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15" r:id="rId1"/>
    <p:sldMasterId id="2147483716" r:id="rId2"/>
    <p:sldMasterId id="2147483717" r:id="rId3"/>
  </p:sldMasterIdLst>
  <p:notesMasterIdLst>
    <p:notesMasterId r:id="rId43"/>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Lst>
  <p:sldSz cx="9144000" cy="5143500" type="screen16x9"/>
  <p:notesSz cx="6858000" cy="9144000"/>
  <p:embeddedFontLst>
    <p:embeddedFont>
      <p:font typeface="Amatic SC" panose="020B0604020202020204" charset="-79"/>
      <p:regular r:id="rId44"/>
      <p:bold r:id="rId45"/>
    </p:embeddedFont>
    <p:embeddedFont>
      <p:font typeface="Calibri" panose="020F0502020204030204" pitchFamily="34" charset="0"/>
      <p:regular r:id="rId46"/>
      <p:bold r:id="rId47"/>
      <p:italic r:id="rId48"/>
      <p:boldItalic r:id="rId49"/>
    </p:embeddedFont>
    <p:embeddedFont>
      <p:font typeface="DM Sans" panose="020B0604020202020204" charset="0"/>
      <p:regular r:id="rId50"/>
      <p:bold r:id="rId51"/>
      <p:italic r:id="rId52"/>
      <p:boldItalic r:id="rId53"/>
    </p:embeddedFont>
    <p:embeddedFont>
      <p:font typeface="Paytone One" panose="020B0604020202020204" charset="0"/>
      <p:regular r:id="rId54"/>
    </p:embeddedFont>
    <p:embeddedFont>
      <p:font typeface="Proxima Nova" panose="020B0604020202020204" charset="0"/>
      <p:regular r:id="rId55"/>
      <p:bold r:id="rId56"/>
      <p:italic r:id="rId57"/>
      <p:boldItalic r:id="rId58"/>
    </p:embeddedFont>
    <p:embeddedFont>
      <p:font typeface="Proxima Nova Semibold" panose="020B0604020202020204" charset="0"/>
      <p:regular r:id="rId59"/>
      <p:bold r:id="rId60"/>
      <p:boldItalic r:id="rId61"/>
    </p:embeddedFont>
    <p:embeddedFont>
      <p:font typeface="Roboto" panose="020B0604020202020204" charset="0"/>
      <p:regular r:id="rId62"/>
      <p:bold r:id="rId63"/>
      <p:italic r:id="rId64"/>
      <p:boldItalic r:id="rId65"/>
    </p:embeddedFont>
    <p:embeddedFont>
      <p:font typeface="Roboto Medium" panose="020B0604020202020204" charset="0"/>
      <p:regular r:id="rId66"/>
      <p:bold r:id="rId67"/>
      <p:italic r:id="rId68"/>
      <p:bold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88CA9D9-F5C5-4B22-BBCC-EA90C18591D2}">
  <a:tblStyle styleId="{488CA9D9-F5C5-4B22-BBCC-EA90C18591D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1324" autoAdjust="0"/>
    <p:restoredTop sz="93217" autoAdjust="0"/>
  </p:normalViewPr>
  <p:slideViewPr>
    <p:cSldViewPr snapToGrid="0">
      <p:cViewPr varScale="1">
        <p:scale>
          <a:sx n="101" d="100"/>
          <a:sy n="101" d="100"/>
        </p:scale>
        <p:origin x="28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font" Target="fonts/font4.fntdata"/><Relationship Id="rId63" Type="http://schemas.openxmlformats.org/officeDocument/2006/relationships/font" Target="fonts/font20.fntdata"/><Relationship Id="rId68" Type="http://schemas.openxmlformats.org/officeDocument/2006/relationships/font" Target="fonts/font25.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font" Target="fonts/font23.fntdata"/><Relationship Id="rId5" Type="http://schemas.openxmlformats.org/officeDocument/2006/relationships/slide" Target="slides/slide2.xml"/><Relationship Id="rId61" Type="http://schemas.openxmlformats.org/officeDocument/2006/relationships/font" Target="fonts/font18.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font" Target="fonts/font26.fntdata"/><Relationship Id="rId8" Type="http://schemas.openxmlformats.org/officeDocument/2006/relationships/slide" Target="slides/slide5.xml"/><Relationship Id="rId51" Type="http://schemas.openxmlformats.org/officeDocument/2006/relationships/font" Target="fonts/font8.fntdata"/><Relationship Id="rId72"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font" Target="fonts/font24.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1.fntdata"/><Relationship Id="rId62" Type="http://schemas.openxmlformats.org/officeDocument/2006/relationships/font" Target="fonts/font19.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73"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7.fntdata"/><Relationship Id="rId55" Type="http://schemas.openxmlformats.org/officeDocument/2006/relationships/font" Target="fonts/font12.fntdata"/><Relationship Id="rId7" Type="http://schemas.openxmlformats.org/officeDocument/2006/relationships/slide" Target="slides/slide4.xml"/><Relationship Id="rId7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
        <p:cNvGrpSpPr/>
        <p:nvPr/>
      </p:nvGrpSpPr>
      <p:grpSpPr>
        <a:xfrm>
          <a:off x="0" y="0"/>
          <a:ext cx="0" cy="0"/>
          <a:chOff x="0" y="0"/>
          <a:chExt cx="0" cy="0"/>
        </a:xfrm>
      </p:grpSpPr>
      <p:sp>
        <p:nvSpPr>
          <p:cNvPr id="1117" name="Google Shape;111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 name="Google Shape;111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4"/>
        <p:cNvGrpSpPr/>
        <p:nvPr/>
      </p:nvGrpSpPr>
      <p:grpSpPr>
        <a:xfrm>
          <a:off x="0" y="0"/>
          <a:ext cx="0" cy="0"/>
          <a:chOff x="0" y="0"/>
          <a:chExt cx="0" cy="0"/>
        </a:xfrm>
      </p:grpSpPr>
      <p:sp>
        <p:nvSpPr>
          <p:cNvPr id="1835" name="Google Shape;1835;g781839e8bf_0_315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 name="Google Shape;1836;g781839e8bf_0_31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9"/>
        <p:cNvGrpSpPr/>
        <p:nvPr/>
      </p:nvGrpSpPr>
      <p:grpSpPr>
        <a:xfrm>
          <a:off x="0" y="0"/>
          <a:ext cx="0" cy="0"/>
          <a:chOff x="0" y="0"/>
          <a:chExt cx="0" cy="0"/>
        </a:xfrm>
      </p:grpSpPr>
      <p:sp>
        <p:nvSpPr>
          <p:cNvPr id="2060" name="Google Shape;2060;g875b8d3853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1" name="Google Shape;2061;g875b8d385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81839e8bf_0_31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81839e8bf_0_31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781839e8bf_0_32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781839e8bf_0_32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1"/>
        <p:cNvGrpSpPr/>
        <p:nvPr/>
      </p:nvGrpSpPr>
      <p:grpSpPr>
        <a:xfrm>
          <a:off x="0" y="0"/>
          <a:ext cx="0" cy="0"/>
          <a:chOff x="0" y="0"/>
          <a:chExt cx="0" cy="0"/>
        </a:xfrm>
      </p:grpSpPr>
      <p:sp>
        <p:nvSpPr>
          <p:cNvPr id="2362" name="Google Shape;2362;g781839e8bf_0_32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3" name="Google Shape;2363;g781839e8bf_0_32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7"/>
        <p:cNvGrpSpPr/>
        <p:nvPr/>
      </p:nvGrpSpPr>
      <p:grpSpPr>
        <a:xfrm>
          <a:off x="0" y="0"/>
          <a:ext cx="0" cy="0"/>
          <a:chOff x="0" y="0"/>
          <a:chExt cx="0" cy="0"/>
        </a:xfrm>
      </p:grpSpPr>
      <p:sp>
        <p:nvSpPr>
          <p:cNvPr id="2508" name="Google Shape;2508;g781839e8bf_0_32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9" name="Google Shape;2509;g781839e8bf_0_32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9"/>
        <p:cNvGrpSpPr/>
        <p:nvPr/>
      </p:nvGrpSpPr>
      <p:grpSpPr>
        <a:xfrm>
          <a:off x="0" y="0"/>
          <a:ext cx="0" cy="0"/>
          <a:chOff x="0" y="0"/>
          <a:chExt cx="0" cy="0"/>
        </a:xfrm>
      </p:grpSpPr>
      <p:sp>
        <p:nvSpPr>
          <p:cNvPr id="2540" name="Google Shape;2540;g8f8435f084_0_3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1" name="Google Shape;2541;g8f8435f084_0_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781839e8bf_0_3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781839e8bf_0_3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875b8d3853_0_6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875b8d3853_0_6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9"/>
        <p:cNvGrpSpPr/>
        <p:nvPr/>
      </p:nvGrpSpPr>
      <p:grpSpPr>
        <a:xfrm>
          <a:off x="0" y="0"/>
          <a:ext cx="0" cy="0"/>
          <a:chOff x="0" y="0"/>
          <a:chExt cx="0" cy="0"/>
        </a:xfrm>
      </p:grpSpPr>
      <p:sp>
        <p:nvSpPr>
          <p:cNvPr id="2680" name="Google Shape;2680;g875b8d3853_0_6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1" name="Google Shape;2681;g875b8d3853_0_6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
        <p:cNvGrpSpPr/>
        <p:nvPr/>
      </p:nvGrpSpPr>
      <p:grpSpPr>
        <a:xfrm>
          <a:off x="0" y="0"/>
          <a:ext cx="0" cy="0"/>
          <a:chOff x="0" y="0"/>
          <a:chExt cx="0" cy="0"/>
        </a:xfrm>
      </p:grpSpPr>
      <p:sp>
        <p:nvSpPr>
          <p:cNvPr id="1216" name="Google Shape;1216;g906cc49d2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906cc49d2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9"/>
        <p:cNvGrpSpPr/>
        <p:nvPr/>
      </p:nvGrpSpPr>
      <p:grpSpPr>
        <a:xfrm>
          <a:off x="0" y="0"/>
          <a:ext cx="0" cy="0"/>
          <a:chOff x="0" y="0"/>
          <a:chExt cx="0" cy="0"/>
        </a:xfrm>
      </p:grpSpPr>
      <p:sp>
        <p:nvSpPr>
          <p:cNvPr id="2840" name="Google Shape;2840;g781839e8bf_0_327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1" name="Google Shape;2841;g781839e8bf_0_32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1"/>
        <p:cNvGrpSpPr/>
        <p:nvPr/>
      </p:nvGrpSpPr>
      <p:grpSpPr>
        <a:xfrm>
          <a:off x="0" y="0"/>
          <a:ext cx="0" cy="0"/>
          <a:chOff x="0" y="0"/>
          <a:chExt cx="0" cy="0"/>
        </a:xfrm>
      </p:grpSpPr>
      <p:sp>
        <p:nvSpPr>
          <p:cNvPr id="2872" name="Google Shape;2872;g8641d9038f_0_10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3" name="Google Shape;2873;g8641d9038f_0_10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9"/>
        <p:cNvGrpSpPr/>
        <p:nvPr/>
      </p:nvGrpSpPr>
      <p:grpSpPr>
        <a:xfrm>
          <a:off x="0" y="0"/>
          <a:ext cx="0" cy="0"/>
          <a:chOff x="0" y="0"/>
          <a:chExt cx="0" cy="0"/>
        </a:xfrm>
      </p:grpSpPr>
      <p:sp>
        <p:nvSpPr>
          <p:cNvPr id="3400" name="Google Shape;3400;g781839e8bf_0_33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1" name="Google Shape;3401;g781839e8bf_0_33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781839e8bf_0_156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781839e8bf_0_15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p:cNvGrpSpPr/>
        <p:nvPr/>
      </p:nvGrpSpPr>
      <p:grpSpPr>
        <a:xfrm>
          <a:off x="0" y="0"/>
          <a:ext cx="0" cy="0"/>
          <a:chOff x="0" y="0"/>
          <a:chExt cx="0" cy="0"/>
        </a:xfrm>
      </p:grpSpPr>
      <p:sp>
        <p:nvSpPr>
          <p:cNvPr id="3414" name="Google Shape;3414;g781839e8bf_0_156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781839e8bf_0_15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2"/>
        <p:cNvGrpSpPr/>
        <p:nvPr/>
      </p:nvGrpSpPr>
      <p:grpSpPr>
        <a:xfrm>
          <a:off x="0" y="0"/>
          <a:ext cx="0" cy="0"/>
          <a:chOff x="0" y="0"/>
          <a:chExt cx="0" cy="0"/>
        </a:xfrm>
      </p:grpSpPr>
      <p:sp>
        <p:nvSpPr>
          <p:cNvPr id="3433" name="Google Shape;3433;g781839e8bf_0_156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4" name="Google Shape;3434;g781839e8bf_0_15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6"/>
        <p:cNvGrpSpPr/>
        <p:nvPr/>
      </p:nvGrpSpPr>
      <p:grpSpPr>
        <a:xfrm>
          <a:off x="0" y="0"/>
          <a:ext cx="0" cy="0"/>
          <a:chOff x="0" y="0"/>
          <a:chExt cx="0" cy="0"/>
        </a:xfrm>
      </p:grpSpPr>
      <p:sp>
        <p:nvSpPr>
          <p:cNvPr id="3447" name="Google Shape;3447;g781839e8bf_0_156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8" name="Google Shape;3448;g781839e8bf_0_1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5"/>
        <p:cNvGrpSpPr/>
        <p:nvPr/>
      </p:nvGrpSpPr>
      <p:grpSpPr>
        <a:xfrm>
          <a:off x="0" y="0"/>
          <a:ext cx="0" cy="0"/>
          <a:chOff x="0" y="0"/>
          <a:chExt cx="0" cy="0"/>
        </a:xfrm>
      </p:grpSpPr>
      <p:sp>
        <p:nvSpPr>
          <p:cNvPr id="3786" name="Google Shape;3786;g781839e8bf_0_159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7" name="Google Shape;3787;g781839e8bf_0_15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2"/>
        <p:cNvGrpSpPr/>
        <p:nvPr/>
      </p:nvGrpSpPr>
      <p:grpSpPr>
        <a:xfrm>
          <a:off x="0" y="0"/>
          <a:ext cx="0" cy="0"/>
          <a:chOff x="0" y="0"/>
          <a:chExt cx="0" cy="0"/>
        </a:xfrm>
      </p:grpSpPr>
      <p:sp>
        <p:nvSpPr>
          <p:cNvPr id="6573" name="Google Shape;6573;g781839e8bf_0_18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4" name="Google Shape;6574;g781839e8bf_0_18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1"/>
        <p:cNvGrpSpPr/>
        <p:nvPr/>
      </p:nvGrpSpPr>
      <p:grpSpPr>
        <a:xfrm>
          <a:off x="0" y="0"/>
          <a:ext cx="0" cy="0"/>
          <a:chOff x="0" y="0"/>
          <a:chExt cx="0" cy="0"/>
        </a:xfrm>
      </p:grpSpPr>
      <p:sp>
        <p:nvSpPr>
          <p:cNvPr id="6992" name="Google Shape;6992;g781839e8bf_0_192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3" name="Google Shape;6993;g781839e8bf_0_19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84e545c885_0_2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84e545c885_0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1"/>
        <p:cNvGrpSpPr/>
        <p:nvPr/>
      </p:nvGrpSpPr>
      <p:grpSpPr>
        <a:xfrm>
          <a:off x="0" y="0"/>
          <a:ext cx="0" cy="0"/>
          <a:chOff x="0" y="0"/>
          <a:chExt cx="0" cy="0"/>
        </a:xfrm>
      </p:grpSpPr>
      <p:sp>
        <p:nvSpPr>
          <p:cNvPr id="7162" name="Google Shape;7162;g781839e8bf_0_193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3" name="Google Shape;7163;g781839e8bf_0_19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6"/>
        <p:cNvGrpSpPr/>
        <p:nvPr/>
      </p:nvGrpSpPr>
      <p:grpSpPr>
        <a:xfrm>
          <a:off x="0" y="0"/>
          <a:ext cx="0" cy="0"/>
          <a:chOff x="0" y="0"/>
          <a:chExt cx="0" cy="0"/>
        </a:xfrm>
      </p:grpSpPr>
      <p:sp>
        <p:nvSpPr>
          <p:cNvPr id="7567" name="Google Shape;7567;g781839e8bf_0_197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8" name="Google Shape;7568;g781839e8bf_0_19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6"/>
        <p:cNvGrpSpPr/>
        <p:nvPr/>
      </p:nvGrpSpPr>
      <p:grpSpPr>
        <a:xfrm>
          <a:off x="0" y="0"/>
          <a:ext cx="0" cy="0"/>
          <a:chOff x="0" y="0"/>
          <a:chExt cx="0" cy="0"/>
        </a:xfrm>
      </p:grpSpPr>
      <p:sp>
        <p:nvSpPr>
          <p:cNvPr id="7947" name="Google Shape;7947;g781839e8bf_0_201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8" name="Google Shape;7948;g781839e8bf_0_20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4"/>
        <p:cNvGrpSpPr/>
        <p:nvPr/>
      </p:nvGrpSpPr>
      <p:grpSpPr>
        <a:xfrm>
          <a:off x="0" y="0"/>
          <a:ext cx="0" cy="0"/>
          <a:chOff x="0" y="0"/>
          <a:chExt cx="0" cy="0"/>
        </a:xfrm>
      </p:grpSpPr>
      <p:sp>
        <p:nvSpPr>
          <p:cNvPr id="8715" name="Google Shape;8715;g781839e8bf_0_20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6" name="Google Shape;8716;g781839e8bf_0_20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1"/>
        <p:cNvGrpSpPr/>
        <p:nvPr/>
      </p:nvGrpSpPr>
      <p:grpSpPr>
        <a:xfrm>
          <a:off x="0" y="0"/>
          <a:ext cx="0" cy="0"/>
          <a:chOff x="0" y="0"/>
          <a:chExt cx="0" cy="0"/>
        </a:xfrm>
      </p:grpSpPr>
      <p:sp>
        <p:nvSpPr>
          <p:cNvPr id="10122" name="Google Shape;10122;g781839e8bf_0_22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3" name="Google Shape;10123;g781839e8bf_0_22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5"/>
        <p:cNvGrpSpPr/>
        <p:nvPr/>
      </p:nvGrpSpPr>
      <p:grpSpPr>
        <a:xfrm>
          <a:off x="0" y="0"/>
          <a:ext cx="0" cy="0"/>
          <a:chOff x="0" y="0"/>
          <a:chExt cx="0" cy="0"/>
        </a:xfrm>
      </p:grpSpPr>
      <p:sp>
        <p:nvSpPr>
          <p:cNvPr id="12516" name="Google Shape;12516;g781839e8bf_0_247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7" name="Google Shape;12517;g781839e8bf_0_24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9"/>
        <p:cNvGrpSpPr/>
        <p:nvPr/>
      </p:nvGrpSpPr>
      <p:grpSpPr>
        <a:xfrm>
          <a:off x="0" y="0"/>
          <a:ext cx="0" cy="0"/>
          <a:chOff x="0" y="0"/>
          <a:chExt cx="0" cy="0"/>
        </a:xfrm>
      </p:grpSpPr>
      <p:sp>
        <p:nvSpPr>
          <p:cNvPr id="14530" name="Google Shape;14530;g781839e8bf_0_26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1" name="Google Shape;14531;g781839e8bf_0_2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65"/>
        <p:cNvGrpSpPr/>
        <p:nvPr/>
      </p:nvGrpSpPr>
      <p:grpSpPr>
        <a:xfrm>
          <a:off x="0" y="0"/>
          <a:ext cx="0" cy="0"/>
          <a:chOff x="0" y="0"/>
          <a:chExt cx="0" cy="0"/>
        </a:xfrm>
      </p:grpSpPr>
      <p:sp>
        <p:nvSpPr>
          <p:cNvPr id="16166" name="Google Shape;16166;g781839e8bf_0_28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7" name="Google Shape;16167;g781839e8bf_0_28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07"/>
        <p:cNvGrpSpPr/>
        <p:nvPr/>
      </p:nvGrpSpPr>
      <p:grpSpPr>
        <a:xfrm>
          <a:off x="0" y="0"/>
          <a:ext cx="0" cy="0"/>
          <a:chOff x="0" y="0"/>
          <a:chExt cx="0" cy="0"/>
        </a:xfrm>
      </p:grpSpPr>
      <p:sp>
        <p:nvSpPr>
          <p:cNvPr id="17208" name="Google Shape;17208;g781839e8bf_0_29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09" name="Google Shape;17209;g781839e8bf_0_29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2"/>
        <p:cNvGrpSpPr/>
        <p:nvPr/>
      </p:nvGrpSpPr>
      <p:grpSpPr>
        <a:xfrm>
          <a:off x="0" y="0"/>
          <a:ext cx="0" cy="0"/>
          <a:chOff x="0" y="0"/>
          <a:chExt cx="0" cy="0"/>
        </a:xfrm>
      </p:grpSpPr>
      <p:sp>
        <p:nvSpPr>
          <p:cNvPr id="18743" name="Google Shape;18743;g781839e8bf_0_309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4" name="Google Shape;18744;g781839e8bf_0_30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
        <p:cNvGrpSpPr/>
        <p:nvPr/>
      </p:nvGrpSpPr>
      <p:grpSpPr>
        <a:xfrm>
          <a:off x="0" y="0"/>
          <a:ext cx="0" cy="0"/>
          <a:chOff x="0" y="0"/>
          <a:chExt cx="0" cy="0"/>
        </a:xfrm>
      </p:grpSpPr>
      <p:sp>
        <p:nvSpPr>
          <p:cNvPr id="1291" name="Google Shape;1291;g8047695ef0_0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 name="Google Shape;1292;g8047695ef0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781839e8bf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781839e8bf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8"/>
        <p:cNvGrpSpPr/>
        <p:nvPr/>
      </p:nvGrpSpPr>
      <p:grpSpPr>
        <a:xfrm>
          <a:off x="0" y="0"/>
          <a:ext cx="0" cy="0"/>
          <a:chOff x="0" y="0"/>
          <a:chExt cx="0" cy="0"/>
        </a:xfrm>
      </p:grpSpPr>
      <p:sp>
        <p:nvSpPr>
          <p:cNvPr id="1489" name="Google Shape;1489;g781839e8bf_0_2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0" name="Google Shape;1490;g781839e8bf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p:cNvGrpSpPr/>
        <p:nvPr/>
      </p:nvGrpSpPr>
      <p:grpSpPr>
        <a:xfrm>
          <a:off x="0" y="0"/>
          <a:ext cx="0" cy="0"/>
          <a:chOff x="0" y="0"/>
          <a:chExt cx="0" cy="0"/>
        </a:xfrm>
      </p:grpSpPr>
      <p:sp>
        <p:nvSpPr>
          <p:cNvPr id="1566" name="Google Shape;1566;g781839e8bf_0_31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781839e8bf_0_31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4"/>
        <p:cNvGrpSpPr/>
        <p:nvPr/>
      </p:nvGrpSpPr>
      <p:grpSpPr>
        <a:xfrm>
          <a:off x="0" y="0"/>
          <a:ext cx="0" cy="0"/>
          <a:chOff x="0" y="0"/>
          <a:chExt cx="0" cy="0"/>
        </a:xfrm>
      </p:grpSpPr>
      <p:sp>
        <p:nvSpPr>
          <p:cNvPr id="1575" name="Google Shape;1575;g781839e8bf_0_312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6" name="Google Shape;1576;g781839e8bf_0_31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781839e8bf_0_312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781839e8bf_0_31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slide" Target="../slides/slide6.xml"/><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slide" Target="../slides/slide6.xml"/><Relationship Id="rId2" Type="http://schemas.openxmlformats.org/officeDocument/2006/relationships/slide" Target="../slides/slide5.xml"/><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FFFF"/>
        </a:solidFill>
        <a:effectLst/>
      </p:bgPr>
    </p:bg>
    <p:spTree>
      <p:nvGrpSpPr>
        <p:cNvPr id="1" name="Shape 8"/>
        <p:cNvGrpSpPr/>
        <p:nvPr/>
      </p:nvGrpSpPr>
      <p:grpSpPr>
        <a:xfrm>
          <a:off x="0" y="0"/>
          <a:ext cx="0" cy="0"/>
          <a:chOff x="0" y="0"/>
          <a:chExt cx="0" cy="0"/>
        </a:xfrm>
      </p:grpSpPr>
      <p:sp>
        <p:nvSpPr>
          <p:cNvPr id="9" name="Google Shape;9;p2"/>
          <p:cNvSpPr/>
          <p:nvPr/>
        </p:nvSpPr>
        <p:spPr>
          <a:xfrm>
            <a:off x="7666975" y="0"/>
            <a:ext cx="1477011" cy="1833491"/>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flipH="1">
            <a:off x="7667042" y="3855835"/>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0" y="0"/>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249141" y="151157"/>
            <a:ext cx="8490358" cy="4714007"/>
            <a:chOff x="249141" y="151157"/>
            <a:chExt cx="8490358" cy="4714007"/>
          </a:xfrm>
        </p:grpSpPr>
        <p:sp>
          <p:nvSpPr>
            <p:cNvPr id="13" name="Google Shape;13;p2"/>
            <p:cNvSpPr/>
            <p:nvPr/>
          </p:nvSpPr>
          <p:spPr>
            <a:xfrm>
              <a:off x="1345618" y="342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507080" y="1511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255630" y="5545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27260" y="46106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5231104" y="166470"/>
              <a:ext cx="175060" cy="176431"/>
              <a:chOff x="-5178450" y="588525"/>
              <a:chExt cx="1780875" cy="1794825"/>
            </a:xfrm>
          </p:grpSpPr>
          <p:sp>
            <p:nvSpPr>
              <p:cNvPr id="18" name="Google Shape;18;p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2"/>
            <p:cNvSpPr/>
            <p:nvPr/>
          </p:nvSpPr>
          <p:spPr>
            <a:xfrm>
              <a:off x="249141" y="34140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564605" y="24046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2"/>
            <p:cNvGrpSpPr/>
            <p:nvPr/>
          </p:nvGrpSpPr>
          <p:grpSpPr>
            <a:xfrm>
              <a:off x="2292467" y="4603120"/>
              <a:ext cx="175060" cy="176431"/>
              <a:chOff x="-5178450" y="588525"/>
              <a:chExt cx="1780875" cy="1794825"/>
            </a:xfrm>
          </p:grpSpPr>
          <p:sp>
            <p:nvSpPr>
              <p:cNvPr id="26" name="Google Shape;26;p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 name="Google Shape;30;p2"/>
          <p:cNvSpPr/>
          <p:nvPr/>
        </p:nvSpPr>
        <p:spPr>
          <a:xfrm>
            <a:off x="7586340" y="-62050"/>
            <a:ext cx="1762950" cy="1943725"/>
          </a:xfrm>
          <a:custGeom>
            <a:avLst/>
            <a:gdLst/>
            <a:ahLst/>
            <a:cxnLst/>
            <a:rect l="l" t="t" r="r" b="b"/>
            <a:pathLst>
              <a:path w="70518" h="77749" extrusionOk="0">
                <a:moveTo>
                  <a:pt x="3501" y="0"/>
                </a:moveTo>
                <a:cubicBezTo>
                  <a:pt x="-3543" y="4693"/>
                  <a:pt x="1377" y="19112"/>
                  <a:pt x="7362" y="25097"/>
                </a:cubicBezTo>
                <a:cubicBezTo>
                  <a:pt x="12043" y="29778"/>
                  <a:pt x="18889" y="32110"/>
                  <a:pt x="23082" y="37232"/>
                </a:cubicBezTo>
                <a:cubicBezTo>
                  <a:pt x="30822" y="46686"/>
                  <a:pt x="30302" y="61322"/>
                  <a:pt x="38251" y="70602"/>
                </a:cubicBezTo>
                <a:cubicBezTo>
                  <a:pt x="45285" y="78814"/>
                  <a:pt x="61520" y="79907"/>
                  <a:pt x="70518" y="73912"/>
                </a:cubicBezTo>
              </a:path>
            </a:pathLst>
          </a:custGeom>
          <a:noFill/>
          <a:ln w="19050" cap="flat" cmpd="sng">
            <a:solidFill>
              <a:schemeClr val="dk1"/>
            </a:solidFill>
            <a:prstDash val="solid"/>
            <a:round/>
            <a:headEnd type="none" w="med" len="med"/>
            <a:tailEnd type="none" w="med" len="med"/>
          </a:ln>
        </p:spPr>
      </p:sp>
      <p:sp>
        <p:nvSpPr>
          <p:cNvPr id="31" name="Google Shape;31;p2"/>
          <p:cNvSpPr/>
          <p:nvPr/>
        </p:nvSpPr>
        <p:spPr>
          <a:xfrm>
            <a:off x="7726404" y="3715090"/>
            <a:ext cx="1457425" cy="167660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
        <p:nvSpPr>
          <p:cNvPr id="32" name="Google Shape;32;p2"/>
          <p:cNvSpPr/>
          <p:nvPr/>
        </p:nvSpPr>
        <p:spPr>
          <a:xfrm rot="-1729687">
            <a:off x="-534596" y="183002"/>
            <a:ext cx="1337646" cy="91013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33" name="Google Shape;33;p2"/>
          <p:cNvSpPr txBox="1">
            <a:spLocks noGrp="1"/>
          </p:cNvSpPr>
          <p:nvPr>
            <p:ph type="ctrTitle"/>
          </p:nvPr>
        </p:nvSpPr>
        <p:spPr>
          <a:xfrm>
            <a:off x="871303" y="1054475"/>
            <a:ext cx="3567300" cy="2052600"/>
          </a:xfrm>
          <a:prstGeom prst="rect">
            <a:avLst/>
          </a:prstGeom>
        </p:spPr>
        <p:txBody>
          <a:bodyPr spcFirstLastPara="1" wrap="square" lIns="91425" tIns="91425" rIns="91425" bIns="91425" anchor="b" anchorCtr="0">
            <a:noAutofit/>
          </a:bodyPr>
          <a:lstStyle>
            <a:lvl1pPr lvl="0">
              <a:spcBef>
                <a:spcPts val="0"/>
              </a:spcBef>
              <a:spcAft>
                <a:spcPts val="0"/>
              </a:spcAft>
              <a:buClr>
                <a:schemeClr val="dk1"/>
              </a:buClr>
              <a:buSzPts val="4100"/>
              <a:buFont typeface="Paytone One"/>
              <a:buNone/>
              <a:defRPr sz="4100" b="1">
                <a:solidFill>
                  <a:schemeClr val="dk1"/>
                </a:solidFill>
                <a:latin typeface="Paytone One"/>
                <a:ea typeface="Paytone One"/>
                <a:cs typeface="Paytone One"/>
                <a:sym typeface="Paytone One"/>
              </a:defRPr>
            </a:lvl1pPr>
            <a:lvl2pPr lvl="1">
              <a:spcBef>
                <a:spcPts val="0"/>
              </a:spcBef>
              <a:spcAft>
                <a:spcPts val="0"/>
              </a:spcAft>
              <a:buSzPts val="4100"/>
              <a:buFont typeface="Paytone One"/>
              <a:buNone/>
              <a:defRPr sz="4100" b="1">
                <a:latin typeface="Paytone One"/>
                <a:ea typeface="Paytone One"/>
                <a:cs typeface="Paytone One"/>
                <a:sym typeface="Paytone One"/>
              </a:defRPr>
            </a:lvl2pPr>
            <a:lvl3pPr lvl="2">
              <a:spcBef>
                <a:spcPts val="0"/>
              </a:spcBef>
              <a:spcAft>
                <a:spcPts val="0"/>
              </a:spcAft>
              <a:buSzPts val="4100"/>
              <a:buFont typeface="Paytone One"/>
              <a:buNone/>
              <a:defRPr sz="4100" b="1">
                <a:latin typeface="Paytone One"/>
                <a:ea typeface="Paytone One"/>
                <a:cs typeface="Paytone One"/>
                <a:sym typeface="Paytone One"/>
              </a:defRPr>
            </a:lvl3pPr>
            <a:lvl4pPr lvl="3">
              <a:spcBef>
                <a:spcPts val="0"/>
              </a:spcBef>
              <a:spcAft>
                <a:spcPts val="0"/>
              </a:spcAft>
              <a:buSzPts val="4100"/>
              <a:buFont typeface="Paytone One"/>
              <a:buNone/>
              <a:defRPr sz="4100" b="1">
                <a:latin typeface="Paytone One"/>
                <a:ea typeface="Paytone One"/>
                <a:cs typeface="Paytone One"/>
                <a:sym typeface="Paytone One"/>
              </a:defRPr>
            </a:lvl4pPr>
            <a:lvl5pPr lvl="4">
              <a:spcBef>
                <a:spcPts val="0"/>
              </a:spcBef>
              <a:spcAft>
                <a:spcPts val="0"/>
              </a:spcAft>
              <a:buSzPts val="4100"/>
              <a:buFont typeface="Paytone One"/>
              <a:buNone/>
              <a:defRPr sz="4100" b="1">
                <a:latin typeface="Paytone One"/>
                <a:ea typeface="Paytone One"/>
                <a:cs typeface="Paytone One"/>
                <a:sym typeface="Paytone One"/>
              </a:defRPr>
            </a:lvl5pPr>
            <a:lvl6pPr lvl="5">
              <a:spcBef>
                <a:spcPts val="0"/>
              </a:spcBef>
              <a:spcAft>
                <a:spcPts val="0"/>
              </a:spcAft>
              <a:buSzPts val="4100"/>
              <a:buFont typeface="Paytone One"/>
              <a:buNone/>
              <a:defRPr sz="4100" b="1">
                <a:latin typeface="Paytone One"/>
                <a:ea typeface="Paytone One"/>
                <a:cs typeface="Paytone One"/>
                <a:sym typeface="Paytone One"/>
              </a:defRPr>
            </a:lvl6pPr>
            <a:lvl7pPr lvl="6">
              <a:spcBef>
                <a:spcPts val="0"/>
              </a:spcBef>
              <a:spcAft>
                <a:spcPts val="0"/>
              </a:spcAft>
              <a:buSzPts val="4100"/>
              <a:buFont typeface="Paytone One"/>
              <a:buNone/>
              <a:defRPr sz="4100" b="1">
                <a:latin typeface="Paytone One"/>
                <a:ea typeface="Paytone One"/>
                <a:cs typeface="Paytone One"/>
                <a:sym typeface="Paytone One"/>
              </a:defRPr>
            </a:lvl7pPr>
            <a:lvl8pPr lvl="7">
              <a:spcBef>
                <a:spcPts val="0"/>
              </a:spcBef>
              <a:spcAft>
                <a:spcPts val="0"/>
              </a:spcAft>
              <a:buSzPts val="4100"/>
              <a:buFont typeface="Paytone One"/>
              <a:buNone/>
              <a:defRPr sz="4100" b="1">
                <a:latin typeface="Paytone One"/>
                <a:ea typeface="Paytone One"/>
                <a:cs typeface="Paytone One"/>
                <a:sym typeface="Paytone One"/>
              </a:defRPr>
            </a:lvl8pPr>
            <a:lvl9pPr lvl="8">
              <a:spcBef>
                <a:spcPts val="0"/>
              </a:spcBef>
              <a:spcAft>
                <a:spcPts val="0"/>
              </a:spcAft>
              <a:buSzPts val="4100"/>
              <a:buFont typeface="Paytone One"/>
              <a:buNone/>
              <a:defRPr sz="4100" b="1">
                <a:latin typeface="Paytone One"/>
                <a:ea typeface="Paytone One"/>
                <a:cs typeface="Paytone One"/>
                <a:sym typeface="Paytone One"/>
              </a:defRPr>
            </a:lvl9pPr>
          </a:lstStyle>
          <a:p>
            <a:endParaRPr/>
          </a:p>
        </p:txBody>
      </p:sp>
      <p:sp>
        <p:nvSpPr>
          <p:cNvPr id="34" name="Google Shape;34;p2"/>
          <p:cNvSpPr txBox="1">
            <a:spLocks noGrp="1"/>
          </p:cNvSpPr>
          <p:nvPr>
            <p:ph type="subTitle" idx="1"/>
          </p:nvPr>
        </p:nvSpPr>
        <p:spPr>
          <a:xfrm>
            <a:off x="871300" y="3144025"/>
            <a:ext cx="30174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1800"/>
              <a:buFont typeface="DM Sans"/>
              <a:buNone/>
              <a:defRPr>
                <a:solidFill>
                  <a:schemeClr val="dk1"/>
                </a:solidFill>
                <a:latin typeface="DM Sans"/>
                <a:ea typeface="DM Sans"/>
                <a:cs typeface="DM Sans"/>
                <a:sym typeface="DM Sans"/>
              </a:defRPr>
            </a:lvl1pPr>
            <a:lvl2pPr lvl="1">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2pPr>
            <a:lvl3pPr lvl="2">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3pPr>
            <a:lvl4pPr lvl="3">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4pPr>
            <a:lvl5pPr lvl="4">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5pPr>
            <a:lvl6pPr lvl="5">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6pPr>
            <a:lvl7pPr lvl="6">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7pPr>
            <a:lvl8pPr lvl="7">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8pPr>
            <a:lvl9pPr lvl="8">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6"/>
        <p:cNvGrpSpPr/>
        <p:nvPr/>
      </p:nvGrpSpPr>
      <p:grpSpPr>
        <a:xfrm>
          <a:off x="0" y="0"/>
          <a:ext cx="0" cy="0"/>
          <a:chOff x="0" y="0"/>
          <a:chExt cx="0" cy="0"/>
        </a:xfrm>
      </p:grpSpPr>
      <p:sp>
        <p:nvSpPr>
          <p:cNvPr id="127" name="Google Shape;127;p11"/>
          <p:cNvSpPr txBox="1">
            <a:spLocks noGrp="1"/>
          </p:cNvSpPr>
          <p:nvPr>
            <p:ph type="title" hasCustomPrompt="1"/>
          </p:nvPr>
        </p:nvSpPr>
        <p:spPr>
          <a:xfrm>
            <a:off x="1481550" y="1855250"/>
            <a:ext cx="6180900" cy="9432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6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8" name="Google Shape;128;p11"/>
          <p:cNvSpPr txBox="1">
            <a:spLocks noGrp="1"/>
          </p:cNvSpPr>
          <p:nvPr>
            <p:ph type="body" idx="1"/>
          </p:nvPr>
        </p:nvSpPr>
        <p:spPr>
          <a:xfrm>
            <a:off x="2742450" y="2798450"/>
            <a:ext cx="3659100" cy="9432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42900" algn="ctr">
              <a:spcBef>
                <a:spcPts val="1600"/>
              </a:spcBef>
              <a:spcAft>
                <a:spcPts val="0"/>
              </a:spcAft>
              <a:buSzPts val="1800"/>
              <a:buChar char="○"/>
              <a:defRPr sz="1800"/>
            </a:lvl2pPr>
            <a:lvl3pPr marL="1371600" lvl="2" indent="-342900" algn="ctr">
              <a:spcBef>
                <a:spcPts val="1600"/>
              </a:spcBef>
              <a:spcAft>
                <a:spcPts val="0"/>
              </a:spcAft>
              <a:buSzPts val="1800"/>
              <a:buChar char="■"/>
              <a:defRPr sz="1800"/>
            </a:lvl3pPr>
            <a:lvl4pPr marL="1828800" lvl="3" indent="-342900" algn="ctr">
              <a:spcBef>
                <a:spcPts val="1600"/>
              </a:spcBef>
              <a:spcAft>
                <a:spcPts val="0"/>
              </a:spcAft>
              <a:buSzPts val="1800"/>
              <a:buChar char="●"/>
              <a:defRPr sz="1800"/>
            </a:lvl4pPr>
            <a:lvl5pPr marL="2286000" lvl="4" indent="-342900" algn="ctr">
              <a:spcBef>
                <a:spcPts val="1600"/>
              </a:spcBef>
              <a:spcAft>
                <a:spcPts val="0"/>
              </a:spcAft>
              <a:buSzPts val="1800"/>
              <a:buChar char="○"/>
              <a:defRPr sz="1800"/>
            </a:lvl5pPr>
            <a:lvl6pPr marL="2743200" lvl="5" indent="-342900" algn="ctr">
              <a:spcBef>
                <a:spcPts val="1600"/>
              </a:spcBef>
              <a:spcAft>
                <a:spcPts val="0"/>
              </a:spcAft>
              <a:buSzPts val="1800"/>
              <a:buChar char="■"/>
              <a:defRPr sz="1800"/>
            </a:lvl6pPr>
            <a:lvl7pPr marL="3200400" lvl="6" indent="-342900" algn="ctr">
              <a:spcBef>
                <a:spcPts val="1600"/>
              </a:spcBef>
              <a:spcAft>
                <a:spcPts val="0"/>
              </a:spcAft>
              <a:buSzPts val="1800"/>
              <a:buChar char="●"/>
              <a:defRPr sz="1800"/>
            </a:lvl7pPr>
            <a:lvl8pPr marL="3657600" lvl="7" indent="-342900" algn="ctr">
              <a:spcBef>
                <a:spcPts val="1600"/>
              </a:spcBef>
              <a:spcAft>
                <a:spcPts val="0"/>
              </a:spcAft>
              <a:buSzPts val="1800"/>
              <a:buChar char="○"/>
              <a:defRPr sz="1800"/>
            </a:lvl8pPr>
            <a:lvl9pPr marL="4114800" lvl="8" indent="-342900" algn="ctr">
              <a:spcBef>
                <a:spcPts val="1600"/>
              </a:spcBef>
              <a:spcAft>
                <a:spcPts val="1600"/>
              </a:spcAft>
              <a:buSzPts val="1800"/>
              <a:buChar char="■"/>
              <a:defRPr sz="1800"/>
            </a:lvl9pPr>
          </a:lstStyle>
          <a:p>
            <a:endParaRPr/>
          </a:p>
        </p:txBody>
      </p:sp>
      <p:sp>
        <p:nvSpPr>
          <p:cNvPr id="129" name="Google Shape;129;p11"/>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1"/>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1"/>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1"/>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133" name="Google Shape;133;p11"/>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134" name="Google Shape;134;p11"/>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135" name="Google Shape;135;p11"/>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1"/>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1"/>
          <p:cNvSpPr/>
          <p:nvPr/>
        </p:nvSpPr>
        <p:spPr>
          <a:xfrm>
            <a:off x="2327075" y="413688"/>
            <a:ext cx="4489845" cy="4316131"/>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1"/>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1"/>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1"/>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11"/>
          <p:cNvGrpSpPr/>
          <p:nvPr/>
        </p:nvGrpSpPr>
        <p:grpSpPr>
          <a:xfrm>
            <a:off x="2292467" y="4603120"/>
            <a:ext cx="175060" cy="176431"/>
            <a:chOff x="-5178450" y="588525"/>
            <a:chExt cx="1780875" cy="1794825"/>
          </a:xfrm>
        </p:grpSpPr>
        <p:sp>
          <p:nvSpPr>
            <p:cNvPr id="142" name="Google Shape;142;p1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46"/>
        <p:cNvGrpSpPr/>
        <p:nvPr/>
      </p:nvGrpSpPr>
      <p:grpSpPr>
        <a:xfrm>
          <a:off x="0" y="0"/>
          <a:ext cx="0" cy="0"/>
          <a:chOff x="0" y="0"/>
          <a:chExt cx="0" cy="0"/>
        </a:xfrm>
      </p:grpSpPr>
      <p:sp>
        <p:nvSpPr>
          <p:cNvPr id="147" name="Google Shape;147;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2">
    <p:spTree>
      <p:nvGrpSpPr>
        <p:cNvPr id="1" name="Shape 148"/>
        <p:cNvGrpSpPr/>
        <p:nvPr/>
      </p:nvGrpSpPr>
      <p:grpSpPr>
        <a:xfrm>
          <a:off x="0" y="0"/>
          <a:ext cx="0" cy="0"/>
          <a:chOff x="0" y="0"/>
          <a:chExt cx="0" cy="0"/>
        </a:xfrm>
      </p:grpSpPr>
      <p:sp>
        <p:nvSpPr>
          <p:cNvPr id="149" name="Google Shape;149;p13"/>
          <p:cNvSpPr/>
          <p:nvPr/>
        </p:nvSpPr>
        <p:spPr>
          <a:xfrm rot="5400000">
            <a:off x="2238886" y="-910144"/>
            <a:ext cx="4581573" cy="10323636"/>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3"/>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3"/>
          <p:cNvSpPr/>
          <p:nvPr/>
        </p:nvSpPr>
        <p:spPr>
          <a:xfrm>
            <a:off x="5764205" y="6157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3"/>
          <p:cNvSpPr/>
          <p:nvPr/>
        </p:nvSpPr>
        <p:spPr>
          <a:xfrm>
            <a:off x="332230" y="41681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 name="Google Shape;154;p13"/>
          <p:cNvGrpSpPr/>
          <p:nvPr/>
        </p:nvGrpSpPr>
        <p:grpSpPr>
          <a:xfrm>
            <a:off x="8426154" y="4707020"/>
            <a:ext cx="175060" cy="176431"/>
            <a:chOff x="-5178450" y="588525"/>
            <a:chExt cx="1780875" cy="1794825"/>
          </a:xfrm>
        </p:grpSpPr>
        <p:sp>
          <p:nvSpPr>
            <p:cNvPr id="155" name="Google Shape;155;p1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13"/>
          <p:cNvSpPr/>
          <p:nvPr/>
        </p:nvSpPr>
        <p:spPr>
          <a:xfrm>
            <a:off x="8306078" y="2597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3"/>
          <p:cNvSpPr txBox="1">
            <a:spLocks noGrp="1"/>
          </p:cNvSpPr>
          <p:nvPr>
            <p:ph type="title"/>
          </p:nvPr>
        </p:nvSpPr>
        <p:spPr>
          <a:xfrm>
            <a:off x="829772"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1" name="Google Shape;161;p13"/>
          <p:cNvSpPr txBox="1">
            <a:spLocks noGrp="1"/>
          </p:cNvSpPr>
          <p:nvPr>
            <p:ph type="subTitle" idx="1"/>
          </p:nvPr>
        </p:nvSpPr>
        <p:spPr>
          <a:xfrm>
            <a:off x="829772"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62" name="Google Shape;162;p13"/>
          <p:cNvSpPr txBox="1">
            <a:spLocks noGrp="1"/>
          </p:cNvSpPr>
          <p:nvPr>
            <p:ph type="title" idx="2"/>
          </p:nvPr>
        </p:nvSpPr>
        <p:spPr>
          <a:xfrm>
            <a:off x="3432367"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3" name="Google Shape;163;p13"/>
          <p:cNvSpPr txBox="1">
            <a:spLocks noGrp="1"/>
          </p:cNvSpPr>
          <p:nvPr>
            <p:ph type="subTitle" idx="3"/>
          </p:nvPr>
        </p:nvSpPr>
        <p:spPr>
          <a:xfrm>
            <a:off x="3432367"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64" name="Google Shape;164;p13"/>
          <p:cNvSpPr txBox="1">
            <a:spLocks noGrp="1"/>
          </p:cNvSpPr>
          <p:nvPr>
            <p:ph type="title" idx="4"/>
          </p:nvPr>
        </p:nvSpPr>
        <p:spPr>
          <a:xfrm>
            <a:off x="6014728"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5" name="Google Shape;165;p13"/>
          <p:cNvSpPr txBox="1">
            <a:spLocks noGrp="1"/>
          </p:cNvSpPr>
          <p:nvPr>
            <p:ph type="subTitle" idx="5"/>
          </p:nvPr>
        </p:nvSpPr>
        <p:spPr>
          <a:xfrm>
            <a:off x="6014728"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66" name="Google Shape;166;p13"/>
          <p:cNvSpPr txBox="1">
            <a:spLocks noGrp="1"/>
          </p:cNvSpPr>
          <p:nvPr>
            <p:ph type="title" idx="6" hasCustomPrompt="1"/>
          </p:nvPr>
        </p:nvSpPr>
        <p:spPr>
          <a:xfrm>
            <a:off x="829772"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67" name="Google Shape;167;p13"/>
          <p:cNvSpPr txBox="1">
            <a:spLocks noGrp="1"/>
          </p:cNvSpPr>
          <p:nvPr>
            <p:ph type="title" idx="7" hasCustomPrompt="1"/>
          </p:nvPr>
        </p:nvSpPr>
        <p:spPr>
          <a:xfrm>
            <a:off x="3422242"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68" name="Google Shape;168;p13"/>
          <p:cNvSpPr txBox="1">
            <a:spLocks noGrp="1"/>
          </p:cNvSpPr>
          <p:nvPr>
            <p:ph type="title" idx="8" hasCustomPrompt="1"/>
          </p:nvPr>
        </p:nvSpPr>
        <p:spPr>
          <a:xfrm>
            <a:off x="6014728"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69" name="Google Shape;169;p13"/>
          <p:cNvSpPr txBox="1">
            <a:spLocks noGrp="1"/>
          </p:cNvSpPr>
          <p:nvPr>
            <p:ph type="title" idx="9"/>
          </p:nvPr>
        </p:nvSpPr>
        <p:spPr>
          <a:xfrm>
            <a:off x="889500" y="468801"/>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SECTION_TITLE_AND_DESCRIPTION_1">
    <p:spTree>
      <p:nvGrpSpPr>
        <p:cNvPr id="1" name="Shape 170"/>
        <p:cNvGrpSpPr/>
        <p:nvPr/>
      </p:nvGrpSpPr>
      <p:grpSpPr>
        <a:xfrm>
          <a:off x="0" y="0"/>
          <a:ext cx="0" cy="0"/>
          <a:chOff x="0" y="0"/>
          <a:chExt cx="0" cy="0"/>
        </a:xfrm>
      </p:grpSpPr>
      <p:sp>
        <p:nvSpPr>
          <p:cNvPr id="171" name="Google Shape;171;p14"/>
          <p:cNvSpPr/>
          <p:nvPr/>
        </p:nvSpPr>
        <p:spPr>
          <a:xfrm>
            <a:off x="2238638" y="316125"/>
            <a:ext cx="4666771" cy="4511213"/>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4"/>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4"/>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4"/>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176" name="Google Shape;176;p14"/>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177" name="Google Shape;177;p14"/>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178" name="Google Shape;178;p14"/>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4"/>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2938480" y="7751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4"/>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 name="Google Shape;182;p14"/>
          <p:cNvGrpSpPr/>
          <p:nvPr/>
        </p:nvGrpSpPr>
        <p:grpSpPr>
          <a:xfrm>
            <a:off x="5231104" y="166470"/>
            <a:ext cx="175060" cy="176431"/>
            <a:chOff x="-5178450" y="588525"/>
            <a:chExt cx="1780875" cy="1794825"/>
          </a:xfrm>
        </p:grpSpPr>
        <p:sp>
          <p:nvSpPr>
            <p:cNvPr id="183" name="Google Shape;183;p1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14"/>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4"/>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189;p14"/>
          <p:cNvGrpSpPr/>
          <p:nvPr/>
        </p:nvGrpSpPr>
        <p:grpSpPr>
          <a:xfrm>
            <a:off x="2292467" y="4603120"/>
            <a:ext cx="175060" cy="176431"/>
            <a:chOff x="-5178450" y="588525"/>
            <a:chExt cx="1780875" cy="1794825"/>
          </a:xfrm>
        </p:grpSpPr>
        <p:sp>
          <p:nvSpPr>
            <p:cNvPr id="190" name="Google Shape;190;p1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194;p14"/>
          <p:cNvSpPr txBox="1">
            <a:spLocks noGrp="1"/>
          </p:cNvSpPr>
          <p:nvPr>
            <p:ph type="title"/>
          </p:nvPr>
        </p:nvSpPr>
        <p:spPr>
          <a:xfrm>
            <a:off x="2739750" y="3529775"/>
            <a:ext cx="36645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Font typeface="DM Sans"/>
              <a:buNone/>
              <a:defRPr sz="1800">
                <a:solidFill>
                  <a:schemeClr val="dk1"/>
                </a:solidFill>
                <a:latin typeface="DM Sans"/>
                <a:ea typeface="DM Sans"/>
                <a:cs typeface="DM Sans"/>
                <a:sym typeface="DM Sans"/>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95" name="Google Shape;195;p14"/>
          <p:cNvSpPr txBox="1">
            <a:spLocks noGrp="1"/>
          </p:cNvSpPr>
          <p:nvPr>
            <p:ph type="subTitle" idx="1"/>
          </p:nvPr>
        </p:nvSpPr>
        <p:spPr>
          <a:xfrm>
            <a:off x="2585550" y="1407325"/>
            <a:ext cx="3972900" cy="20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100"/>
              <a:buFont typeface="Paytone One"/>
              <a:buNone/>
              <a:defRPr sz="2200">
                <a:solidFill>
                  <a:schemeClr val="dk1"/>
                </a:solidFill>
                <a:latin typeface="Paytone One"/>
                <a:ea typeface="Paytone One"/>
                <a:cs typeface="Paytone One"/>
                <a:sym typeface="Paytone 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2_1">
    <p:spTree>
      <p:nvGrpSpPr>
        <p:cNvPr id="1" name="Shape 196"/>
        <p:cNvGrpSpPr/>
        <p:nvPr/>
      </p:nvGrpSpPr>
      <p:grpSpPr>
        <a:xfrm>
          <a:off x="0" y="0"/>
          <a:ext cx="0" cy="0"/>
          <a:chOff x="0" y="0"/>
          <a:chExt cx="0" cy="0"/>
        </a:xfrm>
      </p:grpSpPr>
      <p:sp>
        <p:nvSpPr>
          <p:cNvPr id="197" name="Google Shape;197;p15"/>
          <p:cNvSpPr/>
          <p:nvPr/>
        </p:nvSpPr>
        <p:spPr>
          <a:xfrm>
            <a:off x="5514993" y="64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5"/>
          <p:cNvSpPr/>
          <p:nvPr/>
        </p:nvSpPr>
        <p:spPr>
          <a:xfrm>
            <a:off x="8584180" y="1467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5"/>
          <p:cNvSpPr/>
          <p:nvPr/>
        </p:nvSpPr>
        <p:spPr>
          <a:xfrm>
            <a:off x="8832605" y="34066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5"/>
          <p:cNvSpPr/>
          <p:nvPr/>
        </p:nvSpPr>
        <p:spPr>
          <a:xfrm>
            <a:off x="213122" y="3747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 name="Google Shape;201;p15"/>
          <p:cNvGrpSpPr/>
          <p:nvPr/>
        </p:nvGrpSpPr>
        <p:grpSpPr>
          <a:xfrm>
            <a:off x="609979" y="4683820"/>
            <a:ext cx="175060" cy="176431"/>
            <a:chOff x="-5178450" y="588525"/>
            <a:chExt cx="1780875" cy="1794825"/>
          </a:xfrm>
        </p:grpSpPr>
        <p:sp>
          <p:nvSpPr>
            <p:cNvPr id="202" name="Google Shape;202;p15"/>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5"/>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5"/>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5"/>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 name="Google Shape;206;p15"/>
          <p:cNvSpPr/>
          <p:nvPr/>
        </p:nvSpPr>
        <p:spPr>
          <a:xfrm>
            <a:off x="240578" y="1374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5">
            <a:hlinkClick r:id="rId2" action="ppaction://hlinksldjump"/>
          </p:cNvPr>
          <p:cNvSpPr txBox="1">
            <a:spLocks noGrp="1"/>
          </p:cNvSpPr>
          <p:nvPr>
            <p:ph type="title"/>
          </p:nvPr>
        </p:nvSpPr>
        <p:spPr>
          <a:xfrm>
            <a:off x="1281800" y="3197075"/>
            <a:ext cx="31989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08" name="Google Shape;208;p15"/>
          <p:cNvSpPr txBox="1">
            <a:spLocks noGrp="1"/>
          </p:cNvSpPr>
          <p:nvPr>
            <p:ph type="subTitle" idx="1"/>
          </p:nvPr>
        </p:nvSpPr>
        <p:spPr>
          <a:xfrm>
            <a:off x="1610575" y="3824050"/>
            <a:ext cx="2541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09" name="Google Shape;209;p15">
            <a:hlinkClick r:id="rId3" action="ppaction://hlinksldjump"/>
          </p:cNvPr>
          <p:cNvSpPr txBox="1">
            <a:spLocks noGrp="1"/>
          </p:cNvSpPr>
          <p:nvPr>
            <p:ph type="title" idx="2"/>
          </p:nvPr>
        </p:nvSpPr>
        <p:spPr>
          <a:xfrm>
            <a:off x="4663326" y="3197075"/>
            <a:ext cx="31989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10" name="Google Shape;210;p15"/>
          <p:cNvSpPr txBox="1">
            <a:spLocks noGrp="1"/>
          </p:cNvSpPr>
          <p:nvPr>
            <p:ph type="subTitle" idx="3"/>
          </p:nvPr>
        </p:nvSpPr>
        <p:spPr>
          <a:xfrm>
            <a:off x="4992121" y="3824050"/>
            <a:ext cx="2541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11" name="Google Shape;211;p15"/>
          <p:cNvSpPr txBox="1">
            <a:spLocks noGrp="1"/>
          </p:cNvSpPr>
          <p:nvPr>
            <p:ph type="title" idx="4"/>
          </p:nvPr>
        </p:nvSpPr>
        <p:spPr>
          <a:xfrm>
            <a:off x="889500" y="463375"/>
            <a:ext cx="49041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212" name="Google Shape;212;p15"/>
          <p:cNvSpPr/>
          <p:nvPr/>
        </p:nvSpPr>
        <p:spPr>
          <a:xfrm rot="10800000">
            <a:off x="7725225" y="-19539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5"/>
          <p:cNvSpPr/>
          <p:nvPr/>
        </p:nvSpPr>
        <p:spPr>
          <a:xfrm flipH="1">
            <a:off x="7415825" y="-3884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Text">
  <p:cSld name="SECTION_TITLE_AND_DESCRIPTION_2_1_1">
    <p:spTree>
      <p:nvGrpSpPr>
        <p:cNvPr id="1" name="Shape 214"/>
        <p:cNvGrpSpPr/>
        <p:nvPr/>
      </p:nvGrpSpPr>
      <p:grpSpPr>
        <a:xfrm>
          <a:off x="0" y="0"/>
          <a:ext cx="0" cy="0"/>
          <a:chOff x="0" y="0"/>
          <a:chExt cx="0" cy="0"/>
        </a:xfrm>
      </p:grpSpPr>
      <p:sp>
        <p:nvSpPr>
          <p:cNvPr id="215" name="Google Shape;215;p16"/>
          <p:cNvSpPr/>
          <p:nvPr/>
        </p:nvSpPr>
        <p:spPr>
          <a:xfrm>
            <a:off x="8616218" y="417362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7550480" y="17775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a:off x="1501855" y="39675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1114497" y="4794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19;p16"/>
          <p:cNvGrpSpPr/>
          <p:nvPr/>
        </p:nvGrpSpPr>
        <p:grpSpPr>
          <a:xfrm>
            <a:off x="776629" y="636857"/>
            <a:ext cx="175060" cy="176431"/>
            <a:chOff x="-5178450" y="588525"/>
            <a:chExt cx="1780875" cy="1794825"/>
          </a:xfrm>
        </p:grpSpPr>
        <p:sp>
          <p:nvSpPr>
            <p:cNvPr id="220" name="Google Shape;220;p1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16"/>
          <p:cNvSpPr/>
          <p:nvPr/>
        </p:nvSpPr>
        <p:spPr>
          <a:xfrm>
            <a:off x="5907253" y="813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txBox="1">
            <a:spLocks noGrp="1"/>
          </p:cNvSpPr>
          <p:nvPr>
            <p:ph type="title"/>
          </p:nvPr>
        </p:nvSpPr>
        <p:spPr>
          <a:xfrm>
            <a:off x="1966050" y="1345288"/>
            <a:ext cx="5211900" cy="16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700"/>
              <a:buNone/>
              <a:defRPr sz="47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226" name="Google Shape;226;p16"/>
          <p:cNvSpPr txBox="1">
            <a:spLocks noGrp="1"/>
          </p:cNvSpPr>
          <p:nvPr>
            <p:ph type="subTitle" idx="1"/>
          </p:nvPr>
        </p:nvSpPr>
        <p:spPr>
          <a:xfrm>
            <a:off x="2877900" y="3142713"/>
            <a:ext cx="33882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27" name="Google Shape;227;p16"/>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6"/>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229" name="Google Shape;229;p16"/>
          <p:cNvSpPr/>
          <p:nvPr/>
        </p:nvSpPr>
        <p:spPr>
          <a:xfrm flipH="1">
            <a:off x="7592392" y="-139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6"/>
          <p:cNvSpPr/>
          <p:nvPr/>
        </p:nvSpPr>
        <p:spPr>
          <a:xfrm rot="1729684" flipH="1">
            <a:off x="6851759" y="80978"/>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2_2">
    <p:spTree>
      <p:nvGrpSpPr>
        <p:cNvPr id="1" name="Shape 231"/>
        <p:cNvGrpSpPr/>
        <p:nvPr/>
      </p:nvGrpSpPr>
      <p:grpSpPr>
        <a:xfrm>
          <a:off x="0" y="0"/>
          <a:ext cx="0" cy="0"/>
          <a:chOff x="0" y="0"/>
          <a:chExt cx="0" cy="0"/>
        </a:xfrm>
      </p:grpSpPr>
      <p:sp>
        <p:nvSpPr>
          <p:cNvPr id="232" name="Google Shape;232;p17"/>
          <p:cNvSpPr/>
          <p:nvPr/>
        </p:nvSpPr>
        <p:spPr>
          <a:xfrm>
            <a:off x="8601218" y="4633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7"/>
          <p:cNvSpPr/>
          <p:nvPr/>
        </p:nvSpPr>
        <p:spPr>
          <a:xfrm>
            <a:off x="8203880" y="406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a:off x="332230" y="41681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7"/>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236;p17"/>
          <p:cNvGrpSpPr/>
          <p:nvPr/>
        </p:nvGrpSpPr>
        <p:grpSpPr>
          <a:xfrm>
            <a:off x="8426154" y="4707020"/>
            <a:ext cx="175060" cy="176431"/>
            <a:chOff x="-5178450" y="588525"/>
            <a:chExt cx="1780875" cy="1794825"/>
          </a:xfrm>
        </p:grpSpPr>
        <p:sp>
          <p:nvSpPr>
            <p:cNvPr id="237" name="Google Shape;237;p1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 name="Google Shape;241;p17"/>
          <p:cNvSpPr/>
          <p:nvPr/>
        </p:nvSpPr>
        <p:spPr>
          <a:xfrm>
            <a:off x="7745103" y="2340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7"/>
          <p:cNvSpPr txBox="1">
            <a:spLocks noGrp="1"/>
          </p:cNvSpPr>
          <p:nvPr>
            <p:ph type="title"/>
          </p:nvPr>
        </p:nvSpPr>
        <p:spPr>
          <a:xfrm>
            <a:off x="4431950" y="1696225"/>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243" name="Google Shape;243;p17"/>
          <p:cNvSpPr txBox="1">
            <a:spLocks noGrp="1"/>
          </p:cNvSpPr>
          <p:nvPr>
            <p:ph type="subTitle" idx="1"/>
          </p:nvPr>
        </p:nvSpPr>
        <p:spPr>
          <a:xfrm>
            <a:off x="4431950" y="1996175"/>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44" name="Google Shape;244;p17"/>
          <p:cNvSpPr txBox="1">
            <a:spLocks noGrp="1"/>
          </p:cNvSpPr>
          <p:nvPr>
            <p:ph type="title" idx="2"/>
          </p:nvPr>
        </p:nvSpPr>
        <p:spPr>
          <a:xfrm>
            <a:off x="889500" y="463375"/>
            <a:ext cx="44622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45" name="Google Shape;245;p17"/>
          <p:cNvSpPr txBox="1">
            <a:spLocks noGrp="1"/>
          </p:cNvSpPr>
          <p:nvPr>
            <p:ph type="title" idx="3"/>
          </p:nvPr>
        </p:nvSpPr>
        <p:spPr>
          <a:xfrm>
            <a:off x="4431950" y="2680100"/>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246" name="Google Shape;246;p17"/>
          <p:cNvSpPr txBox="1">
            <a:spLocks noGrp="1"/>
          </p:cNvSpPr>
          <p:nvPr>
            <p:ph type="subTitle" idx="4"/>
          </p:nvPr>
        </p:nvSpPr>
        <p:spPr>
          <a:xfrm>
            <a:off x="4431950" y="2980050"/>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47" name="Google Shape;247;p17"/>
          <p:cNvSpPr txBox="1">
            <a:spLocks noGrp="1"/>
          </p:cNvSpPr>
          <p:nvPr>
            <p:ph type="title" idx="5"/>
          </p:nvPr>
        </p:nvSpPr>
        <p:spPr>
          <a:xfrm>
            <a:off x="4431950" y="3663975"/>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248" name="Google Shape;248;p17"/>
          <p:cNvSpPr txBox="1">
            <a:spLocks noGrp="1"/>
          </p:cNvSpPr>
          <p:nvPr>
            <p:ph type="subTitle" idx="6"/>
          </p:nvPr>
        </p:nvSpPr>
        <p:spPr>
          <a:xfrm>
            <a:off x="4431950" y="3963925"/>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p:cSld name="SECTION_HEADER_1">
    <p:bg>
      <p:bgPr>
        <a:solidFill>
          <a:srgbClr val="FFFFFF"/>
        </a:solidFill>
        <a:effectLst/>
      </p:bgPr>
    </p:bg>
    <p:spTree>
      <p:nvGrpSpPr>
        <p:cNvPr id="1" name="Shape 249"/>
        <p:cNvGrpSpPr/>
        <p:nvPr/>
      </p:nvGrpSpPr>
      <p:grpSpPr>
        <a:xfrm>
          <a:off x="0" y="0"/>
          <a:ext cx="0" cy="0"/>
          <a:chOff x="0" y="0"/>
          <a:chExt cx="0" cy="0"/>
        </a:xfrm>
      </p:grpSpPr>
      <p:grpSp>
        <p:nvGrpSpPr>
          <p:cNvPr id="250" name="Google Shape;250;p18"/>
          <p:cNvGrpSpPr/>
          <p:nvPr/>
        </p:nvGrpSpPr>
        <p:grpSpPr>
          <a:xfrm>
            <a:off x="4594980" y="-455981"/>
            <a:ext cx="4549020" cy="6453415"/>
            <a:chOff x="4543905" y="-455981"/>
            <a:chExt cx="4549020" cy="6453415"/>
          </a:xfrm>
        </p:grpSpPr>
        <p:sp>
          <p:nvSpPr>
            <p:cNvPr id="251" name="Google Shape;251;p18"/>
            <p:cNvSpPr/>
            <p:nvPr/>
          </p:nvSpPr>
          <p:spPr>
            <a:xfrm>
              <a:off x="45439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8"/>
            <p:cNvSpPr/>
            <p:nvPr/>
          </p:nvSpPr>
          <p:spPr>
            <a:xfrm>
              <a:off x="6439725" y="-41375"/>
              <a:ext cx="2653200" cy="5267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253;p18"/>
          <p:cNvSpPr txBox="1">
            <a:spLocks noGrp="1"/>
          </p:cNvSpPr>
          <p:nvPr>
            <p:ph type="title"/>
          </p:nvPr>
        </p:nvSpPr>
        <p:spPr>
          <a:xfrm>
            <a:off x="5435325" y="2349825"/>
            <a:ext cx="2849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4" name="Google Shape;254;p18"/>
          <p:cNvSpPr txBox="1">
            <a:spLocks noGrp="1"/>
          </p:cNvSpPr>
          <p:nvPr>
            <p:ph type="subTitle" idx="1"/>
          </p:nvPr>
        </p:nvSpPr>
        <p:spPr>
          <a:xfrm>
            <a:off x="53871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55" name="Google Shape;255;p18"/>
          <p:cNvSpPr txBox="1">
            <a:spLocks noGrp="1"/>
          </p:cNvSpPr>
          <p:nvPr>
            <p:ph type="title" idx="2" hasCustomPrompt="1"/>
          </p:nvPr>
        </p:nvSpPr>
        <p:spPr>
          <a:xfrm>
            <a:off x="57903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256" name="Google Shape;256;p18"/>
          <p:cNvGrpSpPr/>
          <p:nvPr/>
        </p:nvGrpSpPr>
        <p:grpSpPr>
          <a:xfrm rot="10800000">
            <a:off x="139180" y="106881"/>
            <a:ext cx="4613861" cy="4875715"/>
            <a:chOff x="-704697" y="273220"/>
            <a:chExt cx="4613861" cy="4875715"/>
          </a:xfrm>
        </p:grpSpPr>
        <p:sp>
          <p:nvSpPr>
            <p:cNvPr id="257" name="Google Shape;257;p18"/>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8"/>
            <p:cNvSpPr/>
            <p:nvPr/>
          </p:nvSpPr>
          <p:spPr>
            <a:xfrm rot="-9435948">
              <a:off x="115514" y="760052"/>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8"/>
            <p:cNvSpPr/>
            <p:nvPr/>
          </p:nvSpPr>
          <p:spPr>
            <a:xfrm rot="-8333241">
              <a:off x="139212" y="4815543"/>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260;p18"/>
            <p:cNvGrpSpPr/>
            <p:nvPr/>
          </p:nvGrpSpPr>
          <p:grpSpPr>
            <a:xfrm>
              <a:off x="3734104" y="273220"/>
              <a:ext cx="175060" cy="176431"/>
              <a:chOff x="-5178450" y="588525"/>
              <a:chExt cx="1780875" cy="1794825"/>
            </a:xfrm>
          </p:grpSpPr>
          <p:sp>
            <p:nvSpPr>
              <p:cNvPr id="261" name="Google Shape;261;p1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18"/>
            <p:cNvSpPr/>
            <p:nvPr/>
          </p:nvSpPr>
          <p:spPr>
            <a:xfrm>
              <a:off x="-704697" y="50558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18"/>
          <p:cNvSpPr/>
          <p:nvPr/>
        </p:nvSpPr>
        <p:spPr>
          <a:xfrm>
            <a:off x="4594965" y="-88250"/>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
        <p:nvSpPr>
          <p:cNvPr id="267" name="Google Shape;267;p18"/>
          <p:cNvSpPr/>
          <p:nvPr/>
        </p:nvSpPr>
        <p:spPr>
          <a:xfrm rot="-5400000">
            <a:off x="-3103" y="-225977"/>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8"/>
          <p:cNvSpPr/>
          <p:nvPr/>
        </p:nvSpPr>
        <p:spPr>
          <a:xfrm rot="5400000">
            <a:off x="-573075" y="-38689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ix Columns">
  <p:cSld name="SECTION_TITLE_AND_DESCRIPTION_2_3">
    <p:spTree>
      <p:nvGrpSpPr>
        <p:cNvPr id="1" name="Shape 269"/>
        <p:cNvGrpSpPr/>
        <p:nvPr/>
      </p:nvGrpSpPr>
      <p:grpSpPr>
        <a:xfrm>
          <a:off x="0" y="0"/>
          <a:ext cx="0" cy="0"/>
          <a:chOff x="0" y="0"/>
          <a:chExt cx="0" cy="0"/>
        </a:xfrm>
      </p:grpSpPr>
      <p:sp>
        <p:nvSpPr>
          <p:cNvPr id="270" name="Google Shape;270;p19"/>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9"/>
          <p:cNvSpPr/>
          <p:nvPr/>
        </p:nvSpPr>
        <p:spPr>
          <a:xfrm>
            <a:off x="501405" y="2522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9"/>
          <p:cNvSpPr/>
          <p:nvPr/>
        </p:nvSpPr>
        <p:spPr>
          <a:xfrm>
            <a:off x="8832178" y="45862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txBox="1">
            <a:spLocks noGrp="1"/>
          </p:cNvSpPr>
          <p:nvPr>
            <p:ph type="title"/>
          </p:nvPr>
        </p:nvSpPr>
        <p:spPr>
          <a:xfrm>
            <a:off x="889500" y="463375"/>
            <a:ext cx="38304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4" name="Google Shape;274;p19"/>
          <p:cNvSpPr txBox="1">
            <a:spLocks noGrp="1"/>
          </p:cNvSpPr>
          <p:nvPr>
            <p:ph type="title" idx="2"/>
          </p:nvPr>
        </p:nvSpPr>
        <p:spPr>
          <a:xfrm>
            <a:off x="969025"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75" name="Google Shape;275;p19"/>
          <p:cNvSpPr txBox="1">
            <a:spLocks noGrp="1"/>
          </p:cNvSpPr>
          <p:nvPr>
            <p:ph type="subTitle" idx="1"/>
          </p:nvPr>
        </p:nvSpPr>
        <p:spPr>
          <a:xfrm>
            <a:off x="969025"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76" name="Google Shape;276;p19"/>
          <p:cNvSpPr txBox="1">
            <a:spLocks noGrp="1"/>
          </p:cNvSpPr>
          <p:nvPr>
            <p:ph type="title" idx="3"/>
          </p:nvPr>
        </p:nvSpPr>
        <p:spPr>
          <a:xfrm>
            <a:off x="3465450"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77" name="Google Shape;277;p19"/>
          <p:cNvSpPr txBox="1">
            <a:spLocks noGrp="1"/>
          </p:cNvSpPr>
          <p:nvPr>
            <p:ph type="subTitle" idx="4"/>
          </p:nvPr>
        </p:nvSpPr>
        <p:spPr>
          <a:xfrm>
            <a:off x="3465450"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78" name="Google Shape;278;p19"/>
          <p:cNvSpPr txBox="1">
            <a:spLocks noGrp="1"/>
          </p:cNvSpPr>
          <p:nvPr>
            <p:ph type="title" idx="5"/>
          </p:nvPr>
        </p:nvSpPr>
        <p:spPr>
          <a:xfrm>
            <a:off x="5961875"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79" name="Google Shape;279;p19"/>
          <p:cNvSpPr txBox="1">
            <a:spLocks noGrp="1"/>
          </p:cNvSpPr>
          <p:nvPr>
            <p:ph type="subTitle" idx="6"/>
          </p:nvPr>
        </p:nvSpPr>
        <p:spPr>
          <a:xfrm>
            <a:off x="5961875"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80" name="Google Shape;280;p19"/>
          <p:cNvSpPr txBox="1">
            <a:spLocks noGrp="1"/>
          </p:cNvSpPr>
          <p:nvPr>
            <p:ph type="title" idx="7"/>
          </p:nvPr>
        </p:nvSpPr>
        <p:spPr>
          <a:xfrm>
            <a:off x="969025"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81" name="Google Shape;281;p19"/>
          <p:cNvSpPr txBox="1">
            <a:spLocks noGrp="1"/>
          </p:cNvSpPr>
          <p:nvPr>
            <p:ph type="subTitle" idx="8"/>
          </p:nvPr>
        </p:nvSpPr>
        <p:spPr>
          <a:xfrm>
            <a:off x="969025"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82" name="Google Shape;282;p19"/>
          <p:cNvSpPr txBox="1">
            <a:spLocks noGrp="1"/>
          </p:cNvSpPr>
          <p:nvPr>
            <p:ph type="title" idx="9"/>
          </p:nvPr>
        </p:nvSpPr>
        <p:spPr>
          <a:xfrm>
            <a:off x="3465450"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83" name="Google Shape;283;p19"/>
          <p:cNvSpPr txBox="1">
            <a:spLocks noGrp="1"/>
          </p:cNvSpPr>
          <p:nvPr>
            <p:ph type="subTitle" idx="13"/>
          </p:nvPr>
        </p:nvSpPr>
        <p:spPr>
          <a:xfrm>
            <a:off x="3465450"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84" name="Google Shape;284;p19"/>
          <p:cNvSpPr txBox="1">
            <a:spLocks noGrp="1"/>
          </p:cNvSpPr>
          <p:nvPr>
            <p:ph type="title" idx="14"/>
          </p:nvPr>
        </p:nvSpPr>
        <p:spPr>
          <a:xfrm>
            <a:off x="5961875"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85" name="Google Shape;285;p19"/>
          <p:cNvSpPr txBox="1">
            <a:spLocks noGrp="1"/>
          </p:cNvSpPr>
          <p:nvPr>
            <p:ph type="subTitle" idx="15"/>
          </p:nvPr>
        </p:nvSpPr>
        <p:spPr>
          <a:xfrm>
            <a:off x="5961875"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286" name="Google Shape;286;p19"/>
          <p:cNvSpPr/>
          <p:nvPr/>
        </p:nvSpPr>
        <p:spPr>
          <a:xfrm>
            <a:off x="132893" y="33317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9"/>
          <p:cNvSpPr/>
          <p:nvPr/>
        </p:nvSpPr>
        <p:spPr>
          <a:xfrm rot="10800000">
            <a:off x="7522662" y="-170731"/>
            <a:ext cx="1665441" cy="1451950"/>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9"/>
          <p:cNvSpPr/>
          <p:nvPr/>
        </p:nvSpPr>
        <p:spPr>
          <a:xfrm flipH="1">
            <a:off x="7286034" y="-517637"/>
            <a:ext cx="2138691" cy="2145766"/>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Text 2">
  <p:cSld name="SECTION_HEADER_1_1">
    <p:bg>
      <p:bgPr>
        <a:solidFill>
          <a:srgbClr val="FFFFFF"/>
        </a:solidFill>
        <a:effectLst/>
      </p:bgPr>
    </p:bg>
    <p:spTree>
      <p:nvGrpSpPr>
        <p:cNvPr id="1" name="Shape 289"/>
        <p:cNvGrpSpPr/>
        <p:nvPr/>
      </p:nvGrpSpPr>
      <p:grpSpPr>
        <a:xfrm>
          <a:off x="0" y="0"/>
          <a:ext cx="0" cy="0"/>
          <a:chOff x="0" y="0"/>
          <a:chExt cx="0" cy="0"/>
        </a:xfrm>
      </p:grpSpPr>
      <p:sp>
        <p:nvSpPr>
          <p:cNvPr id="290" name="Google Shape;290;p20"/>
          <p:cNvSpPr txBox="1">
            <a:spLocks noGrp="1"/>
          </p:cNvSpPr>
          <p:nvPr>
            <p:ph type="title"/>
          </p:nvPr>
        </p:nvSpPr>
        <p:spPr>
          <a:xfrm>
            <a:off x="5004750" y="863075"/>
            <a:ext cx="3127800" cy="17319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291" name="Google Shape;291;p20"/>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0"/>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0"/>
          <p:cNvSpPr/>
          <p:nvPr/>
        </p:nvSpPr>
        <p:spPr>
          <a:xfrm rot="2466759">
            <a:off x="725086" y="1506060"/>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 name="Google Shape;294;p20"/>
          <p:cNvGrpSpPr/>
          <p:nvPr/>
        </p:nvGrpSpPr>
        <p:grpSpPr>
          <a:xfrm rot="10800000">
            <a:off x="139180" y="4806164"/>
            <a:ext cx="175060" cy="176431"/>
            <a:chOff x="-5178450" y="588525"/>
            <a:chExt cx="1780875" cy="1794825"/>
          </a:xfrm>
        </p:grpSpPr>
        <p:sp>
          <p:nvSpPr>
            <p:cNvPr id="295" name="Google Shape;295;p2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20"/>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0"/>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 name="Google Shape;301;p20"/>
          <p:cNvGrpSpPr/>
          <p:nvPr/>
        </p:nvGrpSpPr>
        <p:grpSpPr>
          <a:xfrm rot="10800000">
            <a:off x="8453255" y="3533539"/>
            <a:ext cx="175060" cy="176431"/>
            <a:chOff x="-5178450" y="588525"/>
            <a:chExt cx="1780875" cy="1794825"/>
          </a:xfrm>
        </p:grpSpPr>
        <p:sp>
          <p:nvSpPr>
            <p:cNvPr id="302" name="Google Shape;302;p2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FFFF"/>
        </a:solidFill>
        <a:effectLst/>
      </p:bgPr>
    </p:bg>
    <p:spTree>
      <p:nvGrpSpPr>
        <p:cNvPr id="1" name="Shape 35"/>
        <p:cNvGrpSpPr/>
        <p:nvPr/>
      </p:nvGrpSpPr>
      <p:grpSpPr>
        <a:xfrm>
          <a:off x="0" y="0"/>
          <a:ext cx="0" cy="0"/>
          <a:chOff x="0" y="0"/>
          <a:chExt cx="0" cy="0"/>
        </a:xfrm>
      </p:grpSpPr>
      <p:grpSp>
        <p:nvGrpSpPr>
          <p:cNvPr id="36" name="Google Shape;36;p3"/>
          <p:cNvGrpSpPr/>
          <p:nvPr/>
        </p:nvGrpSpPr>
        <p:grpSpPr>
          <a:xfrm>
            <a:off x="4290180" y="-455981"/>
            <a:ext cx="5302320" cy="6453415"/>
            <a:chOff x="4239105" y="-455981"/>
            <a:chExt cx="5302320" cy="6453415"/>
          </a:xfrm>
        </p:grpSpPr>
        <p:sp>
          <p:nvSpPr>
            <p:cNvPr id="37" name="Google Shape;37;p3"/>
            <p:cNvSpPr/>
            <p:nvPr/>
          </p:nvSpPr>
          <p:spPr>
            <a:xfrm>
              <a:off x="42391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6439725" y="-41375"/>
              <a:ext cx="3101700" cy="5267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3"/>
          <p:cNvSpPr txBox="1">
            <a:spLocks noGrp="1"/>
          </p:cNvSpPr>
          <p:nvPr>
            <p:ph type="title"/>
          </p:nvPr>
        </p:nvSpPr>
        <p:spPr>
          <a:xfrm>
            <a:off x="5206725" y="2349825"/>
            <a:ext cx="2849700" cy="841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500"/>
              <a:buNone/>
              <a:defRPr sz="2500">
                <a:solidFill>
                  <a:schemeClr val="dk1"/>
                </a:solidFill>
              </a:defRPr>
            </a:lvl1pPr>
            <a:lvl2pPr lvl="1" algn="ctr">
              <a:spcBef>
                <a:spcPts val="0"/>
              </a:spcBef>
              <a:spcAft>
                <a:spcPts val="0"/>
              </a:spcAft>
              <a:buSzPts val="2500"/>
              <a:buNone/>
              <a:defRPr sz="2500"/>
            </a:lvl2pPr>
            <a:lvl3pPr lvl="2" algn="ctr">
              <a:spcBef>
                <a:spcPts val="0"/>
              </a:spcBef>
              <a:spcAft>
                <a:spcPts val="0"/>
              </a:spcAft>
              <a:buSzPts val="2500"/>
              <a:buNone/>
              <a:defRPr sz="2500"/>
            </a:lvl3pPr>
            <a:lvl4pPr lvl="3" algn="ctr">
              <a:spcBef>
                <a:spcPts val="0"/>
              </a:spcBef>
              <a:spcAft>
                <a:spcPts val="0"/>
              </a:spcAft>
              <a:buSzPts val="2500"/>
              <a:buNone/>
              <a:defRPr sz="2500"/>
            </a:lvl4pPr>
            <a:lvl5pPr lvl="4" algn="ctr">
              <a:spcBef>
                <a:spcPts val="0"/>
              </a:spcBef>
              <a:spcAft>
                <a:spcPts val="0"/>
              </a:spcAft>
              <a:buSzPts val="2500"/>
              <a:buNone/>
              <a:defRPr sz="2500"/>
            </a:lvl5pPr>
            <a:lvl6pPr lvl="5" algn="ctr">
              <a:spcBef>
                <a:spcPts val="0"/>
              </a:spcBef>
              <a:spcAft>
                <a:spcPts val="0"/>
              </a:spcAft>
              <a:buSzPts val="2500"/>
              <a:buNone/>
              <a:defRPr sz="2500"/>
            </a:lvl6pPr>
            <a:lvl7pPr lvl="6" algn="ctr">
              <a:spcBef>
                <a:spcPts val="0"/>
              </a:spcBef>
              <a:spcAft>
                <a:spcPts val="0"/>
              </a:spcAft>
              <a:buSzPts val="2500"/>
              <a:buNone/>
              <a:defRPr sz="2500"/>
            </a:lvl7pPr>
            <a:lvl8pPr lvl="7" algn="ctr">
              <a:spcBef>
                <a:spcPts val="0"/>
              </a:spcBef>
              <a:spcAft>
                <a:spcPts val="0"/>
              </a:spcAft>
              <a:buSzPts val="2500"/>
              <a:buNone/>
              <a:defRPr sz="2500"/>
            </a:lvl8pPr>
            <a:lvl9pPr lvl="8" algn="ctr">
              <a:spcBef>
                <a:spcPts val="0"/>
              </a:spcBef>
              <a:spcAft>
                <a:spcPts val="0"/>
              </a:spcAft>
              <a:buSzPts val="2500"/>
              <a:buNone/>
              <a:defRPr sz="2500"/>
            </a:lvl9pPr>
          </a:lstStyle>
          <a:p>
            <a:endParaRPr/>
          </a:p>
        </p:txBody>
      </p:sp>
      <p:sp>
        <p:nvSpPr>
          <p:cNvPr id="40" name="Google Shape;40;p3"/>
          <p:cNvSpPr txBox="1">
            <a:spLocks noGrp="1"/>
          </p:cNvSpPr>
          <p:nvPr>
            <p:ph type="subTitle" idx="1"/>
          </p:nvPr>
        </p:nvSpPr>
        <p:spPr>
          <a:xfrm>
            <a:off x="51585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1" name="Google Shape;41;p3"/>
          <p:cNvSpPr txBox="1">
            <a:spLocks noGrp="1"/>
          </p:cNvSpPr>
          <p:nvPr>
            <p:ph type="title" idx="2" hasCustomPrompt="1"/>
          </p:nvPr>
        </p:nvSpPr>
        <p:spPr>
          <a:xfrm>
            <a:off x="55617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42" name="Google Shape;42;p3"/>
          <p:cNvGrpSpPr/>
          <p:nvPr/>
        </p:nvGrpSpPr>
        <p:grpSpPr>
          <a:xfrm>
            <a:off x="139180" y="273220"/>
            <a:ext cx="3769984" cy="4709376"/>
            <a:chOff x="139180" y="273220"/>
            <a:chExt cx="3769984" cy="4709376"/>
          </a:xfrm>
        </p:grpSpPr>
        <p:sp>
          <p:nvSpPr>
            <p:cNvPr id="43" name="Google Shape;43;p3"/>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1006805" y="7667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139180" y="48154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566610" y="42659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3"/>
            <p:cNvGrpSpPr/>
            <p:nvPr/>
          </p:nvGrpSpPr>
          <p:grpSpPr>
            <a:xfrm>
              <a:off x="3734104" y="273220"/>
              <a:ext cx="175060" cy="176431"/>
              <a:chOff x="-5178450" y="588525"/>
              <a:chExt cx="1780875" cy="1794825"/>
            </a:xfrm>
          </p:grpSpPr>
          <p:sp>
            <p:nvSpPr>
              <p:cNvPr id="48" name="Google Shape;48;p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3"/>
            <p:cNvSpPr/>
            <p:nvPr/>
          </p:nvSpPr>
          <p:spPr>
            <a:xfrm>
              <a:off x="3507303" y="46103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3"/>
          <p:cNvSpPr/>
          <p:nvPr/>
        </p:nvSpPr>
        <p:spPr>
          <a:xfrm>
            <a:off x="4247865" y="-106525"/>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ext">
  <p:cSld name="TITLE_AND_BODY_3">
    <p:spTree>
      <p:nvGrpSpPr>
        <p:cNvPr id="1" name="Shape 306"/>
        <p:cNvGrpSpPr/>
        <p:nvPr/>
      </p:nvGrpSpPr>
      <p:grpSpPr>
        <a:xfrm>
          <a:off x="0" y="0"/>
          <a:ext cx="0" cy="0"/>
          <a:chOff x="0" y="0"/>
          <a:chExt cx="0" cy="0"/>
        </a:xfrm>
      </p:grpSpPr>
      <p:sp>
        <p:nvSpPr>
          <p:cNvPr id="307" name="Google Shape;307;p21"/>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08" name="Google Shape;308;p21"/>
          <p:cNvSpPr/>
          <p:nvPr/>
        </p:nvSpPr>
        <p:spPr>
          <a:xfrm rot="-5400000" flipH="1">
            <a:off x="7372775" y="-264"/>
            <a:ext cx="2028119" cy="1768137"/>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1"/>
          <p:cNvSpPr/>
          <p:nvPr/>
        </p:nvSpPr>
        <p:spPr>
          <a:xfrm rot="-5400000">
            <a:off x="7459982" y="-335436"/>
            <a:ext cx="2001336" cy="2302307"/>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310" name="Google Shape;310;p21"/>
          <p:cNvGrpSpPr/>
          <p:nvPr/>
        </p:nvGrpSpPr>
        <p:grpSpPr>
          <a:xfrm>
            <a:off x="168605" y="200601"/>
            <a:ext cx="8750709" cy="4655233"/>
            <a:chOff x="168605" y="200601"/>
            <a:chExt cx="8750709" cy="4655233"/>
          </a:xfrm>
        </p:grpSpPr>
        <p:sp>
          <p:nvSpPr>
            <p:cNvPr id="311" name="Google Shape;311;p21"/>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1"/>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 name="Google Shape;313;p21"/>
            <p:cNvGrpSpPr/>
            <p:nvPr/>
          </p:nvGrpSpPr>
          <p:grpSpPr>
            <a:xfrm>
              <a:off x="8744254" y="2321095"/>
              <a:ext cx="175060" cy="176431"/>
              <a:chOff x="-5178450" y="588525"/>
              <a:chExt cx="1780875" cy="1794825"/>
            </a:xfrm>
          </p:grpSpPr>
          <p:sp>
            <p:nvSpPr>
              <p:cNvPr id="314" name="Google Shape;314;p2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21"/>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 name="Google Shape;319;p21"/>
          <p:cNvSpPr txBox="1">
            <a:spLocks noGrp="1"/>
          </p:cNvSpPr>
          <p:nvPr>
            <p:ph type="subTitle" idx="1"/>
          </p:nvPr>
        </p:nvSpPr>
        <p:spPr>
          <a:xfrm>
            <a:off x="889500" y="1858275"/>
            <a:ext cx="3285600" cy="228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Bullet Points">
  <p:cSld name="TITLE_AND_BODY_3_1">
    <p:spTree>
      <p:nvGrpSpPr>
        <p:cNvPr id="1" name="Shape 320"/>
        <p:cNvGrpSpPr/>
        <p:nvPr/>
      </p:nvGrpSpPr>
      <p:grpSpPr>
        <a:xfrm>
          <a:off x="0" y="0"/>
          <a:ext cx="0" cy="0"/>
          <a:chOff x="0" y="0"/>
          <a:chExt cx="0" cy="0"/>
        </a:xfrm>
      </p:grpSpPr>
      <p:sp>
        <p:nvSpPr>
          <p:cNvPr id="321" name="Google Shape;321;p22"/>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322" name="Google Shape;322;p22"/>
          <p:cNvGrpSpPr/>
          <p:nvPr/>
        </p:nvGrpSpPr>
        <p:grpSpPr>
          <a:xfrm>
            <a:off x="168605" y="200601"/>
            <a:ext cx="8750709" cy="4655233"/>
            <a:chOff x="168605" y="200601"/>
            <a:chExt cx="8750709" cy="4655233"/>
          </a:xfrm>
        </p:grpSpPr>
        <p:sp>
          <p:nvSpPr>
            <p:cNvPr id="323" name="Google Shape;323;p22"/>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2"/>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22"/>
            <p:cNvGrpSpPr/>
            <p:nvPr/>
          </p:nvGrpSpPr>
          <p:grpSpPr>
            <a:xfrm>
              <a:off x="8744254" y="2321095"/>
              <a:ext cx="175060" cy="176431"/>
              <a:chOff x="-5178450" y="588525"/>
              <a:chExt cx="1780875" cy="1794825"/>
            </a:xfrm>
          </p:grpSpPr>
          <p:sp>
            <p:nvSpPr>
              <p:cNvPr id="326" name="Google Shape;326;p2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 name="Google Shape;330;p22"/>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22"/>
          <p:cNvSpPr/>
          <p:nvPr/>
        </p:nvSpPr>
        <p:spPr>
          <a:xfrm flipH="1">
            <a:off x="7592392" y="-139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2"/>
          <p:cNvSpPr/>
          <p:nvPr/>
        </p:nvSpPr>
        <p:spPr>
          <a:xfrm rot="1729684" flipH="1">
            <a:off x="6985134" y="-512385"/>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333" name="Google Shape;333;p22"/>
          <p:cNvSpPr txBox="1">
            <a:spLocks noGrp="1"/>
          </p:cNvSpPr>
          <p:nvPr>
            <p:ph type="body" idx="1"/>
          </p:nvPr>
        </p:nvSpPr>
        <p:spPr>
          <a:xfrm>
            <a:off x="912775" y="1602450"/>
            <a:ext cx="3480600" cy="27789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dk1"/>
              </a:buClr>
              <a:buSzPts val="1600"/>
              <a:buChar char="●"/>
              <a:defRPr sz="1600">
                <a:solidFill>
                  <a:schemeClr val="dk1"/>
                </a:solidFill>
              </a:defRPr>
            </a:lvl1pPr>
            <a:lvl2pPr marL="914400" lvl="1" indent="-330200" rtl="0">
              <a:spcBef>
                <a:spcPts val="1600"/>
              </a:spcBef>
              <a:spcAft>
                <a:spcPts val="0"/>
              </a:spcAft>
              <a:buClr>
                <a:schemeClr val="dk1"/>
              </a:buClr>
              <a:buSzPts val="1600"/>
              <a:buChar char="○"/>
              <a:defRPr sz="1600">
                <a:solidFill>
                  <a:schemeClr val="dk1"/>
                </a:solidFill>
              </a:defRPr>
            </a:lvl2pPr>
            <a:lvl3pPr marL="1371600" lvl="2" indent="-330200" rtl="0">
              <a:spcBef>
                <a:spcPts val="1600"/>
              </a:spcBef>
              <a:spcAft>
                <a:spcPts val="0"/>
              </a:spcAft>
              <a:buClr>
                <a:schemeClr val="dk1"/>
              </a:buClr>
              <a:buSzPts val="1600"/>
              <a:buChar char="■"/>
              <a:defRPr sz="1600">
                <a:solidFill>
                  <a:schemeClr val="dk1"/>
                </a:solidFill>
              </a:defRPr>
            </a:lvl3pPr>
            <a:lvl4pPr marL="1828800" lvl="3" indent="-330200" rtl="0">
              <a:spcBef>
                <a:spcPts val="1600"/>
              </a:spcBef>
              <a:spcAft>
                <a:spcPts val="0"/>
              </a:spcAft>
              <a:buClr>
                <a:schemeClr val="dk1"/>
              </a:buClr>
              <a:buSzPts val="1600"/>
              <a:buChar char="●"/>
              <a:defRPr sz="1600">
                <a:solidFill>
                  <a:schemeClr val="dk1"/>
                </a:solidFill>
              </a:defRPr>
            </a:lvl4pPr>
            <a:lvl5pPr marL="2286000" lvl="4" indent="-330200" rtl="0">
              <a:spcBef>
                <a:spcPts val="1600"/>
              </a:spcBef>
              <a:spcAft>
                <a:spcPts val="0"/>
              </a:spcAft>
              <a:buClr>
                <a:schemeClr val="dk1"/>
              </a:buClr>
              <a:buSzPts val="1600"/>
              <a:buChar char="○"/>
              <a:defRPr sz="1600">
                <a:solidFill>
                  <a:schemeClr val="dk1"/>
                </a:solidFill>
              </a:defRPr>
            </a:lvl5pPr>
            <a:lvl6pPr marL="2743200" lvl="5" indent="-330200" rtl="0">
              <a:spcBef>
                <a:spcPts val="1600"/>
              </a:spcBef>
              <a:spcAft>
                <a:spcPts val="0"/>
              </a:spcAft>
              <a:buClr>
                <a:schemeClr val="dk1"/>
              </a:buClr>
              <a:buSzPts val="1600"/>
              <a:buChar char="■"/>
              <a:defRPr sz="1600">
                <a:solidFill>
                  <a:schemeClr val="dk1"/>
                </a:solidFill>
              </a:defRPr>
            </a:lvl6pPr>
            <a:lvl7pPr marL="3200400" lvl="6" indent="-330200" rtl="0">
              <a:spcBef>
                <a:spcPts val="1600"/>
              </a:spcBef>
              <a:spcAft>
                <a:spcPts val="0"/>
              </a:spcAft>
              <a:buClr>
                <a:schemeClr val="dk1"/>
              </a:buClr>
              <a:buSzPts val="1600"/>
              <a:buChar char="●"/>
              <a:defRPr sz="1600">
                <a:solidFill>
                  <a:schemeClr val="dk1"/>
                </a:solidFill>
              </a:defRPr>
            </a:lvl7pPr>
            <a:lvl8pPr marL="3657600" lvl="7" indent="-330200" rtl="0">
              <a:spcBef>
                <a:spcPts val="1600"/>
              </a:spcBef>
              <a:spcAft>
                <a:spcPts val="0"/>
              </a:spcAft>
              <a:buClr>
                <a:schemeClr val="dk1"/>
              </a:buClr>
              <a:buSzPts val="1600"/>
              <a:buChar char="○"/>
              <a:defRPr sz="1600">
                <a:solidFill>
                  <a:schemeClr val="dk1"/>
                </a:solidFill>
              </a:defRPr>
            </a:lvl8pPr>
            <a:lvl9pPr marL="4114800" lvl="8" indent="-330200" rtl="0">
              <a:spcBef>
                <a:spcPts val="1600"/>
              </a:spcBef>
              <a:spcAft>
                <a:spcPts val="1600"/>
              </a:spcAft>
              <a:buClr>
                <a:schemeClr val="dk1"/>
              </a:buClr>
              <a:buSzPts val="1600"/>
              <a:buChar char="■"/>
              <a:defRPr sz="1600">
                <a:solidFill>
                  <a:schemeClr val="dk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Percentages">
  <p:cSld name="SECTION_TITLE_AND_DESCRIPTION_2_4">
    <p:spTree>
      <p:nvGrpSpPr>
        <p:cNvPr id="1" name="Shape 334"/>
        <p:cNvGrpSpPr/>
        <p:nvPr/>
      </p:nvGrpSpPr>
      <p:grpSpPr>
        <a:xfrm>
          <a:off x="0" y="0"/>
          <a:ext cx="0" cy="0"/>
          <a:chOff x="0" y="0"/>
          <a:chExt cx="0" cy="0"/>
        </a:xfrm>
      </p:grpSpPr>
      <p:sp>
        <p:nvSpPr>
          <p:cNvPr id="335" name="Google Shape;335;p23"/>
          <p:cNvSpPr/>
          <p:nvPr/>
        </p:nvSpPr>
        <p:spPr>
          <a:xfrm rot="5400000">
            <a:off x="2238886" y="-816769"/>
            <a:ext cx="4581573" cy="10323636"/>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3"/>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a:off x="8254975" y="463376"/>
            <a:ext cx="222267" cy="167059"/>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332230" y="42443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 name="Google Shape;340;p23"/>
          <p:cNvGrpSpPr/>
          <p:nvPr/>
        </p:nvGrpSpPr>
        <p:grpSpPr>
          <a:xfrm>
            <a:off x="8426154" y="4707020"/>
            <a:ext cx="175060" cy="176431"/>
            <a:chOff x="-5178450" y="588525"/>
            <a:chExt cx="1780875" cy="1794825"/>
          </a:xfrm>
        </p:grpSpPr>
        <p:sp>
          <p:nvSpPr>
            <p:cNvPr id="341" name="Google Shape;341;p2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23"/>
          <p:cNvSpPr/>
          <p:nvPr/>
        </p:nvSpPr>
        <p:spPr>
          <a:xfrm>
            <a:off x="8730278" y="20542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txBox="1">
            <a:spLocks noGrp="1"/>
          </p:cNvSpPr>
          <p:nvPr>
            <p:ph type="subTitle" idx="1"/>
          </p:nvPr>
        </p:nvSpPr>
        <p:spPr>
          <a:xfrm>
            <a:off x="777333"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347" name="Google Shape;347;p23"/>
          <p:cNvSpPr txBox="1">
            <a:spLocks noGrp="1"/>
          </p:cNvSpPr>
          <p:nvPr>
            <p:ph type="subTitle" idx="2"/>
          </p:nvPr>
        </p:nvSpPr>
        <p:spPr>
          <a:xfrm>
            <a:off x="3379928"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348" name="Google Shape;348;p23"/>
          <p:cNvSpPr txBox="1">
            <a:spLocks noGrp="1"/>
          </p:cNvSpPr>
          <p:nvPr>
            <p:ph type="subTitle" idx="3"/>
          </p:nvPr>
        </p:nvSpPr>
        <p:spPr>
          <a:xfrm>
            <a:off x="5962289"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349" name="Google Shape;349;p23"/>
          <p:cNvSpPr txBox="1">
            <a:spLocks noGrp="1"/>
          </p:cNvSpPr>
          <p:nvPr>
            <p:ph type="title" hasCustomPrompt="1"/>
          </p:nvPr>
        </p:nvSpPr>
        <p:spPr>
          <a:xfrm>
            <a:off x="777333"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350" name="Google Shape;350;p23"/>
          <p:cNvSpPr txBox="1">
            <a:spLocks noGrp="1"/>
          </p:cNvSpPr>
          <p:nvPr>
            <p:ph type="title" idx="4" hasCustomPrompt="1"/>
          </p:nvPr>
        </p:nvSpPr>
        <p:spPr>
          <a:xfrm>
            <a:off x="3379928"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351" name="Google Shape;351;p23"/>
          <p:cNvSpPr txBox="1">
            <a:spLocks noGrp="1"/>
          </p:cNvSpPr>
          <p:nvPr>
            <p:ph type="title" idx="5" hasCustomPrompt="1"/>
          </p:nvPr>
        </p:nvSpPr>
        <p:spPr>
          <a:xfrm>
            <a:off x="5962289"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352" name="Google Shape;352;p23"/>
          <p:cNvSpPr txBox="1">
            <a:spLocks noGrp="1"/>
          </p:cNvSpPr>
          <p:nvPr>
            <p:ph type="title" idx="6"/>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1">
  <p:cSld name="SECTION_HEADER_1_2">
    <p:bg>
      <p:bgPr>
        <a:solidFill>
          <a:srgbClr val="FFFFFF"/>
        </a:solidFill>
        <a:effectLst/>
      </p:bgPr>
    </p:bg>
    <p:spTree>
      <p:nvGrpSpPr>
        <p:cNvPr id="1" name="Shape 353"/>
        <p:cNvGrpSpPr/>
        <p:nvPr/>
      </p:nvGrpSpPr>
      <p:grpSpPr>
        <a:xfrm>
          <a:off x="0" y="0"/>
          <a:ext cx="0" cy="0"/>
          <a:chOff x="0" y="0"/>
          <a:chExt cx="0" cy="0"/>
        </a:xfrm>
      </p:grpSpPr>
      <p:grpSp>
        <p:nvGrpSpPr>
          <p:cNvPr id="354" name="Google Shape;354;p24"/>
          <p:cNvGrpSpPr/>
          <p:nvPr/>
        </p:nvGrpSpPr>
        <p:grpSpPr>
          <a:xfrm>
            <a:off x="4594967" y="-455976"/>
            <a:ext cx="4614071" cy="6453415"/>
            <a:chOff x="4543905" y="-455981"/>
            <a:chExt cx="4549020" cy="6453415"/>
          </a:xfrm>
        </p:grpSpPr>
        <p:sp>
          <p:nvSpPr>
            <p:cNvPr id="355" name="Google Shape;355;p24"/>
            <p:cNvSpPr/>
            <p:nvPr/>
          </p:nvSpPr>
          <p:spPr>
            <a:xfrm>
              <a:off x="45439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4"/>
            <p:cNvSpPr/>
            <p:nvPr/>
          </p:nvSpPr>
          <p:spPr>
            <a:xfrm>
              <a:off x="6439725" y="-41375"/>
              <a:ext cx="2653200" cy="5267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24"/>
          <p:cNvSpPr txBox="1">
            <a:spLocks noGrp="1"/>
          </p:cNvSpPr>
          <p:nvPr>
            <p:ph type="title"/>
          </p:nvPr>
        </p:nvSpPr>
        <p:spPr>
          <a:xfrm>
            <a:off x="5435325" y="2349825"/>
            <a:ext cx="2849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58" name="Google Shape;358;p24"/>
          <p:cNvSpPr txBox="1">
            <a:spLocks noGrp="1"/>
          </p:cNvSpPr>
          <p:nvPr>
            <p:ph type="subTitle" idx="1"/>
          </p:nvPr>
        </p:nvSpPr>
        <p:spPr>
          <a:xfrm>
            <a:off x="53871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359" name="Google Shape;359;p24"/>
          <p:cNvSpPr txBox="1">
            <a:spLocks noGrp="1"/>
          </p:cNvSpPr>
          <p:nvPr>
            <p:ph type="title" idx="2" hasCustomPrompt="1"/>
          </p:nvPr>
        </p:nvSpPr>
        <p:spPr>
          <a:xfrm>
            <a:off x="57903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360" name="Google Shape;360;p24"/>
          <p:cNvGrpSpPr/>
          <p:nvPr/>
        </p:nvGrpSpPr>
        <p:grpSpPr>
          <a:xfrm rot="10800000">
            <a:off x="139180" y="106881"/>
            <a:ext cx="3825022" cy="4875715"/>
            <a:chOff x="84142" y="273220"/>
            <a:chExt cx="3825022" cy="4875715"/>
          </a:xfrm>
        </p:grpSpPr>
        <p:sp>
          <p:nvSpPr>
            <p:cNvPr id="361" name="Google Shape;361;p24"/>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rot="-9435948">
              <a:off x="115514" y="760052"/>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rot="-8333241">
              <a:off x="3294237" y="4815543"/>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24"/>
            <p:cNvGrpSpPr/>
            <p:nvPr/>
          </p:nvGrpSpPr>
          <p:grpSpPr>
            <a:xfrm>
              <a:off x="3734104" y="273220"/>
              <a:ext cx="175060" cy="176431"/>
              <a:chOff x="-5178450" y="588525"/>
              <a:chExt cx="1780875" cy="1794825"/>
            </a:xfrm>
          </p:grpSpPr>
          <p:sp>
            <p:nvSpPr>
              <p:cNvPr id="365" name="Google Shape;365;p2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 name="Google Shape;369;p24"/>
            <p:cNvSpPr/>
            <p:nvPr/>
          </p:nvSpPr>
          <p:spPr>
            <a:xfrm>
              <a:off x="2450328" y="50558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 name="Google Shape;370;p24"/>
          <p:cNvSpPr/>
          <p:nvPr/>
        </p:nvSpPr>
        <p:spPr>
          <a:xfrm>
            <a:off x="4594965" y="-88250"/>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Design">
  <p:cSld name="TITLE_AND_BODY_1">
    <p:spTree>
      <p:nvGrpSpPr>
        <p:cNvPr id="1" name="Shape 371"/>
        <p:cNvGrpSpPr/>
        <p:nvPr/>
      </p:nvGrpSpPr>
      <p:grpSpPr>
        <a:xfrm>
          <a:off x="0" y="0"/>
          <a:ext cx="0" cy="0"/>
          <a:chOff x="0" y="0"/>
          <a:chExt cx="0" cy="0"/>
        </a:xfrm>
      </p:grpSpPr>
      <p:sp>
        <p:nvSpPr>
          <p:cNvPr id="372" name="Google Shape;372;p25"/>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3" name="Google Shape;373;p25"/>
          <p:cNvSpPr/>
          <p:nvPr/>
        </p:nvSpPr>
        <p:spPr>
          <a:xfrm rot="-4466" flipH="1">
            <a:off x="7364587"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5"/>
          <p:cNvSpPr/>
          <p:nvPr/>
        </p:nvSpPr>
        <p:spPr>
          <a:xfrm rot="-4506">
            <a:off x="7446178"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375" name="Google Shape;375;p25"/>
          <p:cNvGrpSpPr/>
          <p:nvPr/>
        </p:nvGrpSpPr>
        <p:grpSpPr>
          <a:xfrm>
            <a:off x="168605" y="200601"/>
            <a:ext cx="8750709" cy="4655233"/>
            <a:chOff x="168605" y="200601"/>
            <a:chExt cx="8750709" cy="4655233"/>
          </a:xfrm>
        </p:grpSpPr>
        <p:sp>
          <p:nvSpPr>
            <p:cNvPr id="376" name="Google Shape;376;p25"/>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5"/>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378;p25"/>
            <p:cNvGrpSpPr/>
            <p:nvPr/>
          </p:nvGrpSpPr>
          <p:grpSpPr>
            <a:xfrm>
              <a:off x="8744254" y="2321095"/>
              <a:ext cx="175060" cy="176431"/>
              <a:chOff x="-5178450" y="588525"/>
              <a:chExt cx="1780875" cy="1794825"/>
            </a:xfrm>
          </p:grpSpPr>
          <p:sp>
            <p:nvSpPr>
              <p:cNvPr id="379" name="Google Shape;379;p25"/>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5"/>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5"/>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5"/>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 name="Google Shape;383;p25"/>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25"/>
          <p:cNvSpPr/>
          <p:nvPr/>
        </p:nvSpPr>
        <p:spPr>
          <a:xfrm rot="-5404451" flipH="1">
            <a:off x="7643390" y="-44664"/>
            <a:ext cx="1721987" cy="150124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rot="-5404423">
            <a:off x="7717360" y="-329284"/>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Design 1">
  <p:cSld name="TITLE_AND_BODY_1_1">
    <p:spTree>
      <p:nvGrpSpPr>
        <p:cNvPr id="1" name="Shape 386"/>
        <p:cNvGrpSpPr/>
        <p:nvPr/>
      </p:nvGrpSpPr>
      <p:grpSpPr>
        <a:xfrm>
          <a:off x="0" y="0"/>
          <a:ext cx="0" cy="0"/>
          <a:chOff x="0" y="0"/>
          <a:chExt cx="0" cy="0"/>
        </a:xfrm>
      </p:grpSpPr>
      <p:sp>
        <p:nvSpPr>
          <p:cNvPr id="387" name="Google Shape;387;p26"/>
          <p:cNvSpPr txBox="1">
            <a:spLocks noGrp="1"/>
          </p:cNvSpPr>
          <p:nvPr>
            <p:ph type="title"/>
          </p:nvPr>
        </p:nvSpPr>
        <p:spPr>
          <a:xfrm>
            <a:off x="889500" y="463375"/>
            <a:ext cx="3034800" cy="1257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8" name="Google Shape;388;p26"/>
          <p:cNvSpPr/>
          <p:nvPr/>
        </p:nvSpPr>
        <p:spPr>
          <a:xfrm rot="4466">
            <a:off x="-180034"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6"/>
          <p:cNvSpPr/>
          <p:nvPr/>
        </p:nvSpPr>
        <p:spPr>
          <a:xfrm rot="4506" flipH="1">
            <a:off x="-234842"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390" name="Google Shape;390;p26"/>
          <p:cNvGrpSpPr/>
          <p:nvPr/>
        </p:nvGrpSpPr>
        <p:grpSpPr>
          <a:xfrm>
            <a:off x="8551204" y="3580470"/>
            <a:ext cx="175060" cy="176431"/>
            <a:chOff x="-5178450" y="588525"/>
            <a:chExt cx="1780875" cy="1794825"/>
          </a:xfrm>
        </p:grpSpPr>
        <p:sp>
          <p:nvSpPr>
            <p:cNvPr id="391" name="Google Shape;391;p2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 name="Google Shape;395;p26"/>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6"/>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397" name="Google Shape;397;p26"/>
          <p:cNvGrpSpPr/>
          <p:nvPr/>
        </p:nvGrpSpPr>
        <p:grpSpPr>
          <a:xfrm>
            <a:off x="7931593" y="237070"/>
            <a:ext cx="1001905" cy="364802"/>
            <a:chOff x="6361543" y="64745"/>
            <a:chExt cx="1001905" cy="364802"/>
          </a:xfrm>
        </p:grpSpPr>
        <p:sp>
          <p:nvSpPr>
            <p:cNvPr id="398" name="Google Shape;398;p26"/>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6"/>
            <p:cNvSpPr/>
            <p:nvPr/>
          </p:nvSpPr>
          <p:spPr>
            <a:xfrm>
              <a:off x="7021105" y="6474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6"/>
            <p:cNvSpPr/>
            <p:nvPr/>
          </p:nvSpPr>
          <p:spPr>
            <a:xfrm>
              <a:off x="7243378" y="336462"/>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Google Shape;401;p26"/>
          <p:cNvSpPr/>
          <p:nvPr/>
        </p:nvSpPr>
        <p:spPr>
          <a:xfrm rot="-1816376">
            <a:off x="2539576" y="-1326223"/>
            <a:ext cx="7682000" cy="5009954"/>
          </a:xfrm>
          <a:custGeom>
            <a:avLst/>
            <a:gdLst/>
            <a:ahLst/>
            <a:cxnLst/>
            <a:rect l="l" t="t" r="r" b="b"/>
            <a:pathLst>
              <a:path w="307292" h="200406" extrusionOk="0">
                <a:moveTo>
                  <a:pt x="306705" y="0"/>
                </a:moveTo>
                <a:cubicBezTo>
                  <a:pt x="310283" y="21466"/>
                  <a:pt x="294204" y="45848"/>
                  <a:pt x="275844" y="57531"/>
                </a:cubicBezTo>
                <a:cubicBezTo>
                  <a:pt x="261610" y="66589"/>
                  <a:pt x="242223" y="65839"/>
                  <a:pt x="225552" y="63246"/>
                </a:cubicBezTo>
                <a:cubicBezTo>
                  <a:pt x="215270" y="61647"/>
                  <a:pt x="203246" y="60248"/>
                  <a:pt x="196215" y="52578"/>
                </a:cubicBezTo>
                <a:cubicBezTo>
                  <a:pt x="193549" y="49670"/>
                  <a:pt x="193071" y="41325"/>
                  <a:pt x="196977" y="40767"/>
                </a:cubicBezTo>
                <a:cubicBezTo>
                  <a:pt x="203781" y="39795"/>
                  <a:pt x="211323" y="44661"/>
                  <a:pt x="215265" y="50292"/>
                </a:cubicBezTo>
                <a:cubicBezTo>
                  <a:pt x="219180" y="55885"/>
                  <a:pt x="220853" y="64008"/>
                  <a:pt x="218694" y="70485"/>
                </a:cubicBezTo>
                <a:cubicBezTo>
                  <a:pt x="216503" y="77059"/>
                  <a:pt x="209607" y="81895"/>
                  <a:pt x="203073" y="84201"/>
                </a:cubicBezTo>
                <a:cubicBezTo>
                  <a:pt x="179260" y="92606"/>
                  <a:pt x="152641" y="79511"/>
                  <a:pt x="128016" y="73914"/>
                </a:cubicBezTo>
                <a:cubicBezTo>
                  <a:pt x="96159" y="66674"/>
                  <a:pt x="59761" y="64415"/>
                  <a:pt x="30099" y="78105"/>
                </a:cubicBezTo>
                <a:cubicBezTo>
                  <a:pt x="14111" y="85484"/>
                  <a:pt x="4877" y="107379"/>
                  <a:pt x="5715" y="124968"/>
                </a:cubicBezTo>
                <a:cubicBezTo>
                  <a:pt x="6402" y="139399"/>
                  <a:pt x="15803" y="152463"/>
                  <a:pt x="16764" y="166878"/>
                </a:cubicBezTo>
                <a:cubicBezTo>
                  <a:pt x="17226" y="173811"/>
                  <a:pt x="14017" y="180828"/>
                  <a:pt x="10287" y="186690"/>
                </a:cubicBezTo>
                <a:cubicBezTo>
                  <a:pt x="7219" y="191512"/>
                  <a:pt x="5112" y="197850"/>
                  <a:pt x="0" y="200406"/>
                </a:cubicBezTo>
              </a:path>
            </a:pathLst>
          </a:custGeom>
          <a:noFill/>
          <a:ln w="19050" cap="flat" cmpd="sng">
            <a:solidFill>
              <a:schemeClr val="dk1"/>
            </a:solidFill>
            <a:prstDash val="solid"/>
            <a:round/>
            <a:headEnd type="none" w="med" len="med"/>
            <a:tailEnd type="none" w="med" len="med"/>
          </a:ln>
        </p:spPr>
      </p:sp>
      <p:sp>
        <p:nvSpPr>
          <p:cNvPr id="402" name="Google Shape;402;p26"/>
          <p:cNvSpPr/>
          <p:nvPr/>
        </p:nvSpPr>
        <p:spPr>
          <a:xfrm rot="-1816376">
            <a:off x="4568401" y="883577"/>
            <a:ext cx="7682000" cy="5009954"/>
          </a:xfrm>
          <a:custGeom>
            <a:avLst/>
            <a:gdLst/>
            <a:ahLst/>
            <a:cxnLst/>
            <a:rect l="l" t="t" r="r" b="b"/>
            <a:pathLst>
              <a:path w="307292" h="200406" extrusionOk="0">
                <a:moveTo>
                  <a:pt x="306705" y="0"/>
                </a:moveTo>
                <a:cubicBezTo>
                  <a:pt x="310283" y="21466"/>
                  <a:pt x="294204" y="45848"/>
                  <a:pt x="275844" y="57531"/>
                </a:cubicBezTo>
                <a:cubicBezTo>
                  <a:pt x="261610" y="66589"/>
                  <a:pt x="242223" y="65839"/>
                  <a:pt x="225552" y="63246"/>
                </a:cubicBezTo>
                <a:cubicBezTo>
                  <a:pt x="215270" y="61647"/>
                  <a:pt x="203246" y="60248"/>
                  <a:pt x="196215" y="52578"/>
                </a:cubicBezTo>
                <a:cubicBezTo>
                  <a:pt x="193549" y="49670"/>
                  <a:pt x="193071" y="41325"/>
                  <a:pt x="196977" y="40767"/>
                </a:cubicBezTo>
                <a:cubicBezTo>
                  <a:pt x="203781" y="39795"/>
                  <a:pt x="211323" y="44661"/>
                  <a:pt x="215265" y="50292"/>
                </a:cubicBezTo>
                <a:cubicBezTo>
                  <a:pt x="219180" y="55885"/>
                  <a:pt x="220853" y="64008"/>
                  <a:pt x="218694" y="70485"/>
                </a:cubicBezTo>
                <a:cubicBezTo>
                  <a:pt x="216503" y="77059"/>
                  <a:pt x="209607" y="81895"/>
                  <a:pt x="203073" y="84201"/>
                </a:cubicBezTo>
                <a:cubicBezTo>
                  <a:pt x="179260" y="92606"/>
                  <a:pt x="152641" y="79511"/>
                  <a:pt x="128016" y="73914"/>
                </a:cubicBezTo>
                <a:cubicBezTo>
                  <a:pt x="96159" y="66674"/>
                  <a:pt x="59761" y="64415"/>
                  <a:pt x="30099" y="78105"/>
                </a:cubicBezTo>
                <a:cubicBezTo>
                  <a:pt x="14111" y="85484"/>
                  <a:pt x="4877" y="107379"/>
                  <a:pt x="5715" y="124968"/>
                </a:cubicBezTo>
                <a:cubicBezTo>
                  <a:pt x="6402" y="139399"/>
                  <a:pt x="15803" y="152463"/>
                  <a:pt x="16764" y="166878"/>
                </a:cubicBezTo>
                <a:cubicBezTo>
                  <a:pt x="17226" y="173811"/>
                  <a:pt x="14017" y="180828"/>
                  <a:pt x="10287" y="186690"/>
                </a:cubicBezTo>
                <a:cubicBezTo>
                  <a:pt x="7219" y="191512"/>
                  <a:pt x="5112" y="197850"/>
                  <a:pt x="0" y="200406"/>
                </a:cubicBezTo>
              </a:path>
            </a:pathLst>
          </a:custGeom>
          <a:noFill/>
          <a:ln w="19050" cap="flat" cmpd="sng">
            <a:solidFill>
              <a:schemeClr val="dk1"/>
            </a:solidFill>
            <a:prstDash val="solid"/>
            <a:round/>
            <a:headEnd type="none" w="med" len="med"/>
            <a:tailEnd type="none" w="med" len="med"/>
          </a:ln>
        </p:spPr>
      </p:sp>
      <p:sp>
        <p:nvSpPr>
          <p:cNvPr id="403" name="Google Shape;403;p26"/>
          <p:cNvSpPr/>
          <p:nvPr/>
        </p:nvSpPr>
        <p:spPr>
          <a:xfrm>
            <a:off x="3829375" y="781650"/>
            <a:ext cx="4571700" cy="3580200"/>
          </a:xfrm>
          <a:prstGeom prst="rect">
            <a:avLst/>
          </a:prstGeom>
          <a:solidFill>
            <a:schemeClr val="lt1"/>
          </a:solidFill>
          <a:ln>
            <a:noFill/>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ext + List">
  <p:cSld name="TITLE_AND_BODY_2">
    <p:spTree>
      <p:nvGrpSpPr>
        <p:cNvPr id="1" name="Shape 404"/>
        <p:cNvGrpSpPr/>
        <p:nvPr/>
      </p:nvGrpSpPr>
      <p:grpSpPr>
        <a:xfrm>
          <a:off x="0" y="0"/>
          <a:ext cx="0" cy="0"/>
          <a:chOff x="0" y="0"/>
          <a:chExt cx="0" cy="0"/>
        </a:xfrm>
      </p:grpSpPr>
      <p:sp>
        <p:nvSpPr>
          <p:cNvPr id="405" name="Google Shape;405;p27"/>
          <p:cNvSpPr txBox="1">
            <a:spLocks noGrp="1"/>
          </p:cNvSpPr>
          <p:nvPr>
            <p:ph type="body" idx="1"/>
          </p:nvPr>
        </p:nvSpPr>
        <p:spPr>
          <a:xfrm>
            <a:off x="4467425" y="985350"/>
            <a:ext cx="3480600" cy="31728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dk1"/>
              </a:buClr>
              <a:buSzPts val="1600"/>
              <a:buChar char="●"/>
              <a:defRPr sz="1600">
                <a:solidFill>
                  <a:schemeClr val="dk1"/>
                </a:solidFill>
              </a:defRPr>
            </a:lvl1pPr>
            <a:lvl2pPr marL="914400" lvl="1" indent="-330200" rtl="0">
              <a:spcBef>
                <a:spcPts val="1600"/>
              </a:spcBef>
              <a:spcAft>
                <a:spcPts val="0"/>
              </a:spcAft>
              <a:buClr>
                <a:schemeClr val="dk1"/>
              </a:buClr>
              <a:buSzPts val="1600"/>
              <a:buChar char="○"/>
              <a:defRPr sz="1600">
                <a:solidFill>
                  <a:schemeClr val="dk1"/>
                </a:solidFill>
              </a:defRPr>
            </a:lvl2pPr>
            <a:lvl3pPr marL="1371600" lvl="2" indent="-330200" rtl="0">
              <a:spcBef>
                <a:spcPts val="1600"/>
              </a:spcBef>
              <a:spcAft>
                <a:spcPts val="0"/>
              </a:spcAft>
              <a:buClr>
                <a:schemeClr val="dk1"/>
              </a:buClr>
              <a:buSzPts val="1600"/>
              <a:buChar char="■"/>
              <a:defRPr sz="1600">
                <a:solidFill>
                  <a:schemeClr val="dk1"/>
                </a:solidFill>
              </a:defRPr>
            </a:lvl3pPr>
            <a:lvl4pPr marL="1828800" lvl="3" indent="-330200" rtl="0">
              <a:spcBef>
                <a:spcPts val="1600"/>
              </a:spcBef>
              <a:spcAft>
                <a:spcPts val="0"/>
              </a:spcAft>
              <a:buClr>
                <a:schemeClr val="dk1"/>
              </a:buClr>
              <a:buSzPts val="1600"/>
              <a:buChar char="●"/>
              <a:defRPr sz="1600">
                <a:solidFill>
                  <a:schemeClr val="dk1"/>
                </a:solidFill>
              </a:defRPr>
            </a:lvl4pPr>
            <a:lvl5pPr marL="2286000" lvl="4" indent="-330200" rtl="0">
              <a:spcBef>
                <a:spcPts val="1600"/>
              </a:spcBef>
              <a:spcAft>
                <a:spcPts val="0"/>
              </a:spcAft>
              <a:buClr>
                <a:schemeClr val="dk1"/>
              </a:buClr>
              <a:buSzPts val="1600"/>
              <a:buChar char="○"/>
              <a:defRPr sz="1600">
                <a:solidFill>
                  <a:schemeClr val="dk1"/>
                </a:solidFill>
              </a:defRPr>
            </a:lvl5pPr>
            <a:lvl6pPr marL="2743200" lvl="5" indent="-330200" rtl="0">
              <a:spcBef>
                <a:spcPts val="1600"/>
              </a:spcBef>
              <a:spcAft>
                <a:spcPts val="0"/>
              </a:spcAft>
              <a:buClr>
                <a:schemeClr val="dk1"/>
              </a:buClr>
              <a:buSzPts val="1600"/>
              <a:buChar char="■"/>
              <a:defRPr sz="1600">
                <a:solidFill>
                  <a:schemeClr val="dk1"/>
                </a:solidFill>
              </a:defRPr>
            </a:lvl6pPr>
            <a:lvl7pPr marL="3200400" lvl="6" indent="-330200" rtl="0">
              <a:spcBef>
                <a:spcPts val="1600"/>
              </a:spcBef>
              <a:spcAft>
                <a:spcPts val="0"/>
              </a:spcAft>
              <a:buClr>
                <a:schemeClr val="dk1"/>
              </a:buClr>
              <a:buSzPts val="1600"/>
              <a:buChar char="●"/>
              <a:defRPr sz="1600">
                <a:solidFill>
                  <a:schemeClr val="dk1"/>
                </a:solidFill>
              </a:defRPr>
            </a:lvl7pPr>
            <a:lvl8pPr marL="3657600" lvl="7" indent="-330200" rtl="0">
              <a:spcBef>
                <a:spcPts val="1600"/>
              </a:spcBef>
              <a:spcAft>
                <a:spcPts val="0"/>
              </a:spcAft>
              <a:buClr>
                <a:schemeClr val="dk1"/>
              </a:buClr>
              <a:buSzPts val="1600"/>
              <a:buChar char="○"/>
              <a:defRPr sz="1600">
                <a:solidFill>
                  <a:schemeClr val="dk1"/>
                </a:solidFill>
              </a:defRPr>
            </a:lvl8pPr>
            <a:lvl9pPr marL="4114800" lvl="8" indent="-330200" rtl="0">
              <a:spcBef>
                <a:spcPts val="1600"/>
              </a:spcBef>
              <a:spcAft>
                <a:spcPts val="1600"/>
              </a:spcAft>
              <a:buClr>
                <a:schemeClr val="dk1"/>
              </a:buClr>
              <a:buSzPts val="1600"/>
              <a:buChar char="■"/>
              <a:defRPr sz="1600">
                <a:solidFill>
                  <a:schemeClr val="dk1"/>
                </a:solidFill>
              </a:defRPr>
            </a:lvl9pPr>
          </a:lstStyle>
          <a:p>
            <a:endParaRPr/>
          </a:p>
        </p:txBody>
      </p:sp>
      <p:sp>
        <p:nvSpPr>
          <p:cNvPr id="406" name="Google Shape;406;p27"/>
          <p:cNvSpPr txBox="1">
            <a:spLocks noGrp="1"/>
          </p:cNvSpPr>
          <p:nvPr>
            <p:ph type="title"/>
          </p:nvPr>
        </p:nvSpPr>
        <p:spPr>
          <a:xfrm>
            <a:off x="889500" y="463375"/>
            <a:ext cx="2795700" cy="2034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407" name="Google Shape;407;p27"/>
          <p:cNvGrpSpPr/>
          <p:nvPr/>
        </p:nvGrpSpPr>
        <p:grpSpPr>
          <a:xfrm>
            <a:off x="6361543" y="200601"/>
            <a:ext cx="2557771" cy="2296925"/>
            <a:chOff x="6361543" y="200601"/>
            <a:chExt cx="2557771" cy="2296925"/>
          </a:xfrm>
        </p:grpSpPr>
        <p:sp>
          <p:nvSpPr>
            <p:cNvPr id="408" name="Google Shape;408;p27"/>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 name="Google Shape;409;p27"/>
            <p:cNvGrpSpPr/>
            <p:nvPr/>
          </p:nvGrpSpPr>
          <p:grpSpPr>
            <a:xfrm>
              <a:off x="8744254" y="2321095"/>
              <a:ext cx="175060" cy="176431"/>
              <a:chOff x="-5178450" y="588525"/>
              <a:chExt cx="1780875" cy="1794825"/>
            </a:xfrm>
          </p:grpSpPr>
          <p:sp>
            <p:nvSpPr>
              <p:cNvPr id="410" name="Google Shape;410;p2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4" name="Google Shape;414;p27"/>
          <p:cNvSpPr/>
          <p:nvPr/>
        </p:nvSpPr>
        <p:spPr>
          <a:xfrm rot="4466">
            <a:off x="-180034"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7"/>
          <p:cNvSpPr/>
          <p:nvPr/>
        </p:nvSpPr>
        <p:spPr>
          <a:xfrm rot="4506" flipH="1">
            <a:off x="-234842"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
        <p:nvSpPr>
          <p:cNvPr id="416" name="Google Shape;416;p27"/>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7"/>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ig Title + Text">
  <p:cSld name="SECTION_HEADER_1_1_1">
    <p:bg>
      <p:bgPr>
        <a:solidFill>
          <a:srgbClr val="FFFFFF"/>
        </a:solidFill>
        <a:effectLst/>
      </p:bgPr>
    </p:bg>
    <p:spTree>
      <p:nvGrpSpPr>
        <p:cNvPr id="1" name="Shape 418"/>
        <p:cNvGrpSpPr/>
        <p:nvPr/>
      </p:nvGrpSpPr>
      <p:grpSpPr>
        <a:xfrm>
          <a:off x="0" y="0"/>
          <a:ext cx="0" cy="0"/>
          <a:chOff x="0" y="0"/>
          <a:chExt cx="0" cy="0"/>
        </a:xfrm>
      </p:grpSpPr>
      <p:sp>
        <p:nvSpPr>
          <p:cNvPr id="419" name="Google Shape;419;p28"/>
          <p:cNvSpPr txBox="1">
            <a:spLocks noGrp="1"/>
          </p:cNvSpPr>
          <p:nvPr>
            <p:ph type="title"/>
          </p:nvPr>
        </p:nvSpPr>
        <p:spPr>
          <a:xfrm>
            <a:off x="1080825" y="703000"/>
            <a:ext cx="3127800" cy="22101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20" name="Google Shape;420;p28"/>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8"/>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8"/>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28"/>
          <p:cNvGrpSpPr/>
          <p:nvPr/>
        </p:nvGrpSpPr>
        <p:grpSpPr>
          <a:xfrm rot="10800000">
            <a:off x="139180" y="4806164"/>
            <a:ext cx="175060" cy="176431"/>
            <a:chOff x="-5178450" y="588525"/>
            <a:chExt cx="1780875" cy="1794825"/>
          </a:xfrm>
        </p:grpSpPr>
        <p:sp>
          <p:nvSpPr>
            <p:cNvPr id="424" name="Google Shape;424;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428;p28"/>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 name="Google Shape;430;p28"/>
          <p:cNvGrpSpPr/>
          <p:nvPr/>
        </p:nvGrpSpPr>
        <p:grpSpPr>
          <a:xfrm rot="10800000">
            <a:off x="8453255" y="3533539"/>
            <a:ext cx="175060" cy="176431"/>
            <a:chOff x="-5178450" y="588525"/>
            <a:chExt cx="1780875" cy="1794825"/>
          </a:xfrm>
        </p:grpSpPr>
        <p:sp>
          <p:nvSpPr>
            <p:cNvPr id="431" name="Google Shape;431;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8"/>
          <p:cNvSpPr txBox="1">
            <a:spLocks noGrp="1"/>
          </p:cNvSpPr>
          <p:nvPr>
            <p:ph type="subTitle" idx="1"/>
          </p:nvPr>
        </p:nvSpPr>
        <p:spPr>
          <a:xfrm>
            <a:off x="1080825" y="2988726"/>
            <a:ext cx="2670600" cy="109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ree Numbers">
  <p:cSld name="SECTION_TITLE_AND_DESCRIPTION_2_1_1_1">
    <p:spTree>
      <p:nvGrpSpPr>
        <p:cNvPr id="1" name="Shape 436"/>
        <p:cNvGrpSpPr/>
        <p:nvPr/>
      </p:nvGrpSpPr>
      <p:grpSpPr>
        <a:xfrm>
          <a:off x="0" y="0"/>
          <a:ext cx="0" cy="0"/>
          <a:chOff x="0" y="0"/>
          <a:chExt cx="0" cy="0"/>
        </a:xfrm>
      </p:grpSpPr>
      <p:sp>
        <p:nvSpPr>
          <p:cNvPr id="437" name="Google Shape;437;p29"/>
          <p:cNvSpPr/>
          <p:nvPr/>
        </p:nvSpPr>
        <p:spPr>
          <a:xfrm>
            <a:off x="8578118" y="417362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9"/>
          <p:cNvSpPr/>
          <p:nvPr/>
        </p:nvSpPr>
        <p:spPr>
          <a:xfrm>
            <a:off x="7512380" y="17775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9"/>
          <p:cNvSpPr/>
          <p:nvPr/>
        </p:nvSpPr>
        <p:spPr>
          <a:xfrm>
            <a:off x="1463755" y="39675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9"/>
          <p:cNvSpPr/>
          <p:nvPr/>
        </p:nvSpPr>
        <p:spPr>
          <a:xfrm>
            <a:off x="1076397" y="4794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 name="Google Shape;441;p29"/>
          <p:cNvGrpSpPr/>
          <p:nvPr/>
        </p:nvGrpSpPr>
        <p:grpSpPr>
          <a:xfrm>
            <a:off x="738529" y="636857"/>
            <a:ext cx="175060" cy="176431"/>
            <a:chOff x="-5178450" y="588525"/>
            <a:chExt cx="1780875" cy="1794825"/>
          </a:xfrm>
        </p:grpSpPr>
        <p:sp>
          <p:nvSpPr>
            <p:cNvPr id="442" name="Google Shape;442;p2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29"/>
          <p:cNvSpPr/>
          <p:nvPr/>
        </p:nvSpPr>
        <p:spPr>
          <a:xfrm>
            <a:off x="486666" y="20726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p:cNvSpPr/>
          <p:nvPr/>
        </p:nvSpPr>
        <p:spPr>
          <a:xfrm rot="10800000">
            <a:off x="-263416" y="3438926"/>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9"/>
          <p:cNvSpPr/>
          <p:nvPr/>
        </p:nvSpPr>
        <p:spPr>
          <a:xfrm>
            <a:off x="-553025" y="3260980"/>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449" name="Google Shape;449;p29"/>
          <p:cNvSpPr/>
          <p:nvPr/>
        </p:nvSpPr>
        <p:spPr>
          <a:xfrm flipH="1">
            <a:off x="7739867" y="-1995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p:cNvSpPr/>
          <p:nvPr/>
        </p:nvSpPr>
        <p:spPr>
          <a:xfrm rot="1729684" flipH="1">
            <a:off x="7037334" y="-104622"/>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451" name="Google Shape;451;p29"/>
          <p:cNvSpPr txBox="1">
            <a:spLocks noGrp="1"/>
          </p:cNvSpPr>
          <p:nvPr>
            <p:ph type="subTitle" idx="1"/>
          </p:nvPr>
        </p:nvSpPr>
        <p:spPr>
          <a:xfrm>
            <a:off x="3082350" y="1095400"/>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52" name="Google Shape;452;p29"/>
          <p:cNvSpPr txBox="1">
            <a:spLocks noGrp="1"/>
          </p:cNvSpPr>
          <p:nvPr>
            <p:ph type="title" hasCustomPrompt="1"/>
          </p:nvPr>
        </p:nvSpPr>
        <p:spPr>
          <a:xfrm>
            <a:off x="2820600" y="520925"/>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453" name="Google Shape;453;p29"/>
          <p:cNvSpPr txBox="1">
            <a:spLocks noGrp="1"/>
          </p:cNvSpPr>
          <p:nvPr>
            <p:ph type="subTitle" idx="2"/>
          </p:nvPr>
        </p:nvSpPr>
        <p:spPr>
          <a:xfrm>
            <a:off x="3082350" y="2531225"/>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54" name="Google Shape;454;p29"/>
          <p:cNvSpPr txBox="1">
            <a:spLocks noGrp="1"/>
          </p:cNvSpPr>
          <p:nvPr>
            <p:ph type="title" idx="3" hasCustomPrompt="1"/>
          </p:nvPr>
        </p:nvSpPr>
        <p:spPr>
          <a:xfrm>
            <a:off x="2820600" y="1956750"/>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455" name="Google Shape;455;p29"/>
          <p:cNvSpPr txBox="1">
            <a:spLocks noGrp="1"/>
          </p:cNvSpPr>
          <p:nvPr>
            <p:ph type="subTitle" idx="4"/>
          </p:nvPr>
        </p:nvSpPr>
        <p:spPr>
          <a:xfrm>
            <a:off x="3082350" y="3967050"/>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56" name="Google Shape;456;p29"/>
          <p:cNvSpPr txBox="1">
            <a:spLocks noGrp="1"/>
          </p:cNvSpPr>
          <p:nvPr>
            <p:ph type="title" idx="5" hasCustomPrompt="1"/>
          </p:nvPr>
        </p:nvSpPr>
        <p:spPr>
          <a:xfrm>
            <a:off x="2820600" y="3392575"/>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four Columns ">
  <p:cSld name="SECTION_TITLE_AND_DESCRIPTION_2_1_2">
    <p:spTree>
      <p:nvGrpSpPr>
        <p:cNvPr id="1" name="Shape 457"/>
        <p:cNvGrpSpPr/>
        <p:nvPr/>
      </p:nvGrpSpPr>
      <p:grpSpPr>
        <a:xfrm>
          <a:off x="0" y="0"/>
          <a:ext cx="0" cy="0"/>
          <a:chOff x="0" y="0"/>
          <a:chExt cx="0" cy="0"/>
        </a:xfrm>
      </p:grpSpPr>
      <p:sp>
        <p:nvSpPr>
          <p:cNvPr id="458" name="Google Shape;458;p30"/>
          <p:cNvSpPr/>
          <p:nvPr/>
        </p:nvSpPr>
        <p:spPr>
          <a:xfrm>
            <a:off x="5514993" y="64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8584180" y="1467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0"/>
          <p:cNvSpPr/>
          <p:nvPr/>
        </p:nvSpPr>
        <p:spPr>
          <a:xfrm>
            <a:off x="8832605" y="34066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0"/>
          <p:cNvSpPr/>
          <p:nvPr/>
        </p:nvSpPr>
        <p:spPr>
          <a:xfrm>
            <a:off x="213125" y="3519293"/>
            <a:ext cx="163868"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 name="Google Shape;462;p30"/>
          <p:cNvGrpSpPr/>
          <p:nvPr/>
        </p:nvGrpSpPr>
        <p:grpSpPr>
          <a:xfrm>
            <a:off x="609979" y="4455220"/>
            <a:ext cx="175060" cy="176431"/>
            <a:chOff x="-5178450" y="588525"/>
            <a:chExt cx="1780875" cy="1794825"/>
          </a:xfrm>
        </p:grpSpPr>
        <p:sp>
          <p:nvSpPr>
            <p:cNvPr id="463" name="Google Shape;463;p3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 name="Google Shape;467;p30"/>
          <p:cNvSpPr/>
          <p:nvPr/>
        </p:nvSpPr>
        <p:spPr>
          <a:xfrm>
            <a:off x="240578" y="1374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0"/>
          <p:cNvSpPr txBox="1">
            <a:spLocks noGrp="1"/>
          </p:cNvSpPr>
          <p:nvPr>
            <p:ph type="title"/>
          </p:nvPr>
        </p:nvSpPr>
        <p:spPr>
          <a:xfrm>
            <a:off x="902041"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69" name="Google Shape;469;p30"/>
          <p:cNvSpPr txBox="1">
            <a:spLocks noGrp="1"/>
          </p:cNvSpPr>
          <p:nvPr>
            <p:ph type="subTitle" idx="1"/>
          </p:nvPr>
        </p:nvSpPr>
        <p:spPr>
          <a:xfrm>
            <a:off x="902050"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70" name="Google Shape;470;p30"/>
          <p:cNvSpPr txBox="1">
            <a:spLocks noGrp="1"/>
          </p:cNvSpPr>
          <p:nvPr>
            <p:ph type="title" idx="2"/>
          </p:nvPr>
        </p:nvSpPr>
        <p:spPr>
          <a:xfrm>
            <a:off x="889500" y="463375"/>
            <a:ext cx="55236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471" name="Google Shape;471;p30"/>
          <p:cNvSpPr/>
          <p:nvPr/>
        </p:nvSpPr>
        <p:spPr>
          <a:xfrm rot="10800000">
            <a:off x="7725225" y="-19539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flipH="1">
            <a:off x="7415825" y="-3884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473" name="Google Shape;473;p30"/>
          <p:cNvSpPr txBox="1">
            <a:spLocks noGrp="1"/>
          </p:cNvSpPr>
          <p:nvPr>
            <p:ph type="title" idx="3"/>
          </p:nvPr>
        </p:nvSpPr>
        <p:spPr>
          <a:xfrm>
            <a:off x="2788177"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74" name="Google Shape;474;p30"/>
          <p:cNvSpPr txBox="1">
            <a:spLocks noGrp="1"/>
          </p:cNvSpPr>
          <p:nvPr>
            <p:ph type="subTitle" idx="4"/>
          </p:nvPr>
        </p:nvSpPr>
        <p:spPr>
          <a:xfrm>
            <a:off x="2788184"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75" name="Google Shape;475;p30"/>
          <p:cNvSpPr txBox="1">
            <a:spLocks noGrp="1"/>
          </p:cNvSpPr>
          <p:nvPr>
            <p:ph type="title" idx="5"/>
          </p:nvPr>
        </p:nvSpPr>
        <p:spPr>
          <a:xfrm>
            <a:off x="4674314"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76" name="Google Shape;476;p30"/>
          <p:cNvSpPr txBox="1">
            <a:spLocks noGrp="1"/>
          </p:cNvSpPr>
          <p:nvPr>
            <p:ph type="subTitle" idx="6"/>
          </p:nvPr>
        </p:nvSpPr>
        <p:spPr>
          <a:xfrm>
            <a:off x="4674318"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77" name="Google Shape;477;p30"/>
          <p:cNvSpPr txBox="1">
            <a:spLocks noGrp="1"/>
          </p:cNvSpPr>
          <p:nvPr>
            <p:ph type="title" idx="7"/>
          </p:nvPr>
        </p:nvSpPr>
        <p:spPr>
          <a:xfrm>
            <a:off x="6560450"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78" name="Google Shape;478;p30"/>
          <p:cNvSpPr txBox="1">
            <a:spLocks noGrp="1"/>
          </p:cNvSpPr>
          <p:nvPr>
            <p:ph type="subTitle" idx="8"/>
          </p:nvPr>
        </p:nvSpPr>
        <p:spPr>
          <a:xfrm>
            <a:off x="6560452"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4"/>
        <p:cNvGrpSpPr/>
        <p:nvPr/>
      </p:nvGrpSpPr>
      <p:grpSpPr>
        <a:xfrm>
          <a:off x="0" y="0"/>
          <a:ext cx="0" cy="0"/>
          <a:chOff x="0" y="0"/>
          <a:chExt cx="0" cy="0"/>
        </a:xfrm>
      </p:grpSpPr>
      <p:sp>
        <p:nvSpPr>
          <p:cNvPr id="55" name="Google Shape;55;p4"/>
          <p:cNvSpPr txBox="1">
            <a:spLocks noGrp="1"/>
          </p:cNvSpPr>
          <p:nvPr>
            <p:ph type="body" idx="1"/>
          </p:nvPr>
        </p:nvSpPr>
        <p:spPr>
          <a:xfrm>
            <a:off x="889500" y="1708800"/>
            <a:ext cx="3983100" cy="28602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dk1"/>
              </a:buClr>
              <a:buSzPts val="1600"/>
              <a:buChar char="●"/>
              <a:defRPr sz="1600">
                <a:solidFill>
                  <a:schemeClr val="dk1"/>
                </a:solidFill>
              </a:defRPr>
            </a:lvl1pPr>
            <a:lvl2pPr marL="914400" lvl="1" indent="-330200">
              <a:spcBef>
                <a:spcPts val="1600"/>
              </a:spcBef>
              <a:spcAft>
                <a:spcPts val="0"/>
              </a:spcAft>
              <a:buClr>
                <a:schemeClr val="dk1"/>
              </a:buClr>
              <a:buSzPts val="1600"/>
              <a:buChar char="○"/>
              <a:defRPr sz="1600">
                <a:solidFill>
                  <a:schemeClr val="dk1"/>
                </a:solidFill>
              </a:defRPr>
            </a:lvl2pPr>
            <a:lvl3pPr marL="1371600" lvl="2" indent="-330200">
              <a:spcBef>
                <a:spcPts val="1600"/>
              </a:spcBef>
              <a:spcAft>
                <a:spcPts val="0"/>
              </a:spcAft>
              <a:buClr>
                <a:schemeClr val="dk1"/>
              </a:buClr>
              <a:buSzPts val="1600"/>
              <a:buChar char="■"/>
              <a:defRPr sz="1600">
                <a:solidFill>
                  <a:schemeClr val="dk1"/>
                </a:solidFill>
              </a:defRPr>
            </a:lvl3pPr>
            <a:lvl4pPr marL="1828800" lvl="3" indent="-330200">
              <a:spcBef>
                <a:spcPts val="1600"/>
              </a:spcBef>
              <a:spcAft>
                <a:spcPts val="0"/>
              </a:spcAft>
              <a:buClr>
                <a:schemeClr val="dk1"/>
              </a:buClr>
              <a:buSzPts val="1600"/>
              <a:buChar char="●"/>
              <a:defRPr sz="1600">
                <a:solidFill>
                  <a:schemeClr val="dk1"/>
                </a:solidFill>
              </a:defRPr>
            </a:lvl4pPr>
            <a:lvl5pPr marL="2286000" lvl="4" indent="-330200">
              <a:spcBef>
                <a:spcPts val="1600"/>
              </a:spcBef>
              <a:spcAft>
                <a:spcPts val="0"/>
              </a:spcAft>
              <a:buClr>
                <a:schemeClr val="dk1"/>
              </a:buClr>
              <a:buSzPts val="1600"/>
              <a:buChar char="○"/>
              <a:defRPr sz="1600">
                <a:solidFill>
                  <a:schemeClr val="dk1"/>
                </a:solidFill>
              </a:defRPr>
            </a:lvl5pPr>
            <a:lvl6pPr marL="2743200" lvl="5" indent="-330200">
              <a:spcBef>
                <a:spcPts val="1600"/>
              </a:spcBef>
              <a:spcAft>
                <a:spcPts val="0"/>
              </a:spcAft>
              <a:buClr>
                <a:schemeClr val="dk1"/>
              </a:buClr>
              <a:buSzPts val="1600"/>
              <a:buChar char="■"/>
              <a:defRPr sz="1600">
                <a:solidFill>
                  <a:schemeClr val="dk1"/>
                </a:solidFill>
              </a:defRPr>
            </a:lvl6pPr>
            <a:lvl7pPr marL="3200400" lvl="6" indent="-330200">
              <a:spcBef>
                <a:spcPts val="1600"/>
              </a:spcBef>
              <a:spcAft>
                <a:spcPts val="0"/>
              </a:spcAft>
              <a:buClr>
                <a:schemeClr val="dk1"/>
              </a:buClr>
              <a:buSzPts val="1600"/>
              <a:buChar char="●"/>
              <a:defRPr sz="1600">
                <a:solidFill>
                  <a:schemeClr val="dk1"/>
                </a:solidFill>
              </a:defRPr>
            </a:lvl7pPr>
            <a:lvl8pPr marL="3657600" lvl="7" indent="-330200">
              <a:spcBef>
                <a:spcPts val="1600"/>
              </a:spcBef>
              <a:spcAft>
                <a:spcPts val="0"/>
              </a:spcAft>
              <a:buClr>
                <a:schemeClr val="dk1"/>
              </a:buClr>
              <a:buSzPts val="1600"/>
              <a:buChar char="○"/>
              <a:defRPr sz="1600">
                <a:solidFill>
                  <a:schemeClr val="dk1"/>
                </a:solidFill>
              </a:defRPr>
            </a:lvl8pPr>
            <a:lvl9pPr marL="4114800" lvl="8" indent="-330200">
              <a:spcBef>
                <a:spcPts val="1600"/>
              </a:spcBef>
              <a:spcAft>
                <a:spcPts val="1600"/>
              </a:spcAft>
              <a:buClr>
                <a:schemeClr val="dk1"/>
              </a:buClr>
              <a:buSzPts val="1600"/>
              <a:buChar char="■"/>
              <a:defRPr sz="1600">
                <a:solidFill>
                  <a:schemeClr val="dk1"/>
                </a:solidFill>
              </a:defRPr>
            </a:lvl9pPr>
          </a:lstStyle>
          <a:p>
            <a:endParaRPr/>
          </a:p>
        </p:txBody>
      </p:sp>
      <p:sp>
        <p:nvSpPr>
          <p:cNvPr id="56" name="Google Shape;56;p4"/>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 name="Google Shape;57;p4"/>
          <p:cNvSpPr/>
          <p:nvPr/>
        </p:nvSpPr>
        <p:spPr>
          <a:xfrm rot="-5400000" flipH="1">
            <a:off x="7372775" y="-264"/>
            <a:ext cx="2028119" cy="1768137"/>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5400000">
            <a:off x="7459982" y="-335436"/>
            <a:ext cx="2001336" cy="2302307"/>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59" name="Google Shape;59;p4"/>
          <p:cNvGrpSpPr/>
          <p:nvPr/>
        </p:nvGrpSpPr>
        <p:grpSpPr>
          <a:xfrm>
            <a:off x="168605" y="200601"/>
            <a:ext cx="8750709" cy="4655233"/>
            <a:chOff x="168605" y="200601"/>
            <a:chExt cx="8750709" cy="4655233"/>
          </a:xfrm>
        </p:grpSpPr>
        <p:sp>
          <p:nvSpPr>
            <p:cNvPr id="60" name="Google Shape;60;p4"/>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4"/>
            <p:cNvGrpSpPr/>
            <p:nvPr/>
          </p:nvGrpSpPr>
          <p:grpSpPr>
            <a:xfrm>
              <a:off x="8744254" y="2321095"/>
              <a:ext cx="175060" cy="176431"/>
              <a:chOff x="-5178450" y="588525"/>
              <a:chExt cx="1780875" cy="1794825"/>
            </a:xfrm>
          </p:grpSpPr>
          <p:sp>
            <p:nvSpPr>
              <p:cNvPr id="63" name="Google Shape;63;p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4"/>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 Text 2">
  <p:cSld name="SECTION_HEADER_1_1_1_1">
    <p:bg>
      <p:bgPr>
        <a:solidFill>
          <a:srgbClr val="FFFFFF"/>
        </a:solidFill>
        <a:effectLst/>
      </p:bgPr>
    </p:bg>
    <p:spTree>
      <p:nvGrpSpPr>
        <p:cNvPr id="1" name="Shape 479"/>
        <p:cNvGrpSpPr/>
        <p:nvPr/>
      </p:nvGrpSpPr>
      <p:grpSpPr>
        <a:xfrm>
          <a:off x="0" y="0"/>
          <a:ext cx="0" cy="0"/>
          <a:chOff x="0" y="0"/>
          <a:chExt cx="0" cy="0"/>
        </a:xfrm>
      </p:grpSpPr>
      <p:sp>
        <p:nvSpPr>
          <p:cNvPr id="480" name="Google Shape;480;p31"/>
          <p:cNvSpPr txBox="1">
            <a:spLocks noGrp="1"/>
          </p:cNvSpPr>
          <p:nvPr>
            <p:ph type="title"/>
          </p:nvPr>
        </p:nvSpPr>
        <p:spPr>
          <a:xfrm>
            <a:off x="4925200" y="1511179"/>
            <a:ext cx="2803200" cy="639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81" name="Google Shape;481;p31"/>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1"/>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 name="Google Shape;484;p31"/>
          <p:cNvGrpSpPr/>
          <p:nvPr/>
        </p:nvGrpSpPr>
        <p:grpSpPr>
          <a:xfrm rot="10800000">
            <a:off x="139180" y="4806164"/>
            <a:ext cx="175060" cy="176431"/>
            <a:chOff x="-5178450" y="588525"/>
            <a:chExt cx="1780875" cy="1794825"/>
          </a:xfrm>
        </p:grpSpPr>
        <p:sp>
          <p:nvSpPr>
            <p:cNvPr id="485" name="Google Shape;485;p3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31"/>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1"/>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 name="Google Shape;491;p31"/>
          <p:cNvGrpSpPr/>
          <p:nvPr/>
        </p:nvGrpSpPr>
        <p:grpSpPr>
          <a:xfrm rot="10800000">
            <a:off x="8453255" y="3533539"/>
            <a:ext cx="175060" cy="176431"/>
            <a:chOff x="-5178450" y="588525"/>
            <a:chExt cx="1780875" cy="1794825"/>
          </a:xfrm>
        </p:grpSpPr>
        <p:sp>
          <p:nvSpPr>
            <p:cNvPr id="492" name="Google Shape;492;p3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 name="Google Shape;496;p31"/>
          <p:cNvSpPr txBox="1">
            <a:spLocks noGrp="1"/>
          </p:cNvSpPr>
          <p:nvPr>
            <p:ph type="subTitle" idx="1"/>
          </p:nvPr>
        </p:nvSpPr>
        <p:spPr>
          <a:xfrm>
            <a:off x="4925200" y="2226516"/>
            <a:ext cx="2670600" cy="140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 Text 3">
  <p:cSld name="SECTION_HEADER_1_1_1_1_1">
    <p:bg>
      <p:bgPr>
        <a:solidFill>
          <a:srgbClr val="FFFFFF"/>
        </a:solidFill>
        <a:effectLst/>
      </p:bgPr>
    </p:bg>
    <p:spTree>
      <p:nvGrpSpPr>
        <p:cNvPr id="1" name="Shape 497"/>
        <p:cNvGrpSpPr/>
        <p:nvPr/>
      </p:nvGrpSpPr>
      <p:grpSpPr>
        <a:xfrm>
          <a:off x="0" y="0"/>
          <a:ext cx="0" cy="0"/>
          <a:chOff x="0" y="0"/>
          <a:chExt cx="0" cy="0"/>
        </a:xfrm>
      </p:grpSpPr>
      <p:sp>
        <p:nvSpPr>
          <p:cNvPr id="498" name="Google Shape;498;p32"/>
          <p:cNvSpPr txBox="1">
            <a:spLocks noGrp="1"/>
          </p:cNvSpPr>
          <p:nvPr>
            <p:ph type="title"/>
          </p:nvPr>
        </p:nvSpPr>
        <p:spPr>
          <a:xfrm>
            <a:off x="1107350" y="1511179"/>
            <a:ext cx="2803200" cy="639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99" name="Google Shape;499;p32"/>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32"/>
          <p:cNvGrpSpPr/>
          <p:nvPr/>
        </p:nvGrpSpPr>
        <p:grpSpPr>
          <a:xfrm rot="10800000">
            <a:off x="139180" y="4806164"/>
            <a:ext cx="175060" cy="176431"/>
            <a:chOff x="-5178450" y="588525"/>
            <a:chExt cx="1780875" cy="1794825"/>
          </a:xfrm>
        </p:grpSpPr>
        <p:sp>
          <p:nvSpPr>
            <p:cNvPr id="503" name="Google Shape;503;p3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 name="Google Shape;507;p32"/>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 name="Google Shape;509;p32"/>
          <p:cNvGrpSpPr/>
          <p:nvPr/>
        </p:nvGrpSpPr>
        <p:grpSpPr>
          <a:xfrm rot="10800000">
            <a:off x="8453255" y="3533539"/>
            <a:ext cx="175060" cy="176431"/>
            <a:chOff x="-5178450" y="588525"/>
            <a:chExt cx="1780875" cy="1794825"/>
          </a:xfrm>
        </p:grpSpPr>
        <p:sp>
          <p:nvSpPr>
            <p:cNvPr id="510" name="Google Shape;510;p3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 name="Google Shape;514;p32"/>
          <p:cNvSpPr txBox="1">
            <a:spLocks noGrp="1"/>
          </p:cNvSpPr>
          <p:nvPr>
            <p:ph type="subTitle" idx="1"/>
          </p:nvPr>
        </p:nvSpPr>
        <p:spPr>
          <a:xfrm>
            <a:off x="1107350" y="2226516"/>
            <a:ext cx="2670600" cy="140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
    <p:spTree>
      <p:nvGrpSpPr>
        <p:cNvPr id="1" name="Shape 515"/>
        <p:cNvGrpSpPr/>
        <p:nvPr/>
      </p:nvGrpSpPr>
      <p:grpSpPr>
        <a:xfrm>
          <a:off x="0" y="0"/>
          <a:ext cx="0" cy="0"/>
          <a:chOff x="0" y="0"/>
          <a:chExt cx="0" cy="0"/>
        </a:xfrm>
      </p:grpSpPr>
      <p:sp>
        <p:nvSpPr>
          <p:cNvPr id="516" name="Google Shape;516;p33"/>
          <p:cNvSpPr/>
          <p:nvPr/>
        </p:nvSpPr>
        <p:spPr>
          <a:xfrm>
            <a:off x="1998138" y="290087"/>
            <a:ext cx="5113908" cy="4563338"/>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521" name="Google Shape;521;p33"/>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522" name="Google Shape;522;p33"/>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523" name="Google Shape;523;p33"/>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2938480" y="7751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 name="Google Shape;527;p33"/>
          <p:cNvGrpSpPr/>
          <p:nvPr/>
        </p:nvGrpSpPr>
        <p:grpSpPr>
          <a:xfrm>
            <a:off x="5231104" y="166470"/>
            <a:ext cx="175060" cy="176431"/>
            <a:chOff x="-5178450" y="588525"/>
            <a:chExt cx="1780875" cy="1794825"/>
          </a:xfrm>
        </p:grpSpPr>
        <p:sp>
          <p:nvSpPr>
            <p:cNvPr id="528" name="Google Shape;528;p3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33"/>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 name="Google Shape;534;p33"/>
          <p:cNvGrpSpPr/>
          <p:nvPr/>
        </p:nvGrpSpPr>
        <p:grpSpPr>
          <a:xfrm>
            <a:off x="2292467" y="4603120"/>
            <a:ext cx="175060" cy="176431"/>
            <a:chOff x="-5178450" y="588525"/>
            <a:chExt cx="1780875" cy="1794825"/>
          </a:xfrm>
        </p:grpSpPr>
        <p:sp>
          <p:nvSpPr>
            <p:cNvPr id="535" name="Google Shape;535;p3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 name="Google Shape;539;p33"/>
          <p:cNvSpPr txBox="1">
            <a:spLocks noGrp="1"/>
          </p:cNvSpPr>
          <p:nvPr>
            <p:ph type="title"/>
          </p:nvPr>
        </p:nvSpPr>
        <p:spPr>
          <a:xfrm>
            <a:off x="3170400" y="888717"/>
            <a:ext cx="2803200" cy="63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600"/>
              <a:buNone/>
              <a:defRPr sz="36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540" name="Google Shape;540;p33"/>
          <p:cNvSpPr txBox="1">
            <a:spLocks noGrp="1"/>
          </p:cNvSpPr>
          <p:nvPr>
            <p:ph type="subTitle" idx="1"/>
          </p:nvPr>
        </p:nvSpPr>
        <p:spPr>
          <a:xfrm>
            <a:off x="2865450" y="1557500"/>
            <a:ext cx="3413100" cy="110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541" name="Google Shape;541;p33"/>
          <p:cNvSpPr txBox="1"/>
          <p:nvPr/>
        </p:nvSpPr>
        <p:spPr>
          <a:xfrm>
            <a:off x="2587200" y="3248450"/>
            <a:ext cx="39696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DM Sans"/>
                <a:ea typeface="DM Sans"/>
                <a:cs typeface="DM Sans"/>
                <a:sym typeface="DM Sans"/>
              </a:rPr>
              <a:t>CREDITS: This presentation template was created by </a:t>
            </a:r>
            <a:r>
              <a:rPr lang="en" sz="1200" b="1">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DM Sans"/>
                <a:ea typeface="DM Sans"/>
                <a:cs typeface="DM Sans"/>
                <a:sym typeface="DM Sans"/>
              </a:rPr>
              <a:t>, including icons by </a:t>
            </a:r>
            <a:r>
              <a:rPr lang="en" sz="1200"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DM Sans"/>
                <a:ea typeface="DM Sans"/>
                <a:cs typeface="DM Sans"/>
                <a:sym typeface="DM Sans"/>
              </a:rPr>
              <a:t>, infographics &amp; images by </a:t>
            </a:r>
            <a:r>
              <a:rPr lang="en" sz="1200" b="1">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 sz="1200">
                <a:solidFill>
                  <a:schemeClr val="dk1"/>
                </a:solidFill>
                <a:latin typeface="DM Sans"/>
                <a:ea typeface="DM Sans"/>
                <a:cs typeface="DM Sans"/>
                <a:sym typeface="DM Sans"/>
              </a:rPr>
              <a:t> and illustrations by </a:t>
            </a:r>
            <a:r>
              <a:rPr lang="en" sz="1200" b="1">
                <a:solidFill>
                  <a:schemeClr val="hlink"/>
                </a:solidFill>
                <a:uFill>
                  <a:noFill/>
                </a:uFill>
                <a:latin typeface="DM Sans"/>
                <a:ea typeface="DM Sans"/>
                <a:cs typeface="DM Sans"/>
                <a:sym typeface="DM Sans"/>
                <a:hlinkClick r:id="rId5"/>
              </a:rPr>
              <a:t>Stories</a:t>
            </a:r>
            <a:endParaRPr sz="1200" b="1">
              <a:solidFill>
                <a:schemeClr val="dk1"/>
              </a:solidFill>
              <a:latin typeface="DM Sans"/>
              <a:ea typeface="DM Sans"/>
              <a:cs typeface="DM Sans"/>
              <a:sym typeface="DM Sans"/>
            </a:endParaRPr>
          </a:p>
          <a:p>
            <a:pPr marL="0" lvl="0" indent="0" algn="ctr" rtl="0">
              <a:spcBef>
                <a:spcPts val="300"/>
              </a:spcBef>
              <a:spcAft>
                <a:spcPts val="0"/>
              </a:spcAft>
              <a:buNone/>
            </a:pPr>
            <a:endParaRPr sz="1200" b="1">
              <a:solidFill>
                <a:schemeClr val="dk1"/>
              </a:solidFill>
              <a:latin typeface="DM Sans"/>
              <a:ea typeface="DM Sans"/>
              <a:cs typeface="DM Sans"/>
              <a:sym typeface="DM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bullet points">
  <p:cSld name="TITLE_AND_TWO_COLUMNS_1">
    <p:spTree>
      <p:nvGrpSpPr>
        <p:cNvPr id="1" name="Shape 542"/>
        <p:cNvGrpSpPr/>
        <p:nvPr/>
      </p:nvGrpSpPr>
      <p:grpSpPr>
        <a:xfrm>
          <a:off x="0" y="0"/>
          <a:ext cx="0" cy="0"/>
          <a:chOff x="0" y="0"/>
          <a:chExt cx="0" cy="0"/>
        </a:xfrm>
      </p:grpSpPr>
      <p:sp>
        <p:nvSpPr>
          <p:cNvPr id="543" name="Google Shape;543;p34"/>
          <p:cNvSpPr/>
          <p:nvPr/>
        </p:nvSpPr>
        <p:spPr>
          <a:xfrm rot="5168303">
            <a:off x="7555376" y="3480188"/>
            <a:ext cx="1544060" cy="1916723"/>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rot="-5631543">
            <a:off x="7238480" y="3013464"/>
            <a:ext cx="2420571" cy="2535842"/>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545" name="Google Shape;545;p34"/>
          <p:cNvSpPr txBox="1">
            <a:spLocks noGrp="1"/>
          </p:cNvSpPr>
          <p:nvPr>
            <p:ph type="body" idx="1"/>
          </p:nvPr>
        </p:nvSpPr>
        <p:spPr>
          <a:xfrm>
            <a:off x="778875" y="15377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46" name="Google Shape;546;p34"/>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47" name="Google Shape;547;p34"/>
          <p:cNvSpPr/>
          <p:nvPr/>
        </p:nvSpPr>
        <p:spPr>
          <a:xfrm>
            <a:off x="8625743" y="23734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6369130" y="45962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603872" y="1954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 name="Google Shape;550;p34"/>
          <p:cNvGrpSpPr/>
          <p:nvPr/>
        </p:nvGrpSpPr>
        <p:grpSpPr>
          <a:xfrm>
            <a:off x="195604" y="3703907"/>
            <a:ext cx="175060" cy="176431"/>
            <a:chOff x="-5178450" y="588525"/>
            <a:chExt cx="1780875" cy="1794825"/>
          </a:xfrm>
        </p:grpSpPr>
        <p:sp>
          <p:nvSpPr>
            <p:cNvPr id="551" name="Google Shape;551;p3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34"/>
          <p:cNvSpPr/>
          <p:nvPr/>
        </p:nvSpPr>
        <p:spPr>
          <a:xfrm>
            <a:off x="6706491" y="19542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flipH="1">
            <a:off x="7739867" y="-1995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rot="-6299960">
            <a:off x="8051489" y="-392613"/>
            <a:ext cx="1268587" cy="133753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558" name="Google Shape;558;p34"/>
          <p:cNvSpPr txBox="1">
            <a:spLocks noGrp="1"/>
          </p:cNvSpPr>
          <p:nvPr>
            <p:ph type="body" idx="2"/>
          </p:nvPr>
        </p:nvSpPr>
        <p:spPr>
          <a:xfrm>
            <a:off x="4803822" y="15377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62"/>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FFFF"/>
        </a:solidFill>
        <a:effectLst/>
      </p:bgPr>
    </p:bg>
    <p:spTree>
      <p:nvGrpSpPr>
        <p:cNvPr id="1" name="Shape 566"/>
        <p:cNvGrpSpPr/>
        <p:nvPr/>
      </p:nvGrpSpPr>
      <p:grpSpPr>
        <a:xfrm>
          <a:off x="0" y="0"/>
          <a:ext cx="0" cy="0"/>
          <a:chOff x="0" y="0"/>
          <a:chExt cx="0" cy="0"/>
        </a:xfrm>
      </p:grpSpPr>
      <p:sp>
        <p:nvSpPr>
          <p:cNvPr id="567" name="Google Shape;567;p38"/>
          <p:cNvSpPr/>
          <p:nvPr/>
        </p:nvSpPr>
        <p:spPr>
          <a:xfrm>
            <a:off x="7666975" y="0"/>
            <a:ext cx="1477011" cy="1833491"/>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8"/>
          <p:cNvSpPr/>
          <p:nvPr/>
        </p:nvSpPr>
        <p:spPr>
          <a:xfrm flipH="1">
            <a:off x="7667042" y="3855835"/>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8"/>
          <p:cNvSpPr/>
          <p:nvPr/>
        </p:nvSpPr>
        <p:spPr>
          <a:xfrm>
            <a:off x="0" y="0"/>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38"/>
          <p:cNvGrpSpPr/>
          <p:nvPr/>
        </p:nvGrpSpPr>
        <p:grpSpPr>
          <a:xfrm>
            <a:off x="249141" y="151157"/>
            <a:ext cx="8490358" cy="4714007"/>
            <a:chOff x="249141" y="151157"/>
            <a:chExt cx="8490358" cy="4714007"/>
          </a:xfrm>
        </p:grpSpPr>
        <p:sp>
          <p:nvSpPr>
            <p:cNvPr id="571" name="Google Shape;571;p38"/>
            <p:cNvSpPr/>
            <p:nvPr/>
          </p:nvSpPr>
          <p:spPr>
            <a:xfrm>
              <a:off x="1345618" y="342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8"/>
            <p:cNvSpPr/>
            <p:nvPr/>
          </p:nvSpPr>
          <p:spPr>
            <a:xfrm>
              <a:off x="5507080" y="1511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8"/>
            <p:cNvSpPr/>
            <p:nvPr/>
          </p:nvSpPr>
          <p:spPr>
            <a:xfrm>
              <a:off x="3255630" y="5545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8"/>
            <p:cNvSpPr/>
            <p:nvPr/>
          </p:nvSpPr>
          <p:spPr>
            <a:xfrm>
              <a:off x="627260" y="46106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38"/>
            <p:cNvGrpSpPr/>
            <p:nvPr/>
          </p:nvGrpSpPr>
          <p:grpSpPr>
            <a:xfrm>
              <a:off x="5231104" y="166470"/>
              <a:ext cx="175060" cy="176431"/>
              <a:chOff x="-5178450" y="588525"/>
              <a:chExt cx="1780875" cy="1794825"/>
            </a:xfrm>
          </p:grpSpPr>
          <p:sp>
            <p:nvSpPr>
              <p:cNvPr id="576" name="Google Shape;576;p3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8"/>
            <p:cNvSpPr/>
            <p:nvPr/>
          </p:nvSpPr>
          <p:spPr>
            <a:xfrm>
              <a:off x="249141" y="34140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8"/>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8"/>
            <p:cNvSpPr/>
            <p:nvPr/>
          </p:nvSpPr>
          <p:spPr>
            <a:xfrm>
              <a:off x="8564605" y="24046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 name="Google Shape;583;p38"/>
            <p:cNvGrpSpPr/>
            <p:nvPr/>
          </p:nvGrpSpPr>
          <p:grpSpPr>
            <a:xfrm>
              <a:off x="2292467" y="4603120"/>
              <a:ext cx="175060" cy="176431"/>
              <a:chOff x="-5178450" y="588525"/>
              <a:chExt cx="1780875" cy="1794825"/>
            </a:xfrm>
          </p:grpSpPr>
          <p:sp>
            <p:nvSpPr>
              <p:cNvPr id="584" name="Google Shape;584;p3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8" name="Google Shape;588;p38"/>
          <p:cNvSpPr/>
          <p:nvPr/>
        </p:nvSpPr>
        <p:spPr>
          <a:xfrm>
            <a:off x="7586340" y="-62050"/>
            <a:ext cx="1762950" cy="1943725"/>
          </a:xfrm>
          <a:custGeom>
            <a:avLst/>
            <a:gdLst/>
            <a:ahLst/>
            <a:cxnLst/>
            <a:rect l="l" t="t" r="r" b="b"/>
            <a:pathLst>
              <a:path w="70518" h="77749" extrusionOk="0">
                <a:moveTo>
                  <a:pt x="3501" y="0"/>
                </a:moveTo>
                <a:cubicBezTo>
                  <a:pt x="-3543" y="4693"/>
                  <a:pt x="1377" y="19112"/>
                  <a:pt x="7362" y="25097"/>
                </a:cubicBezTo>
                <a:cubicBezTo>
                  <a:pt x="12043" y="29778"/>
                  <a:pt x="18889" y="32110"/>
                  <a:pt x="23082" y="37232"/>
                </a:cubicBezTo>
                <a:cubicBezTo>
                  <a:pt x="30822" y="46686"/>
                  <a:pt x="30302" y="61322"/>
                  <a:pt x="38251" y="70602"/>
                </a:cubicBezTo>
                <a:cubicBezTo>
                  <a:pt x="45285" y="78814"/>
                  <a:pt x="61520" y="79907"/>
                  <a:pt x="70518" y="73912"/>
                </a:cubicBezTo>
              </a:path>
            </a:pathLst>
          </a:custGeom>
          <a:noFill/>
          <a:ln w="19050" cap="flat" cmpd="sng">
            <a:solidFill>
              <a:schemeClr val="dk1"/>
            </a:solidFill>
            <a:prstDash val="solid"/>
            <a:round/>
            <a:headEnd type="none" w="med" len="med"/>
            <a:tailEnd type="none" w="med" len="med"/>
          </a:ln>
        </p:spPr>
      </p:sp>
      <p:sp>
        <p:nvSpPr>
          <p:cNvPr id="589" name="Google Shape;589;p38"/>
          <p:cNvSpPr/>
          <p:nvPr/>
        </p:nvSpPr>
        <p:spPr>
          <a:xfrm>
            <a:off x="7726404" y="3715090"/>
            <a:ext cx="1457425" cy="167660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
        <p:nvSpPr>
          <p:cNvPr id="590" name="Google Shape;590;p38"/>
          <p:cNvSpPr/>
          <p:nvPr/>
        </p:nvSpPr>
        <p:spPr>
          <a:xfrm rot="-1729687">
            <a:off x="-534596" y="183002"/>
            <a:ext cx="1337646" cy="91013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591" name="Google Shape;591;p38"/>
          <p:cNvSpPr txBox="1">
            <a:spLocks noGrp="1"/>
          </p:cNvSpPr>
          <p:nvPr>
            <p:ph type="ctrTitle"/>
          </p:nvPr>
        </p:nvSpPr>
        <p:spPr>
          <a:xfrm>
            <a:off x="871303" y="1054475"/>
            <a:ext cx="3567300" cy="2052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4100"/>
              <a:buFont typeface="Paytone One"/>
              <a:buNone/>
              <a:defRPr sz="4100" b="1">
                <a:solidFill>
                  <a:schemeClr val="dk1"/>
                </a:solidFill>
                <a:latin typeface="Paytone One"/>
                <a:ea typeface="Paytone One"/>
                <a:cs typeface="Paytone One"/>
                <a:sym typeface="Paytone One"/>
              </a:defRPr>
            </a:lvl1pPr>
            <a:lvl2pPr lvl="1" rtl="0">
              <a:spcBef>
                <a:spcPts val="0"/>
              </a:spcBef>
              <a:spcAft>
                <a:spcPts val="0"/>
              </a:spcAft>
              <a:buSzPts val="4100"/>
              <a:buFont typeface="Paytone One"/>
              <a:buNone/>
              <a:defRPr sz="4100" b="1">
                <a:latin typeface="Paytone One"/>
                <a:ea typeface="Paytone One"/>
                <a:cs typeface="Paytone One"/>
                <a:sym typeface="Paytone One"/>
              </a:defRPr>
            </a:lvl2pPr>
            <a:lvl3pPr lvl="2" rtl="0">
              <a:spcBef>
                <a:spcPts val="0"/>
              </a:spcBef>
              <a:spcAft>
                <a:spcPts val="0"/>
              </a:spcAft>
              <a:buSzPts val="4100"/>
              <a:buFont typeface="Paytone One"/>
              <a:buNone/>
              <a:defRPr sz="4100" b="1">
                <a:latin typeface="Paytone One"/>
                <a:ea typeface="Paytone One"/>
                <a:cs typeface="Paytone One"/>
                <a:sym typeface="Paytone One"/>
              </a:defRPr>
            </a:lvl3pPr>
            <a:lvl4pPr lvl="3" rtl="0">
              <a:spcBef>
                <a:spcPts val="0"/>
              </a:spcBef>
              <a:spcAft>
                <a:spcPts val="0"/>
              </a:spcAft>
              <a:buSzPts val="4100"/>
              <a:buFont typeface="Paytone One"/>
              <a:buNone/>
              <a:defRPr sz="4100" b="1">
                <a:latin typeface="Paytone One"/>
                <a:ea typeface="Paytone One"/>
                <a:cs typeface="Paytone One"/>
                <a:sym typeface="Paytone One"/>
              </a:defRPr>
            </a:lvl4pPr>
            <a:lvl5pPr lvl="4" rtl="0">
              <a:spcBef>
                <a:spcPts val="0"/>
              </a:spcBef>
              <a:spcAft>
                <a:spcPts val="0"/>
              </a:spcAft>
              <a:buSzPts val="4100"/>
              <a:buFont typeface="Paytone One"/>
              <a:buNone/>
              <a:defRPr sz="4100" b="1">
                <a:latin typeface="Paytone One"/>
                <a:ea typeface="Paytone One"/>
                <a:cs typeface="Paytone One"/>
                <a:sym typeface="Paytone One"/>
              </a:defRPr>
            </a:lvl5pPr>
            <a:lvl6pPr lvl="5" rtl="0">
              <a:spcBef>
                <a:spcPts val="0"/>
              </a:spcBef>
              <a:spcAft>
                <a:spcPts val="0"/>
              </a:spcAft>
              <a:buSzPts val="4100"/>
              <a:buFont typeface="Paytone One"/>
              <a:buNone/>
              <a:defRPr sz="4100" b="1">
                <a:latin typeface="Paytone One"/>
                <a:ea typeface="Paytone One"/>
                <a:cs typeface="Paytone One"/>
                <a:sym typeface="Paytone One"/>
              </a:defRPr>
            </a:lvl6pPr>
            <a:lvl7pPr lvl="6" rtl="0">
              <a:spcBef>
                <a:spcPts val="0"/>
              </a:spcBef>
              <a:spcAft>
                <a:spcPts val="0"/>
              </a:spcAft>
              <a:buSzPts val="4100"/>
              <a:buFont typeface="Paytone One"/>
              <a:buNone/>
              <a:defRPr sz="4100" b="1">
                <a:latin typeface="Paytone One"/>
                <a:ea typeface="Paytone One"/>
                <a:cs typeface="Paytone One"/>
                <a:sym typeface="Paytone One"/>
              </a:defRPr>
            </a:lvl7pPr>
            <a:lvl8pPr lvl="7" rtl="0">
              <a:spcBef>
                <a:spcPts val="0"/>
              </a:spcBef>
              <a:spcAft>
                <a:spcPts val="0"/>
              </a:spcAft>
              <a:buSzPts val="4100"/>
              <a:buFont typeface="Paytone One"/>
              <a:buNone/>
              <a:defRPr sz="4100" b="1">
                <a:latin typeface="Paytone One"/>
                <a:ea typeface="Paytone One"/>
                <a:cs typeface="Paytone One"/>
                <a:sym typeface="Paytone One"/>
              </a:defRPr>
            </a:lvl8pPr>
            <a:lvl9pPr lvl="8" rtl="0">
              <a:spcBef>
                <a:spcPts val="0"/>
              </a:spcBef>
              <a:spcAft>
                <a:spcPts val="0"/>
              </a:spcAft>
              <a:buSzPts val="4100"/>
              <a:buFont typeface="Paytone One"/>
              <a:buNone/>
              <a:defRPr sz="4100" b="1">
                <a:latin typeface="Paytone One"/>
                <a:ea typeface="Paytone One"/>
                <a:cs typeface="Paytone One"/>
                <a:sym typeface="Paytone One"/>
              </a:defRPr>
            </a:lvl9pPr>
          </a:lstStyle>
          <a:p>
            <a:endParaRPr/>
          </a:p>
        </p:txBody>
      </p:sp>
      <p:sp>
        <p:nvSpPr>
          <p:cNvPr id="592" name="Google Shape;592;p38"/>
          <p:cNvSpPr txBox="1">
            <a:spLocks noGrp="1"/>
          </p:cNvSpPr>
          <p:nvPr>
            <p:ph type="subTitle" idx="1"/>
          </p:nvPr>
        </p:nvSpPr>
        <p:spPr>
          <a:xfrm>
            <a:off x="871300" y="3144025"/>
            <a:ext cx="30174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800"/>
              <a:buFont typeface="DM Sans"/>
              <a:buNone/>
              <a:defRPr>
                <a:solidFill>
                  <a:schemeClr val="dk1"/>
                </a:solidFill>
                <a:latin typeface="DM Sans"/>
                <a:ea typeface="DM Sans"/>
                <a:cs typeface="DM Sans"/>
                <a:sym typeface="DM Sans"/>
              </a:defRPr>
            </a:lvl1pPr>
            <a:lvl2pPr lvl="1"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2pPr>
            <a:lvl3pPr lvl="2"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3pPr>
            <a:lvl4pPr lvl="3"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4pPr>
            <a:lvl5pPr lvl="4"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5pPr>
            <a:lvl6pPr lvl="5"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6pPr>
            <a:lvl7pPr lvl="6"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7pPr>
            <a:lvl8pPr lvl="7"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8pPr>
            <a:lvl9pPr lvl="8" rtl="0">
              <a:lnSpc>
                <a:spcPct val="100000"/>
              </a:lnSpc>
              <a:spcBef>
                <a:spcPts val="0"/>
              </a:spcBef>
              <a:spcAft>
                <a:spcPts val="0"/>
              </a:spcAft>
              <a:buClr>
                <a:schemeClr val="dk1"/>
              </a:buClr>
              <a:buSzPts val="2800"/>
              <a:buFont typeface="DM Sans"/>
              <a:buNone/>
              <a:defRPr sz="2800">
                <a:solidFill>
                  <a:schemeClr val="dk1"/>
                </a:solidFill>
                <a:latin typeface="DM Sans"/>
                <a:ea typeface="DM Sans"/>
                <a:cs typeface="DM Sans"/>
                <a:sym typeface="DM Sans"/>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FFFF"/>
        </a:solidFill>
        <a:effectLst/>
      </p:bgPr>
    </p:bg>
    <p:spTree>
      <p:nvGrpSpPr>
        <p:cNvPr id="1" name="Shape 593"/>
        <p:cNvGrpSpPr/>
        <p:nvPr/>
      </p:nvGrpSpPr>
      <p:grpSpPr>
        <a:xfrm>
          <a:off x="0" y="0"/>
          <a:ext cx="0" cy="0"/>
          <a:chOff x="0" y="0"/>
          <a:chExt cx="0" cy="0"/>
        </a:xfrm>
      </p:grpSpPr>
      <p:grpSp>
        <p:nvGrpSpPr>
          <p:cNvPr id="594" name="Google Shape;594;p39"/>
          <p:cNvGrpSpPr/>
          <p:nvPr/>
        </p:nvGrpSpPr>
        <p:grpSpPr>
          <a:xfrm>
            <a:off x="4290180" y="-455981"/>
            <a:ext cx="5302320" cy="6453415"/>
            <a:chOff x="4239105" y="-455981"/>
            <a:chExt cx="5302320" cy="6453415"/>
          </a:xfrm>
        </p:grpSpPr>
        <p:sp>
          <p:nvSpPr>
            <p:cNvPr id="595" name="Google Shape;595;p39"/>
            <p:cNvSpPr/>
            <p:nvPr/>
          </p:nvSpPr>
          <p:spPr>
            <a:xfrm>
              <a:off x="42391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9"/>
            <p:cNvSpPr/>
            <p:nvPr/>
          </p:nvSpPr>
          <p:spPr>
            <a:xfrm>
              <a:off x="6439725" y="-41375"/>
              <a:ext cx="3101700" cy="5267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 name="Google Shape;597;p39"/>
          <p:cNvSpPr txBox="1">
            <a:spLocks noGrp="1"/>
          </p:cNvSpPr>
          <p:nvPr>
            <p:ph type="title"/>
          </p:nvPr>
        </p:nvSpPr>
        <p:spPr>
          <a:xfrm>
            <a:off x="5206725" y="2349825"/>
            <a:ext cx="2849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98" name="Google Shape;598;p39"/>
          <p:cNvSpPr txBox="1">
            <a:spLocks noGrp="1"/>
          </p:cNvSpPr>
          <p:nvPr>
            <p:ph type="subTitle" idx="1"/>
          </p:nvPr>
        </p:nvSpPr>
        <p:spPr>
          <a:xfrm>
            <a:off x="51585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599" name="Google Shape;599;p39"/>
          <p:cNvSpPr txBox="1">
            <a:spLocks noGrp="1"/>
          </p:cNvSpPr>
          <p:nvPr>
            <p:ph type="title" idx="2" hasCustomPrompt="1"/>
          </p:nvPr>
        </p:nvSpPr>
        <p:spPr>
          <a:xfrm>
            <a:off x="55617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600" name="Google Shape;600;p39"/>
          <p:cNvGrpSpPr/>
          <p:nvPr/>
        </p:nvGrpSpPr>
        <p:grpSpPr>
          <a:xfrm>
            <a:off x="139180" y="273220"/>
            <a:ext cx="3769984" cy="4709376"/>
            <a:chOff x="139180" y="273220"/>
            <a:chExt cx="3769984" cy="4709376"/>
          </a:xfrm>
        </p:grpSpPr>
        <p:sp>
          <p:nvSpPr>
            <p:cNvPr id="601" name="Google Shape;601;p39"/>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9"/>
            <p:cNvSpPr/>
            <p:nvPr/>
          </p:nvSpPr>
          <p:spPr>
            <a:xfrm>
              <a:off x="1006805" y="7667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9"/>
            <p:cNvSpPr/>
            <p:nvPr/>
          </p:nvSpPr>
          <p:spPr>
            <a:xfrm>
              <a:off x="139180" y="48154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9"/>
            <p:cNvSpPr/>
            <p:nvPr/>
          </p:nvSpPr>
          <p:spPr>
            <a:xfrm>
              <a:off x="566610" y="42659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39"/>
            <p:cNvGrpSpPr/>
            <p:nvPr/>
          </p:nvGrpSpPr>
          <p:grpSpPr>
            <a:xfrm>
              <a:off x="3734104" y="273220"/>
              <a:ext cx="175060" cy="176431"/>
              <a:chOff x="-5178450" y="588525"/>
              <a:chExt cx="1780875" cy="1794825"/>
            </a:xfrm>
          </p:grpSpPr>
          <p:sp>
            <p:nvSpPr>
              <p:cNvPr id="606" name="Google Shape;606;p3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39"/>
            <p:cNvSpPr/>
            <p:nvPr/>
          </p:nvSpPr>
          <p:spPr>
            <a:xfrm>
              <a:off x="3507303" y="46103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 name="Google Shape;611;p39"/>
          <p:cNvSpPr/>
          <p:nvPr/>
        </p:nvSpPr>
        <p:spPr>
          <a:xfrm>
            <a:off x="4247865" y="-106525"/>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12"/>
        <p:cNvGrpSpPr/>
        <p:nvPr/>
      </p:nvGrpSpPr>
      <p:grpSpPr>
        <a:xfrm>
          <a:off x="0" y="0"/>
          <a:ext cx="0" cy="0"/>
          <a:chOff x="0" y="0"/>
          <a:chExt cx="0" cy="0"/>
        </a:xfrm>
      </p:grpSpPr>
      <p:sp>
        <p:nvSpPr>
          <p:cNvPr id="613" name="Google Shape;613;p40"/>
          <p:cNvSpPr txBox="1">
            <a:spLocks noGrp="1"/>
          </p:cNvSpPr>
          <p:nvPr>
            <p:ph type="body" idx="1"/>
          </p:nvPr>
        </p:nvSpPr>
        <p:spPr>
          <a:xfrm>
            <a:off x="889500" y="1708800"/>
            <a:ext cx="3983100" cy="28602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dk1"/>
              </a:buClr>
              <a:buSzPts val="1600"/>
              <a:buChar char="●"/>
              <a:defRPr sz="1600">
                <a:solidFill>
                  <a:schemeClr val="dk1"/>
                </a:solidFill>
              </a:defRPr>
            </a:lvl1pPr>
            <a:lvl2pPr marL="914400" lvl="1" indent="-330200" rtl="0">
              <a:spcBef>
                <a:spcPts val="1600"/>
              </a:spcBef>
              <a:spcAft>
                <a:spcPts val="0"/>
              </a:spcAft>
              <a:buClr>
                <a:schemeClr val="dk1"/>
              </a:buClr>
              <a:buSzPts val="1600"/>
              <a:buChar char="○"/>
              <a:defRPr sz="1600">
                <a:solidFill>
                  <a:schemeClr val="dk1"/>
                </a:solidFill>
              </a:defRPr>
            </a:lvl2pPr>
            <a:lvl3pPr marL="1371600" lvl="2" indent="-330200" rtl="0">
              <a:spcBef>
                <a:spcPts val="1600"/>
              </a:spcBef>
              <a:spcAft>
                <a:spcPts val="0"/>
              </a:spcAft>
              <a:buClr>
                <a:schemeClr val="dk1"/>
              </a:buClr>
              <a:buSzPts val="1600"/>
              <a:buChar char="■"/>
              <a:defRPr sz="1600">
                <a:solidFill>
                  <a:schemeClr val="dk1"/>
                </a:solidFill>
              </a:defRPr>
            </a:lvl3pPr>
            <a:lvl4pPr marL="1828800" lvl="3" indent="-330200" rtl="0">
              <a:spcBef>
                <a:spcPts val="1600"/>
              </a:spcBef>
              <a:spcAft>
                <a:spcPts val="0"/>
              </a:spcAft>
              <a:buClr>
                <a:schemeClr val="dk1"/>
              </a:buClr>
              <a:buSzPts val="1600"/>
              <a:buChar char="●"/>
              <a:defRPr sz="1600">
                <a:solidFill>
                  <a:schemeClr val="dk1"/>
                </a:solidFill>
              </a:defRPr>
            </a:lvl4pPr>
            <a:lvl5pPr marL="2286000" lvl="4" indent="-330200" rtl="0">
              <a:spcBef>
                <a:spcPts val="1600"/>
              </a:spcBef>
              <a:spcAft>
                <a:spcPts val="0"/>
              </a:spcAft>
              <a:buClr>
                <a:schemeClr val="dk1"/>
              </a:buClr>
              <a:buSzPts val="1600"/>
              <a:buChar char="○"/>
              <a:defRPr sz="1600">
                <a:solidFill>
                  <a:schemeClr val="dk1"/>
                </a:solidFill>
              </a:defRPr>
            </a:lvl5pPr>
            <a:lvl6pPr marL="2743200" lvl="5" indent="-330200" rtl="0">
              <a:spcBef>
                <a:spcPts val="1600"/>
              </a:spcBef>
              <a:spcAft>
                <a:spcPts val="0"/>
              </a:spcAft>
              <a:buClr>
                <a:schemeClr val="dk1"/>
              </a:buClr>
              <a:buSzPts val="1600"/>
              <a:buChar char="■"/>
              <a:defRPr sz="1600">
                <a:solidFill>
                  <a:schemeClr val="dk1"/>
                </a:solidFill>
              </a:defRPr>
            </a:lvl6pPr>
            <a:lvl7pPr marL="3200400" lvl="6" indent="-330200" rtl="0">
              <a:spcBef>
                <a:spcPts val="1600"/>
              </a:spcBef>
              <a:spcAft>
                <a:spcPts val="0"/>
              </a:spcAft>
              <a:buClr>
                <a:schemeClr val="dk1"/>
              </a:buClr>
              <a:buSzPts val="1600"/>
              <a:buChar char="●"/>
              <a:defRPr sz="1600">
                <a:solidFill>
                  <a:schemeClr val="dk1"/>
                </a:solidFill>
              </a:defRPr>
            </a:lvl7pPr>
            <a:lvl8pPr marL="3657600" lvl="7" indent="-330200" rtl="0">
              <a:spcBef>
                <a:spcPts val="1600"/>
              </a:spcBef>
              <a:spcAft>
                <a:spcPts val="0"/>
              </a:spcAft>
              <a:buClr>
                <a:schemeClr val="dk1"/>
              </a:buClr>
              <a:buSzPts val="1600"/>
              <a:buChar char="○"/>
              <a:defRPr sz="1600">
                <a:solidFill>
                  <a:schemeClr val="dk1"/>
                </a:solidFill>
              </a:defRPr>
            </a:lvl8pPr>
            <a:lvl9pPr marL="4114800" lvl="8" indent="-330200" rtl="0">
              <a:spcBef>
                <a:spcPts val="1600"/>
              </a:spcBef>
              <a:spcAft>
                <a:spcPts val="1600"/>
              </a:spcAft>
              <a:buClr>
                <a:schemeClr val="dk1"/>
              </a:buClr>
              <a:buSzPts val="1600"/>
              <a:buChar char="■"/>
              <a:defRPr sz="1600">
                <a:solidFill>
                  <a:schemeClr val="dk1"/>
                </a:solidFill>
              </a:defRPr>
            </a:lvl9pPr>
          </a:lstStyle>
          <a:p>
            <a:endParaRPr/>
          </a:p>
        </p:txBody>
      </p:sp>
      <p:sp>
        <p:nvSpPr>
          <p:cNvPr id="614" name="Google Shape;614;p40"/>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5" name="Google Shape;615;p40"/>
          <p:cNvSpPr/>
          <p:nvPr/>
        </p:nvSpPr>
        <p:spPr>
          <a:xfrm rot="-5400000" flipH="1">
            <a:off x="7372775" y="-264"/>
            <a:ext cx="2028119" cy="1768137"/>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0"/>
          <p:cNvSpPr/>
          <p:nvPr/>
        </p:nvSpPr>
        <p:spPr>
          <a:xfrm rot="-5400000">
            <a:off x="7459982" y="-335436"/>
            <a:ext cx="2001336" cy="2302307"/>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617" name="Google Shape;617;p40"/>
          <p:cNvGrpSpPr/>
          <p:nvPr/>
        </p:nvGrpSpPr>
        <p:grpSpPr>
          <a:xfrm>
            <a:off x="168605" y="200601"/>
            <a:ext cx="8750709" cy="4655233"/>
            <a:chOff x="168605" y="200601"/>
            <a:chExt cx="8750709" cy="4655233"/>
          </a:xfrm>
        </p:grpSpPr>
        <p:sp>
          <p:nvSpPr>
            <p:cNvPr id="618" name="Google Shape;618;p40"/>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0"/>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40"/>
            <p:cNvGrpSpPr/>
            <p:nvPr/>
          </p:nvGrpSpPr>
          <p:grpSpPr>
            <a:xfrm>
              <a:off x="8744254" y="2321095"/>
              <a:ext cx="175060" cy="176431"/>
              <a:chOff x="-5178450" y="588525"/>
              <a:chExt cx="1780875" cy="1794825"/>
            </a:xfrm>
          </p:grpSpPr>
          <p:sp>
            <p:nvSpPr>
              <p:cNvPr id="621" name="Google Shape;621;p4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 name="Google Shape;625;p40"/>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26"/>
        <p:cNvGrpSpPr/>
        <p:nvPr/>
      </p:nvGrpSpPr>
      <p:grpSpPr>
        <a:xfrm>
          <a:off x="0" y="0"/>
          <a:ext cx="0" cy="0"/>
          <a:chOff x="0" y="0"/>
          <a:chExt cx="0" cy="0"/>
        </a:xfrm>
      </p:grpSpPr>
      <p:sp>
        <p:nvSpPr>
          <p:cNvPr id="627" name="Google Shape;627;p41"/>
          <p:cNvSpPr txBox="1">
            <a:spLocks noGrp="1"/>
          </p:cNvSpPr>
          <p:nvPr>
            <p:ph type="body" idx="1"/>
          </p:nvPr>
        </p:nvSpPr>
        <p:spPr>
          <a:xfrm>
            <a:off x="778875" y="12329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628" name="Google Shape;628;p41"/>
          <p:cNvSpPr txBox="1">
            <a:spLocks noGrp="1"/>
          </p:cNvSpPr>
          <p:nvPr>
            <p:ph type="body" idx="2"/>
          </p:nvPr>
        </p:nvSpPr>
        <p:spPr>
          <a:xfrm>
            <a:off x="4803822" y="12329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629" name="Google Shape;629;p41"/>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30" name="Google Shape;630;p41"/>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1"/>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632" name="Google Shape;632;p41"/>
          <p:cNvGrpSpPr/>
          <p:nvPr/>
        </p:nvGrpSpPr>
        <p:grpSpPr>
          <a:xfrm>
            <a:off x="249141" y="151157"/>
            <a:ext cx="8490358" cy="4714007"/>
            <a:chOff x="249141" y="151157"/>
            <a:chExt cx="8490358" cy="4714007"/>
          </a:xfrm>
        </p:grpSpPr>
        <p:sp>
          <p:nvSpPr>
            <p:cNvPr id="633" name="Google Shape;633;p41"/>
            <p:cNvSpPr/>
            <p:nvPr/>
          </p:nvSpPr>
          <p:spPr>
            <a:xfrm>
              <a:off x="5507080" y="1511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1"/>
            <p:cNvSpPr/>
            <p:nvPr/>
          </p:nvSpPr>
          <p:spPr>
            <a:xfrm>
              <a:off x="627260" y="46106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41"/>
            <p:cNvGrpSpPr/>
            <p:nvPr/>
          </p:nvGrpSpPr>
          <p:grpSpPr>
            <a:xfrm>
              <a:off x="5231104" y="166470"/>
              <a:ext cx="175060" cy="176431"/>
              <a:chOff x="-5178450" y="588525"/>
              <a:chExt cx="1780875" cy="1794825"/>
            </a:xfrm>
          </p:grpSpPr>
          <p:sp>
            <p:nvSpPr>
              <p:cNvPr id="636" name="Google Shape;636;p4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41"/>
            <p:cNvSpPr/>
            <p:nvPr/>
          </p:nvSpPr>
          <p:spPr>
            <a:xfrm>
              <a:off x="249141" y="34140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1"/>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1"/>
            <p:cNvSpPr/>
            <p:nvPr/>
          </p:nvSpPr>
          <p:spPr>
            <a:xfrm>
              <a:off x="8564605" y="24046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41"/>
            <p:cNvGrpSpPr/>
            <p:nvPr/>
          </p:nvGrpSpPr>
          <p:grpSpPr>
            <a:xfrm>
              <a:off x="2292467" y="4603120"/>
              <a:ext cx="175060" cy="176431"/>
              <a:chOff x="-5178450" y="588525"/>
              <a:chExt cx="1780875" cy="1794825"/>
            </a:xfrm>
          </p:grpSpPr>
          <p:sp>
            <p:nvSpPr>
              <p:cNvPr id="644" name="Google Shape;644;p4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8"/>
        <p:cNvGrpSpPr/>
        <p:nvPr/>
      </p:nvGrpSpPr>
      <p:grpSpPr>
        <a:xfrm>
          <a:off x="0" y="0"/>
          <a:ext cx="0" cy="0"/>
          <a:chOff x="0" y="0"/>
          <a:chExt cx="0" cy="0"/>
        </a:xfrm>
      </p:grpSpPr>
      <p:sp>
        <p:nvSpPr>
          <p:cNvPr id="649" name="Google Shape;649;p42"/>
          <p:cNvSpPr/>
          <p:nvPr/>
        </p:nvSpPr>
        <p:spPr>
          <a:xfrm rot="5037640">
            <a:off x="2041824" y="-1541410"/>
            <a:ext cx="5540104" cy="10506299"/>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2"/>
          <p:cNvSpPr/>
          <p:nvPr/>
        </p:nvSpPr>
        <p:spPr>
          <a:xfrm>
            <a:off x="5764205" y="6157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2"/>
          <p:cNvSpPr/>
          <p:nvPr/>
        </p:nvSpPr>
        <p:spPr>
          <a:xfrm>
            <a:off x="8895905" y="140206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2"/>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2"/>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4" name="Google Shape;654;p42"/>
          <p:cNvSpPr/>
          <p:nvPr/>
        </p:nvSpPr>
        <p:spPr>
          <a:xfrm flipH="1">
            <a:off x="7934198" y="-193575"/>
            <a:ext cx="1231354" cy="1167755"/>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2"/>
          <p:cNvSpPr/>
          <p:nvPr/>
        </p:nvSpPr>
        <p:spPr>
          <a:xfrm rot="1729653" flipH="1">
            <a:off x="7367963" y="-121015"/>
            <a:ext cx="2363807" cy="1608329"/>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8"/>
        <p:cNvGrpSpPr/>
        <p:nvPr/>
      </p:nvGrpSpPr>
      <p:grpSpPr>
        <a:xfrm>
          <a:off x="0" y="0"/>
          <a:ext cx="0" cy="0"/>
          <a:chOff x="0" y="0"/>
          <a:chExt cx="0" cy="0"/>
        </a:xfrm>
      </p:grpSpPr>
      <p:sp>
        <p:nvSpPr>
          <p:cNvPr id="69" name="Google Shape;69;p5"/>
          <p:cNvSpPr txBox="1">
            <a:spLocks noGrp="1"/>
          </p:cNvSpPr>
          <p:nvPr>
            <p:ph type="body" idx="1"/>
          </p:nvPr>
        </p:nvSpPr>
        <p:spPr>
          <a:xfrm>
            <a:off x="778875" y="1537725"/>
            <a:ext cx="3561300" cy="2925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70" name="Google Shape;70;p5"/>
          <p:cNvSpPr txBox="1">
            <a:spLocks noGrp="1"/>
          </p:cNvSpPr>
          <p:nvPr>
            <p:ph type="body" idx="2"/>
          </p:nvPr>
        </p:nvSpPr>
        <p:spPr>
          <a:xfrm>
            <a:off x="4803822" y="1537725"/>
            <a:ext cx="3561300" cy="2925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71" name="Google Shape;71;p5"/>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2" name="Google Shape;72;p5"/>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74" name="Google Shape;74;p5"/>
          <p:cNvGrpSpPr/>
          <p:nvPr/>
        </p:nvGrpSpPr>
        <p:grpSpPr>
          <a:xfrm>
            <a:off x="249141" y="151157"/>
            <a:ext cx="8490358" cy="4714007"/>
            <a:chOff x="249141" y="151157"/>
            <a:chExt cx="8490358" cy="4714007"/>
          </a:xfrm>
        </p:grpSpPr>
        <p:sp>
          <p:nvSpPr>
            <p:cNvPr id="75" name="Google Shape;75;p5"/>
            <p:cNvSpPr/>
            <p:nvPr/>
          </p:nvSpPr>
          <p:spPr>
            <a:xfrm>
              <a:off x="5507080" y="1511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627260" y="46106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7;p5"/>
            <p:cNvGrpSpPr/>
            <p:nvPr/>
          </p:nvGrpSpPr>
          <p:grpSpPr>
            <a:xfrm>
              <a:off x="5231104" y="166470"/>
              <a:ext cx="175060" cy="176431"/>
              <a:chOff x="-5178450" y="588525"/>
              <a:chExt cx="1780875" cy="1794825"/>
            </a:xfrm>
          </p:grpSpPr>
          <p:sp>
            <p:nvSpPr>
              <p:cNvPr id="78" name="Google Shape;78;p5"/>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82;p5"/>
            <p:cNvSpPr/>
            <p:nvPr/>
          </p:nvSpPr>
          <p:spPr>
            <a:xfrm>
              <a:off x="249141" y="34140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5"/>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5"/>
            <p:cNvSpPr/>
            <p:nvPr/>
          </p:nvSpPr>
          <p:spPr>
            <a:xfrm>
              <a:off x="8564605" y="24046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 name="Google Shape;85;p5"/>
            <p:cNvGrpSpPr/>
            <p:nvPr/>
          </p:nvGrpSpPr>
          <p:grpSpPr>
            <a:xfrm>
              <a:off x="2292467" y="4603120"/>
              <a:ext cx="175060" cy="176431"/>
              <a:chOff x="-5178450" y="588525"/>
              <a:chExt cx="1780875" cy="1794825"/>
            </a:xfrm>
          </p:grpSpPr>
          <p:sp>
            <p:nvSpPr>
              <p:cNvPr id="86" name="Google Shape;86;p5"/>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56"/>
        <p:cNvGrpSpPr/>
        <p:nvPr/>
      </p:nvGrpSpPr>
      <p:grpSpPr>
        <a:xfrm>
          <a:off x="0" y="0"/>
          <a:ext cx="0" cy="0"/>
          <a:chOff x="0" y="0"/>
          <a:chExt cx="0" cy="0"/>
        </a:xfrm>
      </p:grpSpPr>
      <p:sp>
        <p:nvSpPr>
          <p:cNvPr id="657" name="Google Shape;657;p43"/>
          <p:cNvSpPr txBox="1">
            <a:spLocks noGrp="1"/>
          </p:cNvSpPr>
          <p:nvPr>
            <p:ph type="body" idx="1"/>
          </p:nvPr>
        </p:nvSpPr>
        <p:spPr>
          <a:xfrm>
            <a:off x="862050" y="1047250"/>
            <a:ext cx="7419900" cy="33492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658" name="Google Shape;658;p43"/>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9" name="Google Shape;659;p43"/>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3"/>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61"/>
        <p:cNvGrpSpPr/>
        <p:nvPr/>
      </p:nvGrpSpPr>
      <p:grpSpPr>
        <a:xfrm>
          <a:off x="0" y="0"/>
          <a:ext cx="0" cy="0"/>
          <a:chOff x="0" y="0"/>
          <a:chExt cx="0" cy="0"/>
        </a:xfrm>
      </p:grpSpPr>
      <p:sp>
        <p:nvSpPr>
          <p:cNvPr id="662" name="Google Shape;662;p44"/>
          <p:cNvSpPr txBox="1">
            <a:spLocks noGrp="1"/>
          </p:cNvSpPr>
          <p:nvPr>
            <p:ph type="title"/>
          </p:nvPr>
        </p:nvSpPr>
        <p:spPr>
          <a:xfrm>
            <a:off x="4732000" y="558150"/>
            <a:ext cx="3665100" cy="409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900"/>
              <a:buNone/>
              <a:defRPr sz="29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63"/>
        <p:cNvGrpSpPr/>
        <p:nvPr/>
      </p:nvGrpSpPr>
      <p:grpSpPr>
        <a:xfrm>
          <a:off x="0" y="0"/>
          <a:ext cx="0" cy="0"/>
          <a:chOff x="0" y="0"/>
          <a:chExt cx="0" cy="0"/>
        </a:xfrm>
      </p:grpSpPr>
      <p:sp>
        <p:nvSpPr>
          <p:cNvPr id="664" name="Google Shape;664;p45"/>
          <p:cNvSpPr txBox="1">
            <a:spLocks noGrp="1"/>
          </p:cNvSpPr>
          <p:nvPr>
            <p:ph type="subTitle" idx="1"/>
          </p:nvPr>
        </p:nvSpPr>
        <p:spPr>
          <a:xfrm>
            <a:off x="889500" y="1434475"/>
            <a:ext cx="3827100" cy="63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Font typeface="Paytone One"/>
              <a:buNone/>
              <a:defRPr sz="1600">
                <a:latin typeface="Paytone One"/>
                <a:ea typeface="Paytone One"/>
                <a:cs typeface="Paytone One"/>
                <a:sym typeface="Paytone 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65" name="Google Shape;665;p45"/>
          <p:cNvSpPr txBox="1">
            <a:spLocks noGrp="1"/>
          </p:cNvSpPr>
          <p:nvPr>
            <p:ph type="body" idx="2"/>
          </p:nvPr>
        </p:nvSpPr>
        <p:spPr>
          <a:xfrm>
            <a:off x="889500" y="2145475"/>
            <a:ext cx="3477900" cy="26367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1600"/>
              </a:spcBef>
              <a:spcAft>
                <a:spcPts val="0"/>
              </a:spcAft>
              <a:buSzPts val="1600"/>
              <a:buChar char="○"/>
              <a:defRPr sz="1600"/>
            </a:lvl2pPr>
            <a:lvl3pPr marL="1371600" lvl="2" indent="-330200" rtl="0">
              <a:spcBef>
                <a:spcPts val="1600"/>
              </a:spcBef>
              <a:spcAft>
                <a:spcPts val="0"/>
              </a:spcAft>
              <a:buSzPts val="1600"/>
              <a:buChar char="■"/>
              <a:defRPr sz="1600"/>
            </a:lvl3pPr>
            <a:lvl4pPr marL="1828800" lvl="3" indent="-330200" rtl="0">
              <a:spcBef>
                <a:spcPts val="1600"/>
              </a:spcBef>
              <a:spcAft>
                <a:spcPts val="0"/>
              </a:spcAft>
              <a:buSzPts val="1600"/>
              <a:buChar char="●"/>
              <a:defRPr sz="1600"/>
            </a:lvl4pPr>
            <a:lvl5pPr marL="2286000" lvl="4" indent="-330200" rtl="0">
              <a:spcBef>
                <a:spcPts val="1600"/>
              </a:spcBef>
              <a:spcAft>
                <a:spcPts val="0"/>
              </a:spcAft>
              <a:buSzPts val="1600"/>
              <a:buChar char="○"/>
              <a:defRPr sz="1600"/>
            </a:lvl5pPr>
            <a:lvl6pPr marL="2743200" lvl="5" indent="-330200" rtl="0">
              <a:spcBef>
                <a:spcPts val="1600"/>
              </a:spcBef>
              <a:spcAft>
                <a:spcPts val="0"/>
              </a:spcAft>
              <a:buSzPts val="1600"/>
              <a:buChar char="■"/>
              <a:defRPr sz="1600"/>
            </a:lvl6pPr>
            <a:lvl7pPr marL="3200400" lvl="6" indent="-330200" rtl="0">
              <a:spcBef>
                <a:spcPts val="1600"/>
              </a:spcBef>
              <a:spcAft>
                <a:spcPts val="0"/>
              </a:spcAft>
              <a:buSzPts val="1600"/>
              <a:buChar char="●"/>
              <a:defRPr sz="1600"/>
            </a:lvl7pPr>
            <a:lvl8pPr marL="3657600" lvl="7" indent="-330200" rtl="0">
              <a:spcBef>
                <a:spcPts val="1600"/>
              </a:spcBef>
              <a:spcAft>
                <a:spcPts val="0"/>
              </a:spcAft>
              <a:buSzPts val="1600"/>
              <a:buChar char="○"/>
              <a:defRPr sz="1600"/>
            </a:lvl8pPr>
            <a:lvl9pPr marL="4114800" lvl="8" indent="-330200" rtl="0">
              <a:spcBef>
                <a:spcPts val="1600"/>
              </a:spcBef>
              <a:spcAft>
                <a:spcPts val="1600"/>
              </a:spcAft>
              <a:buSzPts val="1600"/>
              <a:buChar char="■"/>
              <a:defRPr sz="1600"/>
            </a:lvl9pPr>
          </a:lstStyle>
          <a:p>
            <a:endParaRPr/>
          </a:p>
        </p:txBody>
      </p:sp>
      <p:sp>
        <p:nvSpPr>
          <p:cNvPr id="666" name="Google Shape;666;p45"/>
          <p:cNvSpPr txBox="1">
            <a:spLocks noGrp="1"/>
          </p:cNvSpPr>
          <p:nvPr>
            <p:ph type="title"/>
          </p:nvPr>
        </p:nvSpPr>
        <p:spPr>
          <a:xfrm>
            <a:off x="889500" y="463375"/>
            <a:ext cx="5523600" cy="55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667" name="Google Shape;667;p45"/>
          <p:cNvGrpSpPr/>
          <p:nvPr/>
        </p:nvGrpSpPr>
        <p:grpSpPr>
          <a:xfrm>
            <a:off x="139135" y="370299"/>
            <a:ext cx="489264" cy="4578971"/>
            <a:chOff x="139135" y="370299"/>
            <a:chExt cx="489264" cy="4578971"/>
          </a:xfrm>
        </p:grpSpPr>
        <p:sp>
          <p:nvSpPr>
            <p:cNvPr id="668" name="Google Shape;668;p45"/>
            <p:cNvSpPr/>
            <p:nvPr/>
          </p:nvSpPr>
          <p:spPr>
            <a:xfrm>
              <a:off x="453505" y="478216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5"/>
            <p:cNvSpPr/>
            <p:nvPr/>
          </p:nvSpPr>
          <p:spPr>
            <a:xfrm>
              <a:off x="139135" y="4313557"/>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5"/>
            <p:cNvSpPr/>
            <p:nvPr/>
          </p:nvSpPr>
          <p:spPr>
            <a:xfrm>
              <a:off x="314128" y="370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71"/>
        <p:cNvGrpSpPr/>
        <p:nvPr/>
      </p:nvGrpSpPr>
      <p:grpSpPr>
        <a:xfrm>
          <a:off x="0" y="0"/>
          <a:ext cx="0" cy="0"/>
          <a:chOff x="0" y="0"/>
          <a:chExt cx="0" cy="0"/>
        </a:xfrm>
      </p:grpSpPr>
      <p:sp>
        <p:nvSpPr>
          <p:cNvPr id="672" name="Google Shape;672;p46"/>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73" name="Google Shape;673;p46"/>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6"/>
          <p:cNvSpPr/>
          <p:nvPr/>
        </p:nvSpPr>
        <p:spPr>
          <a:xfrm>
            <a:off x="8348343" y="63934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6"/>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6"/>
          <p:cNvSpPr/>
          <p:nvPr/>
        </p:nvSpPr>
        <p:spPr>
          <a:xfrm>
            <a:off x="283828" y="16713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46"/>
          <p:cNvGrpSpPr/>
          <p:nvPr/>
        </p:nvGrpSpPr>
        <p:grpSpPr>
          <a:xfrm>
            <a:off x="161842" y="4709170"/>
            <a:ext cx="175060" cy="176431"/>
            <a:chOff x="-5178450" y="588525"/>
            <a:chExt cx="1780875" cy="1794825"/>
          </a:xfrm>
        </p:grpSpPr>
        <p:sp>
          <p:nvSpPr>
            <p:cNvPr id="678" name="Google Shape;678;p4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46"/>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4"/>
        <p:cNvGrpSpPr/>
        <p:nvPr/>
      </p:nvGrpSpPr>
      <p:grpSpPr>
        <a:xfrm>
          <a:off x="0" y="0"/>
          <a:ext cx="0" cy="0"/>
          <a:chOff x="0" y="0"/>
          <a:chExt cx="0" cy="0"/>
        </a:xfrm>
      </p:grpSpPr>
      <p:sp>
        <p:nvSpPr>
          <p:cNvPr id="685" name="Google Shape;685;p47"/>
          <p:cNvSpPr txBox="1">
            <a:spLocks noGrp="1"/>
          </p:cNvSpPr>
          <p:nvPr>
            <p:ph type="title" hasCustomPrompt="1"/>
          </p:nvPr>
        </p:nvSpPr>
        <p:spPr>
          <a:xfrm>
            <a:off x="1481550" y="1855250"/>
            <a:ext cx="6180900" cy="94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86" name="Google Shape;686;p47"/>
          <p:cNvSpPr txBox="1">
            <a:spLocks noGrp="1"/>
          </p:cNvSpPr>
          <p:nvPr>
            <p:ph type="body" idx="1"/>
          </p:nvPr>
        </p:nvSpPr>
        <p:spPr>
          <a:xfrm>
            <a:off x="2742450" y="2798450"/>
            <a:ext cx="3659100" cy="9432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42900" algn="ctr" rtl="0">
              <a:spcBef>
                <a:spcPts val="1600"/>
              </a:spcBef>
              <a:spcAft>
                <a:spcPts val="0"/>
              </a:spcAft>
              <a:buSzPts val="1800"/>
              <a:buChar char="○"/>
              <a:defRPr sz="1800"/>
            </a:lvl2pPr>
            <a:lvl3pPr marL="1371600" lvl="2" indent="-342900" algn="ctr" rtl="0">
              <a:spcBef>
                <a:spcPts val="1600"/>
              </a:spcBef>
              <a:spcAft>
                <a:spcPts val="0"/>
              </a:spcAft>
              <a:buSzPts val="1800"/>
              <a:buChar char="■"/>
              <a:defRPr sz="1800"/>
            </a:lvl3pPr>
            <a:lvl4pPr marL="1828800" lvl="3" indent="-342900" algn="ctr" rtl="0">
              <a:spcBef>
                <a:spcPts val="1600"/>
              </a:spcBef>
              <a:spcAft>
                <a:spcPts val="0"/>
              </a:spcAft>
              <a:buSzPts val="1800"/>
              <a:buChar char="●"/>
              <a:defRPr sz="1800"/>
            </a:lvl4pPr>
            <a:lvl5pPr marL="2286000" lvl="4" indent="-342900" algn="ctr" rtl="0">
              <a:spcBef>
                <a:spcPts val="1600"/>
              </a:spcBef>
              <a:spcAft>
                <a:spcPts val="0"/>
              </a:spcAft>
              <a:buSzPts val="1800"/>
              <a:buChar char="○"/>
              <a:defRPr sz="1800"/>
            </a:lvl5pPr>
            <a:lvl6pPr marL="2743200" lvl="5" indent="-342900" algn="ctr" rtl="0">
              <a:spcBef>
                <a:spcPts val="1600"/>
              </a:spcBef>
              <a:spcAft>
                <a:spcPts val="0"/>
              </a:spcAft>
              <a:buSzPts val="1800"/>
              <a:buChar char="■"/>
              <a:defRPr sz="1800"/>
            </a:lvl6pPr>
            <a:lvl7pPr marL="3200400" lvl="6" indent="-342900" algn="ctr" rtl="0">
              <a:spcBef>
                <a:spcPts val="1600"/>
              </a:spcBef>
              <a:spcAft>
                <a:spcPts val="0"/>
              </a:spcAft>
              <a:buSzPts val="1800"/>
              <a:buChar char="●"/>
              <a:defRPr sz="1800"/>
            </a:lvl7pPr>
            <a:lvl8pPr marL="3657600" lvl="7" indent="-342900" algn="ctr" rtl="0">
              <a:spcBef>
                <a:spcPts val="1600"/>
              </a:spcBef>
              <a:spcAft>
                <a:spcPts val="0"/>
              </a:spcAft>
              <a:buSzPts val="1800"/>
              <a:buChar char="○"/>
              <a:defRPr sz="1800"/>
            </a:lvl8pPr>
            <a:lvl9pPr marL="4114800" lvl="8" indent="-342900" algn="ctr" rtl="0">
              <a:spcBef>
                <a:spcPts val="1600"/>
              </a:spcBef>
              <a:spcAft>
                <a:spcPts val="1600"/>
              </a:spcAft>
              <a:buSzPts val="1800"/>
              <a:buChar char="■"/>
              <a:defRPr sz="1800"/>
            </a:lvl9pPr>
          </a:lstStyle>
          <a:p>
            <a:endParaRPr/>
          </a:p>
        </p:txBody>
      </p:sp>
      <p:sp>
        <p:nvSpPr>
          <p:cNvPr id="687" name="Google Shape;687;p47"/>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7"/>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7"/>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7"/>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691" name="Google Shape;691;p47"/>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692" name="Google Shape;692;p47"/>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693" name="Google Shape;693;p47"/>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7"/>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7"/>
          <p:cNvSpPr/>
          <p:nvPr/>
        </p:nvSpPr>
        <p:spPr>
          <a:xfrm>
            <a:off x="2327075" y="413688"/>
            <a:ext cx="4489845" cy="4316131"/>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7"/>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7"/>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7"/>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47"/>
          <p:cNvGrpSpPr/>
          <p:nvPr/>
        </p:nvGrpSpPr>
        <p:grpSpPr>
          <a:xfrm>
            <a:off x="2292467" y="4603120"/>
            <a:ext cx="175060" cy="176431"/>
            <a:chOff x="-5178450" y="588525"/>
            <a:chExt cx="1780875" cy="1794825"/>
          </a:xfrm>
        </p:grpSpPr>
        <p:sp>
          <p:nvSpPr>
            <p:cNvPr id="700" name="Google Shape;700;p4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04"/>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2">
    <p:spTree>
      <p:nvGrpSpPr>
        <p:cNvPr id="1" name="Shape 705"/>
        <p:cNvGrpSpPr/>
        <p:nvPr/>
      </p:nvGrpSpPr>
      <p:grpSpPr>
        <a:xfrm>
          <a:off x="0" y="0"/>
          <a:ext cx="0" cy="0"/>
          <a:chOff x="0" y="0"/>
          <a:chExt cx="0" cy="0"/>
        </a:xfrm>
      </p:grpSpPr>
      <p:sp>
        <p:nvSpPr>
          <p:cNvPr id="706" name="Google Shape;706;p49"/>
          <p:cNvSpPr/>
          <p:nvPr/>
        </p:nvSpPr>
        <p:spPr>
          <a:xfrm rot="5400000">
            <a:off x="2238886" y="-910144"/>
            <a:ext cx="4581573" cy="10323636"/>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9"/>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9"/>
          <p:cNvSpPr/>
          <p:nvPr/>
        </p:nvSpPr>
        <p:spPr>
          <a:xfrm>
            <a:off x="5764205" y="6157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a:off x="332230" y="41681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49"/>
          <p:cNvGrpSpPr/>
          <p:nvPr/>
        </p:nvGrpSpPr>
        <p:grpSpPr>
          <a:xfrm>
            <a:off x="8426154" y="4707020"/>
            <a:ext cx="175060" cy="176431"/>
            <a:chOff x="-5178450" y="588525"/>
            <a:chExt cx="1780875" cy="1794825"/>
          </a:xfrm>
        </p:grpSpPr>
        <p:sp>
          <p:nvSpPr>
            <p:cNvPr id="712" name="Google Shape;712;p4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 name="Google Shape;716;p49"/>
          <p:cNvSpPr/>
          <p:nvPr/>
        </p:nvSpPr>
        <p:spPr>
          <a:xfrm>
            <a:off x="8306078" y="2597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txBox="1">
            <a:spLocks noGrp="1"/>
          </p:cNvSpPr>
          <p:nvPr>
            <p:ph type="title"/>
          </p:nvPr>
        </p:nvSpPr>
        <p:spPr>
          <a:xfrm>
            <a:off x="829772"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18" name="Google Shape;718;p49"/>
          <p:cNvSpPr txBox="1">
            <a:spLocks noGrp="1"/>
          </p:cNvSpPr>
          <p:nvPr>
            <p:ph type="subTitle" idx="1"/>
          </p:nvPr>
        </p:nvSpPr>
        <p:spPr>
          <a:xfrm>
            <a:off x="829772"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19" name="Google Shape;719;p49"/>
          <p:cNvSpPr txBox="1">
            <a:spLocks noGrp="1"/>
          </p:cNvSpPr>
          <p:nvPr>
            <p:ph type="title" idx="2"/>
          </p:nvPr>
        </p:nvSpPr>
        <p:spPr>
          <a:xfrm>
            <a:off x="3432367"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20" name="Google Shape;720;p49"/>
          <p:cNvSpPr txBox="1">
            <a:spLocks noGrp="1"/>
          </p:cNvSpPr>
          <p:nvPr>
            <p:ph type="subTitle" idx="3"/>
          </p:nvPr>
        </p:nvSpPr>
        <p:spPr>
          <a:xfrm>
            <a:off x="3432367"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21" name="Google Shape;721;p49"/>
          <p:cNvSpPr txBox="1">
            <a:spLocks noGrp="1"/>
          </p:cNvSpPr>
          <p:nvPr>
            <p:ph type="title" idx="4"/>
          </p:nvPr>
        </p:nvSpPr>
        <p:spPr>
          <a:xfrm>
            <a:off x="6014728" y="2673975"/>
            <a:ext cx="22995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800"/>
              <a:buNone/>
              <a:defRPr sz="18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22" name="Google Shape;722;p49"/>
          <p:cNvSpPr txBox="1">
            <a:spLocks noGrp="1"/>
          </p:cNvSpPr>
          <p:nvPr>
            <p:ph type="subTitle" idx="5"/>
          </p:nvPr>
        </p:nvSpPr>
        <p:spPr>
          <a:xfrm>
            <a:off x="6014728" y="33897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23" name="Google Shape;723;p49"/>
          <p:cNvSpPr txBox="1">
            <a:spLocks noGrp="1"/>
          </p:cNvSpPr>
          <p:nvPr>
            <p:ph type="title" idx="6" hasCustomPrompt="1"/>
          </p:nvPr>
        </p:nvSpPr>
        <p:spPr>
          <a:xfrm>
            <a:off x="829772"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4" name="Google Shape;724;p49"/>
          <p:cNvSpPr txBox="1">
            <a:spLocks noGrp="1"/>
          </p:cNvSpPr>
          <p:nvPr>
            <p:ph type="title" idx="7" hasCustomPrompt="1"/>
          </p:nvPr>
        </p:nvSpPr>
        <p:spPr>
          <a:xfrm>
            <a:off x="3422242"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5" name="Google Shape;725;p49"/>
          <p:cNvSpPr txBox="1">
            <a:spLocks noGrp="1"/>
          </p:cNvSpPr>
          <p:nvPr>
            <p:ph type="title" idx="8" hasCustomPrompt="1"/>
          </p:nvPr>
        </p:nvSpPr>
        <p:spPr>
          <a:xfrm>
            <a:off x="6014728" y="19770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000"/>
              <a:buNone/>
              <a:defRPr sz="30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6" name="Google Shape;726;p49"/>
          <p:cNvSpPr txBox="1">
            <a:spLocks noGrp="1"/>
          </p:cNvSpPr>
          <p:nvPr>
            <p:ph type="title" idx="9"/>
          </p:nvPr>
        </p:nvSpPr>
        <p:spPr>
          <a:xfrm>
            <a:off x="889500" y="468801"/>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Quote">
  <p:cSld name="SECTION_TITLE_AND_DESCRIPTION_1">
    <p:spTree>
      <p:nvGrpSpPr>
        <p:cNvPr id="1" name="Shape 727"/>
        <p:cNvGrpSpPr/>
        <p:nvPr/>
      </p:nvGrpSpPr>
      <p:grpSpPr>
        <a:xfrm>
          <a:off x="0" y="0"/>
          <a:ext cx="0" cy="0"/>
          <a:chOff x="0" y="0"/>
          <a:chExt cx="0" cy="0"/>
        </a:xfrm>
      </p:grpSpPr>
      <p:sp>
        <p:nvSpPr>
          <p:cNvPr id="728" name="Google Shape;728;p50"/>
          <p:cNvSpPr/>
          <p:nvPr/>
        </p:nvSpPr>
        <p:spPr>
          <a:xfrm>
            <a:off x="2238638" y="316125"/>
            <a:ext cx="4666771" cy="4511213"/>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0"/>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0"/>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0"/>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0"/>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733" name="Google Shape;733;p50"/>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734" name="Google Shape;734;p50"/>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735" name="Google Shape;735;p50"/>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0"/>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0"/>
          <p:cNvSpPr/>
          <p:nvPr/>
        </p:nvSpPr>
        <p:spPr>
          <a:xfrm>
            <a:off x="2938480" y="7751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0"/>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 name="Google Shape;739;p50"/>
          <p:cNvGrpSpPr/>
          <p:nvPr/>
        </p:nvGrpSpPr>
        <p:grpSpPr>
          <a:xfrm>
            <a:off x="5231104" y="166470"/>
            <a:ext cx="175060" cy="176431"/>
            <a:chOff x="-5178450" y="588525"/>
            <a:chExt cx="1780875" cy="1794825"/>
          </a:xfrm>
        </p:grpSpPr>
        <p:sp>
          <p:nvSpPr>
            <p:cNvPr id="740" name="Google Shape;740;p5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 name="Google Shape;744;p50"/>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0"/>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 name="Google Shape;746;p50"/>
          <p:cNvGrpSpPr/>
          <p:nvPr/>
        </p:nvGrpSpPr>
        <p:grpSpPr>
          <a:xfrm>
            <a:off x="2292467" y="4603120"/>
            <a:ext cx="175060" cy="176431"/>
            <a:chOff x="-5178450" y="588525"/>
            <a:chExt cx="1780875" cy="1794825"/>
          </a:xfrm>
        </p:grpSpPr>
        <p:sp>
          <p:nvSpPr>
            <p:cNvPr id="747" name="Google Shape;747;p5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 name="Google Shape;751;p50"/>
          <p:cNvSpPr txBox="1">
            <a:spLocks noGrp="1"/>
          </p:cNvSpPr>
          <p:nvPr>
            <p:ph type="title"/>
          </p:nvPr>
        </p:nvSpPr>
        <p:spPr>
          <a:xfrm>
            <a:off x="2739750" y="3529775"/>
            <a:ext cx="36645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Font typeface="DM Sans"/>
              <a:buNone/>
              <a:defRPr sz="1800">
                <a:solidFill>
                  <a:schemeClr val="dk1"/>
                </a:solidFill>
                <a:latin typeface="DM Sans"/>
                <a:ea typeface="DM Sans"/>
                <a:cs typeface="DM Sans"/>
                <a:sym typeface="DM Sans"/>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52" name="Google Shape;752;p50"/>
          <p:cNvSpPr txBox="1">
            <a:spLocks noGrp="1"/>
          </p:cNvSpPr>
          <p:nvPr>
            <p:ph type="subTitle" idx="1"/>
          </p:nvPr>
        </p:nvSpPr>
        <p:spPr>
          <a:xfrm>
            <a:off x="2585550" y="1407325"/>
            <a:ext cx="3972900" cy="20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100"/>
              <a:buFont typeface="Paytone One"/>
              <a:buNone/>
              <a:defRPr sz="2200">
                <a:solidFill>
                  <a:schemeClr val="dk1"/>
                </a:solidFill>
                <a:latin typeface="Paytone One"/>
                <a:ea typeface="Paytone One"/>
                <a:cs typeface="Paytone One"/>
                <a:sym typeface="Paytone 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2_1">
    <p:spTree>
      <p:nvGrpSpPr>
        <p:cNvPr id="1" name="Shape 753"/>
        <p:cNvGrpSpPr/>
        <p:nvPr/>
      </p:nvGrpSpPr>
      <p:grpSpPr>
        <a:xfrm>
          <a:off x="0" y="0"/>
          <a:ext cx="0" cy="0"/>
          <a:chOff x="0" y="0"/>
          <a:chExt cx="0" cy="0"/>
        </a:xfrm>
      </p:grpSpPr>
      <p:sp>
        <p:nvSpPr>
          <p:cNvPr id="754" name="Google Shape;754;p51"/>
          <p:cNvSpPr/>
          <p:nvPr/>
        </p:nvSpPr>
        <p:spPr>
          <a:xfrm>
            <a:off x="5514993" y="64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1"/>
          <p:cNvSpPr/>
          <p:nvPr/>
        </p:nvSpPr>
        <p:spPr>
          <a:xfrm>
            <a:off x="8584180" y="1467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1"/>
          <p:cNvSpPr/>
          <p:nvPr/>
        </p:nvSpPr>
        <p:spPr>
          <a:xfrm>
            <a:off x="8832605" y="34066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1"/>
          <p:cNvSpPr/>
          <p:nvPr/>
        </p:nvSpPr>
        <p:spPr>
          <a:xfrm>
            <a:off x="213122" y="3747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51"/>
          <p:cNvGrpSpPr/>
          <p:nvPr/>
        </p:nvGrpSpPr>
        <p:grpSpPr>
          <a:xfrm>
            <a:off x="609979" y="4683820"/>
            <a:ext cx="175060" cy="176431"/>
            <a:chOff x="-5178450" y="588525"/>
            <a:chExt cx="1780875" cy="1794825"/>
          </a:xfrm>
        </p:grpSpPr>
        <p:sp>
          <p:nvSpPr>
            <p:cNvPr id="759" name="Google Shape;759;p5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51"/>
          <p:cNvSpPr/>
          <p:nvPr/>
        </p:nvSpPr>
        <p:spPr>
          <a:xfrm>
            <a:off x="240578" y="1374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a:hlinkClick r:id="rId2" action="ppaction://hlinksldjump"/>
          </p:cNvPr>
          <p:cNvSpPr txBox="1">
            <a:spLocks noGrp="1"/>
          </p:cNvSpPr>
          <p:nvPr>
            <p:ph type="title"/>
          </p:nvPr>
        </p:nvSpPr>
        <p:spPr>
          <a:xfrm>
            <a:off x="1281800" y="3197075"/>
            <a:ext cx="31989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765" name="Google Shape;765;p51"/>
          <p:cNvSpPr txBox="1">
            <a:spLocks noGrp="1"/>
          </p:cNvSpPr>
          <p:nvPr>
            <p:ph type="subTitle" idx="1"/>
          </p:nvPr>
        </p:nvSpPr>
        <p:spPr>
          <a:xfrm>
            <a:off x="1610575" y="3824050"/>
            <a:ext cx="2541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66" name="Google Shape;766;p51">
            <a:hlinkClick r:id="rId3" action="ppaction://hlinksldjump"/>
          </p:cNvPr>
          <p:cNvSpPr txBox="1">
            <a:spLocks noGrp="1"/>
          </p:cNvSpPr>
          <p:nvPr>
            <p:ph type="title" idx="2"/>
          </p:nvPr>
        </p:nvSpPr>
        <p:spPr>
          <a:xfrm>
            <a:off x="4663326" y="3197075"/>
            <a:ext cx="3198900" cy="715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767" name="Google Shape;767;p51"/>
          <p:cNvSpPr txBox="1">
            <a:spLocks noGrp="1"/>
          </p:cNvSpPr>
          <p:nvPr>
            <p:ph type="subTitle" idx="3"/>
          </p:nvPr>
        </p:nvSpPr>
        <p:spPr>
          <a:xfrm>
            <a:off x="4992121" y="3824050"/>
            <a:ext cx="2541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68" name="Google Shape;768;p51"/>
          <p:cNvSpPr txBox="1">
            <a:spLocks noGrp="1"/>
          </p:cNvSpPr>
          <p:nvPr>
            <p:ph type="title" idx="4"/>
          </p:nvPr>
        </p:nvSpPr>
        <p:spPr>
          <a:xfrm>
            <a:off x="889500" y="463375"/>
            <a:ext cx="49041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769" name="Google Shape;769;p51"/>
          <p:cNvSpPr/>
          <p:nvPr/>
        </p:nvSpPr>
        <p:spPr>
          <a:xfrm rot="10800000">
            <a:off x="7725225" y="-19539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1"/>
          <p:cNvSpPr/>
          <p:nvPr/>
        </p:nvSpPr>
        <p:spPr>
          <a:xfrm flipH="1">
            <a:off x="7415825" y="-3884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ig Text">
  <p:cSld name="SECTION_TITLE_AND_DESCRIPTION_2_1_1">
    <p:spTree>
      <p:nvGrpSpPr>
        <p:cNvPr id="1" name="Shape 771"/>
        <p:cNvGrpSpPr/>
        <p:nvPr/>
      </p:nvGrpSpPr>
      <p:grpSpPr>
        <a:xfrm>
          <a:off x="0" y="0"/>
          <a:ext cx="0" cy="0"/>
          <a:chOff x="0" y="0"/>
          <a:chExt cx="0" cy="0"/>
        </a:xfrm>
      </p:grpSpPr>
      <p:sp>
        <p:nvSpPr>
          <p:cNvPr id="772" name="Google Shape;772;p52"/>
          <p:cNvSpPr/>
          <p:nvPr/>
        </p:nvSpPr>
        <p:spPr>
          <a:xfrm>
            <a:off x="8616218" y="417362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2"/>
          <p:cNvSpPr/>
          <p:nvPr/>
        </p:nvSpPr>
        <p:spPr>
          <a:xfrm>
            <a:off x="7550480" y="17775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2"/>
          <p:cNvSpPr/>
          <p:nvPr/>
        </p:nvSpPr>
        <p:spPr>
          <a:xfrm>
            <a:off x="1501855" y="39675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2"/>
          <p:cNvSpPr/>
          <p:nvPr/>
        </p:nvSpPr>
        <p:spPr>
          <a:xfrm>
            <a:off x="1114497" y="4794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52"/>
          <p:cNvGrpSpPr/>
          <p:nvPr/>
        </p:nvGrpSpPr>
        <p:grpSpPr>
          <a:xfrm>
            <a:off x="776629" y="636857"/>
            <a:ext cx="175060" cy="176431"/>
            <a:chOff x="-5178450" y="588525"/>
            <a:chExt cx="1780875" cy="1794825"/>
          </a:xfrm>
        </p:grpSpPr>
        <p:sp>
          <p:nvSpPr>
            <p:cNvPr id="777" name="Google Shape;777;p5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52"/>
          <p:cNvSpPr/>
          <p:nvPr/>
        </p:nvSpPr>
        <p:spPr>
          <a:xfrm>
            <a:off x="5907253" y="813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2"/>
          <p:cNvSpPr txBox="1">
            <a:spLocks noGrp="1"/>
          </p:cNvSpPr>
          <p:nvPr>
            <p:ph type="title"/>
          </p:nvPr>
        </p:nvSpPr>
        <p:spPr>
          <a:xfrm>
            <a:off x="1966050" y="1345288"/>
            <a:ext cx="5211900" cy="16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700"/>
              <a:buNone/>
              <a:defRPr sz="47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783" name="Google Shape;783;p52"/>
          <p:cNvSpPr txBox="1">
            <a:spLocks noGrp="1"/>
          </p:cNvSpPr>
          <p:nvPr>
            <p:ph type="subTitle" idx="1"/>
          </p:nvPr>
        </p:nvSpPr>
        <p:spPr>
          <a:xfrm>
            <a:off x="2877900" y="3142713"/>
            <a:ext cx="33882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784" name="Google Shape;784;p52"/>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2"/>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786" name="Google Shape;786;p52"/>
          <p:cNvSpPr/>
          <p:nvPr/>
        </p:nvSpPr>
        <p:spPr>
          <a:xfrm flipH="1">
            <a:off x="7592392" y="-139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2"/>
          <p:cNvSpPr/>
          <p:nvPr/>
        </p:nvSpPr>
        <p:spPr>
          <a:xfrm rot="1729684" flipH="1">
            <a:off x="6851759" y="80978"/>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0"/>
        <p:cNvGrpSpPr/>
        <p:nvPr/>
      </p:nvGrpSpPr>
      <p:grpSpPr>
        <a:xfrm>
          <a:off x="0" y="0"/>
          <a:ext cx="0" cy="0"/>
          <a:chOff x="0" y="0"/>
          <a:chExt cx="0" cy="0"/>
        </a:xfrm>
      </p:grpSpPr>
      <p:sp>
        <p:nvSpPr>
          <p:cNvPr id="91" name="Google Shape;91;p6"/>
          <p:cNvSpPr/>
          <p:nvPr/>
        </p:nvSpPr>
        <p:spPr>
          <a:xfrm rot="5037640">
            <a:off x="2041824" y="-1541410"/>
            <a:ext cx="5540104" cy="10506299"/>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5764205" y="6157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895905" y="140206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6" name="Google Shape;96;p6"/>
          <p:cNvSpPr/>
          <p:nvPr/>
        </p:nvSpPr>
        <p:spPr>
          <a:xfrm flipH="1">
            <a:off x="7934198" y="-193575"/>
            <a:ext cx="1231354" cy="1167755"/>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rot="1729653" flipH="1">
            <a:off x="7367963" y="-121015"/>
            <a:ext cx="2363807" cy="1608329"/>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2_2">
    <p:spTree>
      <p:nvGrpSpPr>
        <p:cNvPr id="1" name="Shape 788"/>
        <p:cNvGrpSpPr/>
        <p:nvPr/>
      </p:nvGrpSpPr>
      <p:grpSpPr>
        <a:xfrm>
          <a:off x="0" y="0"/>
          <a:ext cx="0" cy="0"/>
          <a:chOff x="0" y="0"/>
          <a:chExt cx="0" cy="0"/>
        </a:xfrm>
      </p:grpSpPr>
      <p:sp>
        <p:nvSpPr>
          <p:cNvPr id="789" name="Google Shape;789;p53"/>
          <p:cNvSpPr/>
          <p:nvPr/>
        </p:nvSpPr>
        <p:spPr>
          <a:xfrm>
            <a:off x="8601218" y="4633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3"/>
          <p:cNvSpPr/>
          <p:nvPr/>
        </p:nvSpPr>
        <p:spPr>
          <a:xfrm>
            <a:off x="8203880" y="406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3"/>
          <p:cNvSpPr/>
          <p:nvPr/>
        </p:nvSpPr>
        <p:spPr>
          <a:xfrm>
            <a:off x="332230" y="41681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3"/>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53"/>
          <p:cNvGrpSpPr/>
          <p:nvPr/>
        </p:nvGrpSpPr>
        <p:grpSpPr>
          <a:xfrm>
            <a:off x="8426154" y="4707020"/>
            <a:ext cx="175060" cy="176431"/>
            <a:chOff x="-5178450" y="588525"/>
            <a:chExt cx="1780875" cy="1794825"/>
          </a:xfrm>
        </p:grpSpPr>
        <p:sp>
          <p:nvSpPr>
            <p:cNvPr id="794" name="Google Shape;794;p5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53"/>
          <p:cNvSpPr/>
          <p:nvPr/>
        </p:nvSpPr>
        <p:spPr>
          <a:xfrm>
            <a:off x="7745103" y="2340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3"/>
          <p:cNvSpPr txBox="1">
            <a:spLocks noGrp="1"/>
          </p:cNvSpPr>
          <p:nvPr>
            <p:ph type="title"/>
          </p:nvPr>
        </p:nvSpPr>
        <p:spPr>
          <a:xfrm>
            <a:off x="4431950" y="1696225"/>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800" name="Google Shape;800;p53"/>
          <p:cNvSpPr txBox="1">
            <a:spLocks noGrp="1"/>
          </p:cNvSpPr>
          <p:nvPr>
            <p:ph type="subTitle" idx="1"/>
          </p:nvPr>
        </p:nvSpPr>
        <p:spPr>
          <a:xfrm>
            <a:off x="4431950" y="1996175"/>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01" name="Google Shape;801;p53"/>
          <p:cNvSpPr txBox="1">
            <a:spLocks noGrp="1"/>
          </p:cNvSpPr>
          <p:nvPr>
            <p:ph type="title" idx="2"/>
          </p:nvPr>
        </p:nvSpPr>
        <p:spPr>
          <a:xfrm>
            <a:off x="889500" y="463375"/>
            <a:ext cx="44622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02" name="Google Shape;802;p53"/>
          <p:cNvSpPr txBox="1">
            <a:spLocks noGrp="1"/>
          </p:cNvSpPr>
          <p:nvPr>
            <p:ph type="title" idx="3"/>
          </p:nvPr>
        </p:nvSpPr>
        <p:spPr>
          <a:xfrm>
            <a:off x="4431950" y="2680100"/>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803" name="Google Shape;803;p53"/>
          <p:cNvSpPr txBox="1">
            <a:spLocks noGrp="1"/>
          </p:cNvSpPr>
          <p:nvPr>
            <p:ph type="subTitle" idx="4"/>
          </p:nvPr>
        </p:nvSpPr>
        <p:spPr>
          <a:xfrm>
            <a:off x="4431950" y="2980050"/>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04" name="Google Shape;804;p53"/>
          <p:cNvSpPr txBox="1">
            <a:spLocks noGrp="1"/>
          </p:cNvSpPr>
          <p:nvPr>
            <p:ph type="title" idx="5"/>
          </p:nvPr>
        </p:nvSpPr>
        <p:spPr>
          <a:xfrm>
            <a:off x="4431950" y="3663975"/>
            <a:ext cx="3735900" cy="376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SzPts val="4300"/>
              <a:buNone/>
              <a:defRPr sz="4300"/>
            </a:lvl2pPr>
            <a:lvl3pPr lvl="2" rtl="0">
              <a:spcBef>
                <a:spcPts val="0"/>
              </a:spcBef>
              <a:spcAft>
                <a:spcPts val="0"/>
              </a:spcAft>
              <a:buSzPts val="4300"/>
              <a:buNone/>
              <a:defRPr sz="4300"/>
            </a:lvl3pPr>
            <a:lvl4pPr lvl="3" rtl="0">
              <a:spcBef>
                <a:spcPts val="0"/>
              </a:spcBef>
              <a:spcAft>
                <a:spcPts val="0"/>
              </a:spcAft>
              <a:buSzPts val="4300"/>
              <a:buNone/>
              <a:defRPr sz="4300"/>
            </a:lvl4pPr>
            <a:lvl5pPr lvl="4" rtl="0">
              <a:spcBef>
                <a:spcPts val="0"/>
              </a:spcBef>
              <a:spcAft>
                <a:spcPts val="0"/>
              </a:spcAft>
              <a:buSzPts val="4300"/>
              <a:buNone/>
              <a:defRPr sz="4300"/>
            </a:lvl5pPr>
            <a:lvl6pPr lvl="5" rtl="0">
              <a:spcBef>
                <a:spcPts val="0"/>
              </a:spcBef>
              <a:spcAft>
                <a:spcPts val="0"/>
              </a:spcAft>
              <a:buSzPts val="4300"/>
              <a:buNone/>
              <a:defRPr sz="4300"/>
            </a:lvl6pPr>
            <a:lvl7pPr lvl="6" rtl="0">
              <a:spcBef>
                <a:spcPts val="0"/>
              </a:spcBef>
              <a:spcAft>
                <a:spcPts val="0"/>
              </a:spcAft>
              <a:buSzPts val="4300"/>
              <a:buNone/>
              <a:defRPr sz="4300"/>
            </a:lvl7pPr>
            <a:lvl8pPr lvl="7" rtl="0">
              <a:spcBef>
                <a:spcPts val="0"/>
              </a:spcBef>
              <a:spcAft>
                <a:spcPts val="0"/>
              </a:spcAft>
              <a:buSzPts val="4300"/>
              <a:buNone/>
              <a:defRPr sz="4300"/>
            </a:lvl8pPr>
            <a:lvl9pPr lvl="8" rtl="0">
              <a:spcBef>
                <a:spcPts val="0"/>
              </a:spcBef>
              <a:spcAft>
                <a:spcPts val="0"/>
              </a:spcAft>
              <a:buSzPts val="4300"/>
              <a:buNone/>
              <a:defRPr sz="4300"/>
            </a:lvl9pPr>
          </a:lstStyle>
          <a:p>
            <a:endParaRPr/>
          </a:p>
        </p:txBody>
      </p:sp>
      <p:sp>
        <p:nvSpPr>
          <p:cNvPr id="805" name="Google Shape;805;p53"/>
          <p:cNvSpPr txBox="1">
            <a:spLocks noGrp="1"/>
          </p:cNvSpPr>
          <p:nvPr>
            <p:ph type="subTitle" idx="6"/>
          </p:nvPr>
        </p:nvSpPr>
        <p:spPr>
          <a:xfrm>
            <a:off x="4431950" y="3963925"/>
            <a:ext cx="37359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p:cSld name="SECTION_HEADER_1">
    <p:bg>
      <p:bgPr>
        <a:solidFill>
          <a:srgbClr val="FFFFFF"/>
        </a:solidFill>
        <a:effectLst/>
      </p:bgPr>
    </p:bg>
    <p:spTree>
      <p:nvGrpSpPr>
        <p:cNvPr id="1" name="Shape 806"/>
        <p:cNvGrpSpPr/>
        <p:nvPr/>
      </p:nvGrpSpPr>
      <p:grpSpPr>
        <a:xfrm>
          <a:off x="0" y="0"/>
          <a:ext cx="0" cy="0"/>
          <a:chOff x="0" y="0"/>
          <a:chExt cx="0" cy="0"/>
        </a:xfrm>
      </p:grpSpPr>
      <p:grpSp>
        <p:nvGrpSpPr>
          <p:cNvPr id="807" name="Google Shape;807;p54"/>
          <p:cNvGrpSpPr/>
          <p:nvPr/>
        </p:nvGrpSpPr>
        <p:grpSpPr>
          <a:xfrm>
            <a:off x="4594980" y="-455981"/>
            <a:ext cx="4549020" cy="6453415"/>
            <a:chOff x="4543905" y="-455981"/>
            <a:chExt cx="4549020" cy="6453415"/>
          </a:xfrm>
        </p:grpSpPr>
        <p:sp>
          <p:nvSpPr>
            <p:cNvPr id="808" name="Google Shape;808;p54"/>
            <p:cNvSpPr/>
            <p:nvPr/>
          </p:nvSpPr>
          <p:spPr>
            <a:xfrm>
              <a:off x="45439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4"/>
            <p:cNvSpPr/>
            <p:nvPr/>
          </p:nvSpPr>
          <p:spPr>
            <a:xfrm>
              <a:off x="6439725" y="-41375"/>
              <a:ext cx="2653200" cy="5267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 name="Google Shape;810;p54"/>
          <p:cNvSpPr txBox="1">
            <a:spLocks noGrp="1"/>
          </p:cNvSpPr>
          <p:nvPr>
            <p:ph type="title"/>
          </p:nvPr>
        </p:nvSpPr>
        <p:spPr>
          <a:xfrm>
            <a:off x="5435325" y="2349825"/>
            <a:ext cx="2849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1" name="Google Shape;811;p54"/>
          <p:cNvSpPr txBox="1">
            <a:spLocks noGrp="1"/>
          </p:cNvSpPr>
          <p:nvPr>
            <p:ph type="subTitle" idx="1"/>
          </p:nvPr>
        </p:nvSpPr>
        <p:spPr>
          <a:xfrm>
            <a:off x="53871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12" name="Google Shape;812;p54"/>
          <p:cNvSpPr txBox="1">
            <a:spLocks noGrp="1"/>
          </p:cNvSpPr>
          <p:nvPr>
            <p:ph type="title" idx="2" hasCustomPrompt="1"/>
          </p:nvPr>
        </p:nvSpPr>
        <p:spPr>
          <a:xfrm>
            <a:off x="57903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813" name="Google Shape;813;p54"/>
          <p:cNvGrpSpPr/>
          <p:nvPr/>
        </p:nvGrpSpPr>
        <p:grpSpPr>
          <a:xfrm rot="10800000">
            <a:off x="139180" y="106881"/>
            <a:ext cx="4613861" cy="4875715"/>
            <a:chOff x="-704697" y="273220"/>
            <a:chExt cx="4613861" cy="4875715"/>
          </a:xfrm>
        </p:grpSpPr>
        <p:sp>
          <p:nvSpPr>
            <p:cNvPr id="814" name="Google Shape;814;p54"/>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4"/>
            <p:cNvSpPr/>
            <p:nvPr/>
          </p:nvSpPr>
          <p:spPr>
            <a:xfrm rot="-9435948">
              <a:off x="115514" y="760052"/>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4"/>
            <p:cNvSpPr/>
            <p:nvPr/>
          </p:nvSpPr>
          <p:spPr>
            <a:xfrm rot="-8333241">
              <a:off x="139212" y="4815543"/>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 name="Google Shape;817;p54"/>
            <p:cNvGrpSpPr/>
            <p:nvPr/>
          </p:nvGrpSpPr>
          <p:grpSpPr>
            <a:xfrm>
              <a:off x="3734104" y="273220"/>
              <a:ext cx="175060" cy="176431"/>
              <a:chOff x="-5178450" y="588525"/>
              <a:chExt cx="1780875" cy="1794825"/>
            </a:xfrm>
          </p:grpSpPr>
          <p:sp>
            <p:nvSpPr>
              <p:cNvPr id="818" name="Google Shape;818;p5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 name="Google Shape;822;p54"/>
            <p:cNvSpPr/>
            <p:nvPr/>
          </p:nvSpPr>
          <p:spPr>
            <a:xfrm>
              <a:off x="-704697" y="50558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 name="Google Shape;823;p54"/>
          <p:cNvSpPr/>
          <p:nvPr/>
        </p:nvSpPr>
        <p:spPr>
          <a:xfrm>
            <a:off x="4594965" y="-88250"/>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
        <p:nvSpPr>
          <p:cNvPr id="824" name="Google Shape;824;p54"/>
          <p:cNvSpPr/>
          <p:nvPr/>
        </p:nvSpPr>
        <p:spPr>
          <a:xfrm rot="-5400000">
            <a:off x="-3103" y="-225977"/>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4"/>
          <p:cNvSpPr/>
          <p:nvPr/>
        </p:nvSpPr>
        <p:spPr>
          <a:xfrm rot="5400000">
            <a:off x="-573075" y="-38689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 Six Columns">
  <p:cSld name="SECTION_TITLE_AND_DESCRIPTION_2_3">
    <p:spTree>
      <p:nvGrpSpPr>
        <p:cNvPr id="1" name="Shape 826"/>
        <p:cNvGrpSpPr/>
        <p:nvPr/>
      </p:nvGrpSpPr>
      <p:grpSpPr>
        <a:xfrm>
          <a:off x="0" y="0"/>
          <a:ext cx="0" cy="0"/>
          <a:chOff x="0" y="0"/>
          <a:chExt cx="0" cy="0"/>
        </a:xfrm>
      </p:grpSpPr>
      <p:sp>
        <p:nvSpPr>
          <p:cNvPr id="827" name="Google Shape;827;p55"/>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5"/>
          <p:cNvSpPr/>
          <p:nvPr/>
        </p:nvSpPr>
        <p:spPr>
          <a:xfrm>
            <a:off x="501405" y="252257"/>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5"/>
          <p:cNvSpPr/>
          <p:nvPr/>
        </p:nvSpPr>
        <p:spPr>
          <a:xfrm>
            <a:off x="8832178" y="45862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5"/>
          <p:cNvSpPr txBox="1">
            <a:spLocks noGrp="1"/>
          </p:cNvSpPr>
          <p:nvPr>
            <p:ph type="title"/>
          </p:nvPr>
        </p:nvSpPr>
        <p:spPr>
          <a:xfrm>
            <a:off x="889500" y="463375"/>
            <a:ext cx="38304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1" name="Google Shape;831;p55"/>
          <p:cNvSpPr txBox="1">
            <a:spLocks noGrp="1"/>
          </p:cNvSpPr>
          <p:nvPr>
            <p:ph type="title" idx="2"/>
          </p:nvPr>
        </p:nvSpPr>
        <p:spPr>
          <a:xfrm>
            <a:off x="969025"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32" name="Google Shape;832;p55"/>
          <p:cNvSpPr txBox="1">
            <a:spLocks noGrp="1"/>
          </p:cNvSpPr>
          <p:nvPr>
            <p:ph type="subTitle" idx="1"/>
          </p:nvPr>
        </p:nvSpPr>
        <p:spPr>
          <a:xfrm>
            <a:off x="969025"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33" name="Google Shape;833;p55"/>
          <p:cNvSpPr txBox="1">
            <a:spLocks noGrp="1"/>
          </p:cNvSpPr>
          <p:nvPr>
            <p:ph type="title" idx="3"/>
          </p:nvPr>
        </p:nvSpPr>
        <p:spPr>
          <a:xfrm>
            <a:off x="3465450"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34" name="Google Shape;834;p55"/>
          <p:cNvSpPr txBox="1">
            <a:spLocks noGrp="1"/>
          </p:cNvSpPr>
          <p:nvPr>
            <p:ph type="subTitle" idx="4"/>
          </p:nvPr>
        </p:nvSpPr>
        <p:spPr>
          <a:xfrm>
            <a:off x="3465450"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35" name="Google Shape;835;p55"/>
          <p:cNvSpPr txBox="1">
            <a:spLocks noGrp="1"/>
          </p:cNvSpPr>
          <p:nvPr>
            <p:ph type="title" idx="5"/>
          </p:nvPr>
        </p:nvSpPr>
        <p:spPr>
          <a:xfrm>
            <a:off x="5961875" y="19334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36" name="Google Shape;836;p55"/>
          <p:cNvSpPr txBox="1">
            <a:spLocks noGrp="1"/>
          </p:cNvSpPr>
          <p:nvPr>
            <p:ph type="subTitle" idx="6"/>
          </p:nvPr>
        </p:nvSpPr>
        <p:spPr>
          <a:xfrm>
            <a:off x="5961875" y="21935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37" name="Google Shape;837;p55"/>
          <p:cNvSpPr txBox="1">
            <a:spLocks noGrp="1"/>
          </p:cNvSpPr>
          <p:nvPr>
            <p:ph type="title" idx="7"/>
          </p:nvPr>
        </p:nvSpPr>
        <p:spPr>
          <a:xfrm>
            <a:off x="969025"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38" name="Google Shape;838;p55"/>
          <p:cNvSpPr txBox="1">
            <a:spLocks noGrp="1"/>
          </p:cNvSpPr>
          <p:nvPr>
            <p:ph type="subTitle" idx="8"/>
          </p:nvPr>
        </p:nvSpPr>
        <p:spPr>
          <a:xfrm>
            <a:off x="969025"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39" name="Google Shape;839;p55"/>
          <p:cNvSpPr txBox="1">
            <a:spLocks noGrp="1"/>
          </p:cNvSpPr>
          <p:nvPr>
            <p:ph type="title" idx="9"/>
          </p:nvPr>
        </p:nvSpPr>
        <p:spPr>
          <a:xfrm>
            <a:off x="3465450"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40" name="Google Shape;840;p55"/>
          <p:cNvSpPr txBox="1">
            <a:spLocks noGrp="1"/>
          </p:cNvSpPr>
          <p:nvPr>
            <p:ph type="subTitle" idx="13"/>
          </p:nvPr>
        </p:nvSpPr>
        <p:spPr>
          <a:xfrm>
            <a:off x="3465450"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41" name="Google Shape;841;p55"/>
          <p:cNvSpPr txBox="1">
            <a:spLocks noGrp="1"/>
          </p:cNvSpPr>
          <p:nvPr>
            <p:ph type="title" idx="14"/>
          </p:nvPr>
        </p:nvSpPr>
        <p:spPr>
          <a:xfrm>
            <a:off x="5961875" y="3577175"/>
            <a:ext cx="2213100" cy="425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842" name="Google Shape;842;p55"/>
          <p:cNvSpPr txBox="1">
            <a:spLocks noGrp="1"/>
          </p:cNvSpPr>
          <p:nvPr>
            <p:ph type="subTitle" idx="15"/>
          </p:nvPr>
        </p:nvSpPr>
        <p:spPr>
          <a:xfrm>
            <a:off x="5961875" y="3837223"/>
            <a:ext cx="22131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843" name="Google Shape;843;p55"/>
          <p:cNvSpPr/>
          <p:nvPr/>
        </p:nvSpPr>
        <p:spPr>
          <a:xfrm>
            <a:off x="132893" y="33317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5"/>
          <p:cNvSpPr/>
          <p:nvPr/>
        </p:nvSpPr>
        <p:spPr>
          <a:xfrm rot="10800000">
            <a:off x="7522662" y="-170731"/>
            <a:ext cx="1665441" cy="1451950"/>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5"/>
          <p:cNvSpPr/>
          <p:nvPr/>
        </p:nvSpPr>
        <p:spPr>
          <a:xfrm flipH="1">
            <a:off x="7286034" y="-517637"/>
            <a:ext cx="2138691" cy="2145766"/>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ig Text 2">
  <p:cSld name="SECTION_HEADER_1_1">
    <p:bg>
      <p:bgPr>
        <a:solidFill>
          <a:srgbClr val="FFFFFF"/>
        </a:solidFill>
        <a:effectLst/>
      </p:bgPr>
    </p:bg>
    <p:spTree>
      <p:nvGrpSpPr>
        <p:cNvPr id="1" name="Shape 846"/>
        <p:cNvGrpSpPr/>
        <p:nvPr/>
      </p:nvGrpSpPr>
      <p:grpSpPr>
        <a:xfrm>
          <a:off x="0" y="0"/>
          <a:ext cx="0" cy="0"/>
          <a:chOff x="0" y="0"/>
          <a:chExt cx="0" cy="0"/>
        </a:xfrm>
      </p:grpSpPr>
      <p:sp>
        <p:nvSpPr>
          <p:cNvPr id="847" name="Google Shape;847;p56"/>
          <p:cNvSpPr txBox="1">
            <a:spLocks noGrp="1"/>
          </p:cNvSpPr>
          <p:nvPr>
            <p:ph type="title"/>
          </p:nvPr>
        </p:nvSpPr>
        <p:spPr>
          <a:xfrm>
            <a:off x="5004750" y="863075"/>
            <a:ext cx="3127800" cy="17319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848" name="Google Shape;848;p56"/>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6"/>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6"/>
          <p:cNvSpPr/>
          <p:nvPr/>
        </p:nvSpPr>
        <p:spPr>
          <a:xfrm rot="2466759">
            <a:off x="725086" y="1506060"/>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 name="Google Shape;851;p56"/>
          <p:cNvGrpSpPr/>
          <p:nvPr/>
        </p:nvGrpSpPr>
        <p:grpSpPr>
          <a:xfrm rot="10800000">
            <a:off x="139180" y="4806164"/>
            <a:ext cx="175060" cy="176431"/>
            <a:chOff x="-5178450" y="588525"/>
            <a:chExt cx="1780875" cy="1794825"/>
          </a:xfrm>
        </p:grpSpPr>
        <p:sp>
          <p:nvSpPr>
            <p:cNvPr id="852" name="Google Shape;852;p5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56"/>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6"/>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 name="Google Shape;858;p56"/>
          <p:cNvGrpSpPr/>
          <p:nvPr/>
        </p:nvGrpSpPr>
        <p:grpSpPr>
          <a:xfrm rot="10800000">
            <a:off x="8453255" y="3533539"/>
            <a:ext cx="175060" cy="176431"/>
            <a:chOff x="-5178450" y="588525"/>
            <a:chExt cx="1780875" cy="1794825"/>
          </a:xfrm>
        </p:grpSpPr>
        <p:sp>
          <p:nvSpPr>
            <p:cNvPr id="859" name="Google Shape;859;p5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 Text">
  <p:cSld name="TITLE_AND_BODY_3">
    <p:spTree>
      <p:nvGrpSpPr>
        <p:cNvPr id="1" name="Shape 863"/>
        <p:cNvGrpSpPr/>
        <p:nvPr/>
      </p:nvGrpSpPr>
      <p:grpSpPr>
        <a:xfrm>
          <a:off x="0" y="0"/>
          <a:ext cx="0" cy="0"/>
          <a:chOff x="0" y="0"/>
          <a:chExt cx="0" cy="0"/>
        </a:xfrm>
      </p:grpSpPr>
      <p:sp>
        <p:nvSpPr>
          <p:cNvPr id="864" name="Google Shape;864;p57"/>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65" name="Google Shape;865;p57"/>
          <p:cNvSpPr/>
          <p:nvPr/>
        </p:nvSpPr>
        <p:spPr>
          <a:xfrm rot="-5400000" flipH="1">
            <a:off x="7372775" y="-264"/>
            <a:ext cx="2028119" cy="1768137"/>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7"/>
          <p:cNvSpPr/>
          <p:nvPr/>
        </p:nvSpPr>
        <p:spPr>
          <a:xfrm rot="-5400000">
            <a:off x="7459982" y="-335436"/>
            <a:ext cx="2001336" cy="2302307"/>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867" name="Google Shape;867;p57"/>
          <p:cNvGrpSpPr/>
          <p:nvPr/>
        </p:nvGrpSpPr>
        <p:grpSpPr>
          <a:xfrm>
            <a:off x="168605" y="200601"/>
            <a:ext cx="8750709" cy="4655233"/>
            <a:chOff x="168605" y="200601"/>
            <a:chExt cx="8750709" cy="4655233"/>
          </a:xfrm>
        </p:grpSpPr>
        <p:sp>
          <p:nvSpPr>
            <p:cNvPr id="868" name="Google Shape;868;p57"/>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7"/>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 name="Google Shape;870;p57"/>
            <p:cNvGrpSpPr/>
            <p:nvPr/>
          </p:nvGrpSpPr>
          <p:grpSpPr>
            <a:xfrm>
              <a:off x="8744254" y="2321095"/>
              <a:ext cx="175060" cy="176431"/>
              <a:chOff x="-5178450" y="588525"/>
              <a:chExt cx="1780875" cy="1794825"/>
            </a:xfrm>
          </p:grpSpPr>
          <p:sp>
            <p:nvSpPr>
              <p:cNvPr id="871" name="Google Shape;871;p5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57"/>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57"/>
          <p:cNvSpPr txBox="1">
            <a:spLocks noGrp="1"/>
          </p:cNvSpPr>
          <p:nvPr>
            <p:ph type="subTitle" idx="1"/>
          </p:nvPr>
        </p:nvSpPr>
        <p:spPr>
          <a:xfrm>
            <a:off x="889500" y="1858275"/>
            <a:ext cx="3285600" cy="228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 Bullet Points">
  <p:cSld name="TITLE_AND_BODY_3_1">
    <p:spTree>
      <p:nvGrpSpPr>
        <p:cNvPr id="1" name="Shape 877"/>
        <p:cNvGrpSpPr/>
        <p:nvPr/>
      </p:nvGrpSpPr>
      <p:grpSpPr>
        <a:xfrm>
          <a:off x="0" y="0"/>
          <a:ext cx="0" cy="0"/>
          <a:chOff x="0" y="0"/>
          <a:chExt cx="0" cy="0"/>
        </a:xfrm>
      </p:grpSpPr>
      <p:sp>
        <p:nvSpPr>
          <p:cNvPr id="878" name="Google Shape;878;p58"/>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879" name="Google Shape;879;p58"/>
          <p:cNvGrpSpPr/>
          <p:nvPr/>
        </p:nvGrpSpPr>
        <p:grpSpPr>
          <a:xfrm>
            <a:off x="168605" y="200601"/>
            <a:ext cx="8750709" cy="4655233"/>
            <a:chOff x="168605" y="200601"/>
            <a:chExt cx="8750709" cy="4655233"/>
          </a:xfrm>
        </p:grpSpPr>
        <p:sp>
          <p:nvSpPr>
            <p:cNvPr id="880" name="Google Shape;880;p58"/>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8"/>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 name="Google Shape;882;p58"/>
            <p:cNvGrpSpPr/>
            <p:nvPr/>
          </p:nvGrpSpPr>
          <p:grpSpPr>
            <a:xfrm>
              <a:off x="8744254" y="2321095"/>
              <a:ext cx="175060" cy="176431"/>
              <a:chOff x="-5178450" y="588525"/>
              <a:chExt cx="1780875" cy="1794825"/>
            </a:xfrm>
          </p:grpSpPr>
          <p:sp>
            <p:nvSpPr>
              <p:cNvPr id="883" name="Google Shape;883;p5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58"/>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 name="Google Shape;888;p58"/>
          <p:cNvSpPr/>
          <p:nvPr/>
        </p:nvSpPr>
        <p:spPr>
          <a:xfrm flipH="1">
            <a:off x="7592392" y="-139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8"/>
          <p:cNvSpPr/>
          <p:nvPr/>
        </p:nvSpPr>
        <p:spPr>
          <a:xfrm rot="1729684" flipH="1">
            <a:off x="6985134" y="-512385"/>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890" name="Google Shape;890;p58"/>
          <p:cNvSpPr txBox="1">
            <a:spLocks noGrp="1"/>
          </p:cNvSpPr>
          <p:nvPr>
            <p:ph type="body" idx="1"/>
          </p:nvPr>
        </p:nvSpPr>
        <p:spPr>
          <a:xfrm>
            <a:off x="912775" y="1602450"/>
            <a:ext cx="3480600" cy="27789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dk1"/>
              </a:buClr>
              <a:buSzPts val="1600"/>
              <a:buChar char="●"/>
              <a:defRPr sz="1600">
                <a:solidFill>
                  <a:schemeClr val="dk1"/>
                </a:solidFill>
              </a:defRPr>
            </a:lvl1pPr>
            <a:lvl2pPr marL="914400" lvl="1" indent="-330200" rtl="0">
              <a:spcBef>
                <a:spcPts val="1600"/>
              </a:spcBef>
              <a:spcAft>
                <a:spcPts val="0"/>
              </a:spcAft>
              <a:buClr>
                <a:schemeClr val="dk1"/>
              </a:buClr>
              <a:buSzPts val="1600"/>
              <a:buChar char="○"/>
              <a:defRPr sz="1600">
                <a:solidFill>
                  <a:schemeClr val="dk1"/>
                </a:solidFill>
              </a:defRPr>
            </a:lvl2pPr>
            <a:lvl3pPr marL="1371600" lvl="2" indent="-330200" rtl="0">
              <a:spcBef>
                <a:spcPts val="1600"/>
              </a:spcBef>
              <a:spcAft>
                <a:spcPts val="0"/>
              </a:spcAft>
              <a:buClr>
                <a:schemeClr val="dk1"/>
              </a:buClr>
              <a:buSzPts val="1600"/>
              <a:buChar char="■"/>
              <a:defRPr sz="1600">
                <a:solidFill>
                  <a:schemeClr val="dk1"/>
                </a:solidFill>
              </a:defRPr>
            </a:lvl3pPr>
            <a:lvl4pPr marL="1828800" lvl="3" indent="-330200" rtl="0">
              <a:spcBef>
                <a:spcPts val="1600"/>
              </a:spcBef>
              <a:spcAft>
                <a:spcPts val="0"/>
              </a:spcAft>
              <a:buClr>
                <a:schemeClr val="dk1"/>
              </a:buClr>
              <a:buSzPts val="1600"/>
              <a:buChar char="●"/>
              <a:defRPr sz="1600">
                <a:solidFill>
                  <a:schemeClr val="dk1"/>
                </a:solidFill>
              </a:defRPr>
            </a:lvl4pPr>
            <a:lvl5pPr marL="2286000" lvl="4" indent="-330200" rtl="0">
              <a:spcBef>
                <a:spcPts val="1600"/>
              </a:spcBef>
              <a:spcAft>
                <a:spcPts val="0"/>
              </a:spcAft>
              <a:buClr>
                <a:schemeClr val="dk1"/>
              </a:buClr>
              <a:buSzPts val="1600"/>
              <a:buChar char="○"/>
              <a:defRPr sz="1600">
                <a:solidFill>
                  <a:schemeClr val="dk1"/>
                </a:solidFill>
              </a:defRPr>
            </a:lvl5pPr>
            <a:lvl6pPr marL="2743200" lvl="5" indent="-330200" rtl="0">
              <a:spcBef>
                <a:spcPts val="1600"/>
              </a:spcBef>
              <a:spcAft>
                <a:spcPts val="0"/>
              </a:spcAft>
              <a:buClr>
                <a:schemeClr val="dk1"/>
              </a:buClr>
              <a:buSzPts val="1600"/>
              <a:buChar char="■"/>
              <a:defRPr sz="1600">
                <a:solidFill>
                  <a:schemeClr val="dk1"/>
                </a:solidFill>
              </a:defRPr>
            </a:lvl6pPr>
            <a:lvl7pPr marL="3200400" lvl="6" indent="-330200" rtl="0">
              <a:spcBef>
                <a:spcPts val="1600"/>
              </a:spcBef>
              <a:spcAft>
                <a:spcPts val="0"/>
              </a:spcAft>
              <a:buClr>
                <a:schemeClr val="dk1"/>
              </a:buClr>
              <a:buSzPts val="1600"/>
              <a:buChar char="●"/>
              <a:defRPr sz="1600">
                <a:solidFill>
                  <a:schemeClr val="dk1"/>
                </a:solidFill>
              </a:defRPr>
            </a:lvl7pPr>
            <a:lvl8pPr marL="3657600" lvl="7" indent="-330200" rtl="0">
              <a:spcBef>
                <a:spcPts val="1600"/>
              </a:spcBef>
              <a:spcAft>
                <a:spcPts val="0"/>
              </a:spcAft>
              <a:buClr>
                <a:schemeClr val="dk1"/>
              </a:buClr>
              <a:buSzPts val="1600"/>
              <a:buChar char="○"/>
              <a:defRPr sz="1600">
                <a:solidFill>
                  <a:schemeClr val="dk1"/>
                </a:solidFill>
              </a:defRPr>
            </a:lvl8pPr>
            <a:lvl9pPr marL="4114800" lvl="8" indent="-330200" rtl="0">
              <a:spcBef>
                <a:spcPts val="1600"/>
              </a:spcBef>
              <a:spcAft>
                <a:spcPts val="1600"/>
              </a:spcAft>
              <a:buClr>
                <a:schemeClr val="dk1"/>
              </a:buClr>
              <a:buSzPts val="1600"/>
              <a:buChar char="■"/>
              <a:defRPr sz="1600">
                <a:solidFill>
                  <a:schemeClr val="dk1"/>
                </a:solidFill>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Percentages">
  <p:cSld name="SECTION_TITLE_AND_DESCRIPTION_2_4">
    <p:spTree>
      <p:nvGrpSpPr>
        <p:cNvPr id="1" name="Shape 891"/>
        <p:cNvGrpSpPr/>
        <p:nvPr/>
      </p:nvGrpSpPr>
      <p:grpSpPr>
        <a:xfrm>
          <a:off x="0" y="0"/>
          <a:ext cx="0" cy="0"/>
          <a:chOff x="0" y="0"/>
          <a:chExt cx="0" cy="0"/>
        </a:xfrm>
      </p:grpSpPr>
      <p:sp>
        <p:nvSpPr>
          <p:cNvPr id="892" name="Google Shape;892;p59"/>
          <p:cNvSpPr/>
          <p:nvPr/>
        </p:nvSpPr>
        <p:spPr>
          <a:xfrm rot="5400000">
            <a:off x="2238886" y="-816769"/>
            <a:ext cx="4581573" cy="10323636"/>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9"/>
          <p:cNvSpPr/>
          <p:nvPr/>
        </p:nvSpPr>
        <p:spPr>
          <a:xfrm>
            <a:off x="5514993" y="826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9"/>
          <p:cNvSpPr/>
          <p:nvPr/>
        </p:nvSpPr>
        <p:spPr>
          <a:xfrm>
            <a:off x="8254975" y="463376"/>
            <a:ext cx="222267" cy="167059"/>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9"/>
          <p:cNvSpPr/>
          <p:nvPr/>
        </p:nvSpPr>
        <p:spPr>
          <a:xfrm>
            <a:off x="332230" y="42443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9"/>
          <p:cNvSpPr/>
          <p:nvPr/>
        </p:nvSpPr>
        <p:spPr>
          <a:xfrm>
            <a:off x="332185" y="13018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 name="Google Shape;897;p59"/>
          <p:cNvGrpSpPr/>
          <p:nvPr/>
        </p:nvGrpSpPr>
        <p:grpSpPr>
          <a:xfrm>
            <a:off x="8426154" y="4707020"/>
            <a:ext cx="175060" cy="176431"/>
            <a:chOff x="-5178450" y="588525"/>
            <a:chExt cx="1780875" cy="1794825"/>
          </a:xfrm>
        </p:grpSpPr>
        <p:sp>
          <p:nvSpPr>
            <p:cNvPr id="898" name="Google Shape;898;p5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59"/>
          <p:cNvSpPr/>
          <p:nvPr/>
        </p:nvSpPr>
        <p:spPr>
          <a:xfrm>
            <a:off x="8730278" y="20542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9"/>
          <p:cNvSpPr txBox="1">
            <a:spLocks noGrp="1"/>
          </p:cNvSpPr>
          <p:nvPr>
            <p:ph type="subTitle" idx="1"/>
          </p:nvPr>
        </p:nvSpPr>
        <p:spPr>
          <a:xfrm>
            <a:off x="777333"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904" name="Google Shape;904;p59"/>
          <p:cNvSpPr txBox="1">
            <a:spLocks noGrp="1"/>
          </p:cNvSpPr>
          <p:nvPr>
            <p:ph type="subTitle" idx="2"/>
          </p:nvPr>
        </p:nvSpPr>
        <p:spPr>
          <a:xfrm>
            <a:off x="3379928"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905" name="Google Shape;905;p59"/>
          <p:cNvSpPr txBox="1">
            <a:spLocks noGrp="1"/>
          </p:cNvSpPr>
          <p:nvPr>
            <p:ph type="subTitle" idx="3"/>
          </p:nvPr>
        </p:nvSpPr>
        <p:spPr>
          <a:xfrm>
            <a:off x="5962289" y="3465950"/>
            <a:ext cx="22995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906" name="Google Shape;906;p59"/>
          <p:cNvSpPr txBox="1">
            <a:spLocks noGrp="1"/>
          </p:cNvSpPr>
          <p:nvPr>
            <p:ph type="title" hasCustomPrompt="1"/>
          </p:nvPr>
        </p:nvSpPr>
        <p:spPr>
          <a:xfrm>
            <a:off x="777333"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907" name="Google Shape;907;p59"/>
          <p:cNvSpPr txBox="1">
            <a:spLocks noGrp="1"/>
          </p:cNvSpPr>
          <p:nvPr>
            <p:ph type="title" idx="4" hasCustomPrompt="1"/>
          </p:nvPr>
        </p:nvSpPr>
        <p:spPr>
          <a:xfrm>
            <a:off x="3379928"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908" name="Google Shape;908;p59"/>
          <p:cNvSpPr txBox="1">
            <a:spLocks noGrp="1"/>
          </p:cNvSpPr>
          <p:nvPr>
            <p:ph type="title" idx="5" hasCustomPrompt="1"/>
          </p:nvPr>
        </p:nvSpPr>
        <p:spPr>
          <a:xfrm>
            <a:off x="5962289" y="2815275"/>
            <a:ext cx="22995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400"/>
              <a:buNone/>
              <a:defRPr sz="3400">
                <a:solidFill>
                  <a:schemeClr val="dk1"/>
                </a:solidFill>
              </a:defRPr>
            </a:lvl1pPr>
            <a:lvl2pPr lvl="1" algn="ctr" rtl="0">
              <a:spcBef>
                <a:spcPts val="0"/>
              </a:spcBef>
              <a:spcAft>
                <a:spcPts val="0"/>
              </a:spcAft>
              <a:buSzPts val="3400"/>
              <a:buNone/>
              <a:defRPr sz="3400"/>
            </a:lvl2pPr>
            <a:lvl3pPr lvl="2" algn="ctr" rtl="0">
              <a:spcBef>
                <a:spcPts val="0"/>
              </a:spcBef>
              <a:spcAft>
                <a:spcPts val="0"/>
              </a:spcAft>
              <a:buSzPts val="3400"/>
              <a:buNone/>
              <a:defRPr sz="3400"/>
            </a:lvl3pPr>
            <a:lvl4pPr lvl="3" algn="ctr" rtl="0">
              <a:spcBef>
                <a:spcPts val="0"/>
              </a:spcBef>
              <a:spcAft>
                <a:spcPts val="0"/>
              </a:spcAft>
              <a:buSzPts val="3400"/>
              <a:buNone/>
              <a:defRPr sz="3400"/>
            </a:lvl4pPr>
            <a:lvl5pPr lvl="4" algn="ctr" rtl="0">
              <a:spcBef>
                <a:spcPts val="0"/>
              </a:spcBef>
              <a:spcAft>
                <a:spcPts val="0"/>
              </a:spcAft>
              <a:buSzPts val="3400"/>
              <a:buNone/>
              <a:defRPr sz="3400"/>
            </a:lvl5pPr>
            <a:lvl6pPr lvl="5" algn="ctr" rtl="0">
              <a:spcBef>
                <a:spcPts val="0"/>
              </a:spcBef>
              <a:spcAft>
                <a:spcPts val="0"/>
              </a:spcAft>
              <a:buSzPts val="3400"/>
              <a:buNone/>
              <a:defRPr sz="3400"/>
            </a:lvl6pPr>
            <a:lvl7pPr lvl="6" algn="ctr" rtl="0">
              <a:spcBef>
                <a:spcPts val="0"/>
              </a:spcBef>
              <a:spcAft>
                <a:spcPts val="0"/>
              </a:spcAft>
              <a:buSzPts val="3400"/>
              <a:buNone/>
              <a:defRPr sz="3400"/>
            </a:lvl7pPr>
            <a:lvl8pPr lvl="7" algn="ctr" rtl="0">
              <a:spcBef>
                <a:spcPts val="0"/>
              </a:spcBef>
              <a:spcAft>
                <a:spcPts val="0"/>
              </a:spcAft>
              <a:buSzPts val="3400"/>
              <a:buNone/>
              <a:defRPr sz="3400"/>
            </a:lvl8pPr>
            <a:lvl9pPr lvl="8" algn="ctr" rtl="0">
              <a:spcBef>
                <a:spcPts val="0"/>
              </a:spcBef>
              <a:spcAft>
                <a:spcPts val="0"/>
              </a:spcAft>
              <a:buSzPts val="3400"/>
              <a:buNone/>
              <a:defRPr sz="3400"/>
            </a:lvl9pPr>
          </a:lstStyle>
          <a:p>
            <a:r>
              <a:t>xx%</a:t>
            </a:r>
          </a:p>
        </p:txBody>
      </p:sp>
      <p:sp>
        <p:nvSpPr>
          <p:cNvPr id="909" name="Google Shape;909;p59"/>
          <p:cNvSpPr txBox="1">
            <a:spLocks noGrp="1"/>
          </p:cNvSpPr>
          <p:nvPr>
            <p:ph type="title" idx="6"/>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1">
  <p:cSld name="SECTION_HEADER_1_2">
    <p:bg>
      <p:bgPr>
        <a:solidFill>
          <a:srgbClr val="FFFFFF"/>
        </a:solidFill>
        <a:effectLst/>
      </p:bgPr>
    </p:bg>
    <p:spTree>
      <p:nvGrpSpPr>
        <p:cNvPr id="1" name="Shape 910"/>
        <p:cNvGrpSpPr/>
        <p:nvPr/>
      </p:nvGrpSpPr>
      <p:grpSpPr>
        <a:xfrm>
          <a:off x="0" y="0"/>
          <a:ext cx="0" cy="0"/>
          <a:chOff x="0" y="0"/>
          <a:chExt cx="0" cy="0"/>
        </a:xfrm>
      </p:grpSpPr>
      <p:grpSp>
        <p:nvGrpSpPr>
          <p:cNvPr id="911" name="Google Shape;911;p60"/>
          <p:cNvGrpSpPr/>
          <p:nvPr/>
        </p:nvGrpSpPr>
        <p:grpSpPr>
          <a:xfrm>
            <a:off x="4594967" y="-455976"/>
            <a:ext cx="4614071" cy="6453415"/>
            <a:chOff x="4543905" y="-455981"/>
            <a:chExt cx="4549020" cy="6453415"/>
          </a:xfrm>
        </p:grpSpPr>
        <p:sp>
          <p:nvSpPr>
            <p:cNvPr id="912" name="Google Shape;912;p60"/>
            <p:cNvSpPr/>
            <p:nvPr/>
          </p:nvSpPr>
          <p:spPr>
            <a:xfrm>
              <a:off x="4543905" y="-455981"/>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0"/>
            <p:cNvSpPr/>
            <p:nvPr/>
          </p:nvSpPr>
          <p:spPr>
            <a:xfrm>
              <a:off x="6439725" y="-41375"/>
              <a:ext cx="2653200" cy="5267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 name="Google Shape;914;p60"/>
          <p:cNvSpPr txBox="1">
            <a:spLocks noGrp="1"/>
          </p:cNvSpPr>
          <p:nvPr>
            <p:ph type="title"/>
          </p:nvPr>
        </p:nvSpPr>
        <p:spPr>
          <a:xfrm>
            <a:off x="5435325" y="2349825"/>
            <a:ext cx="2849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 name="Google Shape;915;p60"/>
          <p:cNvSpPr txBox="1">
            <a:spLocks noGrp="1"/>
          </p:cNvSpPr>
          <p:nvPr>
            <p:ph type="subTitle" idx="1"/>
          </p:nvPr>
        </p:nvSpPr>
        <p:spPr>
          <a:xfrm>
            <a:off x="5387175" y="3042675"/>
            <a:ext cx="29460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916" name="Google Shape;916;p60"/>
          <p:cNvSpPr txBox="1">
            <a:spLocks noGrp="1"/>
          </p:cNvSpPr>
          <p:nvPr>
            <p:ph type="title" idx="2" hasCustomPrompt="1"/>
          </p:nvPr>
        </p:nvSpPr>
        <p:spPr>
          <a:xfrm>
            <a:off x="5790375" y="1623925"/>
            <a:ext cx="21396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400"/>
              <a:buNone/>
              <a:defRPr sz="4400">
                <a:solidFill>
                  <a:schemeClr val="dk1"/>
                </a:solidFill>
              </a:defRPr>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r>
              <a:t>xx%</a:t>
            </a:r>
          </a:p>
        </p:txBody>
      </p:sp>
      <p:grpSp>
        <p:nvGrpSpPr>
          <p:cNvPr id="917" name="Google Shape;917;p60"/>
          <p:cNvGrpSpPr/>
          <p:nvPr/>
        </p:nvGrpSpPr>
        <p:grpSpPr>
          <a:xfrm rot="10800000">
            <a:off x="139180" y="106881"/>
            <a:ext cx="3825022" cy="4875715"/>
            <a:chOff x="84142" y="273220"/>
            <a:chExt cx="3825022" cy="4875715"/>
          </a:xfrm>
        </p:grpSpPr>
        <p:sp>
          <p:nvSpPr>
            <p:cNvPr id="918" name="Google Shape;918;p60"/>
            <p:cNvSpPr/>
            <p:nvPr/>
          </p:nvSpPr>
          <p:spPr>
            <a:xfrm>
              <a:off x="446518" y="3149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0"/>
            <p:cNvSpPr/>
            <p:nvPr/>
          </p:nvSpPr>
          <p:spPr>
            <a:xfrm rot="-9435948">
              <a:off x="115514" y="760052"/>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0"/>
            <p:cNvSpPr/>
            <p:nvPr/>
          </p:nvSpPr>
          <p:spPr>
            <a:xfrm rot="-8333241">
              <a:off x="3294237" y="4815543"/>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 name="Google Shape;921;p60"/>
            <p:cNvGrpSpPr/>
            <p:nvPr/>
          </p:nvGrpSpPr>
          <p:grpSpPr>
            <a:xfrm>
              <a:off x="3734104" y="273220"/>
              <a:ext cx="175060" cy="176431"/>
              <a:chOff x="-5178450" y="588525"/>
              <a:chExt cx="1780875" cy="1794825"/>
            </a:xfrm>
          </p:grpSpPr>
          <p:sp>
            <p:nvSpPr>
              <p:cNvPr id="922" name="Google Shape;922;p6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 name="Google Shape;926;p60"/>
            <p:cNvSpPr/>
            <p:nvPr/>
          </p:nvSpPr>
          <p:spPr>
            <a:xfrm>
              <a:off x="2450328" y="50558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 name="Google Shape;927;p60"/>
          <p:cNvSpPr/>
          <p:nvPr/>
        </p:nvSpPr>
        <p:spPr>
          <a:xfrm>
            <a:off x="4594965" y="-88250"/>
            <a:ext cx="707800" cy="5320000"/>
          </a:xfrm>
          <a:custGeom>
            <a:avLst/>
            <a:gdLst/>
            <a:ahLst/>
            <a:cxnLst/>
            <a:rect l="l" t="t" r="r" b="b"/>
            <a:pathLst>
              <a:path w="28312" h="212800" extrusionOk="0">
                <a:moveTo>
                  <a:pt x="22513" y="0"/>
                </a:moveTo>
                <a:cubicBezTo>
                  <a:pt x="13341" y="12242"/>
                  <a:pt x="7213" y="27605"/>
                  <a:pt x="6124" y="42863"/>
                </a:cubicBezTo>
                <a:cubicBezTo>
                  <a:pt x="4745" y="62185"/>
                  <a:pt x="12645" y="81677"/>
                  <a:pt x="9906" y="100853"/>
                </a:cubicBezTo>
                <a:cubicBezTo>
                  <a:pt x="7885" y="115003"/>
                  <a:pt x="2356" y="128524"/>
                  <a:pt x="577" y="142707"/>
                </a:cubicBezTo>
                <a:cubicBezTo>
                  <a:pt x="-2550" y="167639"/>
                  <a:pt x="7405" y="198862"/>
                  <a:pt x="28312" y="212800"/>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Design">
  <p:cSld name="TITLE_AND_BODY_1">
    <p:spTree>
      <p:nvGrpSpPr>
        <p:cNvPr id="1" name="Shape 928"/>
        <p:cNvGrpSpPr/>
        <p:nvPr/>
      </p:nvGrpSpPr>
      <p:grpSpPr>
        <a:xfrm>
          <a:off x="0" y="0"/>
          <a:ext cx="0" cy="0"/>
          <a:chOff x="0" y="0"/>
          <a:chExt cx="0" cy="0"/>
        </a:xfrm>
      </p:grpSpPr>
      <p:sp>
        <p:nvSpPr>
          <p:cNvPr id="929" name="Google Shape;929;p61"/>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30" name="Google Shape;930;p61"/>
          <p:cNvSpPr/>
          <p:nvPr/>
        </p:nvSpPr>
        <p:spPr>
          <a:xfrm rot="-4466" flipH="1">
            <a:off x="7364587"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1"/>
          <p:cNvSpPr/>
          <p:nvPr/>
        </p:nvSpPr>
        <p:spPr>
          <a:xfrm rot="-4506">
            <a:off x="7446178"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932" name="Google Shape;932;p61"/>
          <p:cNvGrpSpPr/>
          <p:nvPr/>
        </p:nvGrpSpPr>
        <p:grpSpPr>
          <a:xfrm>
            <a:off x="168605" y="200601"/>
            <a:ext cx="8750709" cy="4655233"/>
            <a:chOff x="168605" y="200601"/>
            <a:chExt cx="8750709" cy="4655233"/>
          </a:xfrm>
        </p:grpSpPr>
        <p:sp>
          <p:nvSpPr>
            <p:cNvPr id="933" name="Google Shape;933;p61"/>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1"/>
            <p:cNvSpPr/>
            <p:nvPr/>
          </p:nvSpPr>
          <p:spPr>
            <a:xfrm>
              <a:off x="168605" y="44910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 name="Google Shape;935;p61"/>
            <p:cNvGrpSpPr/>
            <p:nvPr/>
          </p:nvGrpSpPr>
          <p:grpSpPr>
            <a:xfrm>
              <a:off x="8744254" y="2321095"/>
              <a:ext cx="175060" cy="176431"/>
              <a:chOff x="-5178450" y="588525"/>
              <a:chExt cx="1780875" cy="1794825"/>
            </a:xfrm>
          </p:grpSpPr>
          <p:sp>
            <p:nvSpPr>
              <p:cNvPr id="936" name="Google Shape;936;p61"/>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1"/>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1"/>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1"/>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61"/>
            <p:cNvSpPr/>
            <p:nvPr/>
          </p:nvSpPr>
          <p:spPr>
            <a:xfrm>
              <a:off x="390878" y="476274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61"/>
          <p:cNvSpPr/>
          <p:nvPr/>
        </p:nvSpPr>
        <p:spPr>
          <a:xfrm rot="-5404451" flipH="1">
            <a:off x="7643390" y="-44664"/>
            <a:ext cx="1721987" cy="150124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1"/>
          <p:cNvSpPr/>
          <p:nvPr/>
        </p:nvSpPr>
        <p:spPr>
          <a:xfrm rot="-5404423">
            <a:off x="7717360" y="-329284"/>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 Design 1">
  <p:cSld name="TITLE_AND_BODY_1_1">
    <p:spTree>
      <p:nvGrpSpPr>
        <p:cNvPr id="1" name="Shape 943"/>
        <p:cNvGrpSpPr/>
        <p:nvPr/>
      </p:nvGrpSpPr>
      <p:grpSpPr>
        <a:xfrm>
          <a:off x="0" y="0"/>
          <a:ext cx="0" cy="0"/>
          <a:chOff x="0" y="0"/>
          <a:chExt cx="0" cy="0"/>
        </a:xfrm>
      </p:grpSpPr>
      <p:sp>
        <p:nvSpPr>
          <p:cNvPr id="944" name="Google Shape;944;p62"/>
          <p:cNvSpPr txBox="1">
            <a:spLocks noGrp="1"/>
          </p:cNvSpPr>
          <p:nvPr>
            <p:ph type="title"/>
          </p:nvPr>
        </p:nvSpPr>
        <p:spPr>
          <a:xfrm>
            <a:off x="889500" y="463375"/>
            <a:ext cx="3034800" cy="1257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5" name="Google Shape;945;p62"/>
          <p:cNvSpPr/>
          <p:nvPr/>
        </p:nvSpPr>
        <p:spPr>
          <a:xfrm rot="4466">
            <a:off x="-180034"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2"/>
          <p:cNvSpPr/>
          <p:nvPr/>
        </p:nvSpPr>
        <p:spPr>
          <a:xfrm rot="4506" flipH="1">
            <a:off x="-234842"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947" name="Google Shape;947;p62"/>
          <p:cNvGrpSpPr/>
          <p:nvPr/>
        </p:nvGrpSpPr>
        <p:grpSpPr>
          <a:xfrm>
            <a:off x="8551204" y="3580470"/>
            <a:ext cx="175060" cy="176431"/>
            <a:chOff x="-5178450" y="588525"/>
            <a:chExt cx="1780875" cy="1794825"/>
          </a:xfrm>
        </p:grpSpPr>
        <p:sp>
          <p:nvSpPr>
            <p:cNvPr id="948" name="Google Shape;948;p62"/>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2"/>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2"/>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2"/>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 name="Google Shape;952;p62"/>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2"/>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grpSp>
        <p:nvGrpSpPr>
          <p:cNvPr id="954" name="Google Shape;954;p62"/>
          <p:cNvGrpSpPr/>
          <p:nvPr/>
        </p:nvGrpSpPr>
        <p:grpSpPr>
          <a:xfrm>
            <a:off x="7931593" y="237070"/>
            <a:ext cx="1001905" cy="364802"/>
            <a:chOff x="6361543" y="64745"/>
            <a:chExt cx="1001905" cy="364802"/>
          </a:xfrm>
        </p:grpSpPr>
        <p:sp>
          <p:nvSpPr>
            <p:cNvPr id="955" name="Google Shape;955;p62"/>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2"/>
            <p:cNvSpPr/>
            <p:nvPr/>
          </p:nvSpPr>
          <p:spPr>
            <a:xfrm>
              <a:off x="7021105" y="6474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2"/>
            <p:cNvSpPr/>
            <p:nvPr/>
          </p:nvSpPr>
          <p:spPr>
            <a:xfrm>
              <a:off x="7243378" y="336462"/>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62"/>
          <p:cNvSpPr/>
          <p:nvPr/>
        </p:nvSpPr>
        <p:spPr>
          <a:xfrm rot="-1816376">
            <a:off x="2539576" y="-1326223"/>
            <a:ext cx="7682000" cy="5009954"/>
          </a:xfrm>
          <a:custGeom>
            <a:avLst/>
            <a:gdLst/>
            <a:ahLst/>
            <a:cxnLst/>
            <a:rect l="l" t="t" r="r" b="b"/>
            <a:pathLst>
              <a:path w="307292" h="200406" extrusionOk="0">
                <a:moveTo>
                  <a:pt x="306705" y="0"/>
                </a:moveTo>
                <a:cubicBezTo>
                  <a:pt x="310283" y="21466"/>
                  <a:pt x="294204" y="45848"/>
                  <a:pt x="275844" y="57531"/>
                </a:cubicBezTo>
                <a:cubicBezTo>
                  <a:pt x="261610" y="66589"/>
                  <a:pt x="242223" y="65839"/>
                  <a:pt x="225552" y="63246"/>
                </a:cubicBezTo>
                <a:cubicBezTo>
                  <a:pt x="215270" y="61647"/>
                  <a:pt x="203246" y="60248"/>
                  <a:pt x="196215" y="52578"/>
                </a:cubicBezTo>
                <a:cubicBezTo>
                  <a:pt x="193549" y="49670"/>
                  <a:pt x="193071" y="41325"/>
                  <a:pt x="196977" y="40767"/>
                </a:cubicBezTo>
                <a:cubicBezTo>
                  <a:pt x="203781" y="39795"/>
                  <a:pt x="211323" y="44661"/>
                  <a:pt x="215265" y="50292"/>
                </a:cubicBezTo>
                <a:cubicBezTo>
                  <a:pt x="219180" y="55885"/>
                  <a:pt x="220853" y="64008"/>
                  <a:pt x="218694" y="70485"/>
                </a:cubicBezTo>
                <a:cubicBezTo>
                  <a:pt x="216503" y="77059"/>
                  <a:pt x="209607" y="81895"/>
                  <a:pt x="203073" y="84201"/>
                </a:cubicBezTo>
                <a:cubicBezTo>
                  <a:pt x="179260" y="92606"/>
                  <a:pt x="152641" y="79511"/>
                  <a:pt x="128016" y="73914"/>
                </a:cubicBezTo>
                <a:cubicBezTo>
                  <a:pt x="96159" y="66674"/>
                  <a:pt x="59761" y="64415"/>
                  <a:pt x="30099" y="78105"/>
                </a:cubicBezTo>
                <a:cubicBezTo>
                  <a:pt x="14111" y="85484"/>
                  <a:pt x="4877" y="107379"/>
                  <a:pt x="5715" y="124968"/>
                </a:cubicBezTo>
                <a:cubicBezTo>
                  <a:pt x="6402" y="139399"/>
                  <a:pt x="15803" y="152463"/>
                  <a:pt x="16764" y="166878"/>
                </a:cubicBezTo>
                <a:cubicBezTo>
                  <a:pt x="17226" y="173811"/>
                  <a:pt x="14017" y="180828"/>
                  <a:pt x="10287" y="186690"/>
                </a:cubicBezTo>
                <a:cubicBezTo>
                  <a:pt x="7219" y="191512"/>
                  <a:pt x="5112" y="197850"/>
                  <a:pt x="0" y="200406"/>
                </a:cubicBezTo>
              </a:path>
            </a:pathLst>
          </a:custGeom>
          <a:noFill/>
          <a:ln w="19050" cap="flat" cmpd="sng">
            <a:solidFill>
              <a:schemeClr val="dk1"/>
            </a:solidFill>
            <a:prstDash val="solid"/>
            <a:round/>
            <a:headEnd type="none" w="med" len="med"/>
            <a:tailEnd type="none" w="med" len="med"/>
          </a:ln>
        </p:spPr>
      </p:sp>
      <p:sp>
        <p:nvSpPr>
          <p:cNvPr id="959" name="Google Shape;959;p62"/>
          <p:cNvSpPr/>
          <p:nvPr/>
        </p:nvSpPr>
        <p:spPr>
          <a:xfrm rot="-1816376">
            <a:off x="4568401" y="883577"/>
            <a:ext cx="7682000" cy="5009954"/>
          </a:xfrm>
          <a:custGeom>
            <a:avLst/>
            <a:gdLst/>
            <a:ahLst/>
            <a:cxnLst/>
            <a:rect l="l" t="t" r="r" b="b"/>
            <a:pathLst>
              <a:path w="307292" h="200406" extrusionOk="0">
                <a:moveTo>
                  <a:pt x="306705" y="0"/>
                </a:moveTo>
                <a:cubicBezTo>
                  <a:pt x="310283" y="21466"/>
                  <a:pt x="294204" y="45848"/>
                  <a:pt x="275844" y="57531"/>
                </a:cubicBezTo>
                <a:cubicBezTo>
                  <a:pt x="261610" y="66589"/>
                  <a:pt x="242223" y="65839"/>
                  <a:pt x="225552" y="63246"/>
                </a:cubicBezTo>
                <a:cubicBezTo>
                  <a:pt x="215270" y="61647"/>
                  <a:pt x="203246" y="60248"/>
                  <a:pt x="196215" y="52578"/>
                </a:cubicBezTo>
                <a:cubicBezTo>
                  <a:pt x="193549" y="49670"/>
                  <a:pt x="193071" y="41325"/>
                  <a:pt x="196977" y="40767"/>
                </a:cubicBezTo>
                <a:cubicBezTo>
                  <a:pt x="203781" y="39795"/>
                  <a:pt x="211323" y="44661"/>
                  <a:pt x="215265" y="50292"/>
                </a:cubicBezTo>
                <a:cubicBezTo>
                  <a:pt x="219180" y="55885"/>
                  <a:pt x="220853" y="64008"/>
                  <a:pt x="218694" y="70485"/>
                </a:cubicBezTo>
                <a:cubicBezTo>
                  <a:pt x="216503" y="77059"/>
                  <a:pt x="209607" y="81895"/>
                  <a:pt x="203073" y="84201"/>
                </a:cubicBezTo>
                <a:cubicBezTo>
                  <a:pt x="179260" y="92606"/>
                  <a:pt x="152641" y="79511"/>
                  <a:pt x="128016" y="73914"/>
                </a:cubicBezTo>
                <a:cubicBezTo>
                  <a:pt x="96159" y="66674"/>
                  <a:pt x="59761" y="64415"/>
                  <a:pt x="30099" y="78105"/>
                </a:cubicBezTo>
                <a:cubicBezTo>
                  <a:pt x="14111" y="85484"/>
                  <a:pt x="4877" y="107379"/>
                  <a:pt x="5715" y="124968"/>
                </a:cubicBezTo>
                <a:cubicBezTo>
                  <a:pt x="6402" y="139399"/>
                  <a:pt x="15803" y="152463"/>
                  <a:pt x="16764" y="166878"/>
                </a:cubicBezTo>
                <a:cubicBezTo>
                  <a:pt x="17226" y="173811"/>
                  <a:pt x="14017" y="180828"/>
                  <a:pt x="10287" y="186690"/>
                </a:cubicBezTo>
                <a:cubicBezTo>
                  <a:pt x="7219" y="191512"/>
                  <a:pt x="5112" y="197850"/>
                  <a:pt x="0" y="200406"/>
                </a:cubicBezTo>
              </a:path>
            </a:pathLst>
          </a:custGeom>
          <a:noFill/>
          <a:ln w="19050" cap="flat" cmpd="sng">
            <a:solidFill>
              <a:schemeClr val="dk1"/>
            </a:solidFill>
            <a:prstDash val="solid"/>
            <a:round/>
            <a:headEnd type="none" w="med" len="med"/>
            <a:tailEnd type="none" w="med" len="med"/>
          </a:ln>
        </p:spPr>
      </p:sp>
      <p:sp>
        <p:nvSpPr>
          <p:cNvPr id="960" name="Google Shape;960;p62"/>
          <p:cNvSpPr/>
          <p:nvPr/>
        </p:nvSpPr>
        <p:spPr>
          <a:xfrm>
            <a:off x="3829375" y="781650"/>
            <a:ext cx="4571700" cy="3580200"/>
          </a:xfrm>
          <a:prstGeom prst="rect">
            <a:avLst/>
          </a:prstGeom>
          <a:solidFill>
            <a:schemeClr val="lt1"/>
          </a:solidFill>
          <a:ln>
            <a:noFill/>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8"/>
        <p:cNvGrpSpPr/>
        <p:nvPr/>
      </p:nvGrpSpPr>
      <p:grpSpPr>
        <a:xfrm>
          <a:off x="0" y="0"/>
          <a:ext cx="0" cy="0"/>
          <a:chOff x="0" y="0"/>
          <a:chExt cx="0" cy="0"/>
        </a:xfrm>
      </p:grpSpPr>
      <p:sp>
        <p:nvSpPr>
          <p:cNvPr id="99" name="Google Shape;99;p7"/>
          <p:cNvSpPr txBox="1">
            <a:spLocks noGrp="1"/>
          </p:cNvSpPr>
          <p:nvPr>
            <p:ph type="body" idx="1"/>
          </p:nvPr>
        </p:nvSpPr>
        <p:spPr>
          <a:xfrm>
            <a:off x="862050" y="1047250"/>
            <a:ext cx="7419900" cy="33492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00" name="Google Shape;100;p7"/>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01" name="Google Shape;101;p7"/>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ext + List">
  <p:cSld name="TITLE_AND_BODY_2">
    <p:spTree>
      <p:nvGrpSpPr>
        <p:cNvPr id="1" name="Shape 961"/>
        <p:cNvGrpSpPr/>
        <p:nvPr/>
      </p:nvGrpSpPr>
      <p:grpSpPr>
        <a:xfrm>
          <a:off x="0" y="0"/>
          <a:ext cx="0" cy="0"/>
          <a:chOff x="0" y="0"/>
          <a:chExt cx="0" cy="0"/>
        </a:xfrm>
      </p:grpSpPr>
      <p:sp>
        <p:nvSpPr>
          <p:cNvPr id="962" name="Google Shape;962;p63"/>
          <p:cNvSpPr txBox="1">
            <a:spLocks noGrp="1"/>
          </p:cNvSpPr>
          <p:nvPr>
            <p:ph type="body" idx="1"/>
          </p:nvPr>
        </p:nvSpPr>
        <p:spPr>
          <a:xfrm>
            <a:off x="4467425" y="985350"/>
            <a:ext cx="3480600" cy="31728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dk1"/>
              </a:buClr>
              <a:buSzPts val="1600"/>
              <a:buChar char="●"/>
              <a:defRPr sz="1600">
                <a:solidFill>
                  <a:schemeClr val="dk1"/>
                </a:solidFill>
              </a:defRPr>
            </a:lvl1pPr>
            <a:lvl2pPr marL="914400" lvl="1" indent="-330200" rtl="0">
              <a:spcBef>
                <a:spcPts val="1600"/>
              </a:spcBef>
              <a:spcAft>
                <a:spcPts val="0"/>
              </a:spcAft>
              <a:buClr>
                <a:schemeClr val="dk1"/>
              </a:buClr>
              <a:buSzPts val="1600"/>
              <a:buChar char="○"/>
              <a:defRPr sz="1600">
                <a:solidFill>
                  <a:schemeClr val="dk1"/>
                </a:solidFill>
              </a:defRPr>
            </a:lvl2pPr>
            <a:lvl3pPr marL="1371600" lvl="2" indent="-330200" rtl="0">
              <a:spcBef>
                <a:spcPts val="1600"/>
              </a:spcBef>
              <a:spcAft>
                <a:spcPts val="0"/>
              </a:spcAft>
              <a:buClr>
                <a:schemeClr val="dk1"/>
              </a:buClr>
              <a:buSzPts val="1600"/>
              <a:buChar char="■"/>
              <a:defRPr sz="1600">
                <a:solidFill>
                  <a:schemeClr val="dk1"/>
                </a:solidFill>
              </a:defRPr>
            </a:lvl3pPr>
            <a:lvl4pPr marL="1828800" lvl="3" indent="-330200" rtl="0">
              <a:spcBef>
                <a:spcPts val="1600"/>
              </a:spcBef>
              <a:spcAft>
                <a:spcPts val="0"/>
              </a:spcAft>
              <a:buClr>
                <a:schemeClr val="dk1"/>
              </a:buClr>
              <a:buSzPts val="1600"/>
              <a:buChar char="●"/>
              <a:defRPr sz="1600">
                <a:solidFill>
                  <a:schemeClr val="dk1"/>
                </a:solidFill>
              </a:defRPr>
            </a:lvl4pPr>
            <a:lvl5pPr marL="2286000" lvl="4" indent="-330200" rtl="0">
              <a:spcBef>
                <a:spcPts val="1600"/>
              </a:spcBef>
              <a:spcAft>
                <a:spcPts val="0"/>
              </a:spcAft>
              <a:buClr>
                <a:schemeClr val="dk1"/>
              </a:buClr>
              <a:buSzPts val="1600"/>
              <a:buChar char="○"/>
              <a:defRPr sz="1600">
                <a:solidFill>
                  <a:schemeClr val="dk1"/>
                </a:solidFill>
              </a:defRPr>
            </a:lvl5pPr>
            <a:lvl6pPr marL="2743200" lvl="5" indent="-330200" rtl="0">
              <a:spcBef>
                <a:spcPts val="1600"/>
              </a:spcBef>
              <a:spcAft>
                <a:spcPts val="0"/>
              </a:spcAft>
              <a:buClr>
                <a:schemeClr val="dk1"/>
              </a:buClr>
              <a:buSzPts val="1600"/>
              <a:buChar char="■"/>
              <a:defRPr sz="1600">
                <a:solidFill>
                  <a:schemeClr val="dk1"/>
                </a:solidFill>
              </a:defRPr>
            </a:lvl6pPr>
            <a:lvl7pPr marL="3200400" lvl="6" indent="-330200" rtl="0">
              <a:spcBef>
                <a:spcPts val="1600"/>
              </a:spcBef>
              <a:spcAft>
                <a:spcPts val="0"/>
              </a:spcAft>
              <a:buClr>
                <a:schemeClr val="dk1"/>
              </a:buClr>
              <a:buSzPts val="1600"/>
              <a:buChar char="●"/>
              <a:defRPr sz="1600">
                <a:solidFill>
                  <a:schemeClr val="dk1"/>
                </a:solidFill>
              </a:defRPr>
            </a:lvl7pPr>
            <a:lvl8pPr marL="3657600" lvl="7" indent="-330200" rtl="0">
              <a:spcBef>
                <a:spcPts val="1600"/>
              </a:spcBef>
              <a:spcAft>
                <a:spcPts val="0"/>
              </a:spcAft>
              <a:buClr>
                <a:schemeClr val="dk1"/>
              </a:buClr>
              <a:buSzPts val="1600"/>
              <a:buChar char="○"/>
              <a:defRPr sz="1600">
                <a:solidFill>
                  <a:schemeClr val="dk1"/>
                </a:solidFill>
              </a:defRPr>
            </a:lvl8pPr>
            <a:lvl9pPr marL="4114800" lvl="8" indent="-330200" rtl="0">
              <a:spcBef>
                <a:spcPts val="1600"/>
              </a:spcBef>
              <a:spcAft>
                <a:spcPts val="1600"/>
              </a:spcAft>
              <a:buClr>
                <a:schemeClr val="dk1"/>
              </a:buClr>
              <a:buSzPts val="1600"/>
              <a:buChar char="■"/>
              <a:defRPr sz="1600">
                <a:solidFill>
                  <a:schemeClr val="dk1"/>
                </a:solidFill>
              </a:defRPr>
            </a:lvl9pPr>
          </a:lstStyle>
          <a:p>
            <a:endParaRPr/>
          </a:p>
        </p:txBody>
      </p:sp>
      <p:sp>
        <p:nvSpPr>
          <p:cNvPr id="963" name="Google Shape;963;p63"/>
          <p:cNvSpPr txBox="1">
            <a:spLocks noGrp="1"/>
          </p:cNvSpPr>
          <p:nvPr>
            <p:ph type="title"/>
          </p:nvPr>
        </p:nvSpPr>
        <p:spPr>
          <a:xfrm>
            <a:off x="889500" y="463375"/>
            <a:ext cx="2795700" cy="2034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964" name="Google Shape;964;p63"/>
          <p:cNvGrpSpPr/>
          <p:nvPr/>
        </p:nvGrpSpPr>
        <p:grpSpPr>
          <a:xfrm>
            <a:off x="6361543" y="200601"/>
            <a:ext cx="2557771" cy="2296925"/>
            <a:chOff x="6361543" y="200601"/>
            <a:chExt cx="2557771" cy="2296925"/>
          </a:xfrm>
        </p:grpSpPr>
        <p:sp>
          <p:nvSpPr>
            <p:cNvPr id="965" name="Google Shape;965;p63"/>
            <p:cNvSpPr/>
            <p:nvPr/>
          </p:nvSpPr>
          <p:spPr>
            <a:xfrm>
              <a:off x="6361543" y="2006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 name="Google Shape;966;p63"/>
            <p:cNvGrpSpPr/>
            <p:nvPr/>
          </p:nvGrpSpPr>
          <p:grpSpPr>
            <a:xfrm>
              <a:off x="8744254" y="2321095"/>
              <a:ext cx="175060" cy="176431"/>
              <a:chOff x="-5178450" y="588525"/>
              <a:chExt cx="1780875" cy="1794825"/>
            </a:xfrm>
          </p:grpSpPr>
          <p:sp>
            <p:nvSpPr>
              <p:cNvPr id="967" name="Google Shape;967;p63"/>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1" name="Google Shape;971;p63"/>
          <p:cNvSpPr/>
          <p:nvPr/>
        </p:nvSpPr>
        <p:spPr>
          <a:xfrm rot="4466">
            <a:off x="-180034" y="3433020"/>
            <a:ext cx="2028120" cy="176813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rot="4506" flipH="1">
            <a:off x="-234842" y="3239638"/>
            <a:ext cx="2001338" cy="2302309"/>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
        <p:nvSpPr>
          <p:cNvPr id="973" name="Google Shape;973;p63"/>
          <p:cNvSpPr/>
          <p:nvPr/>
        </p:nvSpPr>
        <p:spPr>
          <a:xfrm rot="6155475">
            <a:off x="-686733" y="-611819"/>
            <a:ext cx="2057434" cy="2306945"/>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rot="5404423" flipH="1">
            <a:off x="-734175" y="-435721"/>
            <a:ext cx="1699213" cy="1954750"/>
          </a:xfrm>
          <a:custGeom>
            <a:avLst/>
            <a:gdLst/>
            <a:ahLst/>
            <a:cxnLst/>
            <a:rect l="l" t="t" r="r" b="b"/>
            <a:pathLst>
              <a:path w="58297" h="67064" extrusionOk="0">
                <a:moveTo>
                  <a:pt x="58297" y="323"/>
                </a:moveTo>
                <a:cubicBezTo>
                  <a:pt x="51217" y="-689"/>
                  <a:pt x="42181" y="1221"/>
                  <a:pt x="37889" y="6942"/>
                </a:cubicBezTo>
                <a:cubicBezTo>
                  <a:pt x="34336" y="11678"/>
                  <a:pt x="34903" y="19385"/>
                  <a:pt x="30167" y="22938"/>
                </a:cubicBezTo>
                <a:cubicBezTo>
                  <a:pt x="25164" y="26691"/>
                  <a:pt x="17481" y="21974"/>
                  <a:pt x="11413" y="23490"/>
                </a:cubicBezTo>
                <a:cubicBezTo>
                  <a:pt x="6109" y="24815"/>
                  <a:pt x="1454" y="30264"/>
                  <a:pt x="381" y="35624"/>
                </a:cubicBezTo>
                <a:cubicBezTo>
                  <a:pt x="-1943" y="47237"/>
                  <a:pt x="8547" y="58697"/>
                  <a:pt x="16929" y="67064"/>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Title + Text">
  <p:cSld name="SECTION_HEADER_1_1_1">
    <p:bg>
      <p:bgPr>
        <a:solidFill>
          <a:srgbClr val="FFFFFF"/>
        </a:solidFill>
        <a:effectLst/>
      </p:bgPr>
    </p:bg>
    <p:spTree>
      <p:nvGrpSpPr>
        <p:cNvPr id="1" name="Shape 975"/>
        <p:cNvGrpSpPr/>
        <p:nvPr/>
      </p:nvGrpSpPr>
      <p:grpSpPr>
        <a:xfrm>
          <a:off x="0" y="0"/>
          <a:ext cx="0" cy="0"/>
          <a:chOff x="0" y="0"/>
          <a:chExt cx="0" cy="0"/>
        </a:xfrm>
      </p:grpSpPr>
      <p:sp>
        <p:nvSpPr>
          <p:cNvPr id="976" name="Google Shape;976;p64"/>
          <p:cNvSpPr txBox="1">
            <a:spLocks noGrp="1"/>
          </p:cNvSpPr>
          <p:nvPr>
            <p:ph type="title"/>
          </p:nvPr>
        </p:nvSpPr>
        <p:spPr>
          <a:xfrm>
            <a:off x="1080825" y="703000"/>
            <a:ext cx="3127800" cy="22101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977" name="Google Shape;977;p64"/>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4"/>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4"/>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 name="Google Shape;980;p64"/>
          <p:cNvGrpSpPr/>
          <p:nvPr/>
        </p:nvGrpSpPr>
        <p:grpSpPr>
          <a:xfrm rot="10800000">
            <a:off x="139180" y="4806164"/>
            <a:ext cx="175060" cy="176431"/>
            <a:chOff x="-5178450" y="588525"/>
            <a:chExt cx="1780875" cy="1794825"/>
          </a:xfrm>
        </p:grpSpPr>
        <p:sp>
          <p:nvSpPr>
            <p:cNvPr id="981" name="Google Shape;981;p6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 name="Google Shape;985;p64"/>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4"/>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64"/>
          <p:cNvGrpSpPr/>
          <p:nvPr/>
        </p:nvGrpSpPr>
        <p:grpSpPr>
          <a:xfrm rot="10800000">
            <a:off x="8453255" y="3533539"/>
            <a:ext cx="175060" cy="176431"/>
            <a:chOff x="-5178450" y="588525"/>
            <a:chExt cx="1780875" cy="1794825"/>
          </a:xfrm>
        </p:grpSpPr>
        <p:sp>
          <p:nvSpPr>
            <p:cNvPr id="988" name="Google Shape;988;p64"/>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4"/>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4"/>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4"/>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 name="Google Shape;992;p64"/>
          <p:cNvSpPr txBox="1">
            <a:spLocks noGrp="1"/>
          </p:cNvSpPr>
          <p:nvPr>
            <p:ph type="subTitle" idx="1"/>
          </p:nvPr>
        </p:nvSpPr>
        <p:spPr>
          <a:xfrm>
            <a:off x="1080825" y="2988726"/>
            <a:ext cx="2670600" cy="109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hree Numbers">
  <p:cSld name="SECTION_TITLE_AND_DESCRIPTION_2_1_1_1">
    <p:spTree>
      <p:nvGrpSpPr>
        <p:cNvPr id="1" name="Shape 993"/>
        <p:cNvGrpSpPr/>
        <p:nvPr/>
      </p:nvGrpSpPr>
      <p:grpSpPr>
        <a:xfrm>
          <a:off x="0" y="0"/>
          <a:ext cx="0" cy="0"/>
          <a:chOff x="0" y="0"/>
          <a:chExt cx="0" cy="0"/>
        </a:xfrm>
      </p:grpSpPr>
      <p:sp>
        <p:nvSpPr>
          <p:cNvPr id="994" name="Google Shape;994;p65"/>
          <p:cNvSpPr/>
          <p:nvPr/>
        </p:nvSpPr>
        <p:spPr>
          <a:xfrm>
            <a:off x="8578118" y="417362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5"/>
          <p:cNvSpPr/>
          <p:nvPr/>
        </p:nvSpPr>
        <p:spPr>
          <a:xfrm>
            <a:off x="7512380" y="177753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5"/>
          <p:cNvSpPr/>
          <p:nvPr/>
        </p:nvSpPr>
        <p:spPr>
          <a:xfrm>
            <a:off x="1463755" y="396758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5"/>
          <p:cNvSpPr/>
          <p:nvPr/>
        </p:nvSpPr>
        <p:spPr>
          <a:xfrm>
            <a:off x="1076397" y="4794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65"/>
          <p:cNvGrpSpPr/>
          <p:nvPr/>
        </p:nvGrpSpPr>
        <p:grpSpPr>
          <a:xfrm>
            <a:off x="738529" y="636857"/>
            <a:ext cx="175060" cy="176431"/>
            <a:chOff x="-5178450" y="588525"/>
            <a:chExt cx="1780875" cy="1794825"/>
          </a:xfrm>
        </p:grpSpPr>
        <p:sp>
          <p:nvSpPr>
            <p:cNvPr id="999" name="Google Shape;999;p65"/>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5"/>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5"/>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5"/>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65"/>
          <p:cNvSpPr/>
          <p:nvPr/>
        </p:nvSpPr>
        <p:spPr>
          <a:xfrm>
            <a:off x="486666" y="20726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5"/>
          <p:cNvSpPr/>
          <p:nvPr/>
        </p:nvSpPr>
        <p:spPr>
          <a:xfrm rot="10800000">
            <a:off x="-263416" y="3438926"/>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5"/>
          <p:cNvSpPr/>
          <p:nvPr/>
        </p:nvSpPr>
        <p:spPr>
          <a:xfrm>
            <a:off x="-553025" y="3260980"/>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1006" name="Google Shape;1006;p65"/>
          <p:cNvSpPr/>
          <p:nvPr/>
        </p:nvSpPr>
        <p:spPr>
          <a:xfrm flipH="1">
            <a:off x="7739867" y="-1995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5"/>
          <p:cNvSpPr/>
          <p:nvPr/>
        </p:nvSpPr>
        <p:spPr>
          <a:xfrm rot="1729684" flipH="1">
            <a:off x="7037334" y="-104622"/>
            <a:ext cx="3091958" cy="2103761"/>
          </a:xfrm>
          <a:custGeom>
            <a:avLst/>
            <a:gdLst/>
            <a:ahLst/>
            <a:cxnLst/>
            <a:rect l="l" t="t" r="r" b="b"/>
            <a:pathLst>
              <a:path w="53504" h="36404" extrusionOk="0">
                <a:moveTo>
                  <a:pt x="53504" y="0"/>
                </a:moveTo>
                <a:cubicBezTo>
                  <a:pt x="45005" y="19827"/>
                  <a:pt x="21571" y="36404"/>
                  <a:pt x="0" y="36404"/>
                </a:cubicBezTo>
              </a:path>
            </a:pathLst>
          </a:custGeom>
          <a:noFill/>
          <a:ln w="19050" cap="flat" cmpd="sng">
            <a:solidFill>
              <a:schemeClr val="dk1"/>
            </a:solidFill>
            <a:prstDash val="solid"/>
            <a:round/>
            <a:headEnd type="none" w="med" len="med"/>
            <a:tailEnd type="none" w="med" len="med"/>
          </a:ln>
        </p:spPr>
      </p:sp>
      <p:sp>
        <p:nvSpPr>
          <p:cNvPr id="1008" name="Google Shape;1008;p65"/>
          <p:cNvSpPr txBox="1">
            <a:spLocks noGrp="1"/>
          </p:cNvSpPr>
          <p:nvPr>
            <p:ph type="subTitle" idx="1"/>
          </p:nvPr>
        </p:nvSpPr>
        <p:spPr>
          <a:xfrm>
            <a:off x="3082350" y="1095400"/>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09" name="Google Shape;1009;p65"/>
          <p:cNvSpPr txBox="1">
            <a:spLocks noGrp="1"/>
          </p:cNvSpPr>
          <p:nvPr>
            <p:ph type="title" hasCustomPrompt="1"/>
          </p:nvPr>
        </p:nvSpPr>
        <p:spPr>
          <a:xfrm>
            <a:off x="2820600" y="520925"/>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010" name="Google Shape;1010;p65"/>
          <p:cNvSpPr txBox="1">
            <a:spLocks noGrp="1"/>
          </p:cNvSpPr>
          <p:nvPr>
            <p:ph type="subTitle" idx="2"/>
          </p:nvPr>
        </p:nvSpPr>
        <p:spPr>
          <a:xfrm>
            <a:off x="3082350" y="2531225"/>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11" name="Google Shape;1011;p65"/>
          <p:cNvSpPr txBox="1">
            <a:spLocks noGrp="1"/>
          </p:cNvSpPr>
          <p:nvPr>
            <p:ph type="title" idx="3" hasCustomPrompt="1"/>
          </p:nvPr>
        </p:nvSpPr>
        <p:spPr>
          <a:xfrm>
            <a:off x="2820600" y="1956750"/>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012" name="Google Shape;1012;p65"/>
          <p:cNvSpPr txBox="1">
            <a:spLocks noGrp="1"/>
          </p:cNvSpPr>
          <p:nvPr>
            <p:ph type="subTitle" idx="4"/>
          </p:nvPr>
        </p:nvSpPr>
        <p:spPr>
          <a:xfrm>
            <a:off x="3082350" y="3967050"/>
            <a:ext cx="2979300" cy="65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13" name="Google Shape;1013;p65"/>
          <p:cNvSpPr txBox="1">
            <a:spLocks noGrp="1"/>
          </p:cNvSpPr>
          <p:nvPr>
            <p:ph type="title" idx="5" hasCustomPrompt="1"/>
          </p:nvPr>
        </p:nvSpPr>
        <p:spPr>
          <a:xfrm>
            <a:off x="2820600" y="3392575"/>
            <a:ext cx="3502800" cy="65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000"/>
              <a:buNone/>
              <a:defRPr sz="4000">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 four Columns ">
  <p:cSld name="SECTION_TITLE_AND_DESCRIPTION_2_1_2">
    <p:spTree>
      <p:nvGrpSpPr>
        <p:cNvPr id="1" name="Shape 1014"/>
        <p:cNvGrpSpPr/>
        <p:nvPr/>
      </p:nvGrpSpPr>
      <p:grpSpPr>
        <a:xfrm>
          <a:off x="0" y="0"/>
          <a:ext cx="0" cy="0"/>
          <a:chOff x="0" y="0"/>
          <a:chExt cx="0" cy="0"/>
        </a:xfrm>
      </p:grpSpPr>
      <p:sp>
        <p:nvSpPr>
          <p:cNvPr id="1015" name="Google Shape;1015;p66"/>
          <p:cNvSpPr/>
          <p:nvPr/>
        </p:nvSpPr>
        <p:spPr>
          <a:xfrm>
            <a:off x="5514993" y="6427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6"/>
          <p:cNvSpPr/>
          <p:nvPr/>
        </p:nvSpPr>
        <p:spPr>
          <a:xfrm>
            <a:off x="8584180" y="1467382"/>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6"/>
          <p:cNvSpPr/>
          <p:nvPr/>
        </p:nvSpPr>
        <p:spPr>
          <a:xfrm>
            <a:off x="8832605" y="340661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6"/>
          <p:cNvSpPr/>
          <p:nvPr/>
        </p:nvSpPr>
        <p:spPr>
          <a:xfrm>
            <a:off x="213125" y="3519293"/>
            <a:ext cx="163868"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66"/>
          <p:cNvGrpSpPr/>
          <p:nvPr/>
        </p:nvGrpSpPr>
        <p:grpSpPr>
          <a:xfrm>
            <a:off x="609979" y="4455220"/>
            <a:ext cx="175060" cy="176431"/>
            <a:chOff x="-5178450" y="588525"/>
            <a:chExt cx="1780875" cy="1794825"/>
          </a:xfrm>
        </p:grpSpPr>
        <p:sp>
          <p:nvSpPr>
            <p:cNvPr id="1020" name="Google Shape;1020;p66"/>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6"/>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6"/>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6"/>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 name="Google Shape;1024;p66"/>
          <p:cNvSpPr/>
          <p:nvPr/>
        </p:nvSpPr>
        <p:spPr>
          <a:xfrm>
            <a:off x="240578" y="1374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6"/>
          <p:cNvSpPr txBox="1">
            <a:spLocks noGrp="1"/>
          </p:cNvSpPr>
          <p:nvPr>
            <p:ph type="title"/>
          </p:nvPr>
        </p:nvSpPr>
        <p:spPr>
          <a:xfrm>
            <a:off x="902041"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26" name="Google Shape;1026;p66"/>
          <p:cNvSpPr txBox="1">
            <a:spLocks noGrp="1"/>
          </p:cNvSpPr>
          <p:nvPr>
            <p:ph type="subTitle" idx="1"/>
          </p:nvPr>
        </p:nvSpPr>
        <p:spPr>
          <a:xfrm>
            <a:off x="902050"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27" name="Google Shape;1027;p66"/>
          <p:cNvSpPr txBox="1">
            <a:spLocks noGrp="1"/>
          </p:cNvSpPr>
          <p:nvPr>
            <p:ph type="title" idx="2"/>
          </p:nvPr>
        </p:nvSpPr>
        <p:spPr>
          <a:xfrm>
            <a:off x="889500" y="463375"/>
            <a:ext cx="55236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028" name="Google Shape;1028;p66"/>
          <p:cNvSpPr/>
          <p:nvPr/>
        </p:nvSpPr>
        <p:spPr>
          <a:xfrm rot="10800000">
            <a:off x="7725225" y="-19539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6"/>
          <p:cNvSpPr/>
          <p:nvPr/>
        </p:nvSpPr>
        <p:spPr>
          <a:xfrm flipH="1">
            <a:off x="7415825" y="-3884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1030" name="Google Shape;1030;p66"/>
          <p:cNvSpPr txBox="1">
            <a:spLocks noGrp="1"/>
          </p:cNvSpPr>
          <p:nvPr>
            <p:ph type="title" idx="3"/>
          </p:nvPr>
        </p:nvSpPr>
        <p:spPr>
          <a:xfrm>
            <a:off x="2788177"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31" name="Google Shape;1031;p66"/>
          <p:cNvSpPr txBox="1">
            <a:spLocks noGrp="1"/>
          </p:cNvSpPr>
          <p:nvPr>
            <p:ph type="subTitle" idx="4"/>
          </p:nvPr>
        </p:nvSpPr>
        <p:spPr>
          <a:xfrm>
            <a:off x="2788184"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32" name="Google Shape;1032;p66"/>
          <p:cNvSpPr txBox="1">
            <a:spLocks noGrp="1"/>
          </p:cNvSpPr>
          <p:nvPr>
            <p:ph type="title" idx="5"/>
          </p:nvPr>
        </p:nvSpPr>
        <p:spPr>
          <a:xfrm>
            <a:off x="4674314"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33" name="Google Shape;1033;p66"/>
          <p:cNvSpPr txBox="1">
            <a:spLocks noGrp="1"/>
          </p:cNvSpPr>
          <p:nvPr>
            <p:ph type="subTitle" idx="6"/>
          </p:nvPr>
        </p:nvSpPr>
        <p:spPr>
          <a:xfrm>
            <a:off x="4674318"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34" name="Google Shape;1034;p66"/>
          <p:cNvSpPr txBox="1">
            <a:spLocks noGrp="1"/>
          </p:cNvSpPr>
          <p:nvPr>
            <p:ph type="title" idx="7"/>
          </p:nvPr>
        </p:nvSpPr>
        <p:spPr>
          <a:xfrm>
            <a:off x="6560450" y="2321869"/>
            <a:ext cx="1681500" cy="339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35" name="Google Shape;1035;p66"/>
          <p:cNvSpPr txBox="1">
            <a:spLocks noGrp="1"/>
          </p:cNvSpPr>
          <p:nvPr>
            <p:ph type="subTitle" idx="8"/>
          </p:nvPr>
        </p:nvSpPr>
        <p:spPr>
          <a:xfrm>
            <a:off x="6560452" y="2989625"/>
            <a:ext cx="1681500" cy="93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 Text 2">
  <p:cSld name="SECTION_HEADER_1_1_1_1">
    <p:bg>
      <p:bgPr>
        <a:solidFill>
          <a:srgbClr val="FFFFFF"/>
        </a:solidFill>
        <a:effectLst/>
      </p:bgPr>
    </p:bg>
    <p:spTree>
      <p:nvGrpSpPr>
        <p:cNvPr id="1" name="Shape 1036"/>
        <p:cNvGrpSpPr/>
        <p:nvPr/>
      </p:nvGrpSpPr>
      <p:grpSpPr>
        <a:xfrm>
          <a:off x="0" y="0"/>
          <a:ext cx="0" cy="0"/>
          <a:chOff x="0" y="0"/>
          <a:chExt cx="0" cy="0"/>
        </a:xfrm>
      </p:grpSpPr>
      <p:sp>
        <p:nvSpPr>
          <p:cNvPr id="1037" name="Google Shape;1037;p67"/>
          <p:cNvSpPr txBox="1">
            <a:spLocks noGrp="1"/>
          </p:cNvSpPr>
          <p:nvPr>
            <p:ph type="title"/>
          </p:nvPr>
        </p:nvSpPr>
        <p:spPr>
          <a:xfrm>
            <a:off x="4925200" y="1511179"/>
            <a:ext cx="2803200" cy="639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038" name="Google Shape;1038;p67"/>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7"/>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7"/>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 name="Google Shape;1041;p67"/>
          <p:cNvGrpSpPr/>
          <p:nvPr/>
        </p:nvGrpSpPr>
        <p:grpSpPr>
          <a:xfrm rot="10800000">
            <a:off x="139180" y="4806164"/>
            <a:ext cx="175060" cy="176431"/>
            <a:chOff x="-5178450" y="588525"/>
            <a:chExt cx="1780875" cy="1794825"/>
          </a:xfrm>
        </p:grpSpPr>
        <p:sp>
          <p:nvSpPr>
            <p:cNvPr id="1042" name="Google Shape;1042;p6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 name="Google Shape;1046;p67"/>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7"/>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 name="Google Shape;1048;p67"/>
          <p:cNvGrpSpPr/>
          <p:nvPr/>
        </p:nvGrpSpPr>
        <p:grpSpPr>
          <a:xfrm rot="10800000">
            <a:off x="8453255" y="3533539"/>
            <a:ext cx="175060" cy="176431"/>
            <a:chOff x="-5178450" y="588525"/>
            <a:chExt cx="1780875" cy="1794825"/>
          </a:xfrm>
        </p:grpSpPr>
        <p:sp>
          <p:nvSpPr>
            <p:cNvPr id="1049" name="Google Shape;1049;p67"/>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7"/>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7"/>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7"/>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7"/>
          <p:cNvSpPr txBox="1">
            <a:spLocks noGrp="1"/>
          </p:cNvSpPr>
          <p:nvPr>
            <p:ph type="subTitle" idx="1"/>
          </p:nvPr>
        </p:nvSpPr>
        <p:spPr>
          <a:xfrm>
            <a:off x="4925200" y="2226516"/>
            <a:ext cx="2670600" cy="140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 Text 3">
  <p:cSld name="SECTION_HEADER_1_1_1_1_1">
    <p:bg>
      <p:bgPr>
        <a:solidFill>
          <a:srgbClr val="FFFFFF"/>
        </a:solidFill>
        <a:effectLst/>
      </p:bgPr>
    </p:bg>
    <p:spTree>
      <p:nvGrpSpPr>
        <p:cNvPr id="1" name="Shape 1054"/>
        <p:cNvGrpSpPr/>
        <p:nvPr/>
      </p:nvGrpSpPr>
      <p:grpSpPr>
        <a:xfrm>
          <a:off x="0" y="0"/>
          <a:ext cx="0" cy="0"/>
          <a:chOff x="0" y="0"/>
          <a:chExt cx="0" cy="0"/>
        </a:xfrm>
      </p:grpSpPr>
      <p:sp>
        <p:nvSpPr>
          <p:cNvPr id="1055" name="Google Shape;1055;p68"/>
          <p:cNvSpPr txBox="1">
            <a:spLocks noGrp="1"/>
          </p:cNvSpPr>
          <p:nvPr>
            <p:ph type="title"/>
          </p:nvPr>
        </p:nvSpPr>
        <p:spPr>
          <a:xfrm>
            <a:off x="1107350" y="1511179"/>
            <a:ext cx="2803200" cy="639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056" name="Google Shape;1056;p68"/>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8"/>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8"/>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 name="Google Shape;1059;p68"/>
          <p:cNvGrpSpPr/>
          <p:nvPr/>
        </p:nvGrpSpPr>
        <p:grpSpPr>
          <a:xfrm rot="10800000">
            <a:off x="139180" y="4806164"/>
            <a:ext cx="175060" cy="176431"/>
            <a:chOff x="-5178450" y="588525"/>
            <a:chExt cx="1780875" cy="1794825"/>
          </a:xfrm>
        </p:grpSpPr>
        <p:sp>
          <p:nvSpPr>
            <p:cNvPr id="1060" name="Google Shape;1060;p6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 name="Google Shape;1064;p68"/>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8"/>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 name="Google Shape;1066;p68"/>
          <p:cNvGrpSpPr/>
          <p:nvPr/>
        </p:nvGrpSpPr>
        <p:grpSpPr>
          <a:xfrm rot="10800000">
            <a:off x="8453255" y="3533539"/>
            <a:ext cx="175060" cy="176431"/>
            <a:chOff x="-5178450" y="588525"/>
            <a:chExt cx="1780875" cy="1794825"/>
          </a:xfrm>
        </p:grpSpPr>
        <p:sp>
          <p:nvSpPr>
            <p:cNvPr id="1067" name="Google Shape;1067;p6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 name="Google Shape;1071;p68"/>
          <p:cNvSpPr txBox="1">
            <a:spLocks noGrp="1"/>
          </p:cNvSpPr>
          <p:nvPr>
            <p:ph type="subTitle" idx="1"/>
          </p:nvPr>
        </p:nvSpPr>
        <p:spPr>
          <a:xfrm>
            <a:off x="1107350" y="2226516"/>
            <a:ext cx="2670600" cy="140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
    <p:spTree>
      <p:nvGrpSpPr>
        <p:cNvPr id="1" name="Shape 1072"/>
        <p:cNvGrpSpPr/>
        <p:nvPr/>
      </p:nvGrpSpPr>
      <p:grpSpPr>
        <a:xfrm>
          <a:off x="0" y="0"/>
          <a:ext cx="0" cy="0"/>
          <a:chOff x="0" y="0"/>
          <a:chExt cx="0" cy="0"/>
        </a:xfrm>
      </p:grpSpPr>
      <p:sp>
        <p:nvSpPr>
          <p:cNvPr id="1073" name="Google Shape;1073;p69"/>
          <p:cNvSpPr/>
          <p:nvPr/>
        </p:nvSpPr>
        <p:spPr>
          <a:xfrm>
            <a:off x="1998138" y="290087"/>
            <a:ext cx="5113908" cy="4563338"/>
          </a:xfrm>
          <a:custGeom>
            <a:avLst/>
            <a:gdLst/>
            <a:ahLst/>
            <a:cxnLst/>
            <a:rect l="l" t="t" r="r" b="b"/>
            <a:pathLst>
              <a:path w="40165" h="38611" extrusionOk="0">
                <a:moveTo>
                  <a:pt x="16162" y="1"/>
                </a:moveTo>
                <a:cubicBezTo>
                  <a:pt x="15690" y="1"/>
                  <a:pt x="15218" y="9"/>
                  <a:pt x="14744" y="25"/>
                </a:cubicBezTo>
                <a:cubicBezTo>
                  <a:pt x="10195" y="203"/>
                  <a:pt x="5194" y="687"/>
                  <a:pt x="2759" y="5203"/>
                </a:cubicBezTo>
                <a:cubicBezTo>
                  <a:pt x="1194" y="8139"/>
                  <a:pt x="581" y="11333"/>
                  <a:pt x="388" y="14640"/>
                </a:cubicBezTo>
                <a:cubicBezTo>
                  <a:pt x="97" y="19479"/>
                  <a:pt x="1" y="24898"/>
                  <a:pt x="1630" y="29528"/>
                </a:cubicBezTo>
                <a:cubicBezTo>
                  <a:pt x="3856" y="35851"/>
                  <a:pt x="9340" y="37367"/>
                  <a:pt x="15405" y="38174"/>
                </a:cubicBezTo>
                <a:cubicBezTo>
                  <a:pt x="17379" y="38433"/>
                  <a:pt x="19420" y="38610"/>
                  <a:pt x="21459" y="38610"/>
                </a:cubicBezTo>
                <a:cubicBezTo>
                  <a:pt x="24887" y="38610"/>
                  <a:pt x="28312" y="38108"/>
                  <a:pt x="31406" y="36641"/>
                </a:cubicBezTo>
                <a:cubicBezTo>
                  <a:pt x="36342" y="34319"/>
                  <a:pt x="38810" y="29512"/>
                  <a:pt x="39246" y="24318"/>
                </a:cubicBezTo>
                <a:cubicBezTo>
                  <a:pt x="39681" y="18979"/>
                  <a:pt x="40165" y="13220"/>
                  <a:pt x="38391" y="8058"/>
                </a:cubicBezTo>
                <a:cubicBezTo>
                  <a:pt x="36600" y="2897"/>
                  <a:pt x="31745" y="1945"/>
                  <a:pt x="26954" y="1106"/>
                </a:cubicBezTo>
                <a:cubicBezTo>
                  <a:pt x="23383" y="478"/>
                  <a:pt x="19812" y="1"/>
                  <a:pt x="161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9"/>
          <p:cNvSpPr/>
          <p:nvPr/>
        </p:nvSpPr>
        <p:spPr>
          <a:xfrm rot="10800000">
            <a:off x="34" y="3226801"/>
            <a:ext cx="1544041" cy="1916699"/>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9"/>
          <p:cNvSpPr/>
          <p:nvPr/>
        </p:nvSpPr>
        <p:spPr>
          <a:xfrm rot="10800000" flipH="1">
            <a:off x="-8" y="10"/>
            <a:ext cx="1476958" cy="1287628"/>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9"/>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9"/>
          <p:cNvSpPr/>
          <p:nvPr/>
        </p:nvSpPr>
        <p:spPr>
          <a:xfrm>
            <a:off x="-110325" y="-193050"/>
            <a:ext cx="1896675" cy="1902950"/>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1078" name="Google Shape;1078;p69"/>
          <p:cNvSpPr/>
          <p:nvPr/>
        </p:nvSpPr>
        <p:spPr>
          <a:xfrm>
            <a:off x="-289575" y="3048855"/>
            <a:ext cx="2420650" cy="2535925"/>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1079" name="Google Shape;1079;p69"/>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1080" name="Google Shape;1080;p69"/>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9"/>
          <p:cNvSpPr/>
          <p:nvPr/>
        </p:nvSpPr>
        <p:spPr>
          <a:xfrm>
            <a:off x="8706268" y="232289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9"/>
          <p:cNvSpPr/>
          <p:nvPr/>
        </p:nvSpPr>
        <p:spPr>
          <a:xfrm>
            <a:off x="2938480" y="7751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9"/>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69"/>
          <p:cNvGrpSpPr/>
          <p:nvPr/>
        </p:nvGrpSpPr>
        <p:grpSpPr>
          <a:xfrm>
            <a:off x="5231104" y="166470"/>
            <a:ext cx="175060" cy="176431"/>
            <a:chOff x="-5178450" y="588525"/>
            <a:chExt cx="1780875" cy="1794825"/>
          </a:xfrm>
        </p:grpSpPr>
        <p:sp>
          <p:nvSpPr>
            <p:cNvPr id="1085" name="Google Shape;1085;p6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69"/>
          <p:cNvSpPr/>
          <p:nvPr/>
        </p:nvSpPr>
        <p:spPr>
          <a:xfrm>
            <a:off x="1476941" y="396477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9"/>
          <p:cNvSpPr/>
          <p:nvPr/>
        </p:nvSpPr>
        <p:spPr>
          <a:xfrm>
            <a:off x="6980288" y="477207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 name="Google Shape;1091;p69"/>
          <p:cNvGrpSpPr/>
          <p:nvPr/>
        </p:nvGrpSpPr>
        <p:grpSpPr>
          <a:xfrm>
            <a:off x="2292467" y="4603120"/>
            <a:ext cx="175060" cy="176431"/>
            <a:chOff x="-5178450" y="588525"/>
            <a:chExt cx="1780875" cy="1794825"/>
          </a:xfrm>
        </p:grpSpPr>
        <p:sp>
          <p:nvSpPr>
            <p:cNvPr id="1092" name="Google Shape;1092;p69"/>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9"/>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9"/>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9"/>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69"/>
          <p:cNvSpPr txBox="1">
            <a:spLocks noGrp="1"/>
          </p:cNvSpPr>
          <p:nvPr>
            <p:ph type="title"/>
          </p:nvPr>
        </p:nvSpPr>
        <p:spPr>
          <a:xfrm>
            <a:off x="3170400" y="888717"/>
            <a:ext cx="2803200" cy="63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3600"/>
              <a:buNone/>
              <a:defRPr sz="36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097" name="Google Shape;1097;p69"/>
          <p:cNvSpPr txBox="1">
            <a:spLocks noGrp="1"/>
          </p:cNvSpPr>
          <p:nvPr>
            <p:ph type="subTitle" idx="1"/>
          </p:nvPr>
        </p:nvSpPr>
        <p:spPr>
          <a:xfrm>
            <a:off x="2865450" y="1557500"/>
            <a:ext cx="3413100" cy="110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098" name="Google Shape;1098;p69"/>
          <p:cNvSpPr txBox="1"/>
          <p:nvPr/>
        </p:nvSpPr>
        <p:spPr>
          <a:xfrm>
            <a:off x="2587200" y="3248450"/>
            <a:ext cx="39696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DM Sans"/>
                <a:ea typeface="DM Sans"/>
                <a:cs typeface="DM Sans"/>
                <a:sym typeface="DM Sans"/>
              </a:rPr>
              <a:t>CREDITS: This presentation template was created by </a:t>
            </a:r>
            <a:r>
              <a:rPr lang="en" sz="1200" b="1">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DM Sans"/>
                <a:ea typeface="DM Sans"/>
                <a:cs typeface="DM Sans"/>
                <a:sym typeface="DM Sans"/>
              </a:rPr>
              <a:t>, including icons by </a:t>
            </a:r>
            <a:r>
              <a:rPr lang="en" sz="1200"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DM Sans"/>
                <a:ea typeface="DM Sans"/>
                <a:cs typeface="DM Sans"/>
                <a:sym typeface="DM Sans"/>
              </a:rPr>
              <a:t>, infographics &amp; images by </a:t>
            </a:r>
            <a:r>
              <a:rPr lang="en" sz="1200" b="1">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 sz="1200">
                <a:solidFill>
                  <a:schemeClr val="dk1"/>
                </a:solidFill>
                <a:latin typeface="DM Sans"/>
                <a:ea typeface="DM Sans"/>
                <a:cs typeface="DM Sans"/>
                <a:sym typeface="DM Sans"/>
              </a:rPr>
              <a:t> and illustrations by </a:t>
            </a:r>
            <a:r>
              <a:rPr lang="en" sz="1200" b="1">
                <a:solidFill>
                  <a:schemeClr val="dk1"/>
                </a:solidFill>
                <a:latin typeface="DM Sans"/>
                <a:ea typeface="DM Sans"/>
                <a:cs typeface="DM Sans"/>
                <a:sym typeface="DM Sans"/>
              </a:rPr>
              <a:t>Stories</a:t>
            </a:r>
            <a:endParaRPr sz="1200" b="1">
              <a:solidFill>
                <a:schemeClr val="dk1"/>
              </a:solidFill>
              <a:latin typeface="DM Sans"/>
              <a:ea typeface="DM Sans"/>
              <a:cs typeface="DM Sans"/>
              <a:sym typeface="DM Sans"/>
            </a:endParaRPr>
          </a:p>
          <a:p>
            <a:pPr marL="0" lvl="0" indent="0" algn="ctr" rtl="0">
              <a:spcBef>
                <a:spcPts val="300"/>
              </a:spcBef>
              <a:spcAft>
                <a:spcPts val="0"/>
              </a:spcAft>
              <a:buNone/>
            </a:pPr>
            <a:endParaRPr sz="1200" b="1">
              <a:solidFill>
                <a:schemeClr val="dk1"/>
              </a:solidFill>
              <a:latin typeface="DM Sans"/>
              <a:ea typeface="DM Sans"/>
              <a:cs typeface="DM Sans"/>
              <a:sym typeface="DM Sans"/>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 bullet points">
  <p:cSld name="TITLE_AND_TWO_COLUMNS_1">
    <p:spTree>
      <p:nvGrpSpPr>
        <p:cNvPr id="1" name="Shape 1099"/>
        <p:cNvGrpSpPr/>
        <p:nvPr/>
      </p:nvGrpSpPr>
      <p:grpSpPr>
        <a:xfrm>
          <a:off x="0" y="0"/>
          <a:ext cx="0" cy="0"/>
          <a:chOff x="0" y="0"/>
          <a:chExt cx="0" cy="0"/>
        </a:xfrm>
      </p:grpSpPr>
      <p:sp>
        <p:nvSpPr>
          <p:cNvPr id="1100" name="Google Shape;1100;p70"/>
          <p:cNvSpPr/>
          <p:nvPr/>
        </p:nvSpPr>
        <p:spPr>
          <a:xfrm rot="5168303">
            <a:off x="7555376" y="3480188"/>
            <a:ext cx="1544060" cy="1916723"/>
          </a:xfrm>
          <a:custGeom>
            <a:avLst/>
            <a:gdLst/>
            <a:ahLst/>
            <a:cxnLst/>
            <a:rect l="l" t="t" r="r" b="b"/>
            <a:pathLst>
              <a:path w="34866" h="43281" extrusionOk="0">
                <a:moveTo>
                  <a:pt x="3559" y="1"/>
                </a:moveTo>
                <a:cubicBezTo>
                  <a:pt x="1" y="3714"/>
                  <a:pt x="97" y="12549"/>
                  <a:pt x="4994" y="15014"/>
                </a:cubicBezTo>
                <a:cubicBezTo>
                  <a:pt x="6556" y="15800"/>
                  <a:pt x="8270" y="16212"/>
                  <a:pt x="9858" y="16946"/>
                </a:cubicBezTo>
                <a:cubicBezTo>
                  <a:pt x="11401" y="17658"/>
                  <a:pt x="12607" y="18630"/>
                  <a:pt x="13692" y="19932"/>
                </a:cubicBezTo>
                <a:cubicBezTo>
                  <a:pt x="15719" y="22368"/>
                  <a:pt x="16692" y="25240"/>
                  <a:pt x="17191" y="28336"/>
                </a:cubicBezTo>
                <a:cubicBezTo>
                  <a:pt x="17660" y="31264"/>
                  <a:pt x="17800" y="34518"/>
                  <a:pt x="19169" y="37204"/>
                </a:cubicBezTo>
                <a:cubicBezTo>
                  <a:pt x="20742" y="40292"/>
                  <a:pt x="24084" y="42966"/>
                  <a:pt x="27639" y="43248"/>
                </a:cubicBezTo>
                <a:cubicBezTo>
                  <a:pt x="27911" y="43270"/>
                  <a:pt x="28179" y="43280"/>
                  <a:pt x="28445" y="43280"/>
                </a:cubicBezTo>
                <a:cubicBezTo>
                  <a:pt x="30852" y="43280"/>
                  <a:pt x="33006" y="42418"/>
                  <a:pt x="34866" y="41041"/>
                </a:cubicBezTo>
                <a:lnTo>
                  <a:pt x="348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0"/>
          <p:cNvSpPr/>
          <p:nvPr/>
        </p:nvSpPr>
        <p:spPr>
          <a:xfrm rot="-5631543">
            <a:off x="7238480" y="3013464"/>
            <a:ext cx="2420571" cy="2535842"/>
          </a:xfrm>
          <a:custGeom>
            <a:avLst/>
            <a:gdLst/>
            <a:ahLst/>
            <a:cxnLst/>
            <a:rect l="l" t="t" r="r" b="b"/>
            <a:pathLst>
              <a:path w="96826" h="101437" extrusionOk="0">
                <a:moveTo>
                  <a:pt x="0" y="3807"/>
                </a:moveTo>
                <a:cubicBezTo>
                  <a:pt x="14688" y="-1093"/>
                  <a:pt x="33947" y="-2176"/>
                  <a:pt x="46333" y="7116"/>
                </a:cubicBezTo>
                <a:cubicBezTo>
                  <a:pt x="57848" y="15755"/>
                  <a:pt x="58374" y="33461"/>
                  <a:pt x="66741" y="45175"/>
                </a:cubicBezTo>
                <a:cubicBezTo>
                  <a:pt x="73419" y="54523"/>
                  <a:pt x="87306" y="57388"/>
                  <a:pt x="93217" y="67239"/>
                </a:cubicBezTo>
                <a:cubicBezTo>
                  <a:pt x="99101" y="77045"/>
                  <a:pt x="95975" y="90001"/>
                  <a:pt x="95975" y="101437"/>
                </a:cubicBezTo>
              </a:path>
            </a:pathLst>
          </a:custGeom>
          <a:noFill/>
          <a:ln w="19050" cap="flat" cmpd="sng">
            <a:solidFill>
              <a:schemeClr val="dk1"/>
            </a:solidFill>
            <a:prstDash val="solid"/>
            <a:round/>
            <a:headEnd type="none" w="med" len="med"/>
            <a:tailEnd type="none" w="med" len="med"/>
          </a:ln>
        </p:spPr>
      </p:sp>
      <p:sp>
        <p:nvSpPr>
          <p:cNvPr id="1102" name="Google Shape;1102;p70"/>
          <p:cNvSpPr txBox="1">
            <a:spLocks noGrp="1"/>
          </p:cNvSpPr>
          <p:nvPr>
            <p:ph type="body" idx="1"/>
          </p:nvPr>
        </p:nvSpPr>
        <p:spPr>
          <a:xfrm>
            <a:off x="778875" y="12329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103" name="Google Shape;1103;p70"/>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104" name="Google Shape;1104;p70"/>
          <p:cNvSpPr/>
          <p:nvPr/>
        </p:nvSpPr>
        <p:spPr>
          <a:xfrm>
            <a:off x="8625743" y="237340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0"/>
          <p:cNvSpPr/>
          <p:nvPr/>
        </p:nvSpPr>
        <p:spPr>
          <a:xfrm>
            <a:off x="6369130" y="4596239"/>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0"/>
          <p:cNvSpPr/>
          <p:nvPr/>
        </p:nvSpPr>
        <p:spPr>
          <a:xfrm>
            <a:off x="603872" y="19543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70"/>
          <p:cNvGrpSpPr/>
          <p:nvPr/>
        </p:nvGrpSpPr>
        <p:grpSpPr>
          <a:xfrm>
            <a:off x="195604" y="3703907"/>
            <a:ext cx="175060" cy="176431"/>
            <a:chOff x="-5178450" y="588525"/>
            <a:chExt cx="1780875" cy="1794825"/>
          </a:xfrm>
        </p:grpSpPr>
        <p:sp>
          <p:nvSpPr>
            <p:cNvPr id="1108" name="Google Shape;1108;p7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 name="Google Shape;1112;p70"/>
          <p:cNvSpPr/>
          <p:nvPr/>
        </p:nvSpPr>
        <p:spPr>
          <a:xfrm>
            <a:off x="6706491" y="195424"/>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0"/>
          <p:cNvSpPr/>
          <p:nvPr/>
        </p:nvSpPr>
        <p:spPr>
          <a:xfrm flipH="1">
            <a:off x="7739867" y="-199525"/>
            <a:ext cx="1610681" cy="1527490"/>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0"/>
          <p:cNvSpPr/>
          <p:nvPr/>
        </p:nvSpPr>
        <p:spPr>
          <a:xfrm rot="-6299960">
            <a:off x="8051489" y="-392613"/>
            <a:ext cx="1268587" cy="133753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
        <p:nvSpPr>
          <p:cNvPr id="1115" name="Google Shape;1115;p70"/>
          <p:cNvSpPr txBox="1">
            <a:spLocks noGrp="1"/>
          </p:cNvSpPr>
          <p:nvPr>
            <p:ph type="body" idx="2"/>
          </p:nvPr>
        </p:nvSpPr>
        <p:spPr>
          <a:xfrm>
            <a:off x="4803822" y="1232925"/>
            <a:ext cx="3561300" cy="2925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3"/>
        <p:cNvGrpSpPr/>
        <p:nvPr/>
      </p:nvGrpSpPr>
      <p:grpSpPr>
        <a:xfrm>
          <a:off x="0" y="0"/>
          <a:ext cx="0" cy="0"/>
          <a:chOff x="0" y="0"/>
          <a:chExt cx="0" cy="0"/>
        </a:xfrm>
      </p:grpSpPr>
      <p:sp>
        <p:nvSpPr>
          <p:cNvPr id="104" name="Google Shape;104;p8"/>
          <p:cNvSpPr txBox="1">
            <a:spLocks noGrp="1"/>
          </p:cNvSpPr>
          <p:nvPr>
            <p:ph type="title"/>
          </p:nvPr>
        </p:nvSpPr>
        <p:spPr>
          <a:xfrm>
            <a:off x="4732000" y="558150"/>
            <a:ext cx="3665100" cy="4090800"/>
          </a:xfrm>
          <a:prstGeom prst="rect">
            <a:avLst/>
          </a:prstGeom>
        </p:spPr>
        <p:txBody>
          <a:bodyPr spcFirstLastPara="1" wrap="square" lIns="91425" tIns="91425" rIns="91425" bIns="91425" anchor="t" anchorCtr="0">
            <a:noAutofit/>
          </a:bodyPr>
          <a:lstStyle>
            <a:lvl1pPr lvl="0" algn="r">
              <a:spcBef>
                <a:spcPts val="0"/>
              </a:spcBef>
              <a:spcAft>
                <a:spcPts val="0"/>
              </a:spcAft>
              <a:buSzPts val="2900"/>
              <a:buNone/>
              <a:defRPr sz="29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5"/>
        <p:cNvGrpSpPr/>
        <p:nvPr/>
      </p:nvGrpSpPr>
      <p:grpSpPr>
        <a:xfrm>
          <a:off x="0" y="0"/>
          <a:ext cx="0" cy="0"/>
          <a:chOff x="0" y="0"/>
          <a:chExt cx="0" cy="0"/>
        </a:xfrm>
      </p:grpSpPr>
      <p:sp>
        <p:nvSpPr>
          <p:cNvPr id="106" name="Google Shape;106;p9"/>
          <p:cNvSpPr txBox="1">
            <a:spLocks noGrp="1"/>
          </p:cNvSpPr>
          <p:nvPr>
            <p:ph type="subTitle" idx="1"/>
          </p:nvPr>
        </p:nvSpPr>
        <p:spPr>
          <a:xfrm>
            <a:off x="889500" y="1434475"/>
            <a:ext cx="3827100" cy="6348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1600"/>
              <a:buFont typeface="Paytone One"/>
              <a:buNone/>
              <a:defRPr sz="1600">
                <a:latin typeface="Paytone One"/>
                <a:ea typeface="Paytone One"/>
                <a:cs typeface="Paytone One"/>
                <a:sym typeface="Paytone 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07" name="Google Shape;107;p9"/>
          <p:cNvSpPr txBox="1">
            <a:spLocks noGrp="1"/>
          </p:cNvSpPr>
          <p:nvPr>
            <p:ph type="body" idx="2"/>
          </p:nvPr>
        </p:nvSpPr>
        <p:spPr>
          <a:xfrm>
            <a:off x="889500" y="2145475"/>
            <a:ext cx="3477900" cy="26367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
        <p:nvSpPr>
          <p:cNvPr id="108" name="Google Shape;108;p9"/>
          <p:cNvSpPr txBox="1">
            <a:spLocks noGrp="1"/>
          </p:cNvSpPr>
          <p:nvPr>
            <p:ph type="title"/>
          </p:nvPr>
        </p:nvSpPr>
        <p:spPr>
          <a:xfrm>
            <a:off x="889500" y="463375"/>
            <a:ext cx="5523600" cy="55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109" name="Google Shape;109;p9"/>
          <p:cNvGrpSpPr/>
          <p:nvPr/>
        </p:nvGrpSpPr>
        <p:grpSpPr>
          <a:xfrm>
            <a:off x="139135" y="370299"/>
            <a:ext cx="489264" cy="4578971"/>
            <a:chOff x="139135" y="370299"/>
            <a:chExt cx="489264" cy="4578971"/>
          </a:xfrm>
        </p:grpSpPr>
        <p:sp>
          <p:nvSpPr>
            <p:cNvPr id="110" name="Google Shape;110;p9"/>
            <p:cNvSpPr/>
            <p:nvPr/>
          </p:nvSpPr>
          <p:spPr>
            <a:xfrm>
              <a:off x="453505" y="4782164"/>
              <a:ext cx="174893" cy="167106"/>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9"/>
            <p:cNvSpPr/>
            <p:nvPr/>
          </p:nvSpPr>
          <p:spPr>
            <a:xfrm>
              <a:off x="139135" y="4313557"/>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314128" y="3702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3"/>
        <p:cNvGrpSpPr/>
        <p:nvPr/>
      </p:nvGrpSpPr>
      <p:grpSpPr>
        <a:xfrm>
          <a:off x="0" y="0"/>
          <a:ext cx="0" cy="0"/>
          <a:chOff x="0" y="0"/>
          <a:chExt cx="0" cy="0"/>
        </a:xfrm>
      </p:grpSpPr>
      <p:sp>
        <p:nvSpPr>
          <p:cNvPr id="114" name="Google Shape;114;p10"/>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200"/>
              <a:buNone/>
              <a:defRPr sz="22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15" name="Google Shape;115;p10"/>
          <p:cNvSpPr/>
          <p:nvPr/>
        </p:nvSpPr>
        <p:spPr>
          <a:xfrm>
            <a:off x="283818" y="187135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0"/>
          <p:cNvSpPr/>
          <p:nvPr/>
        </p:nvSpPr>
        <p:spPr>
          <a:xfrm>
            <a:off x="8348343" y="639345"/>
            <a:ext cx="222267" cy="207065"/>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0"/>
          <p:cNvSpPr/>
          <p:nvPr/>
        </p:nvSpPr>
        <p:spPr>
          <a:xfrm>
            <a:off x="8826135" y="2813082"/>
            <a:ext cx="175001" cy="161435"/>
          </a:xfrm>
          <a:custGeom>
            <a:avLst/>
            <a:gdLst/>
            <a:ahLst/>
            <a:cxnLst/>
            <a:rect l="l" t="t" r="r" b="b"/>
            <a:pathLst>
              <a:path w="69583" h="64189" extrusionOk="0">
                <a:moveTo>
                  <a:pt x="27858" y="0"/>
                </a:moveTo>
                <a:cubicBezTo>
                  <a:pt x="25682" y="0"/>
                  <a:pt x="24016" y="1970"/>
                  <a:pt x="24125" y="7607"/>
                </a:cubicBezTo>
                <a:cubicBezTo>
                  <a:pt x="24203" y="11626"/>
                  <a:pt x="23001" y="15563"/>
                  <a:pt x="22507" y="19542"/>
                </a:cubicBezTo>
                <a:cubicBezTo>
                  <a:pt x="17250" y="20463"/>
                  <a:pt x="11991" y="21366"/>
                  <a:pt x="6750" y="22341"/>
                </a:cubicBezTo>
                <a:cubicBezTo>
                  <a:pt x="1" y="23599"/>
                  <a:pt x="913" y="33275"/>
                  <a:pt x="6750" y="35060"/>
                </a:cubicBezTo>
                <a:cubicBezTo>
                  <a:pt x="11318" y="36453"/>
                  <a:pt x="15771" y="38128"/>
                  <a:pt x="20155" y="39960"/>
                </a:cubicBezTo>
                <a:cubicBezTo>
                  <a:pt x="19652" y="44562"/>
                  <a:pt x="19200" y="49163"/>
                  <a:pt x="18613" y="53757"/>
                </a:cubicBezTo>
                <a:cubicBezTo>
                  <a:pt x="17480" y="62627"/>
                  <a:pt x="20319" y="64189"/>
                  <a:pt x="22703" y="64189"/>
                </a:cubicBezTo>
                <a:cubicBezTo>
                  <a:pt x="23999" y="64189"/>
                  <a:pt x="25160" y="63727"/>
                  <a:pt x="25475" y="63727"/>
                </a:cubicBezTo>
                <a:cubicBezTo>
                  <a:pt x="25619" y="63727"/>
                  <a:pt x="25587" y="63823"/>
                  <a:pt x="25311" y="64103"/>
                </a:cubicBezTo>
                <a:cubicBezTo>
                  <a:pt x="25761" y="63787"/>
                  <a:pt x="30776" y="57156"/>
                  <a:pt x="31190" y="56658"/>
                </a:cubicBezTo>
                <a:cubicBezTo>
                  <a:pt x="33484" y="53880"/>
                  <a:pt x="35894" y="51213"/>
                  <a:pt x="38365" y="48601"/>
                </a:cubicBezTo>
                <a:cubicBezTo>
                  <a:pt x="42123" y="50561"/>
                  <a:pt x="45855" y="52580"/>
                  <a:pt x="49572" y="54612"/>
                </a:cubicBezTo>
                <a:cubicBezTo>
                  <a:pt x="51456" y="55645"/>
                  <a:pt x="53797" y="56847"/>
                  <a:pt x="55738" y="56847"/>
                </a:cubicBezTo>
                <a:cubicBezTo>
                  <a:pt x="58114" y="56847"/>
                  <a:pt x="59890" y="55045"/>
                  <a:pt x="59491" y="48921"/>
                </a:cubicBezTo>
                <a:cubicBezTo>
                  <a:pt x="59081" y="42628"/>
                  <a:pt x="53652" y="38665"/>
                  <a:pt x="50662" y="33947"/>
                </a:cubicBezTo>
                <a:cubicBezTo>
                  <a:pt x="53538" y="31004"/>
                  <a:pt x="59640" y="26761"/>
                  <a:pt x="62396" y="23693"/>
                </a:cubicBezTo>
                <a:cubicBezTo>
                  <a:pt x="69582" y="15697"/>
                  <a:pt x="65121" y="12202"/>
                  <a:pt x="59585" y="12202"/>
                </a:cubicBezTo>
                <a:cubicBezTo>
                  <a:pt x="58398" y="12202"/>
                  <a:pt x="57161" y="12362"/>
                  <a:pt x="55980" y="12673"/>
                </a:cubicBezTo>
                <a:cubicBezTo>
                  <a:pt x="51173" y="13935"/>
                  <a:pt x="46332" y="15021"/>
                  <a:pt x="41467" y="16014"/>
                </a:cubicBezTo>
                <a:cubicBezTo>
                  <a:pt x="39669" y="13390"/>
                  <a:pt x="38058" y="10628"/>
                  <a:pt x="36841" y="7607"/>
                </a:cubicBezTo>
                <a:cubicBezTo>
                  <a:pt x="35570" y="4470"/>
                  <a:pt x="31135" y="0"/>
                  <a:pt x="27858" y="0"/>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0"/>
          <p:cNvSpPr/>
          <p:nvPr/>
        </p:nvSpPr>
        <p:spPr>
          <a:xfrm>
            <a:off x="283828" y="167139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119;p10"/>
          <p:cNvGrpSpPr/>
          <p:nvPr/>
        </p:nvGrpSpPr>
        <p:grpSpPr>
          <a:xfrm>
            <a:off x="161842" y="4709170"/>
            <a:ext cx="175060" cy="176431"/>
            <a:chOff x="-5178450" y="588525"/>
            <a:chExt cx="1780875" cy="1794825"/>
          </a:xfrm>
        </p:grpSpPr>
        <p:sp>
          <p:nvSpPr>
            <p:cNvPr id="120" name="Google Shape;120;p10"/>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0"/>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0"/>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0"/>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10"/>
          <p:cNvSpPr/>
          <p:nvPr/>
        </p:nvSpPr>
        <p:spPr>
          <a:xfrm rot="10800000">
            <a:off x="8121101" y="4110435"/>
            <a:ext cx="1089336" cy="1033072"/>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0"/>
          <p:cNvSpPr/>
          <p:nvPr/>
        </p:nvSpPr>
        <p:spPr>
          <a:xfrm>
            <a:off x="8025525" y="3888650"/>
            <a:ext cx="1268625" cy="1337575"/>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34" Type="http://schemas.openxmlformats.org/officeDocument/2006/relationships/theme" Target="../theme/theme3.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8"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59"/>
        <p:cNvGrpSpPr/>
        <p:nvPr/>
      </p:nvGrpSpPr>
      <p:grpSpPr>
        <a:xfrm>
          <a:off x="0" y="0"/>
          <a:ext cx="0" cy="0"/>
          <a:chOff x="0" y="0"/>
          <a:chExt cx="0" cy="0"/>
        </a:xfrm>
      </p:grpSpPr>
      <p:sp>
        <p:nvSpPr>
          <p:cNvPr id="560" name="Google Shape;560;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61" name="Google Shape;561;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63"/>
        <p:cNvGrpSpPr/>
        <p:nvPr/>
      </p:nvGrpSpPr>
      <p:grpSpPr>
        <a:xfrm>
          <a:off x="0" y="0"/>
          <a:ext cx="0" cy="0"/>
          <a:chOff x="0" y="0"/>
          <a:chExt cx="0" cy="0"/>
        </a:xfrm>
      </p:grpSpPr>
      <p:sp>
        <p:nvSpPr>
          <p:cNvPr id="564" name="Google Shape;564;p3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565" name="Google Shape;565;p3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00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marL="914400" lvl="1"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rtl="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rtl="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5" r:id="rId14"/>
    <p:sldLayoutId id="2147483696" r:id="rId15"/>
    <p:sldLayoutId id="2147483697" r:id="rId16"/>
    <p:sldLayoutId id="2147483698" r:id="rId17"/>
    <p:sldLayoutId id="2147483699" r:id="rId18"/>
    <p:sldLayoutId id="2147483700" r:id="rId19"/>
    <p:sldLayoutId id="2147483701" r:id="rId20"/>
    <p:sldLayoutId id="2147483702" r:id="rId21"/>
    <p:sldLayoutId id="2147483703" r:id="rId22"/>
    <p:sldLayoutId id="2147483704" r:id="rId23"/>
    <p:sldLayoutId id="2147483705" r:id="rId24"/>
    <p:sldLayoutId id="2147483706" r:id="rId25"/>
    <p:sldLayoutId id="2147483707" r:id="rId26"/>
    <p:sldLayoutId id="2147483708" r:id="rId27"/>
    <p:sldLayoutId id="2147483709" r:id="rId28"/>
    <p:sldLayoutId id="2147483710" r:id="rId29"/>
    <p:sldLayoutId id="2147483711" r:id="rId30"/>
    <p:sldLayoutId id="2147483712" r:id="rId31"/>
    <p:sldLayoutId id="2147483713" r:id="rId32"/>
    <p:sldLayoutId id="2147483714"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10.xml"/><Relationship Id="rId1" Type="http://schemas.openxmlformats.org/officeDocument/2006/relationships/slideLayout" Target="../slideLayouts/slideLayout19.xml"/><Relationship Id="rId4" Type="http://schemas.openxmlformats.org/officeDocument/2006/relationships/slide" Target="slide11.xml"/></Relationships>
</file>

<file path=ppt/slides/_rels/slide11.xml.rels><?xml version="1.0" encoding="UTF-8" standalone="yes"?>
<Relationships xmlns="http://schemas.openxmlformats.org/package/2006/relationships"><Relationship Id="rId3" Type="http://schemas.openxmlformats.org/officeDocument/2006/relationships/hyperlink" Target="https://www.occ.com.mx/blog/clases-online-concentracion/" TargetMode="External"/><Relationship Id="rId2" Type="http://schemas.openxmlformats.org/officeDocument/2006/relationships/notesSlide" Target="../notesSlides/notesSlide11.xml"/><Relationship Id="rId1" Type="http://schemas.openxmlformats.org/officeDocument/2006/relationships/slideLayout" Target="../slideLayouts/slideLayout21.xml"/><Relationship Id="rId4" Type="http://schemas.openxmlformats.org/officeDocument/2006/relationships/slide" Target="slide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17.xml"/><Relationship Id="rId1" Type="http://schemas.openxmlformats.org/officeDocument/2006/relationships/slideLayout" Target="../slideLayouts/slideLayout29.xml"/><Relationship Id="rId5" Type="http://schemas.openxmlformats.org/officeDocument/2006/relationships/slide" Target="slide19.xml"/><Relationship Id="rId4" Type="http://schemas.openxmlformats.org/officeDocument/2006/relationships/slide" Target="slide18.xml"/></Relationships>
</file>

<file path=ppt/slides/_rels/slide1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19.xml"/><Relationship Id="rId1" Type="http://schemas.openxmlformats.org/officeDocument/2006/relationships/slideLayout" Target="../slideLayouts/slideLayout27.xml"/><Relationship Id="rId4" Type="http://schemas.openxmlformats.org/officeDocument/2006/relationships/slide" Target="slide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hyperlink" Target="https://stories.freepik.com/amico?utm_source=freepik&amp;utm_medium=referall&amp;utm_medium=referral-link&amp;utm_campaign=storiesdetail&amp;utm_campaign=sg_resources&amp;utm_content=edit-button&amp;utm_content=stories&amp;utm_term=edit%2F%3Futm_source%3Dslidesgo_template#fcd260" TargetMode="External"/><Relationship Id="rId2" Type="http://schemas.openxmlformats.org/officeDocument/2006/relationships/notesSlide" Target="../notesSlides/notesSlide21.xml"/><Relationship Id="rId1" Type="http://schemas.openxmlformats.org/officeDocument/2006/relationships/slideLayout" Target="../slideLayouts/slideLayout43.xml"/></Relationships>
</file>

<file path=ppt/slides/_rels/slide22.xml.rels><?xml version="1.0" encoding="UTF-8" standalone="yes"?>
<Relationships xmlns="http://schemas.openxmlformats.org/package/2006/relationships"><Relationship Id="rId8" Type="http://schemas.openxmlformats.org/officeDocument/2006/relationships/hyperlink" Target="https://stories.freepik.com/illustration/friendship/amico/?utm_source=slidesgo_template&amp;utm_medium=referral-link&amp;utm_campaign=sg_resources&amp;utm_content=stories#fcd260" TargetMode="External"/><Relationship Id="rId13" Type="http://schemas.openxmlformats.org/officeDocument/2006/relationships/hyperlink" Target="https://stories.freepik.com/illustration/celebration/amico/?utm_source=slidesgo_template&amp;utm_medium=referral-link&amp;utm_campaign=sg_resources&amp;utm_content=stories#fcd260" TargetMode="External"/><Relationship Id="rId18" Type="http://schemas.openxmlformats.org/officeDocument/2006/relationships/hyperlink" Target="https://stories.freepik.com/illustration/create/amico/?utm_source=slidesgo_template&amp;utm_medium=referral-link&amp;utm_campaign=sg_resources&amp;utm_content=stories#ff6969" TargetMode="External"/><Relationship Id="rId3" Type="http://schemas.openxmlformats.org/officeDocument/2006/relationships/hyperlink" Target="https://stories.freepik.com/illustration/super-thank-you/amico/?utm_source=slidesgo_template&amp;utm_medium=referral-link&amp;utm_campaign=sg_resources&amp;utm_content=stories#81d3c9" TargetMode="External"/><Relationship Id="rId21" Type="http://schemas.openxmlformats.org/officeDocument/2006/relationships/hyperlink" Target="https://stories.freepik.com/illustration/social-tree/amico/?utm_source=slidesgo_template&amp;utm_medium=referral-link&amp;utm_campaign=sg_resources&amp;utm_content=stories#7a84dd" TargetMode="External"/><Relationship Id="rId7" Type="http://schemas.openxmlformats.org/officeDocument/2006/relationships/hyperlink" Target="https://stories.freepik.com/illustration/children/amico/?utm_source=slidesgo_template&amp;utm_medium=referral-link&amp;utm_campaign=sg_resources&amp;utm_content=stories#81d3c9" TargetMode="External"/><Relationship Id="rId12" Type="http://schemas.openxmlformats.org/officeDocument/2006/relationships/hyperlink" Target="https://www.freepik.com/free-vector/celebration-concept-illustration_6199974.htm" TargetMode="External"/><Relationship Id="rId17" Type="http://schemas.openxmlformats.org/officeDocument/2006/relationships/hyperlink" Target="https://stories.freepik.com/illustration/studying/amico/?utm_source=slidesgo_template&amp;utm_medium=referral-link&amp;utm_campaign=sg_resources&amp;utm_content=stories#fcd260" TargetMode="External"/><Relationship Id="rId2" Type="http://schemas.openxmlformats.org/officeDocument/2006/relationships/notesSlide" Target="../notesSlides/notesSlide22.xml"/><Relationship Id="rId16" Type="http://schemas.openxmlformats.org/officeDocument/2006/relationships/hyperlink" Target="https://stories.freepik.com/illustration/good-doggy/amico/?utm_source=slidesgo_template&amp;utm_medium=referral-link&amp;utm_campaign=sg_resources&amp;utm_content=freepik#ff6969" TargetMode="External"/><Relationship Id="rId20" Type="http://schemas.openxmlformats.org/officeDocument/2006/relationships/hyperlink" Target="https://www.freepik.com/free-vector/pair-programming-concept-illustration_7766407.htm/?utm_source=slidesgo_template&amp;utm_medium=referral-link&amp;utm_campaign=sg_resources&amp;utm_content=freepik" TargetMode="External"/><Relationship Id="rId1" Type="http://schemas.openxmlformats.org/officeDocument/2006/relationships/slideLayout" Target="../slideLayouts/slideLayout33.xml"/><Relationship Id="rId6" Type="http://schemas.openxmlformats.org/officeDocument/2006/relationships/hyperlink" Target="https://www.freepik.com/free-vector/scooter-concept-illustration_7401751.htm/?utm_source=slidesgo_template&amp;utm_medium=referral-link&amp;utm_campaign=sg_resources&amp;utm_content=freepik" TargetMode="External"/><Relationship Id="rId11" Type="http://schemas.openxmlformats.org/officeDocument/2006/relationships/hyperlink" Target="https://stories.freepik.com/illustration/thoughts/amico/?utm_source=slidesgo_template&amp;utm_medium=referral-link&amp;utm_campaign=sg_resources&amp;utm_content=stories#81d3c9" TargetMode="External"/><Relationship Id="rId5" Type="http://schemas.openxmlformats.org/officeDocument/2006/relationships/hyperlink" Target="https://www.freepik.com/free-vector/following-concept-illustration_7766411.htm/?utm_source=slidesgo_template&amp;utm_medium=referral-link&amp;utm_campaign=sg_resources&amp;utm_content=freepik#fcd260" TargetMode="External"/><Relationship Id="rId15" Type="http://schemas.openxmlformats.org/officeDocument/2006/relationships/hyperlink" Target="https://www.freepik.com/free-vector/exams-concept-illustration_7766409.htm/?utm_source=slidesgo_template&amp;utm_medium=referral-link&amp;utm_campaign=sg_resources&amp;utm_content=freepik#7a84dd" TargetMode="External"/><Relationship Id="rId10" Type="http://schemas.openxmlformats.org/officeDocument/2006/relationships/hyperlink" Target="https://www.freepik.com/free-vector/thoughts-concept-illustration_7069374.htm" TargetMode="External"/><Relationship Id="rId19" Type="http://schemas.openxmlformats.org/officeDocument/2006/relationships/hyperlink" Target="https://www.freepik.com/free-vector/pair-programming-concept-illustration_7766407.htm" TargetMode="External"/><Relationship Id="rId4" Type="http://schemas.openxmlformats.org/officeDocument/2006/relationships/hyperlink" Target="https://www.freepik.com/free-vector/following-concept-illustration_7766411.htm" TargetMode="External"/><Relationship Id="rId9" Type="http://schemas.openxmlformats.org/officeDocument/2006/relationships/hyperlink" Target="https://stories.freepik.com/illustration/sharing-ideas/amico/?utm_source=slidesgo_template&amp;utm_medium=referral-link&amp;utm_campaign=sg_resources&amp;utm_content=stories#7a84dd" TargetMode="External"/><Relationship Id="rId14" Type="http://schemas.openxmlformats.org/officeDocument/2006/relationships/hyperlink" Target="https://stories.freepik.com/illustration/customer-survey/amico/?utm_source=slidesgo_template&amp;utm_medium=referral-link&amp;utm_campaign=sg_resources&amp;utm_content=stories#7a84dd" TargetMode="External"/><Relationship Id="rId22" Type="http://schemas.openxmlformats.org/officeDocument/2006/relationships/hyperlink" Target="https://www.flaticon.com/packs/emojis-41/?utm_source=slidesgo_template&amp;utm_medium=referral-link&amp;utm_campaign=sg_resources&amp;utm_content=flaticon"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3.xml"/><Relationship Id="rId1" Type="http://schemas.openxmlformats.org/officeDocument/2006/relationships/slideLayout" Target="../slideLayouts/slideLayout3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0.xm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Paytone+One" TargetMode="External"/><Relationship Id="rId2" Type="http://schemas.openxmlformats.org/officeDocument/2006/relationships/notesSlide" Target="../notesSlides/notesSlide24.xml"/><Relationship Id="rId1" Type="http://schemas.openxmlformats.org/officeDocument/2006/relationships/slideLayout" Target="../slideLayouts/slideLayout34.xml"/><Relationship Id="rId4" Type="http://schemas.openxmlformats.org/officeDocument/2006/relationships/hyperlink" Target="https://fonts.google.com/specimen/DM+Sans"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3.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25.xml"/><Relationship Id="rId1" Type="http://schemas.openxmlformats.org/officeDocument/2006/relationships/slideLayout" Target="../slideLayouts/slideLayout34.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4.gif"/></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4.xm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34.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4.xml"/><Relationship Id="rId1" Type="http://schemas.openxmlformats.org/officeDocument/2006/relationships/slideLayout" Target="../slideLayouts/slideLayout14.xml"/><Relationship Id="rId5" Type="http://schemas.openxmlformats.org/officeDocument/2006/relationships/slide" Target="slide5.xml"/><Relationship Id="rId4" Type="http://schemas.openxmlformats.org/officeDocument/2006/relationships/slide" Target="slide6.xml"/></Relationships>
</file>

<file path=ppt/slides/_rels/slide5.xml.rels><?xml version="1.0" encoding="UTF-8" standalone="yes"?>
<Relationships xmlns="http://schemas.openxmlformats.org/package/2006/relationships"><Relationship Id="rId3" Type="http://schemas.openxmlformats.org/officeDocument/2006/relationships/hyperlink" Target="https://www.entrepreneur.com/article/267218#:~:text=Porque%20se%20completan%20m%C3%A1s%20r%C3%A1pido,la%20productividad%20en%20una%20empresa." TargetMode="External"/><Relationship Id="rId2" Type="http://schemas.openxmlformats.org/officeDocument/2006/relationships/notesSlide" Target="../notesSlides/notesSlide5.xml"/><Relationship Id="rId1" Type="http://schemas.openxmlformats.org/officeDocument/2006/relationships/slideLayout" Target="../slideLayouts/slideLayout15.xml"/><Relationship Id="rId4" Type="http://schemas.openxmlformats.org/officeDocument/2006/relationships/slide" Target="slide4.xml"/></Relationships>
</file>

<file path=ppt/slides/_rels/slide6.xml.rels><?xml version="1.0" encoding="UTF-8" standalone="yes"?>
<Relationships xmlns="http://schemas.openxmlformats.org/package/2006/relationships"><Relationship Id="rId3" Type="http://schemas.openxmlformats.org/officeDocument/2006/relationships/hyperlink" Target="https://www.entrepreneur.com/article/267218#:~:text=Porque%20se%20completan%20m%C3%A1s%20r%C3%A1pido,la%20productividad%20en%20una%20empresa." TargetMode="External"/><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slide" Target="slide4.xml"/></Relationships>
</file>

<file path=ppt/slides/_rels/slide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19"/>
        <p:cNvGrpSpPr/>
        <p:nvPr/>
      </p:nvGrpSpPr>
      <p:grpSpPr>
        <a:xfrm>
          <a:off x="0" y="0"/>
          <a:ext cx="0" cy="0"/>
          <a:chOff x="0" y="0"/>
          <a:chExt cx="0" cy="0"/>
        </a:xfrm>
      </p:grpSpPr>
      <p:sp>
        <p:nvSpPr>
          <p:cNvPr id="1120" name="Google Shape;1120;p71"/>
          <p:cNvSpPr txBox="1">
            <a:spLocks noGrp="1"/>
          </p:cNvSpPr>
          <p:nvPr>
            <p:ph type="ctrTitle"/>
          </p:nvPr>
        </p:nvSpPr>
        <p:spPr>
          <a:xfrm>
            <a:off x="574875" y="1054475"/>
            <a:ext cx="3863700"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Hablemos sobre tus herramientas socio-emocionales</a:t>
            </a:r>
            <a:endParaRPr sz="3000"/>
          </a:p>
        </p:txBody>
      </p:sp>
      <p:grpSp>
        <p:nvGrpSpPr>
          <p:cNvPr id="1121" name="Google Shape;1121;p71"/>
          <p:cNvGrpSpPr/>
          <p:nvPr/>
        </p:nvGrpSpPr>
        <p:grpSpPr>
          <a:xfrm>
            <a:off x="4178210" y="663766"/>
            <a:ext cx="4206007" cy="3815970"/>
            <a:chOff x="923075" y="238100"/>
            <a:chExt cx="5772725" cy="5237400"/>
          </a:xfrm>
        </p:grpSpPr>
        <p:sp>
          <p:nvSpPr>
            <p:cNvPr id="1122" name="Google Shape;1122;p71"/>
            <p:cNvSpPr/>
            <p:nvPr/>
          </p:nvSpPr>
          <p:spPr>
            <a:xfrm>
              <a:off x="923075" y="2142625"/>
              <a:ext cx="5772725" cy="3332875"/>
            </a:xfrm>
            <a:custGeom>
              <a:avLst/>
              <a:gdLst/>
              <a:ahLst/>
              <a:cxnLst/>
              <a:rect l="l" t="t" r="r" b="b"/>
              <a:pathLst>
                <a:path w="230909" h="133315" extrusionOk="0">
                  <a:moveTo>
                    <a:pt x="115455" y="0"/>
                  </a:moveTo>
                  <a:cubicBezTo>
                    <a:pt x="84834" y="0"/>
                    <a:pt x="55468" y="7022"/>
                    <a:pt x="33815" y="19523"/>
                  </a:cubicBezTo>
                  <a:cubicBezTo>
                    <a:pt x="12164" y="32024"/>
                    <a:pt x="0" y="48978"/>
                    <a:pt x="0" y="66658"/>
                  </a:cubicBezTo>
                  <a:cubicBezTo>
                    <a:pt x="0" y="84336"/>
                    <a:pt x="12164" y="101291"/>
                    <a:pt x="33815" y="113792"/>
                  </a:cubicBezTo>
                  <a:cubicBezTo>
                    <a:pt x="55468" y="126293"/>
                    <a:pt x="84834" y="133314"/>
                    <a:pt x="115455" y="133314"/>
                  </a:cubicBezTo>
                  <a:cubicBezTo>
                    <a:pt x="146074" y="133314"/>
                    <a:pt x="175440" y="126293"/>
                    <a:pt x="197093" y="113792"/>
                  </a:cubicBezTo>
                  <a:cubicBezTo>
                    <a:pt x="218744" y="101291"/>
                    <a:pt x="230908" y="84336"/>
                    <a:pt x="230908" y="66658"/>
                  </a:cubicBezTo>
                  <a:cubicBezTo>
                    <a:pt x="230908" y="48978"/>
                    <a:pt x="218744" y="32024"/>
                    <a:pt x="197093" y="19523"/>
                  </a:cubicBezTo>
                  <a:cubicBezTo>
                    <a:pt x="175440" y="7022"/>
                    <a:pt x="146074" y="0"/>
                    <a:pt x="115455"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1"/>
            <p:cNvSpPr/>
            <p:nvPr/>
          </p:nvSpPr>
          <p:spPr>
            <a:xfrm>
              <a:off x="1651850" y="2182400"/>
              <a:ext cx="4489300" cy="2638650"/>
            </a:xfrm>
            <a:custGeom>
              <a:avLst/>
              <a:gdLst/>
              <a:ahLst/>
              <a:cxnLst/>
              <a:rect l="l" t="t" r="r" b="b"/>
              <a:pathLst>
                <a:path w="179572" h="105546" extrusionOk="0">
                  <a:moveTo>
                    <a:pt x="110211" y="1"/>
                  </a:moveTo>
                  <a:cubicBezTo>
                    <a:pt x="109440" y="1"/>
                    <a:pt x="108665" y="182"/>
                    <a:pt x="108081" y="541"/>
                  </a:cubicBezTo>
                  <a:lnTo>
                    <a:pt x="1130" y="66979"/>
                  </a:lnTo>
                  <a:cubicBezTo>
                    <a:pt x="1" y="67673"/>
                    <a:pt x="17" y="68769"/>
                    <a:pt x="1167" y="69429"/>
                  </a:cubicBezTo>
                  <a:lnTo>
                    <a:pt x="63311" y="105053"/>
                  </a:lnTo>
                  <a:cubicBezTo>
                    <a:pt x="63884" y="105381"/>
                    <a:pt x="64634" y="105545"/>
                    <a:pt x="65384" y="105545"/>
                  </a:cubicBezTo>
                  <a:cubicBezTo>
                    <a:pt x="66140" y="105545"/>
                    <a:pt x="66897" y="105379"/>
                    <a:pt x="67472" y="105046"/>
                  </a:cubicBezTo>
                  <a:lnTo>
                    <a:pt x="178423" y="40924"/>
                  </a:lnTo>
                  <a:cubicBezTo>
                    <a:pt x="179571" y="40261"/>
                    <a:pt x="179570" y="39187"/>
                    <a:pt x="178419" y="38528"/>
                  </a:cubicBezTo>
                  <a:lnTo>
                    <a:pt x="112208" y="479"/>
                  </a:lnTo>
                  <a:cubicBezTo>
                    <a:pt x="111653" y="160"/>
                    <a:pt x="110933" y="1"/>
                    <a:pt x="11021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1"/>
            <p:cNvSpPr/>
            <p:nvPr/>
          </p:nvSpPr>
          <p:spPr>
            <a:xfrm>
              <a:off x="1322041" y="4057939"/>
              <a:ext cx="889175" cy="467750"/>
            </a:xfrm>
            <a:custGeom>
              <a:avLst/>
              <a:gdLst/>
              <a:ahLst/>
              <a:cxnLst/>
              <a:rect l="l" t="t" r="r" b="b"/>
              <a:pathLst>
                <a:path w="35567" h="18710" extrusionOk="0">
                  <a:moveTo>
                    <a:pt x="17784" y="1"/>
                  </a:moveTo>
                  <a:cubicBezTo>
                    <a:pt x="13637" y="1"/>
                    <a:pt x="9491" y="914"/>
                    <a:pt x="6328" y="2740"/>
                  </a:cubicBezTo>
                  <a:cubicBezTo>
                    <a:pt x="1" y="6393"/>
                    <a:pt x="1" y="12317"/>
                    <a:pt x="6328" y="15970"/>
                  </a:cubicBezTo>
                  <a:cubicBezTo>
                    <a:pt x="9492" y="17796"/>
                    <a:pt x="13638" y="18710"/>
                    <a:pt x="17784" y="18710"/>
                  </a:cubicBezTo>
                  <a:cubicBezTo>
                    <a:pt x="21931" y="18710"/>
                    <a:pt x="26077" y="17796"/>
                    <a:pt x="29241" y="15970"/>
                  </a:cubicBezTo>
                  <a:cubicBezTo>
                    <a:pt x="35567" y="12316"/>
                    <a:pt x="35567" y="6393"/>
                    <a:pt x="29241" y="2740"/>
                  </a:cubicBezTo>
                  <a:cubicBezTo>
                    <a:pt x="26077" y="914"/>
                    <a:pt x="21930" y="1"/>
                    <a:pt x="1778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1"/>
            <p:cNvSpPr/>
            <p:nvPr/>
          </p:nvSpPr>
          <p:spPr>
            <a:xfrm>
              <a:off x="3988337" y="4213172"/>
              <a:ext cx="1779550" cy="1027425"/>
            </a:xfrm>
            <a:custGeom>
              <a:avLst/>
              <a:gdLst/>
              <a:ahLst/>
              <a:cxnLst/>
              <a:rect l="l" t="t" r="r" b="b"/>
              <a:pathLst>
                <a:path w="71182" h="41097" extrusionOk="0">
                  <a:moveTo>
                    <a:pt x="35591" y="0"/>
                  </a:moveTo>
                  <a:cubicBezTo>
                    <a:pt x="26152" y="0"/>
                    <a:pt x="17099" y="2165"/>
                    <a:pt x="10425" y="6018"/>
                  </a:cubicBezTo>
                  <a:cubicBezTo>
                    <a:pt x="3750" y="9872"/>
                    <a:pt x="0" y="15099"/>
                    <a:pt x="0" y="20548"/>
                  </a:cubicBezTo>
                  <a:cubicBezTo>
                    <a:pt x="0" y="25998"/>
                    <a:pt x="3750" y="31224"/>
                    <a:pt x="10425" y="35077"/>
                  </a:cubicBezTo>
                  <a:cubicBezTo>
                    <a:pt x="17099" y="38930"/>
                    <a:pt x="26152" y="41097"/>
                    <a:pt x="35591" y="41097"/>
                  </a:cubicBezTo>
                  <a:cubicBezTo>
                    <a:pt x="45030" y="41097"/>
                    <a:pt x="54083" y="38930"/>
                    <a:pt x="60757" y="35077"/>
                  </a:cubicBezTo>
                  <a:cubicBezTo>
                    <a:pt x="67432" y="31224"/>
                    <a:pt x="71182" y="25998"/>
                    <a:pt x="71182" y="20548"/>
                  </a:cubicBezTo>
                  <a:cubicBezTo>
                    <a:pt x="71182" y="15099"/>
                    <a:pt x="67432" y="9872"/>
                    <a:pt x="60757" y="6018"/>
                  </a:cubicBezTo>
                  <a:cubicBezTo>
                    <a:pt x="54083" y="2165"/>
                    <a:pt x="45030" y="0"/>
                    <a:pt x="3559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1"/>
            <p:cNvSpPr/>
            <p:nvPr/>
          </p:nvSpPr>
          <p:spPr>
            <a:xfrm>
              <a:off x="5796300" y="3136850"/>
              <a:ext cx="129750" cy="112350"/>
            </a:xfrm>
            <a:custGeom>
              <a:avLst/>
              <a:gdLst/>
              <a:ahLst/>
              <a:cxnLst/>
              <a:rect l="l" t="t" r="r" b="b"/>
              <a:pathLst>
                <a:path w="5190" h="4494" extrusionOk="0">
                  <a:moveTo>
                    <a:pt x="5190" y="0"/>
                  </a:moveTo>
                  <a:lnTo>
                    <a:pt x="1" y="1498"/>
                  </a:lnTo>
                  <a:lnTo>
                    <a:pt x="5190" y="4493"/>
                  </a:lnTo>
                  <a:lnTo>
                    <a:pt x="5190"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1"/>
            <p:cNvSpPr/>
            <p:nvPr/>
          </p:nvSpPr>
          <p:spPr>
            <a:xfrm>
              <a:off x="5796300" y="3136850"/>
              <a:ext cx="129750" cy="112350"/>
            </a:xfrm>
            <a:custGeom>
              <a:avLst/>
              <a:gdLst/>
              <a:ahLst/>
              <a:cxnLst/>
              <a:rect l="l" t="t" r="r" b="b"/>
              <a:pathLst>
                <a:path w="5190" h="4494" extrusionOk="0">
                  <a:moveTo>
                    <a:pt x="5190" y="0"/>
                  </a:moveTo>
                  <a:lnTo>
                    <a:pt x="1" y="1498"/>
                  </a:lnTo>
                  <a:lnTo>
                    <a:pt x="5190" y="4493"/>
                  </a:lnTo>
                  <a:lnTo>
                    <a:pt x="51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1"/>
            <p:cNvSpPr/>
            <p:nvPr/>
          </p:nvSpPr>
          <p:spPr>
            <a:xfrm>
              <a:off x="5796300" y="3136850"/>
              <a:ext cx="129750" cy="112350"/>
            </a:xfrm>
            <a:custGeom>
              <a:avLst/>
              <a:gdLst/>
              <a:ahLst/>
              <a:cxnLst/>
              <a:rect l="l" t="t" r="r" b="b"/>
              <a:pathLst>
                <a:path w="5190" h="4494" extrusionOk="0">
                  <a:moveTo>
                    <a:pt x="5190" y="0"/>
                  </a:moveTo>
                  <a:lnTo>
                    <a:pt x="1" y="1498"/>
                  </a:lnTo>
                  <a:lnTo>
                    <a:pt x="5190" y="4493"/>
                  </a:lnTo>
                  <a:lnTo>
                    <a:pt x="51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1"/>
            <p:cNvSpPr/>
            <p:nvPr/>
          </p:nvSpPr>
          <p:spPr>
            <a:xfrm>
              <a:off x="4337500" y="2970375"/>
              <a:ext cx="938725" cy="661125"/>
            </a:xfrm>
            <a:custGeom>
              <a:avLst/>
              <a:gdLst/>
              <a:ahLst/>
              <a:cxnLst/>
              <a:rect l="l" t="t" r="r" b="b"/>
              <a:pathLst>
                <a:path w="37549" h="26445" extrusionOk="0">
                  <a:moveTo>
                    <a:pt x="0" y="0"/>
                  </a:moveTo>
                  <a:lnTo>
                    <a:pt x="0" y="4777"/>
                  </a:lnTo>
                  <a:lnTo>
                    <a:pt x="37549" y="26444"/>
                  </a:lnTo>
                  <a:lnTo>
                    <a:pt x="37549" y="21667"/>
                  </a:lnTo>
                  <a:lnTo>
                    <a:pt x="0"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1"/>
            <p:cNvSpPr/>
            <p:nvPr/>
          </p:nvSpPr>
          <p:spPr>
            <a:xfrm>
              <a:off x="4337500" y="2970375"/>
              <a:ext cx="938725" cy="661125"/>
            </a:xfrm>
            <a:custGeom>
              <a:avLst/>
              <a:gdLst/>
              <a:ahLst/>
              <a:cxnLst/>
              <a:rect l="l" t="t" r="r" b="b"/>
              <a:pathLst>
                <a:path w="37549" h="26445" extrusionOk="0">
                  <a:moveTo>
                    <a:pt x="0" y="0"/>
                  </a:moveTo>
                  <a:lnTo>
                    <a:pt x="0" y="4777"/>
                  </a:lnTo>
                  <a:lnTo>
                    <a:pt x="37549" y="26444"/>
                  </a:lnTo>
                  <a:lnTo>
                    <a:pt x="37549" y="216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1"/>
            <p:cNvSpPr/>
            <p:nvPr/>
          </p:nvSpPr>
          <p:spPr>
            <a:xfrm>
              <a:off x="4337500" y="2970375"/>
              <a:ext cx="938725" cy="661125"/>
            </a:xfrm>
            <a:custGeom>
              <a:avLst/>
              <a:gdLst/>
              <a:ahLst/>
              <a:cxnLst/>
              <a:rect l="l" t="t" r="r" b="b"/>
              <a:pathLst>
                <a:path w="37549" h="26445" extrusionOk="0">
                  <a:moveTo>
                    <a:pt x="0" y="0"/>
                  </a:moveTo>
                  <a:lnTo>
                    <a:pt x="0" y="4777"/>
                  </a:lnTo>
                  <a:lnTo>
                    <a:pt x="37549" y="26444"/>
                  </a:lnTo>
                  <a:lnTo>
                    <a:pt x="37549" y="21667"/>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1"/>
            <p:cNvSpPr/>
            <p:nvPr/>
          </p:nvSpPr>
          <p:spPr>
            <a:xfrm>
              <a:off x="4272625" y="2034025"/>
              <a:ext cx="938750" cy="1515500"/>
            </a:xfrm>
            <a:custGeom>
              <a:avLst/>
              <a:gdLst/>
              <a:ahLst/>
              <a:cxnLst/>
              <a:rect l="l" t="t" r="r" b="b"/>
              <a:pathLst>
                <a:path w="37550" h="60620" extrusionOk="0">
                  <a:moveTo>
                    <a:pt x="1" y="1"/>
                  </a:moveTo>
                  <a:lnTo>
                    <a:pt x="1" y="38952"/>
                  </a:lnTo>
                  <a:lnTo>
                    <a:pt x="37549" y="60620"/>
                  </a:lnTo>
                  <a:lnTo>
                    <a:pt x="37549" y="21668"/>
                  </a:lnTo>
                  <a:lnTo>
                    <a:pt x="1"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1"/>
            <p:cNvSpPr/>
            <p:nvPr/>
          </p:nvSpPr>
          <p:spPr>
            <a:xfrm>
              <a:off x="4272625" y="2034025"/>
              <a:ext cx="938750" cy="1515500"/>
            </a:xfrm>
            <a:custGeom>
              <a:avLst/>
              <a:gdLst/>
              <a:ahLst/>
              <a:cxnLst/>
              <a:rect l="l" t="t" r="r" b="b"/>
              <a:pathLst>
                <a:path w="37550" h="60620" extrusionOk="0">
                  <a:moveTo>
                    <a:pt x="1" y="1"/>
                  </a:moveTo>
                  <a:lnTo>
                    <a:pt x="1" y="38952"/>
                  </a:lnTo>
                  <a:lnTo>
                    <a:pt x="37549" y="60620"/>
                  </a:lnTo>
                  <a:lnTo>
                    <a:pt x="37549" y="2166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1"/>
            <p:cNvSpPr/>
            <p:nvPr/>
          </p:nvSpPr>
          <p:spPr>
            <a:xfrm>
              <a:off x="5211350" y="2088150"/>
              <a:ext cx="844475" cy="1461375"/>
            </a:xfrm>
            <a:custGeom>
              <a:avLst/>
              <a:gdLst/>
              <a:ahLst/>
              <a:cxnLst/>
              <a:rect l="l" t="t" r="r" b="b"/>
              <a:pathLst>
                <a:path w="33779" h="58455" extrusionOk="0">
                  <a:moveTo>
                    <a:pt x="33778" y="0"/>
                  </a:moveTo>
                  <a:lnTo>
                    <a:pt x="0" y="19503"/>
                  </a:lnTo>
                  <a:lnTo>
                    <a:pt x="0" y="58455"/>
                  </a:lnTo>
                  <a:lnTo>
                    <a:pt x="33778" y="38952"/>
                  </a:lnTo>
                  <a:lnTo>
                    <a:pt x="33778"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1"/>
            <p:cNvSpPr/>
            <p:nvPr/>
          </p:nvSpPr>
          <p:spPr>
            <a:xfrm>
              <a:off x="5211350" y="2088150"/>
              <a:ext cx="844475" cy="1461375"/>
            </a:xfrm>
            <a:custGeom>
              <a:avLst/>
              <a:gdLst/>
              <a:ahLst/>
              <a:cxnLst/>
              <a:rect l="l" t="t" r="r" b="b"/>
              <a:pathLst>
                <a:path w="33779" h="58455" extrusionOk="0">
                  <a:moveTo>
                    <a:pt x="33778" y="0"/>
                  </a:moveTo>
                  <a:lnTo>
                    <a:pt x="0" y="19503"/>
                  </a:lnTo>
                  <a:lnTo>
                    <a:pt x="0" y="58455"/>
                  </a:lnTo>
                  <a:lnTo>
                    <a:pt x="33778" y="38952"/>
                  </a:lnTo>
                  <a:lnTo>
                    <a:pt x="337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1"/>
            <p:cNvSpPr/>
            <p:nvPr/>
          </p:nvSpPr>
          <p:spPr>
            <a:xfrm>
              <a:off x="4272625" y="1546450"/>
              <a:ext cx="1783200" cy="1029300"/>
            </a:xfrm>
            <a:custGeom>
              <a:avLst/>
              <a:gdLst/>
              <a:ahLst/>
              <a:cxnLst/>
              <a:rect l="l" t="t" r="r" b="b"/>
              <a:pathLst>
                <a:path w="71328" h="41172" extrusionOk="0">
                  <a:moveTo>
                    <a:pt x="33779" y="1"/>
                  </a:moveTo>
                  <a:lnTo>
                    <a:pt x="1" y="19504"/>
                  </a:lnTo>
                  <a:lnTo>
                    <a:pt x="37549" y="41171"/>
                  </a:lnTo>
                  <a:lnTo>
                    <a:pt x="71327" y="21668"/>
                  </a:lnTo>
                  <a:lnTo>
                    <a:pt x="33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1"/>
            <p:cNvSpPr/>
            <p:nvPr/>
          </p:nvSpPr>
          <p:spPr>
            <a:xfrm>
              <a:off x="5276200" y="2200500"/>
              <a:ext cx="714750" cy="637425"/>
            </a:xfrm>
            <a:custGeom>
              <a:avLst/>
              <a:gdLst/>
              <a:ahLst/>
              <a:cxnLst/>
              <a:rect l="l" t="t" r="r" b="b"/>
              <a:pathLst>
                <a:path w="28590" h="25497" extrusionOk="0">
                  <a:moveTo>
                    <a:pt x="28590" y="1"/>
                  </a:moveTo>
                  <a:lnTo>
                    <a:pt x="1" y="16507"/>
                  </a:lnTo>
                  <a:lnTo>
                    <a:pt x="1" y="25496"/>
                  </a:lnTo>
                  <a:lnTo>
                    <a:pt x="28590" y="8990"/>
                  </a:lnTo>
                  <a:lnTo>
                    <a:pt x="28590"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1"/>
            <p:cNvSpPr/>
            <p:nvPr/>
          </p:nvSpPr>
          <p:spPr>
            <a:xfrm>
              <a:off x="5276200" y="2200500"/>
              <a:ext cx="714750" cy="637425"/>
            </a:xfrm>
            <a:custGeom>
              <a:avLst/>
              <a:gdLst/>
              <a:ahLst/>
              <a:cxnLst/>
              <a:rect l="l" t="t" r="r" b="b"/>
              <a:pathLst>
                <a:path w="28590" h="25497" extrusionOk="0">
                  <a:moveTo>
                    <a:pt x="28590" y="1"/>
                  </a:moveTo>
                  <a:lnTo>
                    <a:pt x="1" y="16507"/>
                  </a:lnTo>
                  <a:lnTo>
                    <a:pt x="1" y="25496"/>
                  </a:lnTo>
                  <a:lnTo>
                    <a:pt x="28590" y="8990"/>
                  </a:lnTo>
                  <a:lnTo>
                    <a:pt x="28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1"/>
            <p:cNvSpPr/>
            <p:nvPr/>
          </p:nvSpPr>
          <p:spPr>
            <a:xfrm>
              <a:off x="5276200" y="2500150"/>
              <a:ext cx="714750" cy="937025"/>
            </a:xfrm>
            <a:custGeom>
              <a:avLst/>
              <a:gdLst/>
              <a:ahLst/>
              <a:cxnLst/>
              <a:rect l="l" t="t" r="r" b="b"/>
              <a:pathLst>
                <a:path w="28590" h="37481" extrusionOk="0">
                  <a:moveTo>
                    <a:pt x="28590" y="0"/>
                  </a:moveTo>
                  <a:lnTo>
                    <a:pt x="1" y="16507"/>
                  </a:lnTo>
                  <a:lnTo>
                    <a:pt x="1" y="37480"/>
                  </a:lnTo>
                  <a:lnTo>
                    <a:pt x="28590" y="20974"/>
                  </a:lnTo>
                  <a:lnTo>
                    <a:pt x="28590"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1"/>
            <p:cNvSpPr/>
            <p:nvPr/>
          </p:nvSpPr>
          <p:spPr>
            <a:xfrm>
              <a:off x="5276200" y="2500150"/>
              <a:ext cx="714750" cy="937025"/>
            </a:xfrm>
            <a:custGeom>
              <a:avLst/>
              <a:gdLst/>
              <a:ahLst/>
              <a:cxnLst/>
              <a:rect l="l" t="t" r="r" b="b"/>
              <a:pathLst>
                <a:path w="28590" h="37481" extrusionOk="0">
                  <a:moveTo>
                    <a:pt x="28590" y="0"/>
                  </a:moveTo>
                  <a:lnTo>
                    <a:pt x="1" y="16507"/>
                  </a:lnTo>
                  <a:lnTo>
                    <a:pt x="1" y="37480"/>
                  </a:lnTo>
                  <a:lnTo>
                    <a:pt x="28590" y="20974"/>
                  </a:lnTo>
                  <a:lnTo>
                    <a:pt x="285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1"/>
            <p:cNvSpPr/>
            <p:nvPr/>
          </p:nvSpPr>
          <p:spPr>
            <a:xfrm>
              <a:off x="5276200" y="3474600"/>
              <a:ext cx="64900" cy="156900"/>
            </a:xfrm>
            <a:custGeom>
              <a:avLst/>
              <a:gdLst/>
              <a:ahLst/>
              <a:cxnLst/>
              <a:rect l="l" t="t" r="r" b="b"/>
              <a:pathLst>
                <a:path w="2596" h="6276" extrusionOk="0">
                  <a:moveTo>
                    <a:pt x="2595" y="0"/>
                  </a:moveTo>
                  <a:lnTo>
                    <a:pt x="1" y="1498"/>
                  </a:lnTo>
                  <a:lnTo>
                    <a:pt x="1" y="6275"/>
                  </a:lnTo>
                  <a:lnTo>
                    <a:pt x="2595" y="4777"/>
                  </a:lnTo>
                  <a:lnTo>
                    <a:pt x="2595"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1"/>
            <p:cNvSpPr/>
            <p:nvPr/>
          </p:nvSpPr>
          <p:spPr>
            <a:xfrm>
              <a:off x="5276200" y="3474600"/>
              <a:ext cx="64900" cy="156900"/>
            </a:xfrm>
            <a:custGeom>
              <a:avLst/>
              <a:gdLst/>
              <a:ahLst/>
              <a:cxnLst/>
              <a:rect l="l" t="t" r="r" b="b"/>
              <a:pathLst>
                <a:path w="2596" h="6276" extrusionOk="0">
                  <a:moveTo>
                    <a:pt x="2595" y="0"/>
                  </a:moveTo>
                  <a:lnTo>
                    <a:pt x="1" y="1498"/>
                  </a:lnTo>
                  <a:lnTo>
                    <a:pt x="1" y="6275"/>
                  </a:lnTo>
                  <a:lnTo>
                    <a:pt x="2595" y="4777"/>
                  </a:lnTo>
                  <a:lnTo>
                    <a:pt x="25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1"/>
            <p:cNvSpPr/>
            <p:nvPr/>
          </p:nvSpPr>
          <p:spPr>
            <a:xfrm>
              <a:off x="5926025" y="3099375"/>
              <a:ext cx="64900" cy="149825"/>
            </a:xfrm>
            <a:custGeom>
              <a:avLst/>
              <a:gdLst/>
              <a:ahLst/>
              <a:cxnLst/>
              <a:rect l="l" t="t" r="r" b="b"/>
              <a:pathLst>
                <a:path w="2596" h="5993" extrusionOk="0">
                  <a:moveTo>
                    <a:pt x="2595" y="1"/>
                  </a:moveTo>
                  <a:lnTo>
                    <a:pt x="1" y="1499"/>
                  </a:lnTo>
                  <a:lnTo>
                    <a:pt x="1" y="5992"/>
                  </a:lnTo>
                  <a:lnTo>
                    <a:pt x="2595" y="4496"/>
                  </a:lnTo>
                  <a:lnTo>
                    <a:pt x="2595"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1"/>
            <p:cNvSpPr/>
            <p:nvPr/>
          </p:nvSpPr>
          <p:spPr>
            <a:xfrm>
              <a:off x="5926025" y="3099375"/>
              <a:ext cx="64900" cy="149825"/>
            </a:xfrm>
            <a:custGeom>
              <a:avLst/>
              <a:gdLst/>
              <a:ahLst/>
              <a:cxnLst/>
              <a:rect l="l" t="t" r="r" b="b"/>
              <a:pathLst>
                <a:path w="2596" h="5993" extrusionOk="0">
                  <a:moveTo>
                    <a:pt x="2595" y="1"/>
                  </a:moveTo>
                  <a:lnTo>
                    <a:pt x="1" y="1499"/>
                  </a:lnTo>
                  <a:lnTo>
                    <a:pt x="1" y="5992"/>
                  </a:lnTo>
                  <a:lnTo>
                    <a:pt x="2595" y="4496"/>
                  </a:lnTo>
                  <a:lnTo>
                    <a:pt x="259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1"/>
            <p:cNvSpPr/>
            <p:nvPr/>
          </p:nvSpPr>
          <p:spPr>
            <a:xfrm>
              <a:off x="5497700" y="2364075"/>
              <a:ext cx="259500" cy="172750"/>
            </a:xfrm>
            <a:custGeom>
              <a:avLst/>
              <a:gdLst/>
              <a:ahLst/>
              <a:cxnLst/>
              <a:rect l="l" t="t" r="r" b="b"/>
              <a:pathLst>
                <a:path w="10380" h="6910" extrusionOk="0">
                  <a:moveTo>
                    <a:pt x="10379" y="0"/>
                  </a:moveTo>
                  <a:lnTo>
                    <a:pt x="0" y="5993"/>
                  </a:lnTo>
                  <a:lnTo>
                    <a:pt x="0" y="6741"/>
                  </a:lnTo>
                  <a:cubicBezTo>
                    <a:pt x="0" y="6855"/>
                    <a:pt x="94" y="6909"/>
                    <a:pt x="261" y="6909"/>
                  </a:cubicBezTo>
                  <a:cubicBezTo>
                    <a:pt x="703" y="6909"/>
                    <a:pt x="1659" y="6534"/>
                    <a:pt x="2767" y="5895"/>
                  </a:cubicBezTo>
                  <a:lnTo>
                    <a:pt x="7613" y="3097"/>
                  </a:lnTo>
                  <a:cubicBezTo>
                    <a:pt x="9141" y="2214"/>
                    <a:pt x="10379" y="1164"/>
                    <a:pt x="10379" y="750"/>
                  </a:cubicBezTo>
                  <a:lnTo>
                    <a:pt x="103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1"/>
            <p:cNvSpPr/>
            <p:nvPr/>
          </p:nvSpPr>
          <p:spPr>
            <a:xfrm>
              <a:off x="5276200" y="2760525"/>
              <a:ext cx="714750" cy="676650"/>
            </a:xfrm>
            <a:custGeom>
              <a:avLst/>
              <a:gdLst/>
              <a:ahLst/>
              <a:cxnLst/>
              <a:rect l="l" t="t" r="r" b="b"/>
              <a:pathLst>
                <a:path w="28590" h="27066" extrusionOk="0">
                  <a:moveTo>
                    <a:pt x="10549" y="1"/>
                  </a:moveTo>
                  <a:lnTo>
                    <a:pt x="1" y="6092"/>
                  </a:lnTo>
                  <a:lnTo>
                    <a:pt x="1" y="27065"/>
                  </a:lnTo>
                  <a:lnTo>
                    <a:pt x="28590" y="10559"/>
                  </a:lnTo>
                  <a:lnTo>
                    <a:pt x="1054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1"/>
            <p:cNvSpPr/>
            <p:nvPr/>
          </p:nvSpPr>
          <p:spPr>
            <a:xfrm>
              <a:off x="5539900" y="2500150"/>
              <a:ext cx="451050" cy="524350"/>
            </a:xfrm>
            <a:custGeom>
              <a:avLst/>
              <a:gdLst/>
              <a:ahLst/>
              <a:cxnLst/>
              <a:rect l="l" t="t" r="r" b="b"/>
              <a:pathLst>
                <a:path w="18042" h="20974" extrusionOk="0">
                  <a:moveTo>
                    <a:pt x="18042" y="0"/>
                  </a:moveTo>
                  <a:lnTo>
                    <a:pt x="1" y="10416"/>
                  </a:lnTo>
                  <a:lnTo>
                    <a:pt x="18042" y="20974"/>
                  </a:lnTo>
                  <a:lnTo>
                    <a:pt x="18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1"/>
            <p:cNvSpPr/>
            <p:nvPr/>
          </p:nvSpPr>
          <p:spPr>
            <a:xfrm>
              <a:off x="3037200" y="4404725"/>
              <a:ext cx="206700" cy="238425"/>
            </a:xfrm>
            <a:custGeom>
              <a:avLst/>
              <a:gdLst/>
              <a:ahLst/>
              <a:cxnLst/>
              <a:rect l="l" t="t" r="r" b="b"/>
              <a:pathLst>
                <a:path w="8268" h="9537" extrusionOk="0">
                  <a:moveTo>
                    <a:pt x="0" y="1"/>
                  </a:moveTo>
                  <a:lnTo>
                    <a:pt x="1321" y="8065"/>
                  </a:lnTo>
                  <a:lnTo>
                    <a:pt x="1334" y="8065"/>
                  </a:lnTo>
                  <a:cubicBezTo>
                    <a:pt x="1395" y="8427"/>
                    <a:pt x="1654" y="8782"/>
                    <a:pt x="2135" y="9059"/>
                  </a:cubicBezTo>
                  <a:cubicBezTo>
                    <a:pt x="2687" y="9377"/>
                    <a:pt x="3411" y="9537"/>
                    <a:pt x="4134" y="9537"/>
                  </a:cubicBezTo>
                  <a:cubicBezTo>
                    <a:pt x="4857" y="9537"/>
                    <a:pt x="5580" y="9377"/>
                    <a:pt x="6133" y="9059"/>
                  </a:cubicBezTo>
                  <a:cubicBezTo>
                    <a:pt x="6613" y="8782"/>
                    <a:pt x="6873" y="8427"/>
                    <a:pt x="6933" y="8065"/>
                  </a:cubicBezTo>
                  <a:lnTo>
                    <a:pt x="6947" y="8065"/>
                  </a:lnTo>
                  <a:lnTo>
                    <a:pt x="8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1"/>
            <p:cNvSpPr/>
            <p:nvPr/>
          </p:nvSpPr>
          <p:spPr>
            <a:xfrm>
              <a:off x="3026650" y="4339450"/>
              <a:ext cx="227800" cy="119800"/>
            </a:xfrm>
            <a:custGeom>
              <a:avLst/>
              <a:gdLst/>
              <a:ahLst/>
              <a:cxnLst/>
              <a:rect l="l" t="t" r="r" b="b"/>
              <a:pathLst>
                <a:path w="9112" h="4792" extrusionOk="0">
                  <a:moveTo>
                    <a:pt x="4556" y="0"/>
                  </a:moveTo>
                  <a:cubicBezTo>
                    <a:pt x="3494" y="0"/>
                    <a:pt x="2432" y="234"/>
                    <a:pt x="1622" y="702"/>
                  </a:cubicBezTo>
                  <a:cubicBezTo>
                    <a:pt x="1" y="1637"/>
                    <a:pt x="1" y="3155"/>
                    <a:pt x="1622" y="4090"/>
                  </a:cubicBezTo>
                  <a:cubicBezTo>
                    <a:pt x="2432" y="4558"/>
                    <a:pt x="3494" y="4792"/>
                    <a:pt x="4556" y="4792"/>
                  </a:cubicBezTo>
                  <a:cubicBezTo>
                    <a:pt x="5618" y="4792"/>
                    <a:pt x="6680" y="4558"/>
                    <a:pt x="7490" y="4090"/>
                  </a:cubicBezTo>
                  <a:cubicBezTo>
                    <a:pt x="9111" y="3155"/>
                    <a:pt x="9111" y="1637"/>
                    <a:pt x="7490" y="702"/>
                  </a:cubicBezTo>
                  <a:cubicBezTo>
                    <a:pt x="6680" y="234"/>
                    <a:pt x="5618" y="0"/>
                    <a:pt x="455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1"/>
            <p:cNvSpPr/>
            <p:nvPr/>
          </p:nvSpPr>
          <p:spPr>
            <a:xfrm>
              <a:off x="2109350" y="3866250"/>
              <a:ext cx="206675" cy="238375"/>
            </a:xfrm>
            <a:custGeom>
              <a:avLst/>
              <a:gdLst/>
              <a:ahLst/>
              <a:cxnLst/>
              <a:rect l="l" t="t" r="r" b="b"/>
              <a:pathLst>
                <a:path w="8267" h="9535" extrusionOk="0">
                  <a:moveTo>
                    <a:pt x="1" y="1"/>
                  </a:moveTo>
                  <a:lnTo>
                    <a:pt x="1322" y="8063"/>
                  </a:lnTo>
                  <a:lnTo>
                    <a:pt x="1333" y="8063"/>
                  </a:lnTo>
                  <a:cubicBezTo>
                    <a:pt x="1396" y="8425"/>
                    <a:pt x="1653" y="8780"/>
                    <a:pt x="2136" y="9057"/>
                  </a:cubicBezTo>
                  <a:cubicBezTo>
                    <a:pt x="2687" y="9375"/>
                    <a:pt x="3410" y="9535"/>
                    <a:pt x="4133" y="9535"/>
                  </a:cubicBezTo>
                  <a:cubicBezTo>
                    <a:pt x="4856" y="9535"/>
                    <a:pt x="5579" y="9375"/>
                    <a:pt x="6131" y="9057"/>
                  </a:cubicBezTo>
                  <a:cubicBezTo>
                    <a:pt x="6614" y="8780"/>
                    <a:pt x="6871" y="8425"/>
                    <a:pt x="6934" y="8063"/>
                  </a:cubicBezTo>
                  <a:lnTo>
                    <a:pt x="6945" y="8063"/>
                  </a:lnTo>
                  <a:lnTo>
                    <a:pt x="8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1"/>
            <p:cNvSpPr/>
            <p:nvPr/>
          </p:nvSpPr>
          <p:spPr>
            <a:xfrm>
              <a:off x="2098800" y="3800925"/>
              <a:ext cx="227800" cy="119800"/>
            </a:xfrm>
            <a:custGeom>
              <a:avLst/>
              <a:gdLst/>
              <a:ahLst/>
              <a:cxnLst/>
              <a:rect l="l" t="t" r="r" b="b"/>
              <a:pathLst>
                <a:path w="9112" h="4792" extrusionOk="0">
                  <a:moveTo>
                    <a:pt x="4555" y="0"/>
                  </a:moveTo>
                  <a:cubicBezTo>
                    <a:pt x="3493" y="0"/>
                    <a:pt x="2431" y="234"/>
                    <a:pt x="1621" y="702"/>
                  </a:cubicBezTo>
                  <a:cubicBezTo>
                    <a:pt x="1" y="1637"/>
                    <a:pt x="1" y="3155"/>
                    <a:pt x="1621" y="4090"/>
                  </a:cubicBezTo>
                  <a:cubicBezTo>
                    <a:pt x="2431" y="4558"/>
                    <a:pt x="3493" y="4792"/>
                    <a:pt x="4555" y="4792"/>
                  </a:cubicBezTo>
                  <a:cubicBezTo>
                    <a:pt x="5618" y="4792"/>
                    <a:pt x="6680" y="4558"/>
                    <a:pt x="7490" y="4090"/>
                  </a:cubicBezTo>
                  <a:cubicBezTo>
                    <a:pt x="9112" y="3155"/>
                    <a:pt x="9110" y="1637"/>
                    <a:pt x="7490" y="702"/>
                  </a:cubicBezTo>
                  <a:cubicBezTo>
                    <a:pt x="6680" y="234"/>
                    <a:pt x="5618" y="0"/>
                    <a:pt x="455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1"/>
            <p:cNvSpPr/>
            <p:nvPr/>
          </p:nvSpPr>
          <p:spPr>
            <a:xfrm>
              <a:off x="4774775" y="3617000"/>
              <a:ext cx="206700" cy="238350"/>
            </a:xfrm>
            <a:custGeom>
              <a:avLst/>
              <a:gdLst/>
              <a:ahLst/>
              <a:cxnLst/>
              <a:rect l="l" t="t" r="r" b="b"/>
              <a:pathLst>
                <a:path w="8268" h="9534" extrusionOk="0">
                  <a:moveTo>
                    <a:pt x="0" y="0"/>
                  </a:moveTo>
                  <a:lnTo>
                    <a:pt x="1321" y="8061"/>
                  </a:lnTo>
                  <a:lnTo>
                    <a:pt x="1334" y="8061"/>
                  </a:lnTo>
                  <a:cubicBezTo>
                    <a:pt x="1397" y="8423"/>
                    <a:pt x="1654" y="8778"/>
                    <a:pt x="2135" y="9055"/>
                  </a:cubicBezTo>
                  <a:cubicBezTo>
                    <a:pt x="2687" y="9374"/>
                    <a:pt x="3411" y="9534"/>
                    <a:pt x="4134" y="9534"/>
                  </a:cubicBezTo>
                  <a:cubicBezTo>
                    <a:pt x="4857" y="9534"/>
                    <a:pt x="5580" y="9374"/>
                    <a:pt x="6133" y="9055"/>
                  </a:cubicBezTo>
                  <a:cubicBezTo>
                    <a:pt x="6613" y="8778"/>
                    <a:pt x="6873" y="8423"/>
                    <a:pt x="6933" y="8061"/>
                  </a:cubicBezTo>
                  <a:lnTo>
                    <a:pt x="6947" y="8061"/>
                  </a:lnTo>
                  <a:lnTo>
                    <a:pt x="8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1"/>
            <p:cNvSpPr/>
            <p:nvPr/>
          </p:nvSpPr>
          <p:spPr>
            <a:xfrm>
              <a:off x="4764225" y="3551625"/>
              <a:ext cx="227800" cy="119850"/>
            </a:xfrm>
            <a:custGeom>
              <a:avLst/>
              <a:gdLst/>
              <a:ahLst/>
              <a:cxnLst/>
              <a:rect l="l" t="t" r="r" b="b"/>
              <a:pathLst>
                <a:path w="9112" h="4794" extrusionOk="0">
                  <a:moveTo>
                    <a:pt x="4557" y="1"/>
                  </a:moveTo>
                  <a:cubicBezTo>
                    <a:pt x="3495" y="1"/>
                    <a:pt x="2433" y="235"/>
                    <a:pt x="1622" y="703"/>
                  </a:cubicBezTo>
                  <a:cubicBezTo>
                    <a:pt x="1" y="1639"/>
                    <a:pt x="1" y="3155"/>
                    <a:pt x="1622" y="4090"/>
                  </a:cubicBezTo>
                  <a:cubicBezTo>
                    <a:pt x="2432" y="4559"/>
                    <a:pt x="3494" y="4793"/>
                    <a:pt x="4556" y="4793"/>
                  </a:cubicBezTo>
                  <a:cubicBezTo>
                    <a:pt x="5618" y="4793"/>
                    <a:pt x="6680" y="4559"/>
                    <a:pt x="7490" y="4090"/>
                  </a:cubicBezTo>
                  <a:cubicBezTo>
                    <a:pt x="9111" y="3155"/>
                    <a:pt x="9111" y="1639"/>
                    <a:pt x="7490" y="703"/>
                  </a:cubicBezTo>
                  <a:cubicBezTo>
                    <a:pt x="6680" y="235"/>
                    <a:pt x="5618" y="1"/>
                    <a:pt x="455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1"/>
            <p:cNvSpPr/>
            <p:nvPr/>
          </p:nvSpPr>
          <p:spPr>
            <a:xfrm>
              <a:off x="3723650" y="3005475"/>
              <a:ext cx="206700" cy="238425"/>
            </a:xfrm>
            <a:custGeom>
              <a:avLst/>
              <a:gdLst/>
              <a:ahLst/>
              <a:cxnLst/>
              <a:rect l="l" t="t" r="r" b="b"/>
              <a:pathLst>
                <a:path w="8268" h="9537" extrusionOk="0">
                  <a:moveTo>
                    <a:pt x="1" y="1"/>
                  </a:moveTo>
                  <a:lnTo>
                    <a:pt x="1322" y="8063"/>
                  </a:lnTo>
                  <a:lnTo>
                    <a:pt x="1335" y="8063"/>
                  </a:lnTo>
                  <a:cubicBezTo>
                    <a:pt x="1395" y="8427"/>
                    <a:pt x="1655" y="8782"/>
                    <a:pt x="2135" y="9059"/>
                  </a:cubicBezTo>
                  <a:cubicBezTo>
                    <a:pt x="2688" y="9377"/>
                    <a:pt x="3411" y="9536"/>
                    <a:pt x="4134" y="9536"/>
                  </a:cubicBezTo>
                  <a:cubicBezTo>
                    <a:pt x="4857" y="9536"/>
                    <a:pt x="5581" y="9377"/>
                    <a:pt x="6133" y="9059"/>
                  </a:cubicBezTo>
                  <a:cubicBezTo>
                    <a:pt x="6614" y="8780"/>
                    <a:pt x="6873" y="8427"/>
                    <a:pt x="6934" y="8063"/>
                  </a:cubicBezTo>
                  <a:lnTo>
                    <a:pt x="6947" y="8063"/>
                  </a:lnTo>
                  <a:lnTo>
                    <a:pt x="8268"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1"/>
            <p:cNvSpPr/>
            <p:nvPr/>
          </p:nvSpPr>
          <p:spPr>
            <a:xfrm>
              <a:off x="3713150" y="2940150"/>
              <a:ext cx="227750" cy="119850"/>
            </a:xfrm>
            <a:custGeom>
              <a:avLst/>
              <a:gdLst/>
              <a:ahLst/>
              <a:cxnLst/>
              <a:rect l="l" t="t" r="r" b="b"/>
              <a:pathLst>
                <a:path w="9110" h="4794" extrusionOk="0">
                  <a:moveTo>
                    <a:pt x="4555" y="1"/>
                  </a:moveTo>
                  <a:cubicBezTo>
                    <a:pt x="3493" y="1"/>
                    <a:pt x="2431" y="235"/>
                    <a:pt x="1620" y="704"/>
                  </a:cubicBezTo>
                  <a:cubicBezTo>
                    <a:pt x="1" y="1639"/>
                    <a:pt x="1" y="3155"/>
                    <a:pt x="1620" y="4092"/>
                  </a:cubicBezTo>
                  <a:cubicBezTo>
                    <a:pt x="2431" y="4560"/>
                    <a:pt x="3493" y="4794"/>
                    <a:pt x="4555" y="4794"/>
                  </a:cubicBezTo>
                  <a:cubicBezTo>
                    <a:pt x="5617" y="4794"/>
                    <a:pt x="6679" y="4560"/>
                    <a:pt x="7490" y="4092"/>
                  </a:cubicBezTo>
                  <a:cubicBezTo>
                    <a:pt x="9109" y="3155"/>
                    <a:pt x="9109" y="1639"/>
                    <a:pt x="7490" y="704"/>
                  </a:cubicBezTo>
                  <a:cubicBezTo>
                    <a:pt x="6679" y="235"/>
                    <a:pt x="5617" y="1"/>
                    <a:pt x="455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1"/>
            <p:cNvSpPr/>
            <p:nvPr/>
          </p:nvSpPr>
          <p:spPr>
            <a:xfrm>
              <a:off x="1947175" y="1134550"/>
              <a:ext cx="3199225" cy="3515600"/>
            </a:xfrm>
            <a:custGeom>
              <a:avLst/>
              <a:gdLst/>
              <a:ahLst/>
              <a:cxnLst/>
              <a:rect l="l" t="t" r="r" b="b"/>
              <a:pathLst>
                <a:path w="127969" h="140624" extrusionOk="0">
                  <a:moveTo>
                    <a:pt x="60469" y="0"/>
                  </a:moveTo>
                  <a:cubicBezTo>
                    <a:pt x="59158" y="0"/>
                    <a:pt x="57858" y="290"/>
                    <a:pt x="56808" y="896"/>
                  </a:cubicBezTo>
                  <a:lnTo>
                    <a:pt x="4010" y="31321"/>
                  </a:lnTo>
                  <a:cubicBezTo>
                    <a:pt x="1806" y="32598"/>
                    <a:pt x="1" y="35717"/>
                    <a:pt x="1" y="38262"/>
                  </a:cubicBezTo>
                  <a:lnTo>
                    <a:pt x="6" y="56802"/>
                  </a:lnTo>
                  <a:lnTo>
                    <a:pt x="75" y="105539"/>
                  </a:lnTo>
                  <a:cubicBezTo>
                    <a:pt x="75" y="108085"/>
                    <a:pt x="1870" y="111205"/>
                    <a:pt x="4082" y="112482"/>
                  </a:cubicBezTo>
                  <a:lnTo>
                    <a:pt x="51294" y="139668"/>
                  </a:lnTo>
                  <a:cubicBezTo>
                    <a:pt x="51442" y="139750"/>
                    <a:pt x="51599" y="139833"/>
                    <a:pt x="51767" y="139907"/>
                  </a:cubicBezTo>
                  <a:cubicBezTo>
                    <a:pt x="51803" y="139925"/>
                    <a:pt x="51841" y="139935"/>
                    <a:pt x="51877" y="139953"/>
                  </a:cubicBezTo>
                  <a:cubicBezTo>
                    <a:pt x="52103" y="140055"/>
                    <a:pt x="52335" y="140142"/>
                    <a:pt x="52573" y="140212"/>
                  </a:cubicBezTo>
                  <a:cubicBezTo>
                    <a:pt x="53421" y="140486"/>
                    <a:pt x="54367" y="140623"/>
                    <a:pt x="55314" y="140623"/>
                  </a:cubicBezTo>
                  <a:cubicBezTo>
                    <a:pt x="56545" y="140623"/>
                    <a:pt x="57777" y="140391"/>
                    <a:pt x="58792" y="139925"/>
                  </a:cubicBezTo>
                  <a:cubicBezTo>
                    <a:pt x="58802" y="139917"/>
                    <a:pt x="58820" y="139917"/>
                    <a:pt x="58838" y="139907"/>
                  </a:cubicBezTo>
                  <a:cubicBezTo>
                    <a:pt x="58894" y="139879"/>
                    <a:pt x="58949" y="139861"/>
                    <a:pt x="59005" y="139823"/>
                  </a:cubicBezTo>
                  <a:cubicBezTo>
                    <a:pt x="59112" y="139782"/>
                    <a:pt x="59215" y="139730"/>
                    <a:pt x="59310" y="139666"/>
                  </a:cubicBezTo>
                  <a:lnTo>
                    <a:pt x="62569" y="137787"/>
                  </a:lnTo>
                  <a:cubicBezTo>
                    <a:pt x="62579" y="137777"/>
                    <a:pt x="62592" y="137771"/>
                    <a:pt x="62605" y="137769"/>
                  </a:cubicBezTo>
                  <a:cubicBezTo>
                    <a:pt x="64725" y="136519"/>
                    <a:pt x="66457" y="133584"/>
                    <a:pt x="66568" y="131103"/>
                  </a:cubicBezTo>
                  <a:lnTo>
                    <a:pt x="115628" y="105145"/>
                  </a:lnTo>
                  <a:cubicBezTo>
                    <a:pt x="115944" y="105183"/>
                    <a:pt x="116275" y="105202"/>
                    <a:pt x="116613" y="105202"/>
                  </a:cubicBezTo>
                  <a:cubicBezTo>
                    <a:pt x="118045" y="105202"/>
                    <a:pt x="119595" y="104868"/>
                    <a:pt x="120636" y="104283"/>
                  </a:cubicBezTo>
                  <a:lnTo>
                    <a:pt x="120692" y="104255"/>
                  </a:lnTo>
                  <a:lnTo>
                    <a:pt x="123961" y="102367"/>
                  </a:lnTo>
                  <a:cubicBezTo>
                    <a:pt x="126163" y="101098"/>
                    <a:pt x="127968" y="97971"/>
                    <a:pt x="127968" y="95424"/>
                  </a:cubicBezTo>
                  <a:lnTo>
                    <a:pt x="127968" y="56927"/>
                  </a:lnTo>
                  <a:cubicBezTo>
                    <a:pt x="127968" y="54381"/>
                    <a:pt x="126163" y="51252"/>
                    <a:pt x="123961" y="49984"/>
                  </a:cubicBezTo>
                  <a:lnTo>
                    <a:pt x="87205" y="28759"/>
                  </a:lnTo>
                  <a:cubicBezTo>
                    <a:pt x="85857" y="27981"/>
                    <a:pt x="84352" y="27592"/>
                    <a:pt x="82847" y="27592"/>
                  </a:cubicBezTo>
                  <a:cubicBezTo>
                    <a:pt x="81340" y="27592"/>
                    <a:pt x="79833" y="27982"/>
                    <a:pt x="78483" y="28763"/>
                  </a:cubicBezTo>
                  <a:lnTo>
                    <a:pt x="75577" y="30443"/>
                  </a:lnTo>
                  <a:lnTo>
                    <a:pt x="72430" y="9810"/>
                  </a:lnTo>
                  <a:cubicBezTo>
                    <a:pt x="72097" y="7282"/>
                    <a:pt x="70014" y="4183"/>
                    <a:pt x="67812" y="2904"/>
                  </a:cubicBezTo>
                  <a:lnTo>
                    <a:pt x="64542" y="1025"/>
                  </a:lnTo>
                  <a:cubicBezTo>
                    <a:pt x="63384" y="354"/>
                    <a:pt x="61920" y="0"/>
                    <a:pt x="60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1"/>
            <p:cNvSpPr/>
            <p:nvPr/>
          </p:nvSpPr>
          <p:spPr>
            <a:xfrm>
              <a:off x="1948325" y="1134500"/>
              <a:ext cx="1749475" cy="969925"/>
            </a:xfrm>
            <a:custGeom>
              <a:avLst/>
              <a:gdLst/>
              <a:ahLst/>
              <a:cxnLst/>
              <a:rect l="l" t="t" r="r" b="b"/>
              <a:pathLst>
                <a:path w="69979" h="38797" extrusionOk="0">
                  <a:moveTo>
                    <a:pt x="60425" y="0"/>
                  </a:moveTo>
                  <a:cubicBezTo>
                    <a:pt x="59114" y="0"/>
                    <a:pt x="57816" y="290"/>
                    <a:pt x="56765" y="896"/>
                  </a:cubicBezTo>
                  <a:lnTo>
                    <a:pt x="3967" y="31325"/>
                  </a:lnTo>
                  <a:cubicBezTo>
                    <a:pt x="3763" y="31441"/>
                    <a:pt x="3544" y="31592"/>
                    <a:pt x="3541" y="31592"/>
                  </a:cubicBezTo>
                  <a:cubicBezTo>
                    <a:pt x="3540" y="31592"/>
                    <a:pt x="3545" y="31588"/>
                    <a:pt x="3555" y="31581"/>
                  </a:cubicBezTo>
                  <a:lnTo>
                    <a:pt x="3555" y="31581"/>
                  </a:lnTo>
                  <a:cubicBezTo>
                    <a:pt x="1732" y="32859"/>
                    <a:pt x="252" y="35358"/>
                    <a:pt x="1" y="37588"/>
                  </a:cubicBezTo>
                  <a:cubicBezTo>
                    <a:pt x="203" y="36197"/>
                    <a:pt x="1038" y="35409"/>
                    <a:pt x="2182" y="35409"/>
                  </a:cubicBezTo>
                  <a:cubicBezTo>
                    <a:pt x="2719" y="35409"/>
                    <a:pt x="3324" y="35583"/>
                    <a:pt x="3964" y="35950"/>
                  </a:cubicBezTo>
                  <a:cubicBezTo>
                    <a:pt x="3954" y="35945"/>
                    <a:pt x="3949" y="35942"/>
                    <a:pt x="3949" y="35942"/>
                  </a:cubicBezTo>
                  <a:lnTo>
                    <a:pt x="3949" y="35942"/>
                  </a:lnTo>
                  <a:cubicBezTo>
                    <a:pt x="3950" y="35942"/>
                    <a:pt x="7231" y="37838"/>
                    <a:pt x="7231" y="37838"/>
                  </a:cubicBezTo>
                  <a:cubicBezTo>
                    <a:pt x="8338" y="38477"/>
                    <a:pt x="9789" y="38796"/>
                    <a:pt x="11240" y="38796"/>
                  </a:cubicBezTo>
                  <a:cubicBezTo>
                    <a:pt x="12691" y="38796"/>
                    <a:pt x="14142" y="38477"/>
                    <a:pt x="15249" y="37838"/>
                  </a:cubicBezTo>
                  <a:lnTo>
                    <a:pt x="67766" y="7539"/>
                  </a:lnTo>
                  <a:cubicBezTo>
                    <a:pt x="69978" y="6260"/>
                    <a:pt x="69978" y="4190"/>
                    <a:pt x="67766" y="2911"/>
                  </a:cubicBezTo>
                  <a:lnTo>
                    <a:pt x="64501" y="1026"/>
                  </a:lnTo>
                  <a:cubicBezTo>
                    <a:pt x="63338" y="354"/>
                    <a:pt x="61874" y="0"/>
                    <a:pt x="60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1"/>
            <p:cNvSpPr/>
            <p:nvPr/>
          </p:nvSpPr>
          <p:spPr>
            <a:xfrm>
              <a:off x="3736375" y="1824325"/>
              <a:ext cx="1410025" cy="1940250"/>
            </a:xfrm>
            <a:custGeom>
              <a:avLst/>
              <a:gdLst/>
              <a:ahLst/>
              <a:cxnLst/>
              <a:rect l="l" t="t" r="r" b="b"/>
              <a:pathLst>
                <a:path w="56401" h="77610" extrusionOk="0">
                  <a:moveTo>
                    <a:pt x="11278" y="1"/>
                  </a:moveTo>
                  <a:cubicBezTo>
                    <a:pt x="9771" y="1"/>
                    <a:pt x="8265" y="391"/>
                    <a:pt x="6915" y="1172"/>
                  </a:cubicBezTo>
                  <a:lnTo>
                    <a:pt x="4009" y="2852"/>
                  </a:lnTo>
                  <a:cubicBezTo>
                    <a:pt x="1796" y="4121"/>
                    <a:pt x="0" y="7250"/>
                    <a:pt x="0" y="9795"/>
                  </a:cubicBezTo>
                  <a:lnTo>
                    <a:pt x="0" y="48292"/>
                  </a:lnTo>
                  <a:cubicBezTo>
                    <a:pt x="0" y="50839"/>
                    <a:pt x="1805" y="53967"/>
                    <a:pt x="4009" y="55235"/>
                  </a:cubicBezTo>
                  <a:lnTo>
                    <a:pt x="41108" y="76664"/>
                  </a:lnTo>
                  <a:cubicBezTo>
                    <a:pt x="42025" y="77183"/>
                    <a:pt x="43182" y="77496"/>
                    <a:pt x="44377" y="77580"/>
                  </a:cubicBezTo>
                  <a:cubicBezTo>
                    <a:pt x="44631" y="77600"/>
                    <a:pt x="44886" y="77610"/>
                    <a:pt x="45142" y="77610"/>
                  </a:cubicBezTo>
                  <a:cubicBezTo>
                    <a:pt x="46562" y="77610"/>
                    <a:pt x="47978" y="77304"/>
                    <a:pt x="49068" y="76692"/>
                  </a:cubicBezTo>
                  <a:lnTo>
                    <a:pt x="49124" y="76664"/>
                  </a:lnTo>
                  <a:lnTo>
                    <a:pt x="52393" y="74776"/>
                  </a:lnTo>
                  <a:cubicBezTo>
                    <a:pt x="54595" y="73507"/>
                    <a:pt x="56400" y="70380"/>
                    <a:pt x="56400" y="67833"/>
                  </a:cubicBezTo>
                  <a:lnTo>
                    <a:pt x="56400" y="29336"/>
                  </a:lnTo>
                  <a:cubicBezTo>
                    <a:pt x="56400" y="26790"/>
                    <a:pt x="54595" y="23661"/>
                    <a:pt x="52393" y="22393"/>
                  </a:cubicBezTo>
                  <a:lnTo>
                    <a:pt x="15637" y="1168"/>
                  </a:lnTo>
                  <a:cubicBezTo>
                    <a:pt x="14288" y="390"/>
                    <a:pt x="12783" y="1"/>
                    <a:pt x="1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1"/>
            <p:cNvSpPr/>
            <p:nvPr/>
          </p:nvSpPr>
          <p:spPr>
            <a:xfrm>
              <a:off x="3781375" y="1824325"/>
              <a:ext cx="1364975" cy="1930100"/>
            </a:xfrm>
            <a:custGeom>
              <a:avLst/>
              <a:gdLst/>
              <a:ahLst/>
              <a:cxnLst/>
              <a:rect l="l" t="t" r="r" b="b"/>
              <a:pathLst>
                <a:path w="54599" h="77204" extrusionOk="0">
                  <a:moveTo>
                    <a:pt x="9477" y="0"/>
                  </a:moveTo>
                  <a:cubicBezTo>
                    <a:pt x="7972" y="0"/>
                    <a:pt x="6467" y="390"/>
                    <a:pt x="5119" y="1168"/>
                  </a:cubicBezTo>
                  <a:lnTo>
                    <a:pt x="2206" y="2850"/>
                  </a:lnTo>
                  <a:cubicBezTo>
                    <a:pt x="0" y="4124"/>
                    <a:pt x="0" y="6206"/>
                    <a:pt x="2206" y="7480"/>
                  </a:cubicBezTo>
                  <a:lnTo>
                    <a:pt x="39310" y="28901"/>
                  </a:lnTo>
                  <a:cubicBezTo>
                    <a:pt x="41514" y="30174"/>
                    <a:pt x="43317" y="33299"/>
                    <a:pt x="43317" y="35844"/>
                  </a:cubicBezTo>
                  <a:lnTo>
                    <a:pt x="43317" y="74347"/>
                  </a:lnTo>
                  <a:cubicBezTo>
                    <a:pt x="43317" y="76155"/>
                    <a:pt x="44227" y="77204"/>
                    <a:pt x="45545" y="77204"/>
                  </a:cubicBezTo>
                  <a:cubicBezTo>
                    <a:pt x="46082" y="77204"/>
                    <a:pt x="46687" y="77030"/>
                    <a:pt x="47326" y="76661"/>
                  </a:cubicBezTo>
                  <a:lnTo>
                    <a:pt x="50590" y="74776"/>
                  </a:lnTo>
                  <a:cubicBezTo>
                    <a:pt x="52793" y="73504"/>
                    <a:pt x="54599" y="70380"/>
                    <a:pt x="54599" y="67834"/>
                  </a:cubicBezTo>
                  <a:lnTo>
                    <a:pt x="54599" y="29331"/>
                  </a:lnTo>
                  <a:cubicBezTo>
                    <a:pt x="54599" y="26786"/>
                    <a:pt x="52793" y="23661"/>
                    <a:pt x="50590" y="22389"/>
                  </a:cubicBezTo>
                  <a:lnTo>
                    <a:pt x="13835" y="1168"/>
                  </a:lnTo>
                  <a:cubicBezTo>
                    <a:pt x="12487" y="390"/>
                    <a:pt x="10982" y="0"/>
                    <a:pt x="9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1"/>
            <p:cNvSpPr/>
            <p:nvPr/>
          </p:nvSpPr>
          <p:spPr>
            <a:xfrm>
              <a:off x="4834875" y="2458875"/>
              <a:ext cx="311475" cy="1295550"/>
            </a:xfrm>
            <a:custGeom>
              <a:avLst/>
              <a:gdLst/>
              <a:ahLst/>
              <a:cxnLst/>
              <a:rect l="l" t="t" r="r" b="b"/>
              <a:pathLst>
                <a:path w="12459" h="51822" extrusionOk="0">
                  <a:moveTo>
                    <a:pt x="11280" y="1"/>
                  </a:moveTo>
                  <a:lnTo>
                    <a:pt x="0" y="6514"/>
                  </a:lnTo>
                  <a:cubicBezTo>
                    <a:pt x="727" y="7772"/>
                    <a:pt x="1177" y="9188"/>
                    <a:pt x="1177" y="10462"/>
                  </a:cubicBezTo>
                  <a:lnTo>
                    <a:pt x="1177" y="48964"/>
                  </a:lnTo>
                  <a:cubicBezTo>
                    <a:pt x="1177" y="50773"/>
                    <a:pt x="2087" y="51822"/>
                    <a:pt x="3405" y="51822"/>
                  </a:cubicBezTo>
                  <a:cubicBezTo>
                    <a:pt x="3942" y="51822"/>
                    <a:pt x="4547" y="51647"/>
                    <a:pt x="5186" y="51279"/>
                  </a:cubicBezTo>
                  <a:lnTo>
                    <a:pt x="8450" y="49394"/>
                  </a:lnTo>
                  <a:cubicBezTo>
                    <a:pt x="10653" y="48122"/>
                    <a:pt x="12459" y="44998"/>
                    <a:pt x="12459" y="42452"/>
                  </a:cubicBezTo>
                  <a:lnTo>
                    <a:pt x="12459" y="3949"/>
                  </a:lnTo>
                  <a:cubicBezTo>
                    <a:pt x="12459" y="2677"/>
                    <a:pt x="12007" y="1259"/>
                    <a:pt x="11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1"/>
            <p:cNvSpPr/>
            <p:nvPr/>
          </p:nvSpPr>
          <p:spPr>
            <a:xfrm>
              <a:off x="2554475" y="2964300"/>
              <a:ext cx="2286650" cy="1485825"/>
            </a:xfrm>
            <a:custGeom>
              <a:avLst/>
              <a:gdLst/>
              <a:ahLst/>
              <a:cxnLst/>
              <a:rect l="l" t="t" r="r" b="b"/>
              <a:pathLst>
                <a:path w="91466" h="59433" extrusionOk="0">
                  <a:moveTo>
                    <a:pt x="46349" y="0"/>
                  </a:moveTo>
                  <a:cubicBezTo>
                    <a:pt x="44897" y="0"/>
                    <a:pt x="43453" y="315"/>
                    <a:pt x="42342" y="954"/>
                  </a:cubicBezTo>
                  <a:lnTo>
                    <a:pt x="30084" y="8011"/>
                  </a:lnTo>
                  <a:lnTo>
                    <a:pt x="18801" y="14520"/>
                  </a:lnTo>
                  <a:lnTo>
                    <a:pt x="4009" y="23064"/>
                  </a:lnTo>
                  <a:cubicBezTo>
                    <a:pt x="1797" y="24341"/>
                    <a:pt x="0" y="27321"/>
                    <a:pt x="0" y="29718"/>
                  </a:cubicBezTo>
                  <a:cubicBezTo>
                    <a:pt x="0" y="32116"/>
                    <a:pt x="1797" y="35097"/>
                    <a:pt x="4009" y="36374"/>
                  </a:cubicBezTo>
                  <a:lnTo>
                    <a:pt x="30084" y="51425"/>
                  </a:lnTo>
                  <a:lnTo>
                    <a:pt x="43118" y="58954"/>
                  </a:lnTo>
                  <a:cubicBezTo>
                    <a:pt x="43672" y="59273"/>
                    <a:pt x="44397" y="59432"/>
                    <a:pt x="45122" y="59432"/>
                  </a:cubicBezTo>
                  <a:cubicBezTo>
                    <a:pt x="45847" y="59432"/>
                    <a:pt x="46572" y="59273"/>
                    <a:pt x="47125" y="58954"/>
                  </a:cubicBezTo>
                  <a:cubicBezTo>
                    <a:pt x="61224" y="50813"/>
                    <a:pt x="71392" y="44968"/>
                    <a:pt x="85491" y="36824"/>
                  </a:cubicBezTo>
                  <a:cubicBezTo>
                    <a:pt x="86597" y="36185"/>
                    <a:pt x="88412" y="35142"/>
                    <a:pt x="89262" y="34187"/>
                  </a:cubicBezTo>
                  <a:cubicBezTo>
                    <a:pt x="89849" y="33524"/>
                    <a:pt x="90342" y="32780"/>
                    <a:pt x="90726" y="31981"/>
                  </a:cubicBezTo>
                  <a:cubicBezTo>
                    <a:pt x="91190" y="31000"/>
                    <a:pt x="91466" y="29973"/>
                    <a:pt x="91466" y="29037"/>
                  </a:cubicBezTo>
                  <a:cubicBezTo>
                    <a:pt x="91466" y="26641"/>
                    <a:pt x="89671" y="23660"/>
                    <a:pt x="87459" y="22383"/>
                  </a:cubicBezTo>
                  <a:lnTo>
                    <a:pt x="50358" y="954"/>
                  </a:lnTo>
                  <a:cubicBezTo>
                    <a:pt x="49247" y="315"/>
                    <a:pt x="47803" y="0"/>
                    <a:pt x="463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1"/>
            <p:cNvSpPr/>
            <p:nvPr/>
          </p:nvSpPr>
          <p:spPr>
            <a:xfrm>
              <a:off x="3682550" y="3603650"/>
              <a:ext cx="1158575" cy="841350"/>
            </a:xfrm>
            <a:custGeom>
              <a:avLst/>
              <a:gdLst/>
              <a:ahLst/>
              <a:cxnLst/>
              <a:rect l="l" t="t" r="r" b="b"/>
              <a:pathLst>
                <a:path w="46343" h="33654" extrusionOk="0">
                  <a:moveTo>
                    <a:pt x="45234" y="1"/>
                  </a:moveTo>
                  <a:cubicBezTo>
                    <a:pt x="44965" y="1"/>
                    <a:pt x="44661" y="89"/>
                    <a:pt x="44339" y="275"/>
                  </a:cubicBezTo>
                  <a:lnTo>
                    <a:pt x="2007" y="24697"/>
                  </a:lnTo>
                  <a:cubicBezTo>
                    <a:pt x="900" y="25337"/>
                    <a:pt x="2" y="26891"/>
                    <a:pt x="2" y="28170"/>
                  </a:cubicBezTo>
                  <a:lnTo>
                    <a:pt x="0" y="32223"/>
                  </a:lnTo>
                  <a:cubicBezTo>
                    <a:pt x="0" y="33130"/>
                    <a:pt x="451" y="33653"/>
                    <a:pt x="1109" y="33653"/>
                  </a:cubicBezTo>
                  <a:cubicBezTo>
                    <a:pt x="1378" y="33653"/>
                    <a:pt x="1682" y="33565"/>
                    <a:pt x="2004" y="33380"/>
                  </a:cubicBezTo>
                  <a:lnTo>
                    <a:pt x="44339" y="8957"/>
                  </a:lnTo>
                  <a:cubicBezTo>
                    <a:pt x="45445" y="8319"/>
                    <a:pt x="46343" y="6765"/>
                    <a:pt x="46343" y="5487"/>
                  </a:cubicBezTo>
                  <a:lnTo>
                    <a:pt x="46343" y="1432"/>
                  </a:lnTo>
                  <a:cubicBezTo>
                    <a:pt x="46343" y="525"/>
                    <a:pt x="45891" y="1"/>
                    <a:pt x="45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1"/>
            <p:cNvSpPr/>
            <p:nvPr/>
          </p:nvSpPr>
          <p:spPr>
            <a:xfrm>
              <a:off x="2554500" y="2467800"/>
              <a:ext cx="2286675" cy="1686075"/>
            </a:xfrm>
            <a:custGeom>
              <a:avLst/>
              <a:gdLst/>
              <a:ahLst/>
              <a:cxnLst/>
              <a:rect l="l" t="t" r="r" b="b"/>
              <a:pathLst>
                <a:path w="91467" h="67443" extrusionOk="0">
                  <a:moveTo>
                    <a:pt x="46346" y="1"/>
                  </a:moveTo>
                  <a:cubicBezTo>
                    <a:pt x="44895" y="1"/>
                    <a:pt x="43444" y="320"/>
                    <a:pt x="42338" y="960"/>
                  </a:cubicBezTo>
                  <a:lnTo>
                    <a:pt x="4008" y="23067"/>
                  </a:lnTo>
                  <a:cubicBezTo>
                    <a:pt x="1794" y="24345"/>
                    <a:pt x="1" y="27453"/>
                    <a:pt x="1" y="30010"/>
                  </a:cubicBezTo>
                  <a:lnTo>
                    <a:pt x="1" y="38119"/>
                  </a:lnTo>
                  <a:cubicBezTo>
                    <a:pt x="1" y="40676"/>
                    <a:pt x="1794" y="43784"/>
                    <a:pt x="4008" y="45062"/>
                  </a:cubicBezTo>
                  <a:lnTo>
                    <a:pt x="41113" y="66483"/>
                  </a:lnTo>
                  <a:cubicBezTo>
                    <a:pt x="42220" y="67123"/>
                    <a:pt x="43671" y="67442"/>
                    <a:pt x="45122" y="67442"/>
                  </a:cubicBezTo>
                  <a:cubicBezTo>
                    <a:pt x="46572" y="67442"/>
                    <a:pt x="48023" y="67123"/>
                    <a:pt x="49130" y="66483"/>
                  </a:cubicBezTo>
                  <a:lnTo>
                    <a:pt x="87458" y="44378"/>
                  </a:lnTo>
                  <a:cubicBezTo>
                    <a:pt x="89671" y="43100"/>
                    <a:pt x="91466" y="39992"/>
                    <a:pt x="91466" y="37435"/>
                  </a:cubicBezTo>
                  <a:lnTo>
                    <a:pt x="91466" y="29324"/>
                  </a:lnTo>
                  <a:cubicBezTo>
                    <a:pt x="91466" y="26769"/>
                    <a:pt x="89671" y="23659"/>
                    <a:pt x="87458" y="22382"/>
                  </a:cubicBezTo>
                  <a:lnTo>
                    <a:pt x="50354" y="960"/>
                  </a:lnTo>
                  <a:cubicBezTo>
                    <a:pt x="49247" y="320"/>
                    <a:pt x="47796" y="1"/>
                    <a:pt x="46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1"/>
            <p:cNvSpPr/>
            <p:nvPr/>
          </p:nvSpPr>
          <p:spPr>
            <a:xfrm>
              <a:off x="2554475" y="3051025"/>
              <a:ext cx="1128175" cy="1102925"/>
            </a:xfrm>
            <a:custGeom>
              <a:avLst/>
              <a:gdLst/>
              <a:ahLst/>
              <a:cxnLst/>
              <a:rect l="l" t="t" r="r" b="b"/>
              <a:pathLst>
                <a:path w="45127" h="44117" extrusionOk="0">
                  <a:moveTo>
                    <a:pt x="3602" y="0"/>
                  </a:moveTo>
                  <a:cubicBezTo>
                    <a:pt x="1584" y="1407"/>
                    <a:pt x="0" y="4285"/>
                    <a:pt x="0" y="6682"/>
                  </a:cubicBezTo>
                  <a:lnTo>
                    <a:pt x="0" y="14792"/>
                  </a:lnTo>
                  <a:cubicBezTo>
                    <a:pt x="0" y="17347"/>
                    <a:pt x="1797" y="20457"/>
                    <a:pt x="4009" y="21733"/>
                  </a:cubicBezTo>
                  <a:lnTo>
                    <a:pt x="41118" y="43153"/>
                  </a:lnTo>
                  <a:cubicBezTo>
                    <a:pt x="42219" y="43791"/>
                    <a:pt x="43673" y="44116"/>
                    <a:pt x="45127" y="44116"/>
                  </a:cubicBezTo>
                  <a:lnTo>
                    <a:pt x="45127" y="26741"/>
                  </a:lnTo>
                  <a:cubicBezTo>
                    <a:pt x="43673" y="26741"/>
                    <a:pt x="42229" y="26426"/>
                    <a:pt x="41118" y="25788"/>
                  </a:cubicBezTo>
                  <a:lnTo>
                    <a:pt x="4009" y="4369"/>
                  </a:lnTo>
                  <a:cubicBezTo>
                    <a:pt x="1945" y="3174"/>
                    <a:pt x="1805" y="1287"/>
                    <a:pt x="36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1"/>
            <p:cNvSpPr/>
            <p:nvPr/>
          </p:nvSpPr>
          <p:spPr>
            <a:xfrm>
              <a:off x="2599350" y="2467800"/>
              <a:ext cx="2196950" cy="1251900"/>
            </a:xfrm>
            <a:custGeom>
              <a:avLst/>
              <a:gdLst/>
              <a:ahLst/>
              <a:cxnLst/>
              <a:rect l="l" t="t" r="r" b="b"/>
              <a:pathLst>
                <a:path w="87878" h="50076" extrusionOk="0">
                  <a:moveTo>
                    <a:pt x="44552" y="1"/>
                  </a:moveTo>
                  <a:cubicBezTo>
                    <a:pt x="43101" y="1"/>
                    <a:pt x="41650" y="320"/>
                    <a:pt x="40544" y="960"/>
                  </a:cubicBezTo>
                  <a:lnTo>
                    <a:pt x="2214" y="23067"/>
                  </a:lnTo>
                  <a:cubicBezTo>
                    <a:pt x="0" y="24345"/>
                    <a:pt x="0" y="26418"/>
                    <a:pt x="2214" y="27696"/>
                  </a:cubicBezTo>
                  <a:lnTo>
                    <a:pt x="39319" y="49117"/>
                  </a:lnTo>
                  <a:cubicBezTo>
                    <a:pt x="40426" y="49756"/>
                    <a:pt x="41877" y="50076"/>
                    <a:pt x="43328" y="50076"/>
                  </a:cubicBezTo>
                  <a:cubicBezTo>
                    <a:pt x="44778" y="50076"/>
                    <a:pt x="46229" y="49756"/>
                    <a:pt x="47336" y="49117"/>
                  </a:cubicBezTo>
                  <a:lnTo>
                    <a:pt x="85664" y="27010"/>
                  </a:lnTo>
                  <a:cubicBezTo>
                    <a:pt x="87877" y="25732"/>
                    <a:pt x="87877" y="23659"/>
                    <a:pt x="85664" y="22382"/>
                  </a:cubicBezTo>
                  <a:lnTo>
                    <a:pt x="48560" y="960"/>
                  </a:lnTo>
                  <a:cubicBezTo>
                    <a:pt x="47453" y="320"/>
                    <a:pt x="46002" y="1"/>
                    <a:pt x="44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1"/>
            <p:cNvSpPr/>
            <p:nvPr/>
          </p:nvSpPr>
          <p:spPr>
            <a:xfrm>
              <a:off x="2773975" y="529675"/>
              <a:ext cx="939525" cy="893775"/>
            </a:xfrm>
            <a:custGeom>
              <a:avLst/>
              <a:gdLst/>
              <a:ahLst/>
              <a:cxnLst/>
              <a:rect l="l" t="t" r="r" b="b"/>
              <a:pathLst>
                <a:path w="37581" h="35751" extrusionOk="0">
                  <a:moveTo>
                    <a:pt x="18094" y="0"/>
                  </a:moveTo>
                  <a:cubicBezTo>
                    <a:pt x="16791" y="0"/>
                    <a:pt x="15488" y="136"/>
                    <a:pt x="14200" y="394"/>
                  </a:cubicBezTo>
                  <a:cubicBezTo>
                    <a:pt x="8619" y="1515"/>
                    <a:pt x="7282" y="6016"/>
                    <a:pt x="7282" y="6016"/>
                  </a:cubicBezTo>
                  <a:cubicBezTo>
                    <a:pt x="7282" y="6016"/>
                    <a:pt x="6394" y="6156"/>
                    <a:pt x="5439" y="6704"/>
                  </a:cubicBezTo>
                  <a:cubicBezTo>
                    <a:pt x="4655" y="7153"/>
                    <a:pt x="3865" y="7797"/>
                    <a:pt x="3260" y="8455"/>
                  </a:cubicBezTo>
                  <a:cubicBezTo>
                    <a:pt x="1982" y="9845"/>
                    <a:pt x="1102" y="11591"/>
                    <a:pt x="674" y="13425"/>
                  </a:cubicBezTo>
                  <a:cubicBezTo>
                    <a:pt x="1" y="16317"/>
                    <a:pt x="383" y="19379"/>
                    <a:pt x="1328" y="22193"/>
                  </a:cubicBezTo>
                  <a:cubicBezTo>
                    <a:pt x="2323" y="25147"/>
                    <a:pt x="3929" y="27869"/>
                    <a:pt x="5841" y="30317"/>
                  </a:cubicBezTo>
                  <a:cubicBezTo>
                    <a:pt x="6155" y="30719"/>
                    <a:pt x="10108" y="35253"/>
                    <a:pt x="9563" y="35750"/>
                  </a:cubicBezTo>
                  <a:lnTo>
                    <a:pt x="28946" y="18112"/>
                  </a:lnTo>
                  <a:cubicBezTo>
                    <a:pt x="31658" y="17610"/>
                    <a:pt x="34108" y="16472"/>
                    <a:pt x="35672" y="14098"/>
                  </a:cubicBezTo>
                  <a:cubicBezTo>
                    <a:pt x="36107" y="13438"/>
                    <a:pt x="36460" y="12687"/>
                    <a:pt x="36455" y="11897"/>
                  </a:cubicBezTo>
                  <a:cubicBezTo>
                    <a:pt x="36452" y="11106"/>
                    <a:pt x="36017" y="10279"/>
                    <a:pt x="35273" y="10010"/>
                  </a:cubicBezTo>
                  <a:cubicBezTo>
                    <a:pt x="36521" y="8768"/>
                    <a:pt x="37316" y="7084"/>
                    <a:pt x="37485" y="5334"/>
                  </a:cubicBezTo>
                  <a:cubicBezTo>
                    <a:pt x="37581" y="4342"/>
                    <a:pt x="37389" y="3181"/>
                    <a:pt x="36530" y="2678"/>
                  </a:cubicBezTo>
                  <a:cubicBezTo>
                    <a:pt x="36190" y="2478"/>
                    <a:pt x="35805" y="2417"/>
                    <a:pt x="35408" y="2417"/>
                  </a:cubicBezTo>
                  <a:cubicBezTo>
                    <a:pt x="35048" y="2417"/>
                    <a:pt x="34679" y="2467"/>
                    <a:pt x="34325" y="2509"/>
                  </a:cubicBezTo>
                  <a:cubicBezTo>
                    <a:pt x="33545" y="2603"/>
                    <a:pt x="32744" y="2652"/>
                    <a:pt x="31939" y="2652"/>
                  </a:cubicBezTo>
                  <a:cubicBezTo>
                    <a:pt x="30293" y="2652"/>
                    <a:pt x="28629" y="2445"/>
                    <a:pt x="27087" y="1978"/>
                  </a:cubicBezTo>
                  <a:cubicBezTo>
                    <a:pt x="25318" y="1441"/>
                    <a:pt x="23603" y="755"/>
                    <a:pt x="21786" y="376"/>
                  </a:cubicBezTo>
                  <a:cubicBezTo>
                    <a:pt x="20566" y="122"/>
                    <a:pt x="19330" y="0"/>
                    <a:pt x="18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1"/>
            <p:cNvSpPr/>
            <p:nvPr/>
          </p:nvSpPr>
          <p:spPr>
            <a:xfrm>
              <a:off x="4150100" y="3906075"/>
              <a:ext cx="480950" cy="685575"/>
            </a:xfrm>
            <a:custGeom>
              <a:avLst/>
              <a:gdLst/>
              <a:ahLst/>
              <a:cxnLst/>
              <a:rect l="l" t="t" r="r" b="b"/>
              <a:pathLst>
                <a:path w="19238" h="27423" extrusionOk="0">
                  <a:moveTo>
                    <a:pt x="1316" y="1"/>
                  </a:moveTo>
                  <a:cubicBezTo>
                    <a:pt x="703" y="643"/>
                    <a:pt x="0" y="1389"/>
                    <a:pt x="79" y="2195"/>
                  </a:cubicBezTo>
                  <a:cubicBezTo>
                    <a:pt x="158" y="3001"/>
                    <a:pt x="571" y="4947"/>
                    <a:pt x="2265" y="6781"/>
                  </a:cubicBezTo>
                  <a:cubicBezTo>
                    <a:pt x="3958" y="8616"/>
                    <a:pt x="5071" y="12111"/>
                    <a:pt x="5384" y="14486"/>
                  </a:cubicBezTo>
                  <a:cubicBezTo>
                    <a:pt x="5698" y="16859"/>
                    <a:pt x="5913" y="22911"/>
                    <a:pt x="8922" y="25292"/>
                  </a:cubicBezTo>
                  <a:cubicBezTo>
                    <a:pt x="10466" y="26513"/>
                    <a:pt x="13139" y="27422"/>
                    <a:pt x="15376" y="27422"/>
                  </a:cubicBezTo>
                  <a:cubicBezTo>
                    <a:pt x="17501" y="27422"/>
                    <a:pt x="19233" y="26603"/>
                    <a:pt x="19234" y="24453"/>
                  </a:cubicBezTo>
                  <a:cubicBezTo>
                    <a:pt x="19237" y="20039"/>
                    <a:pt x="10521" y="3065"/>
                    <a:pt x="10521" y="3065"/>
                  </a:cubicBezTo>
                  <a:lnTo>
                    <a:pt x="13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1"/>
            <p:cNvSpPr/>
            <p:nvPr/>
          </p:nvSpPr>
          <p:spPr>
            <a:xfrm>
              <a:off x="4284075" y="3977050"/>
              <a:ext cx="267100" cy="425350"/>
            </a:xfrm>
            <a:custGeom>
              <a:avLst/>
              <a:gdLst/>
              <a:ahLst/>
              <a:cxnLst/>
              <a:rect l="l" t="t" r="r" b="b"/>
              <a:pathLst>
                <a:path w="10684" h="17014" extrusionOk="0">
                  <a:moveTo>
                    <a:pt x="1" y="1"/>
                  </a:moveTo>
                  <a:lnTo>
                    <a:pt x="1" y="1"/>
                  </a:lnTo>
                  <a:cubicBezTo>
                    <a:pt x="857" y="2223"/>
                    <a:pt x="2198" y="5941"/>
                    <a:pt x="2945" y="9482"/>
                  </a:cubicBezTo>
                  <a:cubicBezTo>
                    <a:pt x="3691" y="13025"/>
                    <a:pt x="4737" y="15518"/>
                    <a:pt x="6543" y="16473"/>
                  </a:cubicBezTo>
                  <a:cubicBezTo>
                    <a:pt x="7192" y="16816"/>
                    <a:pt x="7957" y="17013"/>
                    <a:pt x="8623" y="17013"/>
                  </a:cubicBezTo>
                  <a:cubicBezTo>
                    <a:pt x="9809" y="17013"/>
                    <a:pt x="10683" y="16387"/>
                    <a:pt x="10034" y="14847"/>
                  </a:cubicBezTo>
                  <a:cubicBezTo>
                    <a:pt x="9020" y="12441"/>
                    <a:pt x="5162" y="227"/>
                    <a:pt x="5162" y="227"/>
                  </a:cubicBezTo>
                  <a:lnTo>
                    <a:pt x="1"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1"/>
            <p:cNvSpPr/>
            <p:nvPr/>
          </p:nvSpPr>
          <p:spPr>
            <a:xfrm>
              <a:off x="3533825" y="2469675"/>
              <a:ext cx="1111875" cy="1482750"/>
            </a:xfrm>
            <a:custGeom>
              <a:avLst/>
              <a:gdLst/>
              <a:ahLst/>
              <a:cxnLst/>
              <a:rect l="l" t="t" r="r" b="b"/>
              <a:pathLst>
                <a:path w="44475" h="59310" extrusionOk="0">
                  <a:moveTo>
                    <a:pt x="6681" y="0"/>
                  </a:moveTo>
                  <a:lnTo>
                    <a:pt x="1" y="15117"/>
                  </a:lnTo>
                  <a:lnTo>
                    <a:pt x="20534" y="28679"/>
                  </a:lnTo>
                  <a:lnTo>
                    <a:pt x="40969" y="59310"/>
                  </a:lnTo>
                  <a:cubicBezTo>
                    <a:pt x="40969" y="59310"/>
                    <a:pt x="42569" y="46169"/>
                    <a:pt x="43334" y="38855"/>
                  </a:cubicBezTo>
                  <a:cubicBezTo>
                    <a:pt x="44098" y="31543"/>
                    <a:pt x="44474" y="23942"/>
                    <a:pt x="43007" y="20750"/>
                  </a:cubicBezTo>
                  <a:cubicBezTo>
                    <a:pt x="41621" y="17731"/>
                    <a:pt x="34986" y="14062"/>
                    <a:pt x="28009" y="10315"/>
                  </a:cubicBezTo>
                  <a:cubicBezTo>
                    <a:pt x="21030" y="6571"/>
                    <a:pt x="6681" y="0"/>
                    <a:pt x="6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1"/>
            <p:cNvSpPr/>
            <p:nvPr/>
          </p:nvSpPr>
          <p:spPr>
            <a:xfrm>
              <a:off x="3684650" y="2674100"/>
              <a:ext cx="885925" cy="1182425"/>
            </a:xfrm>
            <a:custGeom>
              <a:avLst/>
              <a:gdLst/>
              <a:ahLst/>
              <a:cxnLst/>
              <a:rect l="l" t="t" r="r" b="b"/>
              <a:pathLst>
                <a:path w="35437" h="47297" extrusionOk="0">
                  <a:moveTo>
                    <a:pt x="3042" y="0"/>
                  </a:moveTo>
                  <a:lnTo>
                    <a:pt x="3042" y="0"/>
                  </a:lnTo>
                  <a:cubicBezTo>
                    <a:pt x="3042" y="0"/>
                    <a:pt x="2045" y="2306"/>
                    <a:pt x="857" y="4395"/>
                  </a:cubicBezTo>
                  <a:lnTo>
                    <a:pt x="0" y="5798"/>
                  </a:lnTo>
                  <a:lnTo>
                    <a:pt x="21031" y="21493"/>
                  </a:lnTo>
                  <a:lnTo>
                    <a:pt x="35437" y="47296"/>
                  </a:lnTo>
                  <a:cubicBezTo>
                    <a:pt x="35437" y="47296"/>
                    <a:pt x="29180" y="28725"/>
                    <a:pt x="27161" y="24037"/>
                  </a:cubicBezTo>
                  <a:cubicBezTo>
                    <a:pt x="25143" y="19347"/>
                    <a:pt x="20742" y="16228"/>
                    <a:pt x="16623" y="13676"/>
                  </a:cubicBezTo>
                  <a:cubicBezTo>
                    <a:pt x="13348" y="11648"/>
                    <a:pt x="5181" y="6900"/>
                    <a:pt x="1972" y="5041"/>
                  </a:cubicBezTo>
                  <a:cubicBezTo>
                    <a:pt x="2457" y="3787"/>
                    <a:pt x="3033" y="1904"/>
                    <a:pt x="3042"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1"/>
            <p:cNvSpPr/>
            <p:nvPr/>
          </p:nvSpPr>
          <p:spPr>
            <a:xfrm>
              <a:off x="4572475" y="4525675"/>
              <a:ext cx="762000" cy="446200"/>
            </a:xfrm>
            <a:custGeom>
              <a:avLst/>
              <a:gdLst/>
              <a:ahLst/>
              <a:cxnLst/>
              <a:rect l="l" t="t" r="r" b="b"/>
              <a:pathLst>
                <a:path w="30480" h="17848" extrusionOk="0">
                  <a:moveTo>
                    <a:pt x="1169" y="1"/>
                  </a:moveTo>
                  <a:cubicBezTo>
                    <a:pt x="578" y="391"/>
                    <a:pt x="659" y="1853"/>
                    <a:pt x="716" y="2921"/>
                  </a:cubicBezTo>
                  <a:cubicBezTo>
                    <a:pt x="775" y="3990"/>
                    <a:pt x="1" y="5399"/>
                    <a:pt x="1556" y="7050"/>
                  </a:cubicBezTo>
                  <a:cubicBezTo>
                    <a:pt x="3110" y="8701"/>
                    <a:pt x="5734" y="8850"/>
                    <a:pt x="7854" y="11103"/>
                  </a:cubicBezTo>
                  <a:cubicBezTo>
                    <a:pt x="9976" y="13358"/>
                    <a:pt x="13232" y="17523"/>
                    <a:pt x="19069" y="17823"/>
                  </a:cubicBezTo>
                  <a:cubicBezTo>
                    <a:pt x="19387" y="17839"/>
                    <a:pt x="19700" y="17847"/>
                    <a:pt x="20007" y="17847"/>
                  </a:cubicBezTo>
                  <a:cubicBezTo>
                    <a:pt x="25331" y="17847"/>
                    <a:pt x="28949" y="15474"/>
                    <a:pt x="29694" y="13727"/>
                  </a:cubicBezTo>
                  <a:cubicBezTo>
                    <a:pt x="30480" y="11879"/>
                    <a:pt x="29284" y="10437"/>
                    <a:pt x="25345" y="8947"/>
                  </a:cubicBezTo>
                  <a:cubicBezTo>
                    <a:pt x="21164" y="7367"/>
                    <a:pt x="19975" y="6896"/>
                    <a:pt x="19975" y="6896"/>
                  </a:cubicBezTo>
                  <a:lnTo>
                    <a:pt x="11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1"/>
            <p:cNvSpPr/>
            <p:nvPr/>
          </p:nvSpPr>
          <p:spPr>
            <a:xfrm>
              <a:off x="4512575" y="4211400"/>
              <a:ext cx="658925" cy="614300"/>
            </a:xfrm>
            <a:custGeom>
              <a:avLst/>
              <a:gdLst/>
              <a:ahLst/>
              <a:cxnLst/>
              <a:rect l="l" t="t" r="r" b="b"/>
              <a:pathLst>
                <a:path w="26357" h="24572" extrusionOk="0">
                  <a:moveTo>
                    <a:pt x="7791" y="0"/>
                  </a:moveTo>
                  <a:lnTo>
                    <a:pt x="1" y="4436"/>
                  </a:lnTo>
                  <a:cubicBezTo>
                    <a:pt x="1" y="4436"/>
                    <a:pt x="3618" y="10822"/>
                    <a:pt x="3565" y="12572"/>
                  </a:cubicBezTo>
                  <a:cubicBezTo>
                    <a:pt x="3555" y="12896"/>
                    <a:pt x="3544" y="13174"/>
                    <a:pt x="3531" y="13412"/>
                  </a:cubicBezTo>
                  <a:cubicBezTo>
                    <a:pt x="3483" y="14247"/>
                    <a:pt x="3879" y="15046"/>
                    <a:pt x="4571" y="15517"/>
                  </a:cubicBezTo>
                  <a:cubicBezTo>
                    <a:pt x="5293" y="16011"/>
                    <a:pt x="6278" y="16677"/>
                    <a:pt x="7321" y="17371"/>
                  </a:cubicBezTo>
                  <a:cubicBezTo>
                    <a:pt x="9407" y="18760"/>
                    <a:pt x="13099" y="22298"/>
                    <a:pt x="16440" y="23866"/>
                  </a:cubicBezTo>
                  <a:cubicBezTo>
                    <a:pt x="17506" y="24367"/>
                    <a:pt x="18752" y="24572"/>
                    <a:pt x="19985" y="24572"/>
                  </a:cubicBezTo>
                  <a:cubicBezTo>
                    <a:pt x="22618" y="24572"/>
                    <a:pt x="25196" y="23641"/>
                    <a:pt x="25861" y="22677"/>
                  </a:cubicBezTo>
                  <a:cubicBezTo>
                    <a:pt x="26356" y="21956"/>
                    <a:pt x="26168" y="21398"/>
                    <a:pt x="25631" y="20991"/>
                  </a:cubicBezTo>
                  <a:cubicBezTo>
                    <a:pt x="25029" y="20535"/>
                    <a:pt x="23406" y="19536"/>
                    <a:pt x="22668" y="18970"/>
                  </a:cubicBezTo>
                  <a:cubicBezTo>
                    <a:pt x="19276" y="16372"/>
                    <a:pt x="16135" y="13509"/>
                    <a:pt x="13929" y="10309"/>
                  </a:cubicBezTo>
                  <a:cubicBezTo>
                    <a:pt x="11722" y="7110"/>
                    <a:pt x="7791" y="0"/>
                    <a:pt x="779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1"/>
            <p:cNvSpPr/>
            <p:nvPr/>
          </p:nvSpPr>
          <p:spPr>
            <a:xfrm>
              <a:off x="2867200" y="2469675"/>
              <a:ext cx="1901275" cy="1948550"/>
            </a:xfrm>
            <a:custGeom>
              <a:avLst/>
              <a:gdLst/>
              <a:ahLst/>
              <a:cxnLst/>
              <a:rect l="l" t="t" r="r" b="b"/>
              <a:pathLst>
                <a:path w="76051" h="77942" extrusionOk="0">
                  <a:moveTo>
                    <a:pt x="33345" y="0"/>
                  </a:moveTo>
                  <a:lnTo>
                    <a:pt x="0" y="8177"/>
                  </a:lnTo>
                  <a:cubicBezTo>
                    <a:pt x="1132" y="14327"/>
                    <a:pt x="2078" y="16863"/>
                    <a:pt x="5470" y="22229"/>
                  </a:cubicBezTo>
                  <a:cubicBezTo>
                    <a:pt x="8751" y="27419"/>
                    <a:pt x="15524" y="31208"/>
                    <a:pt x="24334" y="34168"/>
                  </a:cubicBezTo>
                  <a:cubicBezTo>
                    <a:pt x="31625" y="36618"/>
                    <a:pt x="42350" y="40114"/>
                    <a:pt x="44474" y="40573"/>
                  </a:cubicBezTo>
                  <a:cubicBezTo>
                    <a:pt x="46595" y="41031"/>
                    <a:pt x="47043" y="42170"/>
                    <a:pt x="47534" y="45939"/>
                  </a:cubicBezTo>
                  <a:cubicBezTo>
                    <a:pt x="48026" y="49708"/>
                    <a:pt x="50562" y="55514"/>
                    <a:pt x="56256" y="62263"/>
                  </a:cubicBezTo>
                  <a:cubicBezTo>
                    <a:pt x="62271" y="69390"/>
                    <a:pt x="67824" y="77941"/>
                    <a:pt x="67824" y="77941"/>
                  </a:cubicBezTo>
                  <a:cubicBezTo>
                    <a:pt x="67824" y="77941"/>
                    <a:pt x="73773" y="77941"/>
                    <a:pt x="76051" y="73975"/>
                  </a:cubicBezTo>
                  <a:cubicBezTo>
                    <a:pt x="76051" y="73975"/>
                    <a:pt x="59488" y="34905"/>
                    <a:pt x="56835" y="30396"/>
                  </a:cubicBezTo>
                  <a:cubicBezTo>
                    <a:pt x="54183" y="25888"/>
                    <a:pt x="32696" y="13973"/>
                    <a:pt x="32696" y="13973"/>
                  </a:cubicBezTo>
                  <a:cubicBezTo>
                    <a:pt x="32696" y="13973"/>
                    <a:pt x="33056" y="5890"/>
                    <a:pt x="33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1"/>
            <p:cNvSpPr/>
            <p:nvPr/>
          </p:nvSpPr>
          <p:spPr>
            <a:xfrm>
              <a:off x="3388600" y="1486925"/>
              <a:ext cx="919300" cy="921600"/>
            </a:xfrm>
            <a:custGeom>
              <a:avLst/>
              <a:gdLst/>
              <a:ahLst/>
              <a:cxnLst/>
              <a:rect l="l" t="t" r="r" b="b"/>
              <a:pathLst>
                <a:path w="36772" h="36864" extrusionOk="0">
                  <a:moveTo>
                    <a:pt x="1563" y="1"/>
                  </a:moveTo>
                  <a:cubicBezTo>
                    <a:pt x="1019" y="1"/>
                    <a:pt x="497" y="15"/>
                    <a:pt x="1" y="15"/>
                  </a:cubicBezTo>
                  <a:lnTo>
                    <a:pt x="8037" y="22370"/>
                  </a:lnTo>
                  <a:cubicBezTo>
                    <a:pt x="8037" y="22370"/>
                    <a:pt x="9198" y="24231"/>
                    <a:pt x="13752" y="29623"/>
                  </a:cubicBezTo>
                  <a:cubicBezTo>
                    <a:pt x="16491" y="32866"/>
                    <a:pt x="17599" y="34123"/>
                    <a:pt x="19018" y="35332"/>
                  </a:cubicBezTo>
                  <a:cubicBezTo>
                    <a:pt x="19882" y="36069"/>
                    <a:pt x="21227" y="36864"/>
                    <a:pt x="22683" y="36864"/>
                  </a:cubicBezTo>
                  <a:cubicBezTo>
                    <a:pt x="23620" y="36864"/>
                    <a:pt x="24604" y="36535"/>
                    <a:pt x="25534" y="35649"/>
                  </a:cubicBezTo>
                  <a:cubicBezTo>
                    <a:pt x="30368" y="31050"/>
                    <a:pt x="36771" y="11691"/>
                    <a:pt x="36772" y="11691"/>
                  </a:cubicBezTo>
                  <a:lnTo>
                    <a:pt x="36772" y="11691"/>
                  </a:lnTo>
                  <a:lnTo>
                    <a:pt x="29661" y="12457"/>
                  </a:lnTo>
                  <a:lnTo>
                    <a:pt x="22270" y="23334"/>
                  </a:lnTo>
                  <a:cubicBezTo>
                    <a:pt x="22270" y="23334"/>
                    <a:pt x="14295" y="9899"/>
                    <a:pt x="11200" y="5352"/>
                  </a:cubicBezTo>
                  <a:cubicBezTo>
                    <a:pt x="7830" y="399"/>
                    <a:pt x="4400" y="1"/>
                    <a:pt x="156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1"/>
            <p:cNvSpPr/>
            <p:nvPr/>
          </p:nvSpPr>
          <p:spPr>
            <a:xfrm>
              <a:off x="3859900" y="2042850"/>
              <a:ext cx="85475" cy="149100"/>
            </a:xfrm>
            <a:custGeom>
              <a:avLst/>
              <a:gdLst/>
              <a:ahLst/>
              <a:cxnLst/>
              <a:rect l="l" t="t" r="r" b="b"/>
              <a:pathLst>
                <a:path w="3419" h="5964" extrusionOk="0">
                  <a:moveTo>
                    <a:pt x="2765" y="0"/>
                  </a:moveTo>
                  <a:cubicBezTo>
                    <a:pt x="0" y="2578"/>
                    <a:pt x="133" y="5964"/>
                    <a:pt x="133" y="5964"/>
                  </a:cubicBezTo>
                  <a:cubicBezTo>
                    <a:pt x="1357" y="2879"/>
                    <a:pt x="3418" y="1097"/>
                    <a:pt x="3418" y="1097"/>
                  </a:cubicBezTo>
                  <a:lnTo>
                    <a:pt x="2765"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1"/>
            <p:cNvSpPr/>
            <p:nvPr/>
          </p:nvSpPr>
          <p:spPr>
            <a:xfrm>
              <a:off x="3897800" y="1423425"/>
              <a:ext cx="435250" cy="562150"/>
            </a:xfrm>
            <a:custGeom>
              <a:avLst/>
              <a:gdLst/>
              <a:ahLst/>
              <a:cxnLst/>
              <a:rect l="l" t="t" r="r" b="b"/>
              <a:pathLst>
                <a:path w="17410" h="22486" extrusionOk="0">
                  <a:moveTo>
                    <a:pt x="15959" y="1"/>
                  </a:moveTo>
                  <a:cubicBezTo>
                    <a:pt x="15855" y="1"/>
                    <a:pt x="15740" y="17"/>
                    <a:pt x="15614" y="53"/>
                  </a:cubicBezTo>
                  <a:lnTo>
                    <a:pt x="7567" y="2327"/>
                  </a:lnTo>
                  <a:cubicBezTo>
                    <a:pt x="6822" y="2537"/>
                    <a:pt x="6018" y="3305"/>
                    <a:pt x="5772" y="4039"/>
                  </a:cubicBezTo>
                  <a:lnTo>
                    <a:pt x="132" y="20849"/>
                  </a:lnTo>
                  <a:cubicBezTo>
                    <a:pt x="0" y="21238"/>
                    <a:pt x="58" y="21537"/>
                    <a:pt x="247" y="21704"/>
                  </a:cubicBezTo>
                  <a:lnTo>
                    <a:pt x="240" y="21706"/>
                  </a:lnTo>
                  <a:lnTo>
                    <a:pt x="1016" y="22360"/>
                  </a:lnTo>
                  <a:lnTo>
                    <a:pt x="1016" y="22350"/>
                  </a:lnTo>
                  <a:cubicBezTo>
                    <a:pt x="1122" y="22437"/>
                    <a:pt x="1267" y="22486"/>
                    <a:pt x="1444" y="22486"/>
                  </a:cubicBezTo>
                  <a:cubicBezTo>
                    <a:pt x="1548" y="22486"/>
                    <a:pt x="1664" y="22469"/>
                    <a:pt x="1789" y="22434"/>
                  </a:cubicBezTo>
                  <a:lnTo>
                    <a:pt x="9836" y="20160"/>
                  </a:lnTo>
                  <a:cubicBezTo>
                    <a:pt x="10581" y="19948"/>
                    <a:pt x="11385" y="19182"/>
                    <a:pt x="11632" y="18447"/>
                  </a:cubicBezTo>
                  <a:cubicBezTo>
                    <a:pt x="12739" y="15143"/>
                    <a:pt x="16164" y="4940"/>
                    <a:pt x="17272" y="1637"/>
                  </a:cubicBezTo>
                  <a:cubicBezTo>
                    <a:pt x="17409" y="1223"/>
                    <a:pt x="17336" y="913"/>
                    <a:pt x="17116" y="754"/>
                  </a:cubicBezTo>
                  <a:lnTo>
                    <a:pt x="17116" y="754"/>
                  </a:lnTo>
                  <a:lnTo>
                    <a:pt x="17132" y="755"/>
                  </a:lnTo>
                  <a:lnTo>
                    <a:pt x="16381" y="120"/>
                  </a:lnTo>
                  <a:lnTo>
                    <a:pt x="16381" y="130"/>
                  </a:lnTo>
                  <a:cubicBezTo>
                    <a:pt x="16275" y="47"/>
                    <a:pt x="16133" y="1"/>
                    <a:pt x="15959"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1"/>
            <p:cNvSpPr/>
            <p:nvPr/>
          </p:nvSpPr>
          <p:spPr>
            <a:xfrm>
              <a:off x="3897800" y="1423425"/>
              <a:ext cx="435250" cy="562150"/>
            </a:xfrm>
            <a:custGeom>
              <a:avLst/>
              <a:gdLst/>
              <a:ahLst/>
              <a:cxnLst/>
              <a:rect l="l" t="t" r="r" b="b"/>
              <a:pathLst>
                <a:path w="17410" h="22486" extrusionOk="0">
                  <a:moveTo>
                    <a:pt x="15959" y="1"/>
                  </a:moveTo>
                  <a:cubicBezTo>
                    <a:pt x="15855" y="1"/>
                    <a:pt x="15740" y="17"/>
                    <a:pt x="15614" y="53"/>
                  </a:cubicBezTo>
                  <a:lnTo>
                    <a:pt x="7567" y="2327"/>
                  </a:lnTo>
                  <a:cubicBezTo>
                    <a:pt x="6822" y="2537"/>
                    <a:pt x="6018" y="3305"/>
                    <a:pt x="5772" y="4039"/>
                  </a:cubicBezTo>
                  <a:lnTo>
                    <a:pt x="132" y="20849"/>
                  </a:lnTo>
                  <a:cubicBezTo>
                    <a:pt x="0" y="21238"/>
                    <a:pt x="58" y="21537"/>
                    <a:pt x="247" y="21704"/>
                  </a:cubicBezTo>
                  <a:lnTo>
                    <a:pt x="240" y="21706"/>
                  </a:lnTo>
                  <a:lnTo>
                    <a:pt x="1016" y="22360"/>
                  </a:lnTo>
                  <a:lnTo>
                    <a:pt x="1016" y="22350"/>
                  </a:lnTo>
                  <a:cubicBezTo>
                    <a:pt x="1122" y="22437"/>
                    <a:pt x="1267" y="22486"/>
                    <a:pt x="1444" y="22486"/>
                  </a:cubicBezTo>
                  <a:cubicBezTo>
                    <a:pt x="1548" y="22486"/>
                    <a:pt x="1664" y="22469"/>
                    <a:pt x="1789" y="22434"/>
                  </a:cubicBezTo>
                  <a:lnTo>
                    <a:pt x="9836" y="20160"/>
                  </a:lnTo>
                  <a:cubicBezTo>
                    <a:pt x="10581" y="19948"/>
                    <a:pt x="11385" y="19182"/>
                    <a:pt x="11632" y="18447"/>
                  </a:cubicBezTo>
                  <a:cubicBezTo>
                    <a:pt x="12739" y="15143"/>
                    <a:pt x="16164" y="4940"/>
                    <a:pt x="17272" y="1637"/>
                  </a:cubicBezTo>
                  <a:cubicBezTo>
                    <a:pt x="17409" y="1223"/>
                    <a:pt x="17336" y="913"/>
                    <a:pt x="17116" y="754"/>
                  </a:cubicBezTo>
                  <a:lnTo>
                    <a:pt x="17116" y="754"/>
                  </a:lnTo>
                  <a:lnTo>
                    <a:pt x="17132" y="755"/>
                  </a:lnTo>
                  <a:lnTo>
                    <a:pt x="16381" y="120"/>
                  </a:lnTo>
                  <a:lnTo>
                    <a:pt x="16381" y="130"/>
                  </a:lnTo>
                  <a:cubicBezTo>
                    <a:pt x="16275" y="47"/>
                    <a:pt x="16133" y="1"/>
                    <a:pt x="15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1"/>
            <p:cNvSpPr/>
            <p:nvPr/>
          </p:nvSpPr>
          <p:spPr>
            <a:xfrm>
              <a:off x="3914825" y="1439300"/>
              <a:ext cx="419850" cy="546325"/>
            </a:xfrm>
            <a:custGeom>
              <a:avLst/>
              <a:gdLst/>
              <a:ahLst/>
              <a:cxnLst/>
              <a:rect l="l" t="t" r="r" b="b"/>
              <a:pathLst>
                <a:path w="16794" h="21853" extrusionOk="0">
                  <a:moveTo>
                    <a:pt x="16042" y="0"/>
                  </a:moveTo>
                  <a:cubicBezTo>
                    <a:pt x="15934" y="0"/>
                    <a:pt x="15815" y="18"/>
                    <a:pt x="15685" y="55"/>
                  </a:cubicBezTo>
                  <a:lnTo>
                    <a:pt x="7639" y="2327"/>
                  </a:lnTo>
                  <a:cubicBezTo>
                    <a:pt x="6894" y="2539"/>
                    <a:pt x="6090" y="3305"/>
                    <a:pt x="5844" y="4041"/>
                  </a:cubicBezTo>
                  <a:lnTo>
                    <a:pt x="204" y="20851"/>
                  </a:lnTo>
                  <a:cubicBezTo>
                    <a:pt x="0" y="21457"/>
                    <a:pt x="241" y="21853"/>
                    <a:pt x="753" y="21853"/>
                  </a:cubicBezTo>
                  <a:cubicBezTo>
                    <a:pt x="860" y="21853"/>
                    <a:pt x="979" y="21836"/>
                    <a:pt x="1108" y="21799"/>
                  </a:cubicBezTo>
                  <a:lnTo>
                    <a:pt x="9154" y="19525"/>
                  </a:lnTo>
                  <a:cubicBezTo>
                    <a:pt x="9900" y="19315"/>
                    <a:pt x="10704" y="18547"/>
                    <a:pt x="10951" y="17813"/>
                  </a:cubicBezTo>
                  <a:cubicBezTo>
                    <a:pt x="12058" y="14508"/>
                    <a:pt x="15481" y="4306"/>
                    <a:pt x="16589" y="1002"/>
                  </a:cubicBezTo>
                  <a:cubicBezTo>
                    <a:pt x="16794" y="396"/>
                    <a:pt x="16553" y="0"/>
                    <a:pt x="16042"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1"/>
            <p:cNvSpPr/>
            <p:nvPr/>
          </p:nvSpPr>
          <p:spPr>
            <a:xfrm>
              <a:off x="3914825" y="1439300"/>
              <a:ext cx="419850" cy="546325"/>
            </a:xfrm>
            <a:custGeom>
              <a:avLst/>
              <a:gdLst/>
              <a:ahLst/>
              <a:cxnLst/>
              <a:rect l="l" t="t" r="r" b="b"/>
              <a:pathLst>
                <a:path w="16794" h="21853" extrusionOk="0">
                  <a:moveTo>
                    <a:pt x="16042" y="0"/>
                  </a:moveTo>
                  <a:cubicBezTo>
                    <a:pt x="15934" y="0"/>
                    <a:pt x="15815" y="18"/>
                    <a:pt x="15685" y="55"/>
                  </a:cubicBezTo>
                  <a:lnTo>
                    <a:pt x="7639" y="2327"/>
                  </a:lnTo>
                  <a:cubicBezTo>
                    <a:pt x="6894" y="2539"/>
                    <a:pt x="6090" y="3305"/>
                    <a:pt x="5844" y="4041"/>
                  </a:cubicBezTo>
                  <a:lnTo>
                    <a:pt x="204" y="20851"/>
                  </a:lnTo>
                  <a:cubicBezTo>
                    <a:pt x="0" y="21457"/>
                    <a:pt x="241" y="21853"/>
                    <a:pt x="753" y="21853"/>
                  </a:cubicBezTo>
                  <a:cubicBezTo>
                    <a:pt x="860" y="21853"/>
                    <a:pt x="979" y="21836"/>
                    <a:pt x="1108" y="21799"/>
                  </a:cubicBezTo>
                  <a:lnTo>
                    <a:pt x="9154" y="19525"/>
                  </a:lnTo>
                  <a:cubicBezTo>
                    <a:pt x="9900" y="19315"/>
                    <a:pt x="10704" y="18547"/>
                    <a:pt x="10951" y="17813"/>
                  </a:cubicBezTo>
                  <a:cubicBezTo>
                    <a:pt x="12058" y="14508"/>
                    <a:pt x="15481" y="4306"/>
                    <a:pt x="16589" y="1002"/>
                  </a:cubicBezTo>
                  <a:cubicBezTo>
                    <a:pt x="16794" y="396"/>
                    <a:pt x="16553" y="0"/>
                    <a:pt x="16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1"/>
            <p:cNvSpPr/>
            <p:nvPr/>
          </p:nvSpPr>
          <p:spPr>
            <a:xfrm>
              <a:off x="3897875" y="1495000"/>
              <a:ext cx="186125" cy="486500"/>
            </a:xfrm>
            <a:custGeom>
              <a:avLst/>
              <a:gdLst/>
              <a:ahLst/>
              <a:cxnLst/>
              <a:rect l="l" t="t" r="r" b="b"/>
              <a:pathLst>
                <a:path w="7445" h="19460" extrusionOk="0">
                  <a:moveTo>
                    <a:pt x="6620" y="1"/>
                  </a:moveTo>
                  <a:cubicBezTo>
                    <a:pt x="6233" y="336"/>
                    <a:pt x="5907" y="759"/>
                    <a:pt x="5770" y="1174"/>
                  </a:cubicBezTo>
                  <a:lnTo>
                    <a:pt x="129" y="17986"/>
                  </a:lnTo>
                  <a:cubicBezTo>
                    <a:pt x="1" y="18377"/>
                    <a:pt x="55" y="18672"/>
                    <a:pt x="249" y="18839"/>
                  </a:cubicBezTo>
                  <a:lnTo>
                    <a:pt x="240" y="18848"/>
                  </a:lnTo>
                  <a:lnTo>
                    <a:pt x="969" y="19460"/>
                  </a:lnTo>
                  <a:cubicBezTo>
                    <a:pt x="798" y="19291"/>
                    <a:pt x="759" y="18997"/>
                    <a:pt x="880" y="18619"/>
                  </a:cubicBezTo>
                  <a:lnTo>
                    <a:pt x="6522" y="1814"/>
                  </a:lnTo>
                  <a:cubicBezTo>
                    <a:pt x="6671" y="1371"/>
                    <a:pt x="7027" y="910"/>
                    <a:pt x="7444" y="575"/>
                  </a:cubicBezTo>
                  <a:lnTo>
                    <a:pt x="6620"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1"/>
            <p:cNvSpPr/>
            <p:nvPr/>
          </p:nvSpPr>
          <p:spPr>
            <a:xfrm>
              <a:off x="3897875" y="1495000"/>
              <a:ext cx="186125" cy="486500"/>
            </a:xfrm>
            <a:custGeom>
              <a:avLst/>
              <a:gdLst/>
              <a:ahLst/>
              <a:cxnLst/>
              <a:rect l="l" t="t" r="r" b="b"/>
              <a:pathLst>
                <a:path w="7445" h="19460" extrusionOk="0">
                  <a:moveTo>
                    <a:pt x="6620" y="1"/>
                  </a:moveTo>
                  <a:cubicBezTo>
                    <a:pt x="6233" y="336"/>
                    <a:pt x="5907" y="759"/>
                    <a:pt x="5770" y="1174"/>
                  </a:cubicBezTo>
                  <a:lnTo>
                    <a:pt x="129" y="17986"/>
                  </a:lnTo>
                  <a:cubicBezTo>
                    <a:pt x="1" y="18377"/>
                    <a:pt x="55" y="18672"/>
                    <a:pt x="249" y="18839"/>
                  </a:cubicBezTo>
                  <a:lnTo>
                    <a:pt x="240" y="18848"/>
                  </a:lnTo>
                  <a:lnTo>
                    <a:pt x="969" y="19460"/>
                  </a:lnTo>
                  <a:cubicBezTo>
                    <a:pt x="798" y="19291"/>
                    <a:pt x="759" y="18997"/>
                    <a:pt x="880" y="18619"/>
                  </a:cubicBezTo>
                  <a:lnTo>
                    <a:pt x="6522" y="1814"/>
                  </a:lnTo>
                  <a:cubicBezTo>
                    <a:pt x="6671" y="1371"/>
                    <a:pt x="7027" y="910"/>
                    <a:pt x="7444" y="575"/>
                  </a:cubicBezTo>
                  <a:lnTo>
                    <a:pt x="6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1"/>
            <p:cNvSpPr/>
            <p:nvPr/>
          </p:nvSpPr>
          <p:spPr>
            <a:xfrm>
              <a:off x="3913475" y="1589775"/>
              <a:ext cx="432200" cy="285225"/>
            </a:xfrm>
            <a:custGeom>
              <a:avLst/>
              <a:gdLst/>
              <a:ahLst/>
              <a:cxnLst/>
              <a:rect l="l" t="t" r="r" b="b"/>
              <a:pathLst>
                <a:path w="17288" h="11409" extrusionOk="0">
                  <a:moveTo>
                    <a:pt x="14961" y="1"/>
                  </a:moveTo>
                  <a:lnTo>
                    <a:pt x="14168" y="2364"/>
                  </a:lnTo>
                  <a:cubicBezTo>
                    <a:pt x="14168" y="2364"/>
                    <a:pt x="9104" y="4075"/>
                    <a:pt x="6589" y="4152"/>
                  </a:cubicBezTo>
                  <a:cubicBezTo>
                    <a:pt x="6328" y="4160"/>
                    <a:pt x="6072" y="4164"/>
                    <a:pt x="5821" y="4164"/>
                  </a:cubicBezTo>
                  <a:cubicBezTo>
                    <a:pt x="4739" y="4164"/>
                    <a:pt x="3761" y="4102"/>
                    <a:pt x="2983" y="4102"/>
                  </a:cubicBezTo>
                  <a:cubicBezTo>
                    <a:pt x="2202" y="4102"/>
                    <a:pt x="1621" y="4164"/>
                    <a:pt x="1338" y="4413"/>
                  </a:cubicBezTo>
                  <a:cubicBezTo>
                    <a:pt x="0" y="5590"/>
                    <a:pt x="54" y="9983"/>
                    <a:pt x="4372" y="11115"/>
                  </a:cubicBezTo>
                  <a:cubicBezTo>
                    <a:pt x="5176" y="11326"/>
                    <a:pt x="6104" y="11408"/>
                    <a:pt x="7064" y="11408"/>
                  </a:cubicBezTo>
                  <a:cubicBezTo>
                    <a:pt x="10490" y="11408"/>
                    <a:pt x="14318" y="10360"/>
                    <a:pt x="14318" y="10360"/>
                  </a:cubicBezTo>
                  <a:cubicBezTo>
                    <a:pt x="17288" y="6100"/>
                    <a:pt x="16671" y="1240"/>
                    <a:pt x="1496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1"/>
            <p:cNvSpPr/>
            <p:nvPr/>
          </p:nvSpPr>
          <p:spPr>
            <a:xfrm>
              <a:off x="2771125" y="1487300"/>
              <a:ext cx="1019500" cy="1379100"/>
            </a:xfrm>
            <a:custGeom>
              <a:avLst/>
              <a:gdLst/>
              <a:ahLst/>
              <a:cxnLst/>
              <a:rect l="l" t="t" r="r" b="b"/>
              <a:pathLst>
                <a:path w="40780" h="55164" extrusionOk="0">
                  <a:moveTo>
                    <a:pt x="21129" y="0"/>
                  </a:moveTo>
                  <a:lnTo>
                    <a:pt x="9677" y="1351"/>
                  </a:lnTo>
                  <a:lnTo>
                    <a:pt x="2719" y="2836"/>
                  </a:lnTo>
                  <a:cubicBezTo>
                    <a:pt x="2719" y="2836"/>
                    <a:pt x="7448" y="8862"/>
                    <a:pt x="6472" y="17669"/>
                  </a:cubicBezTo>
                  <a:cubicBezTo>
                    <a:pt x="5781" y="23904"/>
                    <a:pt x="3704" y="24886"/>
                    <a:pt x="537" y="26648"/>
                  </a:cubicBezTo>
                  <a:cubicBezTo>
                    <a:pt x="0" y="39426"/>
                    <a:pt x="5510" y="54456"/>
                    <a:pt x="5510" y="54456"/>
                  </a:cubicBezTo>
                  <a:cubicBezTo>
                    <a:pt x="5510" y="54456"/>
                    <a:pt x="7952" y="55163"/>
                    <a:pt x="12106" y="55163"/>
                  </a:cubicBezTo>
                  <a:cubicBezTo>
                    <a:pt x="16038" y="55163"/>
                    <a:pt x="21505" y="54530"/>
                    <a:pt x="27890" y="52063"/>
                  </a:cubicBezTo>
                  <a:cubicBezTo>
                    <a:pt x="39853" y="47444"/>
                    <a:pt x="40780" y="40675"/>
                    <a:pt x="40780" y="40675"/>
                  </a:cubicBezTo>
                  <a:lnTo>
                    <a:pt x="34846" y="33827"/>
                  </a:lnTo>
                  <a:lnTo>
                    <a:pt x="33449" y="24979"/>
                  </a:lnTo>
                  <a:cubicBezTo>
                    <a:pt x="33449" y="24979"/>
                    <a:pt x="37841" y="18251"/>
                    <a:pt x="35575" y="12662"/>
                  </a:cubicBezTo>
                  <a:cubicBezTo>
                    <a:pt x="31964" y="3757"/>
                    <a:pt x="24700" y="0"/>
                    <a:pt x="247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1"/>
            <p:cNvSpPr/>
            <p:nvPr/>
          </p:nvSpPr>
          <p:spPr>
            <a:xfrm>
              <a:off x="2847800" y="765800"/>
              <a:ext cx="746275" cy="893950"/>
            </a:xfrm>
            <a:custGeom>
              <a:avLst/>
              <a:gdLst/>
              <a:ahLst/>
              <a:cxnLst/>
              <a:rect l="l" t="t" r="r" b="b"/>
              <a:pathLst>
                <a:path w="29851" h="35758" extrusionOk="0">
                  <a:moveTo>
                    <a:pt x="26362" y="1"/>
                  </a:moveTo>
                  <a:cubicBezTo>
                    <a:pt x="26363" y="2"/>
                    <a:pt x="26363" y="2"/>
                    <a:pt x="26364" y="3"/>
                  </a:cubicBezTo>
                  <a:lnTo>
                    <a:pt x="26364" y="3"/>
                  </a:lnTo>
                  <a:cubicBezTo>
                    <a:pt x="26364" y="2"/>
                    <a:pt x="26363" y="1"/>
                    <a:pt x="26362" y="1"/>
                  </a:cubicBezTo>
                  <a:close/>
                  <a:moveTo>
                    <a:pt x="26364" y="3"/>
                  </a:moveTo>
                  <a:cubicBezTo>
                    <a:pt x="26409" y="97"/>
                    <a:pt x="24867" y="2169"/>
                    <a:pt x="24701" y="2364"/>
                  </a:cubicBezTo>
                  <a:cubicBezTo>
                    <a:pt x="24135" y="3032"/>
                    <a:pt x="23487" y="3627"/>
                    <a:pt x="22773" y="4136"/>
                  </a:cubicBezTo>
                  <a:cubicBezTo>
                    <a:pt x="20985" y="5400"/>
                    <a:pt x="18842" y="6097"/>
                    <a:pt x="16761" y="6712"/>
                  </a:cubicBezTo>
                  <a:cubicBezTo>
                    <a:pt x="15200" y="7173"/>
                    <a:pt x="13814" y="7633"/>
                    <a:pt x="12507" y="8660"/>
                  </a:cubicBezTo>
                  <a:cubicBezTo>
                    <a:pt x="11257" y="9643"/>
                    <a:pt x="10233" y="10920"/>
                    <a:pt x="9575" y="12370"/>
                  </a:cubicBezTo>
                  <a:cubicBezTo>
                    <a:pt x="9416" y="12720"/>
                    <a:pt x="9148" y="13381"/>
                    <a:pt x="8686" y="13393"/>
                  </a:cubicBezTo>
                  <a:cubicBezTo>
                    <a:pt x="8681" y="13393"/>
                    <a:pt x="8677" y="13393"/>
                    <a:pt x="8673" y="13393"/>
                  </a:cubicBezTo>
                  <a:cubicBezTo>
                    <a:pt x="8206" y="13393"/>
                    <a:pt x="7812" y="12791"/>
                    <a:pt x="7616" y="12444"/>
                  </a:cubicBezTo>
                  <a:cubicBezTo>
                    <a:pt x="7276" y="11847"/>
                    <a:pt x="6989" y="11314"/>
                    <a:pt x="6557" y="10780"/>
                  </a:cubicBezTo>
                  <a:cubicBezTo>
                    <a:pt x="6249" y="10400"/>
                    <a:pt x="5725" y="9966"/>
                    <a:pt x="5258" y="9827"/>
                  </a:cubicBezTo>
                  <a:cubicBezTo>
                    <a:pt x="4907" y="9723"/>
                    <a:pt x="4543" y="9672"/>
                    <a:pt x="4182" y="9672"/>
                  </a:cubicBezTo>
                  <a:cubicBezTo>
                    <a:pt x="3289" y="9672"/>
                    <a:pt x="2407" y="9987"/>
                    <a:pt x="1746" y="10618"/>
                  </a:cubicBezTo>
                  <a:cubicBezTo>
                    <a:pt x="0" y="12282"/>
                    <a:pt x="532" y="15203"/>
                    <a:pt x="2422" y="17382"/>
                  </a:cubicBezTo>
                  <a:cubicBezTo>
                    <a:pt x="3390" y="18496"/>
                    <a:pt x="4422" y="18785"/>
                    <a:pt x="5232" y="18785"/>
                  </a:cubicBezTo>
                  <a:cubicBezTo>
                    <a:pt x="6107" y="18785"/>
                    <a:pt x="6725" y="18449"/>
                    <a:pt x="6725" y="18449"/>
                  </a:cubicBezTo>
                  <a:lnTo>
                    <a:pt x="6725" y="30040"/>
                  </a:lnTo>
                  <a:cubicBezTo>
                    <a:pt x="6725" y="30040"/>
                    <a:pt x="7944" y="32838"/>
                    <a:pt x="12181" y="34717"/>
                  </a:cubicBezTo>
                  <a:cubicBezTo>
                    <a:pt x="13741" y="35409"/>
                    <a:pt x="15587" y="35758"/>
                    <a:pt x="17252" y="35758"/>
                  </a:cubicBezTo>
                  <a:cubicBezTo>
                    <a:pt x="19499" y="35758"/>
                    <a:pt x="21416" y="35122"/>
                    <a:pt x="21854" y="33838"/>
                  </a:cubicBezTo>
                  <a:cubicBezTo>
                    <a:pt x="22473" y="32026"/>
                    <a:pt x="19160" y="29602"/>
                    <a:pt x="18175" y="28887"/>
                  </a:cubicBezTo>
                  <a:lnTo>
                    <a:pt x="18175" y="25119"/>
                  </a:lnTo>
                  <a:cubicBezTo>
                    <a:pt x="19939" y="25470"/>
                    <a:pt x="21738" y="25793"/>
                    <a:pt x="23160" y="25793"/>
                  </a:cubicBezTo>
                  <a:cubicBezTo>
                    <a:pt x="23853" y="25793"/>
                    <a:pt x="24456" y="25716"/>
                    <a:pt x="24923" y="25529"/>
                  </a:cubicBezTo>
                  <a:cubicBezTo>
                    <a:pt x="26349" y="24960"/>
                    <a:pt x="28824" y="22782"/>
                    <a:pt x="29295" y="14151"/>
                  </a:cubicBezTo>
                  <a:cubicBezTo>
                    <a:pt x="29851" y="3969"/>
                    <a:pt x="28075" y="1988"/>
                    <a:pt x="26364" y="3"/>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1"/>
            <p:cNvSpPr/>
            <p:nvPr/>
          </p:nvSpPr>
          <p:spPr>
            <a:xfrm>
              <a:off x="3611075" y="995925"/>
              <a:ext cx="56075" cy="48300"/>
            </a:xfrm>
            <a:custGeom>
              <a:avLst/>
              <a:gdLst/>
              <a:ahLst/>
              <a:cxnLst/>
              <a:rect l="l" t="t" r="r" b="b"/>
              <a:pathLst>
                <a:path w="2243" h="1932" extrusionOk="0">
                  <a:moveTo>
                    <a:pt x="1279" y="1"/>
                  </a:moveTo>
                  <a:cubicBezTo>
                    <a:pt x="1084" y="1"/>
                    <a:pt x="887" y="67"/>
                    <a:pt x="726" y="202"/>
                  </a:cubicBezTo>
                  <a:cubicBezTo>
                    <a:pt x="362" y="507"/>
                    <a:pt x="1" y="1931"/>
                    <a:pt x="1" y="1931"/>
                  </a:cubicBezTo>
                  <a:cubicBezTo>
                    <a:pt x="1" y="1931"/>
                    <a:pt x="1466" y="1825"/>
                    <a:pt x="1830" y="1521"/>
                  </a:cubicBezTo>
                  <a:cubicBezTo>
                    <a:pt x="2195" y="1216"/>
                    <a:pt x="2242" y="673"/>
                    <a:pt x="1937" y="308"/>
                  </a:cubicBezTo>
                  <a:cubicBezTo>
                    <a:pt x="1768" y="105"/>
                    <a:pt x="1524" y="1"/>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1"/>
            <p:cNvSpPr/>
            <p:nvPr/>
          </p:nvSpPr>
          <p:spPr>
            <a:xfrm>
              <a:off x="3607725" y="1067675"/>
              <a:ext cx="63075" cy="42725"/>
            </a:xfrm>
            <a:custGeom>
              <a:avLst/>
              <a:gdLst/>
              <a:ahLst/>
              <a:cxnLst/>
              <a:rect l="l" t="t" r="r" b="b"/>
              <a:pathLst>
                <a:path w="2523" h="1709" extrusionOk="0">
                  <a:moveTo>
                    <a:pt x="1500" y="0"/>
                  </a:moveTo>
                  <a:cubicBezTo>
                    <a:pt x="909" y="0"/>
                    <a:pt x="0" y="225"/>
                    <a:pt x="0" y="225"/>
                  </a:cubicBezTo>
                  <a:cubicBezTo>
                    <a:pt x="0" y="225"/>
                    <a:pt x="785" y="1467"/>
                    <a:pt x="1224" y="1646"/>
                  </a:cubicBezTo>
                  <a:cubicBezTo>
                    <a:pt x="1330" y="1688"/>
                    <a:pt x="1439" y="1708"/>
                    <a:pt x="1546" y="1708"/>
                  </a:cubicBezTo>
                  <a:cubicBezTo>
                    <a:pt x="1886" y="1708"/>
                    <a:pt x="2209" y="1505"/>
                    <a:pt x="2344" y="1170"/>
                  </a:cubicBezTo>
                  <a:cubicBezTo>
                    <a:pt x="2522" y="729"/>
                    <a:pt x="2309" y="228"/>
                    <a:pt x="1869" y="51"/>
                  </a:cubicBezTo>
                  <a:cubicBezTo>
                    <a:pt x="1780" y="15"/>
                    <a:pt x="1650"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1"/>
            <p:cNvSpPr/>
            <p:nvPr/>
          </p:nvSpPr>
          <p:spPr>
            <a:xfrm>
              <a:off x="3093900" y="1272550"/>
              <a:ext cx="208300" cy="157000"/>
            </a:xfrm>
            <a:custGeom>
              <a:avLst/>
              <a:gdLst/>
              <a:ahLst/>
              <a:cxnLst/>
              <a:rect l="l" t="t" r="r" b="b"/>
              <a:pathLst>
                <a:path w="8332" h="6280" extrusionOk="0">
                  <a:moveTo>
                    <a:pt x="0" y="0"/>
                  </a:moveTo>
                  <a:cubicBezTo>
                    <a:pt x="0" y="0"/>
                    <a:pt x="107" y="2105"/>
                    <a:pt x="1615" y="3439"/>
                  </a:cubicBezTo>
                  <a:cubicBezTo>
                    <a:pt x="4116" y="5652"/>
                    <a:pt x="8331" y="6280"/>
                    <a:pt x="8331" y="6280"/>
                  </a:cubicBezTo>
                  <a:lnTo>
                    <a:pt x="8331" y="4849"/>
                  </a:lnTo>
                  <a:cubicBezTo>
                    <a:pt x="4130" y="3641"/>
                    <a:pt x="1356" y="2995"/>
                    <a:pt x="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1"/>
            <p:cNvSpPr/>
            <p:nvPr/>
          </p:nvSpPr>
          <p:spPr>
            <a:xfrm>
              <a:off x="3215975" y="1070500"/>
              <a:ext cx="140200" cy="336200"/>
            </a:xfrm>
            <a:custGeom>
              <a:avLst/>
              <a:gdLst/>
              <a:ahLst/>
              <a:cxnLst/>
              <a:rect l="l" t="t" r="r" b="b"/>
              <a:pathLst>
                <a:path w="5608" h="13448" extrusionOk="0">
                  <a:moveTo>
                    <a:pt x="5087" y="1"/>
                  </a:moveTo>
                  <a:cubicBezTo>
                    <a:pt x="4942" y="1"/>
                    <a:pt x="4792" y="38"/>
                    <a:pt x="4656" y="94"/>
                  </a:cubicBezTo>
                  <a:cubicBezTo>
                    <a:pt x="4418" y="191"/>
                    <a:pt x="4202" y="335"/>
                    <a:pt x="3962" y="427"/>
                  </a:cubicBezTo>
                  <a:cubicBezTo>
                    <a:pt x="3837" y="473"/>
                    <a:pt x="3703" y="505"/>
                    <a:pt x="3570" y="505"/>
                  </a:cubicBezTo>
                  <a:cubicBezTo>
                    <a:pt x="3538" y="505"/>
                    <a:pt x="3506" y="503"/>
                    <a:pt x="3475" y="499"/>
                  </a:cubicBezTo>
                  <a:cubicBezTo>
                    <a:pt x="3333" y="481"/>
                    <a:pt x="3207" y="412"/>
                    <a:pt x="3069" y="383"/>
                  </a:cubicBezTo>
                  <a:cubicBezTo>
                    <a:pt x="3033" y="375"/>
                    <a:pt x="2995" y="371"/>
                    <a:pt x="2958" y="371"/>
                  </a:cubicBezTo>
                  <a:cubicBezTo>
                    <a:pt x="2711" y="371"/>
                    <a:pt x="2475" y="542"/>
                    <a:pt x="2487" y="817"/>
                  </a:cubicBezTo>
                  <a:cubicBezTo>
                    <a:pt x="2493" y="977"/>
                    <a:pt x="2634" y="1128"/>
                    <a:pt x="2787" y="1128"/>
                  </a:cubicBezTo>
                  <a:cubicBezTo>
                    <a:pt x="2806" y="1128"/>
                    <a:pt x="2825" y="1126"/>
                    <a:pt x="2844" y="1121"/>
                  </a:cubicBezTo>
                  <a:lnTo>
                    <a:pt x="2844" y="1121"/>
                  </a:lnTo>
                  <a:cubicBezTo>
                    <a:pt x="2538" y="1346"/>
                    <a:pt x="2163" y="1718"/>
                    <a:pt x="1845" y="2178"/>
                  </a:cubicBezTo>
                  <a:cubicBezTo>
                    <a:pt x="1528" y="2636"/>
                    <a:pt x="1031" y="3500"/>
                    <a:pt x="805" y="4108"/>
                  </a:cubicBezTo>
                  <a:cubicBezTo>
                    <a:pt x="347" y="5335"/>
                    <a:pt x="98" y="6430"/>
                    <a:pt x="38" y="7739"/>
                  </a:cubicBezTo>
                  <a:cubicBezTo>
                    <a:pt x="1" y="8610"/>
                    <a:pt x="127" y="9437"/>
                    <a:pt x="391" y="10429"/>
                  </a:cubicBezTo>
                  <a:cubicBezTo>
                    <a:pt x="401" y="10471"/>
                    <a:pt x="414" y="10514"/>
                    <a:pt x="427" y="10557"/>
                  </a:cubicBezTo>
                  <a:cubicBezTo>
                    <a:pt x="529" y="10886"/>
                    <a:pt x="673" y="11203"/>
                    <a:pt x="836" y="11507"/>
                  </a:cubicBezTo>
                  <a:cubicBezTo>
                    <a:pt x="949" y="11717"/>
                    <a:pt x="1103" y="11897"/>
                    <a:pt x="1258" y="12078"/>
                  </a:cubicBezTo>
                  <a:cubicBezTo>
                    <a:pt x="1405" y="12250"/>
                    <a:pt x="1576" y="12411"/>
                    <a:pt x="1693" y="12606"/>
                  </a:cubicBezTo>
                  <a:cubicBezTo>
                    <a:pt x="1778" y="12751"/>
                    <a:pt x="1834" y="12918"/>
                    <a:pt x="1824" y="13085"/>
                  </a:cubicBezTo>
                  <a:cubicBezTo>
                    <a:pt x="1819" y="13159"/>
                    <a:pt x="1801" y="13236"/>
                    <a:pt x="1817" y="13310"/>
                  </a:cubicBezTo>
                  <a:cubicBezTo>
                    <a:pt x="1840" y="13417"/>
                    <a:pt x="1925" y="13448"/>
                    <a:pt x="2017" y="13448"/>
                  </a:cubicBezTo>
                  <a:cubicBezTo>
                    <a:pt x="2046" y="13448"/>
                    <a:pt x="2076" y="13445"/>
                    <a:pt x="2104" y="13440"/>
                  </a:cubicBezTo>
                  <a:cubicBezTo>
                    <a:pt x="2260" y="13414"/>
                    <a:pt x="2378" y="13261"/>
                    <a:pt x="2393" y="13103"/>
                  </a:cubicBezTo>
                  <a:cubicBezTo>
                    <a:pt x="2410" y="12944"/>
                    <a:pt x="2341" y="12787"/>
                    <a:pt x="2239" y="12664"/>
                  </a:cubicBezTo>
                  <a:cubicBezTo>
                    <a:pt x="2152" y="12560"/>
                    <a:pt x="2045" y="12480"/>
                    <a:pt x="1935" y="12401"/>
                  </a:cubicBezTo>
                  <a:cubicBezTo>
                    <a:pt x="1845" y="12337"/>
                    <a:pt x="1768" y="12242"/>
                    <a:pt x="1693" y="12160"/>
                  </a:cubicBezTo>
                  <a:cubicBezTo>
                    <a:pt x="1533" y="11983"/>
                    <a:pt x="1389" y="11792"/>
                    <a:pt x="1264" y="11589"/>
                  </a:cubicBezTo>
                  <a:cubicBezTo>
                    <a:pt x="887" y="10982"/>
                    <a:pt x="678" y="10287"/>
                    <a:pt x="545" y="9590"/>
                  </a:cubicBezTo>
                  <a:cubicBezTo>
                    <a:pt x="352" y="8569"/>
                    <a:pt x="398" y="7175"/>
                    <a:pt x="603" y="6101"/>
                  </a:cubicBezTo>
                  <a:cubicBezTo>
                    <a:pt x="921" y="4426"/>
                    <a:pt x="1638" y="2773"/>
                    <a:pt x="2858" y="1582"/>
                  </a:cubicBezTo>
                  <a:cubicBezTo>
                    <a:pt x="2963" y="1480"/>
                    <a:pt x="3112" y="1290"/>
                    <a:pt x="3263" y="1270"/>
                  </a:cubicBezTo>
                  <a:cubicBezTo>
                    <a:pt x="3283" y="1268"/>
                    <a:pt x="3303" y="1266"/>
                    <a:pt x="3323" y="1266"/>
                  </a:cubicBezTo>
                  <a:cubicBezTo>
                    <a:pt x="3443" y="1266"/>
                    <a:pt x="3564" y="1309"/>
                    <a:pt x="3683" y="1309"/>
                  </a:cubicBezTo>
                  <a:cubicBezTo>
                    <a:pt x="3732" y="1309"/>
                    <a:pt x="3781" y="1302"/>
                    <a:pt x="3829" y="1282"/>
                  </a:cubicBezTo>
                  <a:cubicBezTo>
                    <a:pt x="3931" y="1241"/>
                    <a:pt x="4005" y="1147"/>
                    <a:pt x="4106" y="1101"/>
                  </a:cubicBezTo>
                  <a:cubicBezTo>
                    <a:pt x="4163" y="1076"/>
                    <a:pt x="4224" y="1068"/>
                    <a:pt x="4287" y="1068"/>
                  </a:cubicBezTo>
                  <a:cubicBezTo>
                    <a:pt x="4412" y="1068"/>
                    <a:pt x="4546" y="1101"/>
                    <a:pt x="4668" y="1101"/>
                  </a:cubicBezTo>
                  <a:cubicBezTo>
                    <a:pt x="4749" y="1101"/>
                    <a:pt x="4825" y="1087"/>
                    <a:pt x="4891" y="1039"/>
                  </a:cubicBezTo>
                  <a:cubicBezTo>
                    <a:pt x="5047" y="926"/>
                    <a:pt x="5068" y="673"/>
                    <a:pt x="5245" y="598"/>
                  </a:cubicBezTo>
                  <a:cubicBezTo>
                    <a:pt x="5332" y="560"/>
                    <a:pt x="5439" y="578"/>
                    <a:pt x="5518" y="525"/>
                  </a:cubicBezTo>
                  <a:cubicBezTo>
                    <a:pt x="5554" y="501"/>
                    <a:pt x="5578" y="465"/>
                    <a:pt x="5591" y="425"/>
                  </a:cubicBezTo>
                  <a:cubicBezTo>
                    <a:pt x="5608" y="376"/>
                    <a:pt x="5606" y="322"/>
                    <a:pt x="5590" y="273"/>
                  </a:cubicBezTo>
                  <a:cubicBezTo>
                    <a:pt x="5560" y="184"/>
                    <a:pt x="5485" y="117"/>
                    <a:pt x="5401" y="72"/>
                  </a:cubicBezTo>
                  <a:cubicBezTo>
                    <a:pt x="5303" y="22"/>
                    <a:pt x="5196" y="1"/>
                    <a:pt x="5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1"/>
            <p:cNvSpPr/>
            <p:nvPr/>
          </p:nvSpPr>
          <p:spPr>
            <a:xfrm>
              <a:off x="3479775" y="1058750"/>
              <a:ext cx="70750" cy="34400"/>
            </a:xfrm>
            <a:custGeom>
              <a:avLst/>
              <a:gdLst/>
              <a:ahLst/>
              <a:cxnLst/>
              <a:rect l="l" t="t" r="r" b="b"/>
              <a:pathLst>
                <a:path w="2830" h="1376" extrusionOk="0">
                  <a:moveTo>
                    <a:pt x="732" y="0"/>
                  </a:moveTo>
                  <a:cubicBezTo>
                    <a:pt x="610" y="0"/>
                    <a:pt x="488" y="13"/>
                    <a:pt x="374" y="55"/>
                  </a:cubicBezTo>
                  <a:cubicBezTo>
                    <a:pt x="246" y="104"/>
                    <a:pt x="130" y="195"/>
                    <a:pt x="76" y="319"/>
                  </a:cubicBezTo>
                  <a:cubicBezTo>
                    <a:pt x="0" y="487"/>
                    <a:pt x="46" y="700"/>
                    <a:pt x="243" y="757"/>
                  </a:cubicBezTo>
                  <a:cubicBezTo>
                    <a:pt x="330" y="782"/>
                    <a:pt x="437" y="772"/>
                    <a:pt x="491" y="843"/>
                  </a:cubicBezTo>
                  <a:cubicBezTo>
                    <a:pt x="533" y="897"/>
                    <a:pt x="524" y="974"/>
                    <a:pt x="542" y="1040"/>
                  </a:cubicBezTo>
                  <a:cubicBezTo>
                    <a:pt x="571" y="1140"/>
                    <a:pt x="670" y="1209"/>
                    <a:pt x="771" y="1230"/>
                  </a:cubicBezTo>
                  <a:cubicBezTo>
                    <a:pt x="799" y="1235"/>
                    <a:pt x="828" y="1238"/>
                    <a:pt x="856" y="1238"/>
                  </a:cubicBezTo>
                  <a:cubicBezTo>
                    <a:pt x="931" y="1238"/>
                    <a:pt x="1007" y="1221"/>
                    <a:pt x="1078" y="1197"/>
                  </a:cubicBezTo>
                  <a:cubicBezTo>
                    <a:pt x="1164" y="1169"/>
                    <a:pt x="1253" y="1132"/>
                    <a:pt x="1342" y="1132"/>
                  </a:cubicBezTo>
                  <a:cubicBezTo>
                    <a:pt x="1362" y="1132"/>
                    <a:pt x="1382" y="1134"/>
                    <a:pt x="1401" y="1138"/>
                  </a:cubicBezTo>
                  <a:cubicBezTo>
                    <a:pt x="1534" y="1168"/>
                    <a:pt x="1625" y="1296"/>
                    <a:pt x="1749" y="1350"/>
                  </a:cubicBezTo>
                  <a:cubicBezTo>
                    <a:pt x="1792" y="1367"/>
                    <a:pt x="1837" y="1376"/>
                    <a:pt x="1882" y="1376"/>
                  </a:cubicBezTo>
                  <a:cubicBezTo>
                    <a:pt x="1971" y="1376"/>
                    <a:pt x="2059" y="1342"/>
                    <a:pt x="2125" y="1278"/>
                  </a:cubicBezTo>
                  <a:cubicBezTo>
                    <a:pt x="2165" y="1237"/>
                    <a:pt x="2194" y="1187"/>
                    <a:pt x="2240" y="1155"/>
                  </a:cubicBezTo>
                  <a:cubicBezTo>
                    <a:pt x="2371" y="1059"/>
                    <a:pt x="2578" y="1141"/>
                    <a:pt x="2701" y="1036"/>
                  </a:cubicBezTo>
                  <a:cubicBezTo>
                    <a:pt x="2829" y="930"/>
                    <a:pt x="2760" y="739"/>
                    <a:pt x="2685" y="626"/>
                  </a:cubicBezTo>
                  <a:cubicBezTo>
                    <a:pt x="2593" y="490"/>
                    <a:pt x="2458" y="387"/>
                    <a:pt x="2312" y="313"/>
                  </a:cubicBezTo>
                  <a:cubicBezTo>
                    <a:pt x="2194" y="254"/>
                    <a:pt x="2068" y="209"/>
                    <a:pt x="1940" y="175"/>
                  </a:cubicBezTo>
                  <a:cubicBezTo>
                    <a:pt x="1825" y="144"/>
                    <a:pt x="1710" y="132"/>
                    <a:pt x="1595" y="104"/>
                  </a:cubicBezTo>
                  <a:cubicBezTo>
                    <a:pt x="1328" y="39"/>
                    <a:pt x="1054" y="4"/>
                    <a:pt x="778" y="1"/>
                  </a:cubicBezTo>
                  <a:cubicBezTo>
                    <a:pt x="763" y="1"/>
                    <a:pt x="747" y="0"/>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1"/>
            <p:cNvSpPr/>
            <p:nvPr/>
          </p:nvSpPr>
          <p:spPr>
            <a:xfrm>
              <a:off x="3284500" y="1039400"/>
              <a:ext cx="61675" cy="49100"/>
            </a:xfrm>
            <a:custGeom>
              <a:avLst/>
              <a:gdLst/>
              <a:ahLst/>
              <a:cxnLst/>
              <a:rect l="l" t="t" r="r" b="b"/>
              <a:pathLst>
                <a:path w="2467" h="1964" extrusionOk="0">
                  <a:moveTo>
                    <a:pt x="1207" y="0"/>
                  </a:moveTo>
                  <a:cubicBezTo>
                    <a:pt x="1092" y="0"/>
                    <a:pt x="975" y="19"/>
                    <a:pt x="860" y="59"/>
                  </a:cubicBezTo>
                  <a:cubicBezTo>
                    <a:pt x="292" y="256"/>
                    <a:pt x="0" y="893"/>
                    <a:pt x="208" y="1481"/>
                  </a:cubicBezTo>
                  <a:cubicBezTo>
                    <a:pt x="334" y="1837"/>
                    <a:pt x="561" y="1964"/>
                    <a:pt x="847" y="1964"/>
                  </a:cubicBezTo>
                  <a:cubicBezTo>
                    <a:pt x="1034" y="1964"/>
                    <a:pt x="1245" y="1910"/>
                    <a:pt x="1469" y="1832"/>
                  </a:cubicBezTo>
                  <a:cubicBezTo>
                    <a:pt x="2035" y="1633"/>
                    <a:pt x="2466" y="1353"/>
                    <a:pt x="2260" y="765"/>
                  </a:cubicBezTo>
                  <a:cubicBezTo>
                    <a:pt x="2095" y="297"/>
                    <a:pt x="1663" y="0"/>
                    <a:pt x="1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1"/>
            <p:cNvSpPr/>
            <p:nvPr/>
          </p:nvSpPr>
          <p:spPr>
            <a:xfrm>
              <a:off x="3484350" y="1029925"/>
              <a:ext cx="61000" cy="48650"/>
            </a:xfrm>
            <a:custGeom>
              <a:avLst/>
              <a:gdLst/>
              <a:ahLst/>
              <a:cxnLst/>
              <a:rect l="l" t="t" r="r" b="b"/>
              <a:pathLst>
                <a:path w="2440" h="1946" extrusionOk="0">
                  <a:moveTo>
                    <a:pt x="1240" y="0"/>
                  </a:moveTo>
                  <a:cubicBezTo>
                    <a:pt x="769" y="0"/>
                    <a:pt x="330" y="319"/>
                    <a:pt x="181" y="809"/>
                  </a:cubicBezTo>
                  <a:cubicBezTo>
                    <a:pt x="1" y="1407"/>
                    <a:pt x="418" y="1661"/>
                    <a:pt x="992" y="1835"/>
                  </a:cubicBezTo>
                  <a:cubicBezTo>
                    <a:pt x="1206" y="1900"/>
                    <a:pt x="1412" y="1946"/>
                    <a:pt x="1595" y="1946"/>
                  </a:cubicBezTo>
                  <a:cubicBezTo>
                    <a:pt x="1903" y="1946"/>
                    <a:pt x="2147" y="1817"/>
                    <a:pt x="2260" y="1443"/>
                  </a:cubicBezTo>
                  <a:cubicBezTo>
                    <a:pt x="2439" y="845"/>
                    <a:pt x="2121" y="220"/>
                    <a:pt x="1547" y="46"/>
                  </a:cubicBezTo>
                  <a:cubicBezTo>
                    <a:pt x="1445" y="15"/>
                    <a:pt x="1342" y="0"/>
                    <a:pt x="1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1"/>
            <p:cNvSpPr/>
            <p:nvPr/>
          </p:nvSpPr>
          <p:spPr>
            <a:xfrm>
              <a:off x="3486625" y="951075"/>
              <a:ext cx="65075" cy="50950"/>
            </a:xfrm>
            <a:custGeom>
              <a:avLst/>
              <a:gdLst/>
              <a:ahLst/>
              <a:cxnLst/>
              <a:rect l="l" t="t" r="r" b="b"/>
              <a:pathLst>
                <a:path w="2603" h="2038" extrusionOk="0">
                  <a:moveTo>
                    <a:pt x="401" y="0"/>
                  </a:moveTo>
                  <a:lnTo>
                    <a:pt x="401" y="0"/>
                  </a:lnTo>
                  <a:cubicBezTo>
                    <a:pt x="0" y="631"/>
                    <a:pt x="276" y="1338"/>
                    <a:pt x="885" y="1758"/>
                  </a:cubicBezTo>
                  <a:cubicBezTo>
                    <a:pt x="1149" y="1940"/>
                    <a:pt x="1433" y="2037"/>
                    <a:pt x="1702" y="2037"/>
                  </a:cubicBezTo>
                  <a:cubicBezTo>
                    <a:pt x="2052" y="2037"/>
                    <a:pt x="2377" y="1873"/>
                    <a:pt x="2603" y="1518"/>
                  </a:cubicBez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1"/>
            <p:cNvSpPr/>
            <p:nvPr/>
          </p:nvSpPr>
          <p:spPr>
            <a:xfrm>
              <a:off x="3263725" y="955950"/>
              <a:ext cx="65825" cy="50750"/>
            </a:xfrm>
            <a:custGeom>
              <a:avLst/>
              <a:gdLst/>
              <a:ahLst/>
              <a:cxnLst/>
              <a:rect l="l" t="t" r="r" b="b"/>
              <a:pathLst>
                <a:path w="2633" h="2030" extrusionOk="0">
                  <a:moveTo>
                    <a:pt x="2178" y="1"/>
                  </a:moveTo>
                  <a:lnTo>
                    <a:pt x="1" y="1556"/>
                  </a:lnTo>
                  <a:cubicBezTo>
                    <a:pt x="251" y="1879"/>
                    <a:pt x="588" y="2030"/>
                    <a:pt x="941" y="2030"/>
                  </a:cubicBezTo>
                  <a:cubicBezTo>
                    <a:pt x="1232" y="2030"/>
                    <a:pt x="1534" y="1927"/>
                    <a:pt x="1806" y="1734"/>
                  </a:cubicBezTo>
                  <a:cubicBezTo>
                    <a:pt x="2408" y="1304"/>
                    <a:pt x="2633" y="591"/>
                    <a:pt x="2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1"/>
            <p:cNvSpPr/>
            <p:nvPr/>
          </p:nvSpPr>
          <p:spPr>
            <a:xfrm>
              <a:off x="3401575" y="1035000"/>
              <a:ext cx="96050" cy="163550"/>
            </a:xfrm>
            <a:custGeom>
              <a:avLst/>
              <a:gdLst/>
              <a:ahLst/>
              <a:cxnLst/>
              <a:rect l="l" t="t" r="r" b="b"/>
              <a:pathLst>
                <a:path w="3842" h="6542" extrusionOk="0">
                  <a:moveTo>
                    <a:pt x="0" y="1"/>
                  </a:moveTo>
                  <a:lnTo>
                    <a:pt x="491" y="6542"/>
                  </a:lnTo>
                  <a:lnTo>
                    <a:pt x="3842" y="5734"/>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1"/>
            <p:cNvSpPr/>
            <p:nvPr/>
          </p:nvSpPr>
          <p:spPr>
            <a:xfrm>
              <a:off x="3309275" y="1228800"/>
              <a:ext cx="107475" cy="62725"/>
            </a:xfrm>
            <a:custGeom>
              <a:avLst/>
              <a:gdLst/>
              <a:ahLst/>
              <a:cxnLst/>
              <a:rect l="l" t="t" r="r" b="b"/>
              <a:pathLst>
                <a:path w="4299" h="2509" extrusionOk="0">
                  <a:moveTo>
                    <a:pt x="2195" y="0"/>
                  </a:moveTo>
                  <a:cubicBezTo>
                    <a:pt x="1089" y="0"/>
                    <a:pt x="1" y="727"/>
                    <a:pt x="77" y="1364"/>
                  </a:cubicBezTo>
                  <a:cubicBezTo>
                    <a:pt x="132" y="1814"/>
                    <a:pt x="506" y="1997"/>
                    <a:pt x="1057" y="1997"/>
                  </a:cubicBezTo>
                  <a:cubicBezTo>
                    <a:pt x="1135" y="1997"/>
                    <a:pt x="1217" y="1993"/>
                    <a:pt x="1302" y="1986"/>
                  </a:cubicBezTo>
                  <a:cubicBezTo>
                    <a:pt x="1453" y="1973"/>
                    <a:pt x="1587" y="1967"/>
                    <a:pt x="1708" y="1967"/>
                  </a:cubicBezTo>
                  <a:cubicBezTo>
                    <a:pt x="2238" y="1967"/>
                    <a:pt x="2530" y="2094"/>
                    <a:pt x="3059" y="2385"/>
                  </a:cubicBezTo>
                  <a:cubicBezTo>
                    <a:pt x="3211" y="2469"/>
                    <a:pt x="3369" y="2508"/>
                    <a:pt x="3518" y="2508"/>
                  </a:cubicBezTo>
                  <a:cubicBezTo>
                    <a:pt x="3941" y="2508"/>
                    <a:pt x="4298" y="2195"/>
                    <a:pt x="4262" y="1699"/>
                  </a:cubicBezTo>
                  <a:cubicBezTo>
                    <a:pt x="4211" y="1020"/>
                    <a:pt x="3784" y="221"/>
                    <a:pt x="2565" y="29"/>
                  </a:cubicBezTo>
                  <a:cubicBezTo>
                    <a:pt x="2443" y="9"/>
                    <a:pt x="2319" y="0"/>
                    <a:pt x="2195"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1"/>
            <p:cNvSpPr/>
            <p:nvPr/>
          </p:nvSpPr>
          <p:spPr>
            <a:xfrm>
              <a:off x="3310875" y="1248700"/>
              <a:ext cx="53625" cy="30550"/>
            </a:xfrm>
            <a:custGeom>
              <a:avLst/>
              <a:gdLst/>
              <a:ahLst/>
              <a:cxnLst/>
              <a:rect l="l" t="t" r="r" b="b"/>
              <a:pathLst>
                <a:path w="2145" h="1222" extrusionOk="0">
                  <a:moveTo>
                    <a:pt x="808" y="1"/>
                  </a:moveTo>
                  <a:cubicBezTo>
                    <a:pt x="550" y="2"/>
                    <a:pt x="301" y="76"/>
                    <a:pt x="86" y="214"/>
                  </a:cubicBezTo>
                  <a:cubicBezTo>
                    <a:pt x="28" y="332"/>
                    <a:pt x="0" y="452"/>
                    <a:pt x="13" y="568"/>
                  </a:cubicBezTo>
                  <a:cubicBezTo>
                    <a:pt x="68" y="1018"/>
                    <a:pt x="442" y="1201"/>
                    <a:pt x="993" y="1201"/>
                  </a:cubicBezTo>
                  <a:cubicBezTo>
                    <a:pt x="1071" y="1201"/>
                    <a:pt x="1153" y="1197"/>
                    <a:pt x="1238" y="1190"/>
                  </a:cubicBezTo>
                  <a:cubicBezTo>
                    <a:pt x="1380" y="1178"/>
                    <a:pt x="1510" y="1172"/>
                    <a:pt x="1629" y="1172"/>
                  </a:cubicBezTo>
                  <a:cubicBezTo>
                    <a:pt x="1821" y="1172"/>
                    <a:pt x="1987" y="1188"/>
                    <a:pt x="2145" y="1221"/>
                  </a:cubicBezTo>
                  <a:cubicBezTo>
                    <a:pt x="2079" y="531"/>
                    <a:pt x="1500" y="2"/>
                    <a:pt x="80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1"/>
            <p:cNvSpPr/>
            <p:nvPr/>
          </p:nvSpPr>
          <p:spPr>
            <a:xfrm>
              <a:off x="2621700" y="1558200"/>
              <a:ext cx="920150" cy="1228650"/>
            </a:xfrm>
            <a:custGeom>
              <a:avLst/>
              <a:gdLst/>
              <a:ahLst/>
              <a:cxnLst/>
              <a:rect l="l" t="t" r="r" b="b"/>
              <a:pathLst>
                <a:path w="36806" h="49146" extrusionOk="0">
                  <a:moveTo>
                    <a:pt x="8696" y="0"/>
                  </a:moveTo>
                  <a:cubicBezTo>
                    <a:pt x="4415" y="771"/>
                    <a:pt x="1" y="5085"/>
                    <a:pt x="757" y="12903"/>
                  </a:cubicBezTo>
                  <a:cubicBezTo>
                    <a:pt x="1514" y="20719"/>
                    <a:pt x="7999" y="39497"/>
                    <a:pt x="9254" y="42004"/>
                  </a:cubicBezTo>
                  <a:cubicBezTo>
                    <a:pt x="11261" y="46018"/>
                    <a:pt x="13852" y="48530"/>
                    <a:pt x="16466" y="49060"/>
                  </a:cubicBezTo>
                  <a:cubicBezTo>
                    <a:pt x="16692" y="49106"/>
                    <a:pt x="16997" y="49145"/>
                    <a:pt x="17360" y="49145"/>
                  </a:cubicBezTo>
                  <a:cubicBezTo>
                    <a:pt x="18257" y="49145"/>
                    <a:pt x="19514" y="48907"/>
                    <a:pt x="20834" y="47948"/>
                  </a:cubicBezTo>
                  <a:cubicBezTo>
                    <a:pt x="26141" y="44091"/>
                    <a:pt x="31591" y="32916"/>
                    <a:pt x="33608" y="28297"/>
                  </a:cubicBezTo>
                  <a:cubicBezTo>
                    <a:pt x="34955" y="25212"/>
                    <a:pt x="35838" y="22755"/>
                    <a:pt x="36305" y="19933"/>
                  </a:cubicBezTo>
                  <a:cubicBezTo>
                    <a:pt x="36716" y="17447"/>
                    <a:pt x="36806" y="14491"/>
                    <a:pt x="35075" y="12475"/>
                  </a:cubicBezTo>
                  <a:cubicBezTo>
                    <a:pt x="34267" y="11536"/>
                    <a:pt x="33650" y="10268"/>
                    <a:pt x="32287" y="10028"/>
                  </a:cubicBezTo>
                  <a:cubicBezTo>
                    <a:pt x="31762" y="9938"/>
                    <a:pt x="31635" y="9994"/>
                    <a:pt x="31235" y="9578"/>
                  </a:cubicBezTo>
                  <a:lnTo>
                    <a:pt x="29960" y="8251"/>
                  </a:lnTo>
                  <a:cubicBezTo>
                    <a:pt x="29685" y="7965"/>
                    <a:pt x="29340" y="7657"/>
                    <a:pt x="28965" y="7657"/>
                  </a:cubicBezTo>
                  <a:cubicBezTo>
                    <a:pt x="28910" y="7657"/>
                    <a:pt x="28854" y="7664"/>
                    <a:pt x="28798" y="7678"/>
                  </a:cubicBezTo>
                  <a:cubicBezTo>
                    <a:pt x="28504" y="7754"/>
                    <a:pt x="28297" y="8028"/>
                    <a:pt x="28217" y="8318"/>
                  </a:cubicBezTo>
                  <a:cubicBezTo>
                    <a:pt x="28135" y="8609"/>
                    <a:pt x="28160" y="8917"/>
                    <a:pt x="28183" y="9217"/>
                  </a:cubicBezTo>
                  <a:cubicBezTo>
                    <a:pt x="28317" y="10940"/>
                    <a:pt x="28444" y="12668"/>
                    <a:pt x="28391" y="14398"/>
                  </a:cubicBezTo>
                  <a:cubicBezTo>
                    <a:pt x="28357" y="15506"/>
                    <a:pt x="28245" y="16574"/>
                    <a:pt x="27758" y="17586"/>
                  </a:cubicBezTo>
                  <a:cubicBezTo>
                    <a:pt x="27667" y="17772"/>
                    <a:pt x="27546" y="17970"/>
                    <a:pt x="27347" y="18024"/>
                  </a:cubicBezTo>
                  <a:cubicBezTo>
                    <a:pt x="27311" y="18035"/>
                    <a:pt x="27274" y="18040"/>
                    <a:pt x="27236" y="18040"/>
                  </a:cubicBezTo>
                  <a:cubicBezTo>
                    <a:pt x="27125" y="18040"/>
                    <a:pt x="27013" y="17997"/>
                    <a:pt x="26922" y="17931"/>
                  </a:cubicBezTo>
                  <a:cubicBezTo>
                    <a:pt x="26801" y="17844"/>
                    <a:pt x="26711" y="17721"/>
                    <a:pt x="26634" y="17593"/>
                  </a:cubicBezTo>
                  <a:cubicBezTo>
                    <a:pt x="26291" y="17028"/>
                    <a:pt x="26018" y="16423"/>
                    <a:pt x="25700" y="15844"/>
                  </a:cubicBezTo>
                  <a:cubicBezTo>
                    <a:pt x="25309" y="15136"/>
                    <a:pt x="24764" y="14505"/>
                    <a:pt x="24044" y="14121"/>
                  </a:cubicBezTo>
                  <a:cubicBezTo>
                    <a:pt x="23802" y="13993"/>
                    <a:pt x="23537" y="13891"/>
                    <a:pt x="23264" y="13891"/>
                  </a:cubicBezTo>
                  <a:cubicBezTo>
                    <a:pt x="23242" y="13891"/>
                    <a:pt x="23221" y="13891"/>
                    <a:pt x="23199" y="13893"/>
                  </a:cubicBezTo>
                  <a:cubicBezTo>
                    <a:pt x="22904" y="13911"/>
                    <a:pt x="22605" y="14075"/>
                    <a:pt x="22493" y="14347"/>
                  </a:cubicBezTo>
                  <a:cubicBezTo>
                    <a:pt x="22342" y="14715"/>
                    <a:pt x="22559" y="15117"/>
                    <a:pt x="22733" y="15471"/>
                  </a:cubicBezTo>
                  <a:cubicBezTo>
                    <a:pt x="23606" y="17243"/>
                    <a:pt x="23557" y="19277"/>
                    <a:pt x="24005" y="21165"/>
                  </a:cubicBezTo>
                  <a:cubicBezTo>
                    <a:pt x="24210" y="22027"/>
                    <a:pt x="24559" y="22972"/>
                    <a:pt x="24819" y="23814"/>
                  </a:cubicBezTo>
                  <a:cubicBezTo>
                    <a:pt x="25152" y="24902"/>
                    <a:pt x="24536" y="26590"/>
                    <a:pt x="23928" y="27649"/>
                  </a:cubicBezTo>
                  <a:cubicBezTo>
                    <a:pt x="21683" y="31548"/>
                    <a:pt x="19013" y="33927"/>
                    <a:pt x="19013" y="33927"/>
                  </a:cubicBezTo>
                  <a:lnTo>
                    <a:pt x="14776" y="18952"/>
                  </a:lnTo>
                  <a:cubicBezTo>
                    <a:pt x="14776" y="18952"/>
                    <a:pt x="16095" y="11147"/>
                    <a:pt x="13053" y="5294"/>
                  </a:cubicBezTo>
                  <a:cubicBezTo>
                    <a:pt x="11049" y="1446"/>
                    <a:pt x="8696" y="0"/>
                    <a:pt x="869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1"/>
            <p:cNvSpPr/>
            <p:nvPr/>
          </p:nvSpPr>
          <p:spPr>
            <a:xfrm>
              <a:off x="2960125" y="2364400"/>
              <a:ext cx="136875" cy="168250"/>
            </a:xfrm>
            <a:custGeom>
              <a:avLst/>
              <a:gdLst/>
              <a:ahLst/>
              <a:cxnLst/>
              <a:rect l="l" t="t" r="r" b="b"/>
              <a:pathLst>
                <a:path w="5475" h="6730" extrusionOk="0">
                  <a:moveTo>
                    <a:pt x="5000" y="0"/>
                  </a:moveTo>
                  <a:cubicBezTo>
                    <a:pt x="0" y="2419"/>
                    <a:pt x="386" y="6730"/>
                    <a:pt x="386" y="6730"/>
                  </a:cubicBezTo>
                  <a:cubicBezTo>
                    <a:pt x="786" y="5348"/>
                    <a:pt x="2927" y="2913"/>
                    <a:pt x="5474" y="1679"/>
                  </a:cubicBezTo>
                  <a:lnTo>
                    <a:pt x="5000"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1"/>
            <p:cNvSpPr/>
            <p:nvPr/>
          </p:nvSpPr>
          <p:spPr>
            <a:xfrm>
              <a:off x="1947300" y="2019725"/>
              <a:ext cx="1382425" cy="2620150"/>
            </a:xfrm>
            <a:custGeom>
              <a:avLst/>
              <a:gdLst/>
              <a:ahLst/>
              <a:cxnLst/>
              <a:rect l="l" t="t" r="r" b="b"/>
              <a:pathLst>
                <a:path w="55297" h="104806" extrusionOk="0">
                  <a:moveTo>
                    <a:pt x="2228" y="0"/>
                  </a:moveTo>
                  <a:cubicBezTo>
                    <a:pt x="911" y="0"/>
                    <a:pt x="1" y="1049"/>
                    <a:pt x="1" y="2859"/>
                  </a:cubicBezTo>
                  <a:lnTo>
                    <a:pt x="1" y="21395"/>
                  </a:lnTo>
                  <a:lnTo>
                    <a:pt x="65" y="70132"/>
                  </a:lnTo>
                  <a:cubicBezTo>
                    <a:pt x="65" y="72677"/>
                    <a:pt x="1868" y="75801"/>
                    <a:pt x="4074" y="77075"/>
                  </a:cubicBezTo>
                  <a:lnTo>
                    <a:pt x="51288" y="104262"/>
                  </a:lnTo>
                  <a:cubicBezTo>
                    <a:pt x="51926" y="104631"/>
                    <a:pt x="52532" y="104806"/>
                    <a:pt x="53069" y="104806"/>
                  </a:cubicBezTo>
                  <a:cubicBezTo>
                    <a:pt x="54387" y="104806"/>
                    <a:pt x="55296" y="103756"/>
                    <a:pt x="55296" y="101948"/>
                  </a:cubicBezTo>
                  <a:lnTo>
                    <a:pt x="55296" y="63446"/>
                  </a:lnTo>
                  <a:cubicBezTo>
                    <a:pt x="55296" y="60901"/>
                    <a:pt x="53493" y="57777"/>
                    <a:pt x="51288" y="56503"/>
                  </a:cubicBezTo>
                  <a:lnTo>
                    <a:pt x="14135" y="35058"/>
                  </a:lnTo>
                  <a:cubicBezTo>
                    <a:pt x="12374" y="34042"/>
                    <a:pt x="12375" y="31502"/>
                    <a:pt x="14136" y="30486"/>
                  </a:cubicBezTo>
                  <a:lnTo>
                    <a:pt x="15040" y="29966"/>
                  </a:lnTo>
                  <a:lnTo>
                    <a:pt x="11891" y="9331"/>
                  </a:lnTo>
                  <a:cubicBezTo>
                    <a:pt x="11555" y="6807"/>
                    <a:pt x="9477" y="3700"/>
                    <a:pt x="7272" y="2429"/>
                  </a:cubicBezTo>
                  <a:lnTo>
                    <a:pt x="4008" y="543"/>
                  </a:lnTo>
                  <a:cubicBezTo>
                    <a:pt x="3370" y="175"/>
                    <a:pt x="2765" y="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1"/>
            <p:cNvSpPr/>
            <p:nvPr/>
          </p:nvSpPr>
          <p:spPr>
            <a:xfrm>
              <a:off x="2256600" y="2710150"/>
              <a:ext cx="1355050" cy="1939700"/>
            </a:xfrm>
            <a:custGeom>
              <a:avLst/>
              <a:gdLst/>
              <a:ahLst/>
              <a:cxnLst/>
              <a:rect l="l" t="t" r="r" b="b"/>
              <a:pathLst>
                <a:path w="54202" h="77588" extrusionOk="0">
                  <a:moveTo>
                    <a:pt x="9084" y="1"/>
                  </a:moveTo>
                  <a:cubicBezTo>
                    <a:pt x="7631" y="1"/>
                    <a:pt x="6178" y="318"/>
                    <a:pt x="5076" y="952"/>
                  </a:cubicBezTo>
                  <a:lnTo>
                    <a:pt x="1759" y="2867"/>
                  </a:lnTo>
                  <a:cubicBezTo>
                    <a:pt x="0" y="3885"/>
                    <a:pt x="0" y="6423"/>
                    <a:pt x="1759" y="7439"/>
                  </a:cubicBezTo>
                  <a:lnTo>
                    <a:pt x="31643" y="24686"/>
                  </a:lnTo>
                  <a:lnTo>
                    <a:pt x="38917" y="28888"/>
                  </a:lnTo>
                  <a:cubicBezTo>
                    <a:pt x="41121" y="30157"/>
                    <a:pt x="42926" y="33284"/>
                    <a:pt x="42926" y="35831"/>
                  </a:cubicBezTo>
                  <a:lnTo>
                    <a:pt x="42926" y="74338"/>
                  </a:lnTo>
                  <a:cubicBezTo>
                    <a:pt x="42918" y="76134"/>
                    <a:pt x="42011" y="77189"/>
                    <a:pt x="40698" y="77189"/>
                  </a:cubicBezTo>
                  <a:cubicBezTo>
                    <a:pt x="40327" y="77189"/>
                    <a:pt x="39924" y="77104"/>
                    <a:pt x="39500" y="76929"/>
                  </a:cubicBezTo>
                  <a:lnTo>
                    <a:pt x="39500" y="76929"/>
                  </a:lnTo>
                  <a:cubicBezTo>
                    <a:pt x="39726" y="77031"/>
                    <a:pt x="39958" y="77118"/>
                    <a:pt x="40196" y="77188"/>
                  </a:cubicBezTo>
                  <a:cubicBezTo>
                    <a:pt x="41037" y="77455"/>
                    <a:pt x="41973" y="77588"/>
                    <a:pt x="42910" y="77588"/>
                  </a:cubicBezTo>
                  <a:cubicBezTo>
                    <a:pt x="44023" y="77588"/>
                    <a:pt x="45136" y="77400"/>
                    <a:pt x="46091" y="77023"/>
                  </a:cubicBezTo>
                  <a:cubicBezTo>
                    <a:pt x="46201" y="76988"/>
                    <a:pt x="46310" y="76949"/>
                    <a:pt x="46415" y="76901"/>
                  </a:cubicBezTo>
                  <a:cubicBezTo>
                    <a:pt x="46425" y="76893"/>
                    <a:pt x="46443" y="76893"/>
                    <a:pt x="46461" y="76883"/>
                  </a:cubicBezTo>
                  <a:cubicBezTo>
                    <a:pt x="46517" y="76855"/>
                    <a:pt x="46572" y="76837"/>
                    <a:pt x="46628" y="76799"/>
                  </a:cubicBezTo>
                  <a:cubicBezTo>
                    <a:pt x="46735" y="76758"/>
                    <a:pt x="46838" y="76706"/>
                    <a:pt x="46933" y="76642"/>
                  </a:cubicBezTo>
                  <a:lnTo>
                    <a:pt x="50192" y="74763"/>
                  </a:lnTo>
                  <a:cubicBezTo>
                    <a:pt x="50202" y="74753"/>
                    <a:pt x="50215" y="74747"/>
                    <a:pt x="50228" y="74745"/>
                  </a:cubicBezTo>
                  <a:cubicBezTo>
                    <a:pt x="52348" y="73495"/>
                    <a:pt x="54080" y="70560"/>
                    <a:pt x="54191" y="68079"/>
                  </a:cubicBezTo>
                  <a:cubicBezTo>
                    <a:pt x="54198" y="67994"/>
                    <a:pt x="54201" y="67907"/>
                    <a:pt x="54199" y="67822"/>
                  </a:cubicBezTo>
                  <a:lnTo>
                    <a:pt x="54199" y="29313"/>
                  </a:lnTo>
                  <a:cubicBezTo>
                    <a:pt x="54199" y="26768"/>
                    <a:pt x="52404" y="23648"/>
                    <a:pt x="50192" y="22372"/>
                  </a:cubicBezTo>
                  <a:lnTo>
                    <a:pt x="42926" y="18177"/>
                  </a:lnTo>
                  <a:lnTo>
                    <a:pt x="13092" y="952"/>
                  </a:lnTo>
                  <a:cubicBezTo>
                    <a:pt x="11991" y="318"/>
                    <a:pt x="10538" y="1"/>
                    <a:pt x="9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1"/>
            <p:cNvSpPr/>
            <p:nvPr/>
          </p:nvSpPr>
          <p:spPr>
            <a:xfrm>
              <a:off x="3244075" y="3344350"/>
              <a:ext cx="367575" cy="1305525"/>
            </a:xfrm>
            <a:custGeom>
              <a:avLst/>
              <a:gdLst/>
              <a:ahLst/>
              <a:cxnLst/>
              <a:rect l="l" t="t" r="r" b="b"/>
              <a:pathLst>
                <a:path w="14703" h="52221" extrusionOk="0">
                  <a:moveTo>
                    <a:pt x="13527" y="0"/>
                  </a:moveTo>
                  <a:lnTo>
                    <a:pt x="2247" y="6512"/>
                  </a:lnTo>
                  <a:cubicBezTo>
                    <a:pt x="2976" y="7770"/>
                    <a:pt x="3427" y="9190"/>
                    <a:pt x="3427" y="10463"/>
                  </a:cubicBezTo>
                  <a:lnTo>
                    <a:pt x="3427" y="48970"/>
                  </a:lnTo>
                  <a:cubicBezTo>
                    <a:pt x="3419" y="50766"/>
                    <a:pt x="2512" y="51821"/>
                    <a:pt x="1199" y="51821"/>
                  </a:cubicBezTo>
                  <a:cubicBezTo>
                    <a:pt x="828" y="51821"/>
                    <a:pt x="425" y="51736"/>
                    <a:pt x="1" y="51561"/>
                  </a:cubicBezTo>
                  <a:lnTo>
                    <a:pt x="1" y="51561"/>
                  </a:lnTo>
                  <a:cubicBezTo>
                    <a:pt x="227" y="51663"/>
                    <a:pt x="459" y="51750"/>
                    <a:pt x="695" y="51820"/>
                  </a:cubicBezTo>
                  <a:cubicBezTo>
                    <a:pt x="1536" y="52087"/>
                    <a:pt x="2472" y="52220"/>
                    <a:pt x="3409" y="52220"/>
                  </a:cubicBezTo>
                  <a:cubicBezTo>
                    <a:pt x="4523" y="52220"/>
                    <a:pt x="5637" y="52032"/>
                    <a:pt x="6592" y="51655"/>
                  </a:cubicBezTo>
                  <a:cubicBezTo>
                    <a:pt x="6702" y="51620"/>
                    <a:pt x="6811" y="51581"/>
                    <a:pt x="6916" y="51533"/>
                  </a:cubicBezTo>
                  <a:cubicBezTo>
                    <a:pt x="6926" y="51525"/>
                    <a:pt x="6944" y="51525"/>
                    <a:pt x="6962" y="51515"/>
                  </a:cubicBezTo>
                  <a:cubicBezTo>
                    <a:pt x="7018" y="51487"/>
                    <a:pt x="7073" y="51469"/>
                    <a:pt x="7129" y="51431"/>
                  </a:cubicBezTo>
                  <a:cubicBezTo>
                    <a:pt x="7236" y="51390"/>
                    <a:pt x="7337" y="51338"/>
                    <a:pt x="7434" y="51274"/>
                  </a:cubicBezTo>
                  <a:lnTo>
                    <a:pt x="10692" y="49395"/>
                  </a:lnTo>
                  <a:cubicBezTo>
                    <a:pt x="10703" y="49385"/>
                    <a:pt x="10715" y="49379"/>
                    <a:pt x="10729" y="49377"/>
                  </a:cubicBezTo>
                  <a:cubicBezTo>
                    <a:pt x="12849" y="48127"/>
                    <a:pt x="14581" y="45192"/>
                    <a:pt x="14691" y="42711"/>
                  </a:cubicBezTo>
                  <a:cubicBezTo>
                    <a:pt x="14699" y="42626"/>
                    <a:pt x="14702" y="42539"/>
                    <a:pt x="14700" y="42452"/>
                  </a:cubicBezTo>
                  <a:lnTo>
                    <a:pt x="14700" y="3945"/>
                  </a:lnTo>
                  <a:cubicBezTo>
                    <a:pt x="14700" y="2673"/>
                    <a:pt x="14251" y="1257"/>
                    <a:pt x="13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1"/>
            <p:cNvSpPr/>
            <p:nvPr/>
          </p:nvSpPr>
          <p:spPr>
            <a:xfrm>
              <a:off x="1327600" y="3523375"/>
              <a:ext cx="937350" cy="900050"/>
            </a:xfrm>
            <a:custGeom>
              <a:avLst/>
              <a:gdLst/>
              <a:ahLst/>
              <a:cxnLst/>
              <a:rect l="l" t="t" r="r" b="b"/>
              <a:pathLst>
                <a:path w="37494" h="36002" extrusionOk="0">
                  <a:moveTo>
                    <a:pt x="5289" y="0"/>
                  </a:moveTo>
                  <a:cubicBezTo>
                    <a:pt x="1" y="4388"/>
                    <a:pt x="3182" y="26902"/>
                    <a:pt x="8604" y="32439"/>
                  </a:cubicBezTo>
                  <a:cubicBezTo>
                    <a:pt x="8650" y="32492"/>
                    <a:pt x="8703" y="32541"/>
                    <a:pt x="8752" y="32592"/>
                  </a:cubicBezTo>
                  <a:cubicBezTo>
                    <a:pt x="8814" y="32654"/>
                    <a:pt x="8875" y="32715"/>
                    <a:pt x="8939" y="32774"/>
                  </a:cubicBezTo>
                  <a:cubicBezTo>
                    <a:pt x="9091" y="32923"/>
                    <a:pt x="9254" y="33068"/>
                    <a:pt x="9430" y="33210"/>
                  </a:cubicBezTo>
                  <a:cubicBezTo>
                    <a:pt x="9472" y="33246"/>
                    <a:pt x="9515" y="33278"/>
                    <a:pt x="9558" y="33314"/>
                  </a:cubicBezTo>
                  <a:cubicBezTo>
                    <a:pt x="9692" y="33417"/>
                    <a:pt x="9823" y="33522"/>
                    <a:pt x="9968" y="33622"/>
                  </a:cubicBezTo>
                  <a:cubicBezTo>
                    <a:pt x="10194" y="33785"/>
                    <a:pt x="10427" y="33934"/>
                    <a:pt x="10670" y="34070"/>
                  </a:cubicBezTo>
                  <a:cubicBezTo>
                    <a:pt x="12900" y="35358"/>
                    <a:pt x="15824" y="36001"/>
                    <a:pt x="18747" y="36001"/>
                  </a:cubicBezTo>
                  <a:cubicBezTo>
                    <a:pt x="21670" y="36001"/>
                    <a:pt x="24594" y="35358"/>
                    <a:pt x="26824" y="34070"/>
                  </a:cubicBezTo>
                  <a:cubicBezTo>
                    <a:pt x="27067" y="33932"/>
                    <a:pt x="27303" y="33781"/>
                    <a:pt x="27529" y="33619"/>
                  </a:cubicBezTo>
                  <a:cubicBezTo>
                    <a:pt x="27666" y="33524"/>
                    <a:pt x="27787" y="33427"/>
                    <a:pt x="27912" y="33332"/>
                  </a:cubicBezTo>
                  <a:cubicBezTo>
                    <a:pt x="27964" y="33289"/>
                    <a:pt x="28018" y="33250"/>
                    <a:pt x="28071" y="33205"/>
                  </a:cubicBezTo>
                  <a:cubicBezTo>
                    <a:pt x="28240" y="33068"/>
                    <a:pt x="28396" y="32928"/>
                    <a:pt x="28543" y="32785"/>
                  </a:cubicBezTo>
                  <a:cubicBezTo>
                    <a:pt x="28616" y="32716"/>
                    <a:pt x="28688" y="32644"/>
                    <a:pt x="28760" y="32574"/>
                  </a:cubicBezTo>
                  <a:cubicBezTo>
                    <a:pt x="28801" y="32531"/>
                    <a:pt x="28845" y="32488"/>
                    <a:pt x="28885" y="32446"/>
                  </a:cubicBezTo>
                  <a:cubicBezTo>
                    <a:pt x="34307" y="26911"/>
                    <a:pt x="37493" y="4390"/>
                    <a:pt x="32203"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1"/>
            <p:cNvSpPr/>
            <p:nvPr/>
          </p:nvSpPr>
          <p:spPr>
            <a:xfrm>
              <a:off x="1327600" y="3523375"/>
              <a:ext cx="937350" cy="900050"/>
            </a:xfrm>
            <a:custGeom>
              <a:avLst/>
              <a:gdLst/>
              <a:ahLst/>
              <a:cxnLst/>
              <a:rect l="l" t="t" r="r" b="b"/>
              <a:pathLst>
                <a:path w="37494" h="36002" extrusionOk="0">
                  <a:moveTo>
                    <a:pt x="5289" y="0"/>
                  </a:moveTo>
                  <a:cubicBezTo>
                    <a:pt x="1" y="4388"/>
                    <a:pt x="3182" y="26902"/>
                    <a:pt x="8604" y="32439"/>
                  </a:cubicBezTo>
                  <a:cubicBezTo>
                    <a:pt x="8650" y="32492"/>
                    <a:pt x="8703" y="32541"/>
                    <a:pt x="8752" y="32592"/>
                  </a:cubicBezTo>
                  <a:cubicBezTo>
                    <a:pt x="8814" y="32654"/>
                    <a:pt x="8875" y="32715"/>
                    <a:pt x="8939" y="32774"/>
                  </a:cubicBezTo>
                  <a:cubicBezTo>
                    <a:pt x="9091" y="32923"/>
                    <a:pt x="9254" y="33068"/>
                    <a:pt x="9430" y="33210"/>
                  </a:cubicBezTo>
                  <a:cubicBezTo>
                    <a:pt x="9472" y="33246"/>
                    <a:pt x="9515" y="33278"/>
                    <a:pt x="9558" y="33314"/>
                  </a:cubicBezTo>
                  <a:cubicBezTo>
                    <a:pt x="9692" y="33417"/>
                    <a:pt x="9823" y="33522"/>
                    <a:pt x="9968" y="33622"/>
                  </a:cubicBezTo>
                  <a:cubicBezTo>
                    <a:pt x="10194" y="33785"/>
                    <a:pt x="10427" y="33934"/>
                    <a:pt x="10670" y="34070"/>
                  </a:cubicBezTo>
                  <a:cubicBezTo>
                    <a:pt x="12900" y="35358"/>
                    <a:pt x="15824" y="36001"/>
                    <a:pt x="18747" y="36001"/>
                  </a:cubicBezTo>
                  <a:cubicBezTo>
                    <a:pt x="21670" y="36001"/>
                    <a:pt x="24594" y="35358"/>
                    <a:pt x="26824" y="34070"/>
                  </a:cubicBezTo>
                  <a:cubicBezTo>
                    <a:pt x="27067" y="33932"/>
                    <a:pt x="27303" y="33781"/>
                    <a:pt x="27529" y="33619"/>
                  </a:cubicBezTo>
                  <a:cubicBezTo>
                    <a:pt x="27666" y="33524"/>
                    <a:pt x="27787" y="33427"/>
                    <a:pt x="27912" y="33332"/>
                  </a:cubicBezTo>
                  <a:cubicBezTo>
                    <a:pt x="27964" y="33289"/>
                    <a:pt x="28018" y="33250"/>
                    <a:pt x="28071" y="33205"/>
                  </a:cubicBezTo>
                  <a:cubicBezTo>
                    <a:pt x="28240" y="33068"/>
                    <a:pt x="28396" y="32928"/>
                    <a:pt x="28543" y="32785"/>
                  </a:cubicBezTo>
                  <a:cubicBezTo>
                    <a:pt x="28616" y="32716"/>
                    <a:pt x="28688" y="32644"/>
                    <a:pt x="28760" y="32574"/>
                  </a:cubicBezTo>
                  <a:cubicBezTo>
                    <a:pt x="28801" y="32531"/>
                    <a:pt x="28845" y="32488"/>
                    <a:pt x="28885" y="32446"/>
                  </a:cubicBezTo>
                  <a:cubicBezTo>
                    <a:pt x="34307" y="26911"/>
                    <a:pt x="37493" y="4390"/>
                    <a:pt x="3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1"/>
            <p:cNvSpPr/>
            <p:nvPr/>
          </p:nvSpPr>
          <p:spPr>
            <a:xfrm>
              <a:off x="1364725" y="3412725"/>
              <a:ext cx="863050" cy="453950"/>
            </a:xfrm>
            <a:custGeom>
              <a:avLst/>
              <a:gdLst/>
              <a:ahLst/>
              <a:cxnLst/>
              <a:rect l="l" t="t" r="r" b="b"/>
              <a:pathLst>
                <a:path w="34522" h="18158" extrusionOk="0">
                  <a:moveTo>
                    <a:pt x="17261" y="1"/>
                  </a:moveTo>
                  <a:cubicBezTo>
                    <a:pt x="13237" y="1"/>
                    <a:pt x="9212" y="887"/>
                    <a:pt x="6141" y="2659"/>
                  </a:cubicBezTo>
                  <a:cubicBezTo>
                    <a:pt x="1" y="6205"/>
                    <a:pt x="1" y="11954"/>
                    <a:pt x="6141" y="15500"/>
                  </a:cubicBezTo>
                  <a:cubicBezTo>
                    <a:pt x="9212" y="17272"/>
                    <a:pt x="13237" y="18158"/>
                    <a:pt x="17261" y="18158"/>
                  </a:cubicBezTo>
                  <a:cubicBezTo>
                    <a:pt x="21286" y="18158"/>
                    <a:pt x="25310" y="17272"/>
                    <a:pt x="28381" y="15500"/>
                  </a:cubicBezTo>
                  <a:cubicBezTo>
                    <a:pt x="34522" y="11954"/>
                    <a:pt x="34522" y="6205"/>
                    <a:pt x="28381" y="2659"/>
                  </a:cubicBezTo>
                  <a:cubicBezTo>
                    <a:pt x="25310" y="887"/>
                    <a:pt x="21286" y="1"/>
                    <a:pt x="17261"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1"/>
            <p:cNvSpPr/>
            <p:nvPr/>
          </p:nvSpPr>
          <p:spPr>
            <a:xfrm>
              <a:off x="1364725" y="3412725"/>
              <a:ext cx="863050" cy="453950"/>
            </a:xfrm>
            <a:custGeom>
              <a:avLst/>
              <a:gdLst/>
              <a:ahLst/>
              <a:cxnLst/>
              <a:rect l="l" t="t" r="r" b="b"/>
              <a:pathLst>
                <a:path w="34522" h="18158" extrusionOk="0">
                  <a:moveTo>
                    <a:pt x="17261" y="1"/>
                  </a:moveTo>
                  <a:cubicBezTo>
                    <a:pt x="13237" y="1"/>
                    <a:pt x="9212" y="887"/>
                    <a:pt x="6141" y="2659"/>
                  </a:cubicBezTo>
                  <a:cubicBezTo>
                    <a:pt x="1" y="6205"/>
                    <a:pt x="1" y="11954"/>
                    <a:pt x="6141" y="15500"/>
                  </a:cubicBezTo>
                  <a:cubicBezTo>
                    <a:pt x="9212" y="17272"/>
                    <a:pt x="13237" y="18158"/>
                    <a:pt x="17261" y="18158"/>
                  </a:cubicBezTo>
                  <a:cubicBezTo>
                    <a:pt x="21286" y="18158"/>
                    <a:pt x="25310" y="17272"/>
                    <a:pt x="28381" y="15500"/>
                  </a:cubicBezTo>
                  <a:cubicBezTo>
                    <a:pt x="34522" y="11954"/>
                    <a:pt x="34522" y="6205"/>
                    <a:pt x="28381" y="2659"/>
                  </a:cubicBezTo>
                  <a:cubicBezTo>
                    <a:pt x="25310" y="887"/>
                    <a:pt x="21286" y="1"/>
                    <a:pt x="172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1"/>
            <p:cNvSpPr/>
            <p:nvPr/>
          </p:nvSpPr>
          <p:spPr>
            <a:xfrm>
              <a:off x="1479350" y="3473025"/>
              <a:ext cx="633800" cy="333375"/>
            </a:xfrm>
            <a:custGeom>
              <a:avLst/>
              <a:gdLst/>
              <a:ahLst/>
              <a:cxnLst/>
              <a:rect l="l" t="t" r="r" b="b"/>
              <a:pathLst>
                <a:path w="25352" h="13335" extrusionOk="0">
                  <a:moveTo>
                    <a:pt x="12676" y="0"/>
                  </a:moveTo>
                  <a:cubicBezTo>
                    <a:pt x="9721" y="0"/>
                    <a:pt x="6765" y="651"/>
                    <a:pt x="4510" y="1952"/>
                  </a:cubicBezTo>
                  <a:cubicBezTo>
                    <a:pt x="0" y="4556"/>
                    <a:pt x="0" y="8778"/>
                    <a:pt x="4510" y="11381"/>
                  </a:cubicBezTo>
                  <a:cubicBezTo>
                    <a:pt x="6765" y="12683"/>
                    <a:pt x="9720" y="13334"/>
                    <a:pt x="12675" y="13334"/>
                  </a:cubicBezTo>
                  <a:cubicBezTo>
                    <a:pt x="15631" y="13334"/>
                    <a:pt x="18587" y="12683"/>
                    <a:pt x="20842" y="11381"/>
                  </a:cubicBezTo>
                  <a:cubicBezTo>
                    <a:pt x="25352" y="8778"/>
                    <a:pt x="25352" y="4556"/>
                    <a:pt x="20842" y="1952"/>
                  </a:cubicBezTo>
                  <a:cubicBezTo>
                    <a:pt x="18587" y="651"/>
                    <a:pt x="15631" y="0"/>
                    <a:pt x="12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1"/>
            <p:cNvSpPr/>
            <p:nvPr/>
          </p:nvSpPr>
          <p:spPr>
            <a:xfrm>
              <a:off x="1524550" y="3584900"/>
              <a:ext cx="543400" cy="221500"/>
            </a:xfrm>
            <a:custGeom>
              <a:avLst/>
              <a:gdLst/>
              <a:ahLst/>
              <a:cxnLst/>
              <a:rect l="l" t="t" r="r" b="b"/>
              <a:pathLst>
                <a:path w="21736" h="8860" extrusionOk="0">
                  <a:moveTo>
                    <a:pt x="10868" y="0"/>
                  </a:moveTo>
                  <a:cubicBezTo>
                    <a:pt x="7913" y="0"/>
                    <a:pt x="4957" y="651"/>
                    <a:pt x="2702" y="1952"/>
                  </a:cubicBezTo>
                  <a:cubicBezTo>
                    <a:pt x="1450" y="2676"/>
                    <a:pt x="559" y="3526"/>
                    <a:pt x="1" y="4430"/>
                  </a:cubicBezTo>
                  <a:cubicBezTo>
                    <a:pt x="559" y="5332"/>
                    <a:pt x="1450" y="6184"/>
                    <a:pt x="2702" y="6906"/>
                  </a:cubicBezTo>
                  <a:cubicBezTo>
                    <a:pt x="4957" y="8208"/>
                    <a:pt x="7913" y="8859"/>
                    <a:pt x="10868" y="8859"/>
                  </a:cubicBezTo>
                  <a:cubicBezTo>
                    <a:pt x="13823" y="8859"/>
                    <a:pt x="16779" y="8208"/>
                    <a:pt x="19034" y="6906"/>
                  </a:cubicBezTo>
                  <a:cubicBezTo>
                    <a:pt x="20286" y="6184"/>
                    <a:pt x="21179" y="5334"/>
                    <a:pt x="21735" y="4430"/>
                  </a:cubicBezTo>
                  <a:cubicBezTo>
                    <a:pt x="21179" y="3526"/>
                    <a:pt x="20286" y="2676"/>
                    <a:pt x="19034" y="1952"/>
                  </a:cubicBezTo>
                  <a:cubicBezTo>
                    <a:pt x="16779" y="651"/>
                    <a:pt x="13823" y="0"/>
                    <a:pt x="108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1"/>
            <p:cNvSpPr/>
            <p:nvPr/>
          </p:nvSpPr>
          <p:spPr>
            <a:xfrm>
              <a:off x="1292600" y="2844775"/>
              <a:ext cx="731250" cy="841900"/>
            </a:xfrm>
            <a:custGeom>
              <a:avLst/>
              <a:gdLst/>
              <a:ahLst/>
              <a:cxnLst/>
              <a:rect l="l" t="t" r="r" b="b"/>
              <a:pathLst>
                <a:path w="29250" h="33676" extrusionOk="0">
                  <a:moveTo>
                    <a:pt x="6579" y="1"/>
                  </a:moveTo>
                  <a:cubicBezTo>
                    <a:pt x="5725" y="1"/>
                    <a:pt x="5131" y="496"/>
                    <a:pt x="4548" y="2175"/>
                  </a:cubicBezTo>
                  <a:cubicBezTo>
                    <a:pt x="3540" y="5075"/>
                    <a:pt x="1911" y="11672"/>
                    <a:pt x="2374" y="11736"/>
                  </a:cubicBezTo>
                  <a:cubicBezTo>
                    <a:pt x="8122" y="13311"/>
                    <a:pt x="11107" y="16170"/>
                    <a:pt x="11107" y="16170"/>
                  </a:cubicBezTo>
                  <a:cubicBezTo>
                    <a:pt x="8799" y="15524"/>
                    <a:pt x="6905" y="15316"/>
                    <a:pt x="5421" y="15316"/>
                  </a:cubicBezTo>
                  <a:cubicBezTo>
                    <a:pt x="2701" y="15316"/>
                    <a:pt x="1356" y="16017"/>
                    <a:pt x="1356" y="16017"/>
                  </a:cubicBezTo>
                  <a:cubicBezTo>
                    <a:pt x="1" y="21065"/>
                    <a:pt x="2907" y="22660"/>
                    <a:pt x="2907" y="22660"/>
                  </a:cubicBezTo>
                  <a:cubicBezTo>
                    <a:pt x="3397" y="22625"/>
                    <a:pt x="3887" y="22609"/>
                    <a:pt x="4373" y="22609"/>
                  </a:cubicBezTo>
                  <a:cubicBezTo>
                    <a:pt x="8876" y="22609"/>
                    <a:pt x="13004" y="23959"/>
                    <a:pt x="13004" y="23959"/>
                  </a:cubicBezTo>
                  <a:cubicBezTo>
                    <a:pt x="12868" y="23948"/>
                    <a:pt x="12730" y="23942"/>
                    <a:pt x="12591" y="23942"/>
                  </a:cubicBezTo>
                  <a:cubicBezTo>
                    <a:pt x="9275" y="23942"/>
                    <a:pt x="5245" y="27044"/>
                    <a:pt x="5245" y="27044"/>
                  </a:cubicBezTo>
                  <a:cubicBezTo>
                    <a:pt x="5245" y="27044"/>
                    <a:pt x="6043" y="30485"/>
                    <a:pt x="11186" y="32422"/>
                  </a:cubicBezTo>
                  <a:cubicBezTo>
                    <a:pt x="13873" y="33434"/>
                    <a:pt x="16294" y="33675"/>
                    <a:pt x="17994" y="33675"/>
                  </a:cubicBezTo>
                  <a:cubicBezTo>
                    <a:pt x="19546" y="33675"/>
                    <a:pt x="20496" y="33474"/>
                    <a:pt x="20496" y="33474"/>
                  </a:cubicBezTo>
                  <a:cubicBezTo>
                    <a:pt x="25429" y="31770"/>
                    <a:pt x="29144" y="25976"/>
                    <a:pt x="29197" y="22983"/>
                  </a:cubicBezTo>
                  <a:cubicBezTo>
                    <a:pt x="29249" y="19990"/>
                    <a:pt x="27656" y="15569"/>
                    <a:pt x="27656" y="15569"/>
                  </a:cubicBezTo>
                  <a:cubicBezTo>
                    <a:pt x="24722" y="20595"/>
                    <a:pt x="22356" y="21066"/>
                    <a:pt x="22356" y="21066"/>
                  </a:cubicBezTo>
                  <a:cubicBezTo>
                    <a:pt x="24006" y="19355"/>
                    <a:pt x="24858" y="18268"/>
                    <a:pt x="25874" y="16481"/>
                  </a:cubicBezTo>
                  <a:cubicBezTo>
                    <a:pt x="26824" y="14809"/>
                    <a:pt x="27607" y="13772"/>
                    <a:pt x="25766" y="11665"/>
                  </a:cubicBezTo>
                  <a:cubicBezTo>
                    <a:pt x="23924" y="9560"/>
                    <a:pt x="21476" y="9087"/>
                    <a:pt x="21476" y="9087"/>
                  </a:cubicBezTo>
                  <a:cubicBezTo>
                    <a:pt x="20664" y="11196"/>
                    <a:pt x="18202" y="12676"/>
                    <a:pt x="18202" y="12676"/>
                  </a:cubicBezTo>
                  <a:cubicBezTo>
                    <a:pt x="18202" y="12676"/>
                    <a:pt x="19740" y="8460"/>
                    <a:pt x="19098" y="6609"/>
                  </a:cubicBezTo>
                  <a:cubicBezTo>
                    <a:pt x="18458" y="4757"/>
                    <a:pt x="11302" y="1138"/>
                    <a:pt x="8947" y="521"/>
                  </a:cubicBezTo>
                  <a:cubicBezTo>
                    <a:pt x="7957" y="262"/>
                    <a:pt x="7199" y="1"/>
                    <a:pt x="6579"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1"/>
            <p:cNvSpPr/>
            <p:nvPr/>
          </p:nvSpPr>
          <p:spPr>
            <a:xfrm>
              <a:off x="1292600" y="2844775"/>
              <a:ext cx="731250" cy="841900"/>
            </a:xfrm>
            <a:custGeom>
              <a:avLst/>
              <a:gdLst/>
              <a:ahLst/>
              <a:cxnLst/>
              <a:rect l="l" t="t" r="r" b="b"/>
              <a:pathLst>
                <a:path w="29250" h="33676" extrusionOk="0">
                  <a:moveTo>
                    <a:pt x="6579" y="1"/>
                  </a:moveTo>
                  <a:cubicBezTo>
                    <a:pt x="5725" y="1"/>
                    <a:pt x="5131" y="496"/>
                    <a:pt x="4548" y="2175"/>
                  </a:cubicBezTo>
                  <a:cubicBezTo>
                    <a:pt x="3540" y="5075"/>
                    <a:pt x="1911" y="11672"/>
                    <a:pt x="2374" y="11736"/>
                  </a:cubicBezTo>
                  <a:cubicBezTo>
                    <a:pt x="8122" y="13311"/>
                    <a:pt x="11107" y="16170"/>
                    <a:pt x="11107" y="16170"/>
                  </a:cubicBezTo>
                  <a:cubicBezTo>
                    <a:pt x="8799" y="15524"/>
                    <a:pt x="6905" y="15316"/>
                    <a:pt x="5421" y="15316"/>
                  </a:cubicBezTo>
                  <a:cubicBezTo>
                    <a:pt x="2701" y="15316"/>
                    <a:pt x="1356" y="16017"/>
                    <a:pt x="1356" y="16017"/>
                  </a:cubicBezTo>
                  <a:cubicBezTo>
                    <a:pt x="1" y="21065"/>
                    <a:pt x="2907" y="22660"/>
                    <a:pt x="2907" y="22660"/>
                  </a:cubicBezTo>
                  <a:cubicBezTo>
                    <a:pt x="3397" y="22625"/>
                    <a:pt x="3887" y="22609"/>
                    <a:pt x="4373" y="22609"/>
                  </a:cubicBezTo>
                  <a:cubicBezTo>
                    <a:pt x="8876" y="22609"/>
                    <a:pt x="13004" y="23959"/>
                    <a:pt x="13004" y="23959"/>
                  </a:cubicBezTo>
                  <a:cubicBezTo>
                    <a:pt x="12868" y="23948"/>
                    <a:pt x="12730" y="23942"/>
                    <a:pt x="12591" y="23942"/>
                  </a:cubicBezTo>
                  <a:cubicBezTo>
                    <a:pt x="9275" y="23942"/>
                    <a:pt x="5245" y="27044"/>
                    <a:pt x="5245" y="27044"/>
                  </a:cubicBezTo>
                  <a:cubicBezTo>
                    <a:pt x="5245" y="27044"/>
                    <a:pt x="6043" y="30485"/>
                    <a:pt x="11186" y="32422"/>
                  </a:cubicBezTo>
                  <a:cubicBezTo>
                    <a:pt x="13873" y="33434"/>
                    <a:pt x="16294" y="33675"/>
                    <a:pt x="17994" y="33675"/>
                  </a:cubicBezTo>
                  <a:cubicBezTo>
                    <a:pt x="19546" y="33675"/>
                    <a:pt x="20496" y="33474"/>
                    <a:pt x="20496" y="33474"/>
                  </a:cubicBezTo>
                  <a:cubicBezTo>
                    <a:pt x="25429" y="31770"/>
                    <a:pt x="29144" y="25976"/>
                    <a:pt x="29197" y="22983"/>
                  </a:cubicBezTo>
                  <a:cubicBezTo>
                    <a:pt x="29249" y="19990"/>
                    <a:pt x="27656" y="15569"/>
                    <a:pt x="27656" y="15569"/>
                  </a:cubicBezTo>
                  <a:cubicBezTo>
                    <a:pt x="24722" y="20595"/>
                    <a:pt x="22356" y="21066"/>
                    <a:pt x="22356" y="21066"/>
                  </a:cubicBezTo>
                  <a:cubicBezTo>
                    <a:pt x="24006" y="19355"/>
                    <a:pt x="24858" y="18268"/>
                    <a:pt x="25874" y="16481"/>
                  </a:cubicBezTo>
                  <a:cubicBezTo>
                    <a:pt x="26824" y="14809"/>
                    <a:pt x="27607" y="13772"/>
                    <a:pt x="25766" y="11665"/>
                  </a:cubicBezTo>
                  <a:cubicBezTo>
                    <a:pt x="23924" y="9560"/>
                    <a:pt x="21476" y="9087"/>
                    <a:pt x="21476" y="9087"/>
                  </a:cubicBezTo>
                  <a:cubicBezTo>
                    <a:pt x="20664" y="11196"/>
                    <a:pt x="18202" y="12676"/>
                    <a:pt x="18202" y="12676"/>
                  </a:cubicBezTo>
                  <a:cubicBezTo>
                    <a:pt x="18202" y="12676"/>
                    <a:pt x="19740" y="8460"/>
                    <a:pt x="19098" y="6609"/>
                  </a:cubicBezTo>
                  <a:cubicBezTo>
                    <a:pt x="18458" y="4757"/>
                    <a:pt x="11302" y="1138"/>
                    <a:pt x="8947" y="521"/>
                  </a:cubicBezTo>
                  <a:cubicBezTo>
                    <a:pt x="7957" y="262"/>
                    <a:pt x="7199" y="1"/>
                    <a:pt x="6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1"/>
            <p:cNvSpPr/>
            <p:nvPr/>
          </p:nvSpPr>
          <p:spPr>
            <a:xfrm>
              <a:off x="1475275" y="2888025"/>
              <a:ext cx="354925" cy="801200"/>
            </a:xfrm>
            <a:custGeom>
              <a:avLst/>
              <a:gdLst/>
              <a:ahLst/>
              <a:cxnLst/>
              <a:rect l="l" t="t" r="r" b="b"/>
              <a:pathLst>
                <a:path w="14197" h="32048" extrusionOk="0">
                  <a:moveTo>
                    <a:pt x="342" y="1"/>
                  </a:moveTo>
                  <a:cubicBezTo>
                    <a:pt x="257" y="1"/>
                    <a:pt x="171" y="37"/>
                    <a:pt x="111" y="107"/>
                  </a:cubicBezTo>
                  <a:cubicBezTo>
                    <a:pt x="1" y="235"/>
                    <a:pt x="16" y="427"/>
                    <a:pt x="144" y="537"/>
                  </a:cubicBezTo>
                  <a:cubicBezTo>
                    <a:pt x="4651" y="4407"/>
                    <a:pt x="13577" y="21648"/>
                    <a:pt x="12886" y="31722"/>
                  </a:cubicBezTo>
                  <a:cubicBezTo>
                    <a:pt x="12876" y="31840"/>
                    <a:pt x="12937" y="31952"/>
                    <a:pt x="13038" y="32009"/>
                  </a:cubicBezTo>
                  <a:cubicBezTo>
                    <a:pt x="13079" y="32032"/>
                    <a:pt x="13124" y="32044"/>
                    <a:pt x="13168" y="32047"/>
                  </a:cubicBezTo>
                  <a:cubicBezTo>
                    <a:pt x="13175" y="32048"/>
                    <a:pt x="13182" y="32048"/>
                    <a:pt x="13189" y="32048"/>
                  </a:cubicBezTo>
                  <a:cubicBezTo>
                    <a:pt x="13349" y="32048"/>
                    <a:pt x="13484" y="31925"/>
                    <a:pt x="13493" y="31763"/>
                  </a:cubicBezTo>
                  <a:cubicBezTo>
                    <a:pt x="14197" y="21530"/>
                    <a:pt x="5124" y="4008"/>
                    <a:pt x="541" y="75"/>
                  </a:cubicBezTo>
                  <a:cubicBezTo>
                    <a:pt x="483" y="25"/>
                    <a:pt x="413"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1"/>
            <p:cNvSpPr/>
            <p:nvPr/>
          </p:nvSpPr>
          <p:spPr>
            <a:xfrm>
              <a:off x="1587700" y="3065175"/>
              <a:ext cx="669700" cy="730300"/>
            </a:xfrm>
            <a:custGeom>
              <a:avLst/>
              <a:gdLst/>
              <a:ahLst/>
              <a:cxnLst/>
              <a:rect l="l" t="t" r="r" b="b"/>
              <a:pathLst>
                <a:path w="26788" h="29212" extrusionOk="0">
                  <a:moveTo>
                    <a:pt x="23462" y="1"/>
                  </a:moveTo>
                  <a:cubicBezTo>
                    <a:pt x="22991" y="1"/>
                    <a:pt x="22420" y="95"/>
                    <a:pt x="21728" y="169"/>
                  </a:cubicBezTo>
                  <a:cubicBezTo>
                    <a:pt x="19615" y="396"/>
                    <a:pt x="12965" y="2591"/>
                    <a:pt x="12171" y="4108"/>
                  </a:cubicBezTo>
                  <a:cubicBezTo>
                    <a:pt x="11379" y="5624"/>
                    <a:pt x="12160" y="9464"/>
                    <a:pt x="12160" y="9464"/>
                  </a:cubicBezTo>
                  <a:cubicBezTo>
                    <a:pt x="12160" y="9464"/>
                    <a:pt x="10225" y="7866"/>
                    <a:pt x="9798" y="5941"/>
                  </a:cubicBezTo>
                  <a:cubicBezTo>
                    <a:pt x="9798" y="5941"/>
                    <a:pt x="7623" y="6029"/>
                    <a:pt x="5758" y="7610"/>
                  </a:cubicBezTo>
                  <a:cubicBezTo>
                    <a:pt x="3896" y="9190"/>
                    <a:pt x="4437" y="10188"/>
                    <a:pt x="5041" y="11753"/>
                  </a:cubicBezTo>
                  <a:cubicBezTo>
                    <a:pt x="5686" y="13428"/>
                    <a:pt x="6280" y="14477"/>
                    <a:pt x="7484" y="16168"/>
                  </a:cubicBezTo>
                  <a:lnTo>
                    <a:pt x="7484" y="16168"/>
                  </a:lnTo>
                  <a:cubicBezTo>
                    <a:pt x="7331" y="15953"/>
                    <a:pt x="6779" y="15660"/>
                    <a:pt x="6553" y="15485"/>
                  </a:cubicBezTo>
                  <a:cubicBezTo>
                    <a:pt x="6036" y="15084"/>
                    <a:pt x="5476" y="14769"/>
                    <a:pt x="4985" y="14324"/>
                  </a:cubicBezTo>
                  <a:cubicBezTo>
                    <a:pt x="4040" y="13468"/>
                    <a:pt x="3272" y="12432"/>
                    <a:pt x="2726" y="11280"/>
                  </a:cubicBezTo>
                  <a:cubicBezTo>
                    <a:pt x="1638" y="13104"/>
                    <a:pt x="717" y="15063"/>
                    <a:pt x="358" y="17155"/>
                  </a:cubicBezTo>
                  <a:cubicBezTo>
                    <a:pt x="0" y="19249"/>
                    <a:pt x="246" y="21499"/>
                    <a:pt x="1357" y="23309"/>
                  </a:cubicBezTo>
                  <a:cubicBezTo>
                    <a:pt x="2503" y="25174"/>
                    <a:pt x="4754" y="26672"/>
                    <a:pt x="7004" y="26672"/>
                  </a:cubicBezTo>
                  <a:cubicBezTo>
                    <a:pt x="7201" y="26672"/>
                    <a:pt x="7397" y="26660"/>
                    <a:pt x="7593" y="26637"/>
                  </a:cubicBezTo>
                  <a:cubicBezTo>
                    <a:pt x="7652" y="26696"/>
                    <a:pt x="7713" y="26753"/>
                    <a:pt x="7773" y="26811"/>
                  </a:cubicBezTo>
                  <a:cubicBezTo>
                    <a:pt x="9416" y="28344"/>
                    <a:pt x="11661" y="29211"/>
                    <a:pt x="13907" y="29211"/>
                  </a:cubicBezTo>
                  <a:cubicBezTo>
                    <a:pt x="14311" y="29211"/>
                    <a:pt x="14716" y="29183"/>
                    <a:pt x="15117" y="29126"/>
                  </a:cubicBezTo>
                  <a:cubicBezTo>
                    <a:pt x="17826" y="28740"/>
                    <a:pt x="20314" y="27026"/>
                    <a:pt x="21641" y="24631"/>
                  </a:cubicBezTo>
                  <a:cubicBezTo>
                    <a:pt x="21845" y="24265"/>
                    <a:pt x="22027" y="23852"/>
                    <a:pt x="21948" y="23440"/>
                  </a:cubicBezTo>
                  <a:cubicBezTo>
                    <a:pt x="21868" y="23026"/>
                    <a:pt x="21541" y="22710"/>
                    <a:pt x="21220" y="22437"/>
                  </a:cubicBezTo>
                  <a:cubicBezTo>
                    <a:pt x="19570" y="21059"/>
                    <a:pt x="17590" y="20135"/>
                    <a:pt x="15475" y="19759"/>
                  </a:cubicBezTo>
                  <a:lnTo>
                    <a:pt x="15475" y="19759"/>
                  </a:lnTo>
                  <a:cubicBezTo>
                    <a:pt x="15713" y="19800"/>
                    <a:pt x="15964" y="19817"/>
                    <a:pt x="16222" y="19817"/>
                  </a:cubicBezTo>
                  <a:cubicBezTo>
                    <a:pt x="17180" y="19817"/>
                    <a:pt x="18237" y="19592"/>
                    <a:pt x="19142" y="19587"/>
                  </a:cubicBezTo>
                  <a:cubicBezTo>
                    <a:pt x="19182" y="19587"/>
                    <a:pt x="19222" y="19587"/>
                    <a:pt x="19262" y="19587"/>
                  </a:cubicBezTo>
                  <a:cubicBezTo>
                    <a:pt x="20875" y="19587"/>
                    <a:pt x="22496" y="19717"/>
                    <a:pt x="24070" y="20071"/>
                  </a:cubicBezTo>
                  <a:cubicBezTo>
                    <a:pt x="24070" y="20071"/>
                    <a:pt x="26787" y="19070"/>
                    <a:pt x="26272" y="14534"/>
                  </a:cubicBezTo>
                  <a:cubicBezTo>
                    <a:pt x="26272" y="14534"/>
                    <a:pt x="24485" y="13232"/>
                    <a:pt x="20461" y="13232"/>
                  </a:cubicBezTo>
                  <a:cubicBezTo>
                    <a:pt x="19672" y="13232"/>
                    <a:pt x="18797" y="13283"/>
                    <a:pt x="17833" y="13402"/>
                  </a:cubicBezTo>
                  <a:cubicBezTo>
                    <a:pt x="17833" y="13402"/>
                    <a:pt x="20780" y="11321"/>
                    <a:pt x="25949" y="10706"/>
                  </a:cubicBezTo>
                  <a:cubicBezTo>
                    <a:pt x="25949" y="10706"/>
                    <a:pt x="25949" y="10706"/>
                    <a:pt x="25949" y="10706"/>
                  </a:cubicBezTo>
                  <a:cubicBezTo>
                    <a:pt x="26355" y="10706"/>
                    <a:pt x="25806" y="4801"/>
                    <a:pt x="25314" y="2168"/>
                  </a:cubicBezTo>
                  <a:cubicBezTo>
                    <a:pt x="24983" y="397"/>
                    <a:pt x="24431" y="1"/>
                    <a:pt x="234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1"/>
            <p:cNvSpPr/>
            <p:nvPr/>
          </p:nvSpPr>
          <p:spPr>
            <a:xfrm>
              <a:off x="1767675" y="3099500"/>
              <a:ext cx="394125" cy="650500"/>
            </a:xfrm>
            <a:custGeom>
              <a:avLst/>
              <a:gdLst/>
              <a:ahLst/>
              <a:cxnLst/>
              <a:rect l="l" t="t" r="r" b="b"/>
              <a:pathLst>
                <a:path w="15765" h="26020" extrusionOk="0">
                  <a:moveTo>
                    <a:pt x="15458" y="1"/>
                  </a:moveTo>
                  <a:cubicBezTo>
                    <a:pt x="15407" y="1"/>
                    <a:pt x="15355" y="15"/>
                    <a:pt x="15309" y="47"/>
                  </a:cubicBezTo>
                  <a:cubicBezTo>
                    <a:pt x="10842" y="2848"/>
                    <a:pt x="732" y="16801"/>
                    <a:pt x="13" y="25731"/>
                  </a:cubicBezTo>
                  <a:cubicBezTo>
                    <a:pt x="0" y="25877"/>
                    <a:pt x="110" y="26005"/>
                    <a:pt x="256" y="26018"/>
                  </a:cubicBezTo>
                  <a:cubicBezTo>
                    <a:pt x="263" y="26019"/>
                    <a:pt x="269" y="26019"/>
                    <a:pt x="276" y="26019"/>
                  </a:cubicBezTo>
                  <a:cubicBezTo>
                    <a:pt x="309" y="26019"/>
                    <a:pt x="343" y="26013"/>
                    <a:pt x="374" y="26000"/>
                  </a:cubicBezTo>
                  <a:cubicBezTo>
                    <a:pt x="469" y="25963"/>
                    <a:pt x="535" y="25876"/>
                    <a:pt x="543" y="25772"/>
                  </a:cubicBezTo>
                  <a:cubicBezTo>
                    <a:pt x="1252" y="16983"/>
                    <a:pt x="11198" y="3253"/>
                    <a:pt x="15593" y="498"/>
                  </a:cubicBezTo>
                  <a:cubicBezTo>
                    <a:pt x="15724" y="421"/>
                    <a:pt x="15765" y="254"/>
                    <a:pt x="15684" y="126"/>
                  </a:cubicBezTo>
                  <a:cubicBezTo>
                    <a:pt x="15634" y="45"/>
                    <a:pt x="15547" y="1"/>
                    <a:pt x="15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1"/>
            <p:cNvSpPr/>
            <p:nvPr/>
          </p:nvSpPr>
          <p:spPr>
            <a:xfrm>
              <a:off x="4004575" y="238100"/>
              <a:ext cx="1365400" cy="1103425"/>
            </a:xfrm>
            <a:custGeom>
              <a:avLst/>
              <a:gdLst/>
              <a:ahLst/>
              <a:cxnLst/>
              <a:rect l="l" t="t" r="r" b="b"/>
              <a:pathLst>
                <a:path w="54616" h="44137" extrusionOk="0">
                  <a:moveTo>
                    <a:pt x="40858" y="1"/>
                  </a:moveTo>
                  <a:cubicBezTo>
                    <a:pt x="40826" y="1"/>
                    <a:pt x="40794" y="1"/>
                    <a:pt x="40762" y="1"/>
                  </a:cubicBezTo>
                  <a:cubicBezTo>
                    <a:pt x="35546" y="29"/>
                    <a:pt x="31038" y="4346"/>
                    <a:pt x="28762" y="9341"/>
                  </a:cubicBezTo>
                  <a:cubicBezTo>
                    <a:pt x="27791" y="11473"/>
                    <a:pt x="26708" y="13550"/>
                    <a:pt x="25415" y="15502"/>
                  </a:cubicBezTo>
                  <a:lnTo>
                    <a:pt x="22584" y="19768"/>
                  </a:lnTo>
                  <a:lnTo>
                    <a:pt x="32333" y="26544"/>
                  </a:lnTo>
                  <a:lnTo>
                    <a:pt x="24799" y="32656"/>
                  </a:lnTo>
                  <a:lnTo>
                    <a:pt x="28721" y="39648"/>
                  </a:lnTo>
                  <a:lnTo>
                    <a:pt x="22584" y="32883"/>
                  </a:lnTo>
                  <a:lnTo>
                    <a:pt x="26760" y="26476"/>
                  </a:lnTo>
                  <a:lnTo>
                    <a:pt x="18404" y="20700"/>
                  </a:lnTo>
                  <a:lnTo>
                    <a:pt x="24694" y="7425"/>
                  </a:lnTo>
                  <a:cubicBezTo>
                    <a:pt x="22187" y="3361"/>
                    <a:pt x="18185" y="183"/>
                    <a:pt x="13692" y="183"/>
                  </a:cubicBezTo>
                  <a:cubicBezTo>
                    <a:pt x="13668" y="183"/>
                    <a:pt x="13643" y="183"/>
                    <a:pt x="13619" y="183"/>
                  </a:cubicBezTo>
                  <a:cubicBezTo>
                    <a:pt x="9566" y="211"/>
                    <a:pt x="5925" y="2005"/>
                    <a:pt x="3444" y="4819"/>
                  </a:cubicBezTo>
                  <a:lnTo>
                    <a:pt x="3398" y="4871"/>
                  </a:lnTo>
                  <a:lnTo>
                    <a:pt x="3409" y="4880"/>
                  </a:lnTo>
                  <a:cubicBezTo>
                    <a:pt x="1283" y="7313"/>
                    <a:pt x="1" y="10485"/>
                    <a:pt x="24" y="13969"/>
                  </a:cubicBezTo>
                  <a:cubicBezTo>
                    <a:pt x="96" y="24773"/>
                    <a:pt x="10152" y="30672"/>
                    <a:pt x="18596" y="37704"/>
                  </a:cubicBezTo>
                  <a:lnTo>
                    <a:pt x="27282" y="44136"/>
                  </a:lnTo>
                  <a:lnTo>
                    <a:pt x="36292" y="37581"/>
                  </a:lnTo>
                  <a:cubicBezTo>
                    <a:pt x="44638" y="30439"/>
                    <a:pt x="54615" y="24405"/>
                    <a:pt x="54543" y="13601"/>
                  </a:cubicBezTo>
                  <a:cubicBezTo>
                    <a:pt x="54519" y="10118"/>
                    <a:pt x="53191" y="6962"/>
                    <a:pt x="51038" y="4558"/>
                  </a:cubicBezTo>
                  <a:lnTo>
                    <a:pt x="51045" y="4550"/>
                  </a:lnTo>
                  <a:lnTo>
                    <a:pt x="51000" y="4496"/>
                  </a:lnTo>
                  <a:cubicBezTo>
                    <a:pt x="48498" y="1741"/>
                    <a:pt x="44870" y="1"/>
                    <a:pt x="40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1"/>
            <p:cNvSpPr/>
            <p:nvPr/>
          </p:nvSpPr>
          <p:spPr>
            <a:xfrm>
              <a:off x="4054725" y="934675"/>
              <a:ext cx="279475" cy="204150"/>
            </a:xfrm>
            <a:custGeom>
              <a:avLst/>
              <a:gdLst/>
              <a:ahLst/>
              <a:cxnLst/>
              <a:rect l="l" t="t" r="r" b="b"/>
              <a:pathLst>
                <a:path w="11179" h="8166" extrusionOk="0">
                  <a:moveTo>
                    <a:pt x="5647" y="0"/>
                  </a:moveTo>
                  <a:lnTo>
                    <a:pt x="5647" y="0"/>
                  </a:lnTo>
                  <a:cubicBezTo>
                    <a:pt x="5647" y="0"/>
                    <a:pt x="6016" y="5327"/>
                    <a:pt x="0" y="7424"/>
                  </a:cubicBezTo>
                  <a:cubicBezTo>
                    <a:pt x="0" y="7424"/>
                    <a:pt x="1457" y="8165"/>
                    <a:pt x="3606" y="8165"/>
                  </a:cubicBezTo>
                  <a:cubicBezTo>
                    <a:pt x="5706" y="8165"/>
                    <a:pt x="8467" y="7458"/>
                    <a:pt x="11178" y="4664"/>
                  </a:cubicBez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CuadroTexto 1">
            <a:extLst>
              <a:ext uri="{FF2B5EF4-FFF2-40B4-BE49-F238E27FC236}">
                <a16:creationId xmlns:a16="http://schemas.microsoft.com/office/drawing/2014/main" id="{E3E6002A-86E7-44AD-BF5F-3A56785AC5CE}"/>
              </a:ext>
            </a:extLst>
          </p:cNvPr>
          <p:cNvSpPr txBox="1"/>
          <p:nvPr/>
        </p:nvSpPr>
        <p:spPr>
          <a:xfrm>
            <a:off x="6088800" y="4835723"/>
            <a:ext cx="3105349" cy="307777"/>
          </a:xfrm>
          <a:prstGeom prst="rect">
            <a:avLst/>
          </a:prstGeom>
          <a:noFill/>
        </p:spPr>
        <p:txBody>
          <a:bodyPr wrap="square" rtlCol="0">
            <a:spAutoFit/>
          </a:bodyPr>
          <a:lstStyle/>
          <a:p>
            <a:r>
              <a:rPr lang="es-MX" dirty="0" err="1"/>
              <a:t>Adapted</a:t>
            </a:r>
            <a:r>
              <a:rPr lang="es-MX" dirty="0"/>
              <a:t> </a:t>
            </a:r>
            <a:r>
              <a:rPr lang="es-MX" dirty="0" err="1"/>
              <a:t>by</a:t>
            </a:r>
            <a:r>
              <a:rPr lang="es-MX" dirty="0"/>
              <a:t> Brenda Bollain y Goytia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37"/>
        <p:cNvGrpSpPr/>
        <p:nvPr/>
      </p:nvGrpSpPr>
      <p:grpSpPr>
        <a:xfrm>
          <a:off x="0" y="0"/>
          <a:ext cx="0" cy="0"/>
          <a:chOff x="0" y="0"/>
          <a:chExt cx="0" cy="0"/>
        </a:xfrm>
      </p:grpSpPr>
      <p:sp>
        <p:nvSpPr>
          <p:cNvPr id="1838" name="Google Shape;1838;p80">
            <a:hlinkClick r:id="rId3" action="ppaction://hlinksldjump"/>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0"/>
          <p:cNvSpPr txBox="1">
            <a:spLocks noGrp="1"/>
          </p:cNvSpPr>
          <p:nvPr>
            <p:ph type="title"/>
          </p:nvPr>
        </p:nvSpPr>
        <p:spPr>
          <a:xfrm>
            <a:off x="5004750" y="863075"/>
            <a:ext cx="3127800" cy="173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¿Que tan largo es tu tiempo de atención en clase?</a:t>
            </a:r>
            <a:endParaRPr/>
          </a:p>
        </p:txBody>
      </p:sp>
      <p:sp>
        <p:nvSpPr>
          <p:cNvPr id="1840" name="Google Shape;1840;p80">
            <a:hlinkClick r:id="" action="ppaction://noaction"/>
          </p:cNvPr>
          <p:cNvSpPr/>
          <p:nvPr/>
        </p:nvSpPr>
        <p:spPr>
          <a:xfrm>
            <a:off x="5086675" y="2784250"/>
            <a:ext cx="1866900" cy="4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1841" name="Google Shape;1841;p80">
            <a:hlinkClick r:id="" action="ppaction://noaction"/>
          </p:cNvPr>
          <p:cNvSpPr txBox="1"/>
          <p:nvPr/>
        </p:nvSpPr>
        <p:spPr>
          <a:xfrm>
            <a:off x="5344375" y="278425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Una hora</a:t>
            </a:r>
            <a:endParaRPr/>
          </a:p>
        </p:txBody>
      </p:sp>
      <p:sp>
        <p:nvSpPr>
          <p:cNvPr id="1842" name="Google Shape;1842;p80">
            <a:hlinkClick r:id="rId4" action="ppaction://hlinksldjump"/>
          </p:cNvPr>
          <p:cNvSpPr/>
          <p:nvPr/>
        </p:nvSpPr>
        <p:spPr>
          <a:xfrm>
            <a:off x="5086675" y="3336700"/>
            <a:ext cx="1866900" cy="4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1843" name="Google Shape;1843;p80">
            <a:hlinkClick r:id="rId4" action="ppaction://hlinksldjump"/>
          </p:cNvPr>
          <p:cNvSpPr txBox="1"/>
          <p:nvPr/>
        </p:nvSpPr>
        <p:spPr>
          <a:xfrm>
            <a:off x="5344375" y="333670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30 minutos</a:t>
            </a:r>
            <a:endParaRPr/>
          </a:p>
        </p:txBody>
      </p:sp>
      <p:sp>
        <p:nvSpPr>
          <p:cNvPr id="1844" name="Google Shape;1844;p80">
            <a:hlinkClick r:id="" action="ppaction://noaction"/>
          </p:cNvPr>
          <p:cNvSpPr/>
          <p:nvPr/>
        </p:nvSpPr>
        <p:spPr>
          <a:xfrm>
            <a:off x="5086675" y="3889150"/>
            <a:ext cx="1866900" cy="4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1845" name="Google Shape;1845;p80">
            <a:hlinkClick r:id="rId4" action="ppaction://hlinksldjump"/>
          </p:cNvPr>
          <p:cNvSpPr txBox="1"/>
          <p:nvPr/>
        </p:nvSpPr>
        <p:spPr>
          <a:xfrm>
            <a:off x="5344375" y="388915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10 minutos</a:t>
            </a:r>
            <a:endParaRPr/>
          </a:p>
        </p:txBody>
      </p:sp>
      <p:grpSp>
        <p:nvGrpSpPr>
          <p:cNvPr id="1846" name="Google Shape;1846;p80"/>
          <p:cNvGrpSpPr/>
          <p:nvPr/>
        </p:nvGrpSpPr>
        <p:grpSpPr>
          <a:xfrm>
            <a:off x="1214404" y="925870"/>
            <a:ext cx="3288541" cy="3420479"/>
            <a:chOff x="1322100" y="238125"/>
            <a:chExt cx="5036050" cy="5238100"/>
          </a:xfrm>
        </p:grpSpPr>
        <p:sp>
          <p:nvSpPr>
            <p:cNvPr id="1847" name="Google Shape;1847;p80"/>
            <p:cNvSpPr/>
            <p:nvPr/>
          </p:nvSpPr>
          <p:spPr>
            <a:xfrm>
              <a:off x="1322100" y="4155650"/>
              <a:ext cx="2120925" cy="1049300"/>
            </a:xfrm>
            <a:custGeom>
              <a:avLst/>
              <a:gdLst/>
              <a:ahLst/>
              <a:cxnLst/>
              <a:rect l="l" t="t" r="r" b="b"/>
              <a:pathLst>
                <a:path w="84837" h="41972" extrusionOk="0">
                  <a:moveTo>
                    <a:pt x="31968" y="0"/>
                  </a:moveTo>
                  <a:cubicBezTo>
                    <a:pt x="30168" y="0"/>
                    <a:pt x="28284" y="409"/>
                    <a:pt x="26957" y="1175"/>
                  </a:cubicBezTo>
                  <a:lnTo>
                    <a:pt x="2167" y="15488"/>
                  </a:lnTo>
                  <a:cubicBezTo>
                    <a:pt x="1" y="16738"/>
                    <a:pt x="34" y="18707"/>
                    <a:pt x="2242" y="19885"/>
                  </a:cubicBezTo>
                  <a:lnTo>
                    <a:pt x="42101" y="41126"/>
                  </a:lnTo>
                  <a:cubicBezTo>
                    <a:pt x="43161" y="41692"/>
                    <a:pt x="44529" y="41972"/>
                    <a:pt x="45906" y="41972"/>
                  </a:cubicBezTo>
                  <a:cubicBezTo>
                    <a:pt x="47397" y="41972"/>
                    <a:pt x="48897" y="41643"/>
                    <a:pt x="50024" y="40992"/>
                  </a:cubicBezTo>
                  <a:lnTo>
                    <a:pt x="82668" y="22145"/>
                  </a:lnTo>
                  <a:cubicBezTo>
                    <a:pt x="84837" y="20893"/>
                    <a:pt x="84694" y="19164"/>
                    <a:pt x="82352" y="18283"/>
                  </a:cubicBezTo>
                  <a:lnTo>
                    <a:pt x="35123" y="506"/>
                  </a:lnTo>
                  <a:cubicBezTo>
                    <a:pt x="34214" y="164"/>
                    <a:pt x="33108" y="0"/>
                    <a:pt x="3196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0"/>
            <p:cNvSpPr/>
            <p:nvPr/>
          </p:nvSpPr>
          <p:spPr>
            <a:xfrm>
              <a:off x="2585050" y="4744625"/>
              <a:ext cx="1390775" cy="731600"/>
            </a:xfrm>
            <a:custGeom>
              <a:avLst/>
              <a:gdLst/>
              <a:ahLst/>
              <a:cxnLst/>
              <a:rect l="l" t="t" r="r" b="b"/>
              <a:pathLst>
                <a:path w="55631" h="29264" extrusionOk="0">
                  <a:moveTo>
                    <a:pt x="27814" y="1"/>
                  </a:moveTo>
                  <a:cubicBezTo>
                    <a:pt x="21329" y="1"/>
                    <a:pt x="14843" y="1429"/>
                    <a:pt x="9896" y="4287"/>
                  </a:cubicBezTo>
                  <a:cubicBezTo>
                    <a:pt x="0" y="10000"/>
                    <a:pt x="0" y="19264"/>
                    <a:pt x="9897" y="24978"/>
                  </a:cubicBezTo>
                  <a:cubicBezTo>
                    <a:pt x="14845" y="27835"/>
                    <a:pt x="21331" y="29263"/>
                    <a:pt x="27816" y="29263"/>
                  </a:cubicBezTo>
                  <a:cubicBezTo>
                    <a:pt x="34301" y="29263"/>
                    <a:pt x="40787" y="27835"/>
                    <a:pt x="45735" y="24978"/>
                  </a:cubicBezTo>
                  <a:cubicBezTo>
                    <a:pt x="55631" y="19264"/>
                    <a:pt x="55630" y="10000"/>
                    <a:pt x="45734" y="4287"/>
                  </a:cubicBezTo>
                  <a:cubicBezTo>
                    <a:pt x="40785" y="1429"/>
                    <a:pt x="34299" y="1"/>
                    <a:pt x="2781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0"/>
            <p:cNvSpPr/>
            <p:nvPr/>
          </p:nvSpPr>
          <p:spPr>
            <a:xfrm>
              <a:off x="3422025" y="3587425"/>
              <a:ext cx="2120900" cy="1049325"/>
            </a:xfrm>
            <a:custGeom>
              <a:avLst/>
              <a:gdLst/>
              <a:ahLst/>
              <a:cxnLst/>
              <a:rect l="l" t="t" r="r" b="b"/>
              <a:pathLst>
                <a:path w="84836" h="41973" extrusionOk="0">
                  <a:moveTo>
                    <a:pt x="31969" y="1"/>
                  </a:moveTo>
                  <a:cubicBezTo>
                    <a:pt x="30169" y="1"/>
                    <a:pt x="28284" y="410"/>
                    <a:pt x="26956" y="1177"/>
                  </a:cubicBezTo>
                  <a:lnTo>
                    <a:pt x="2167" y="15488"/>
                  </a:lnTo>
                  <a:cubicBezTo>
                    <a:pt x="0" y="16740"/>
                    <a:pt x="33" y="18709"/>
                    <a:pt x="2243" y="19885"/>
                  </a:cubicBezTo>
                  <a:lnTo>
                    <a:pt x="42101" y="41128"/>
                  </a:lnTo>
                  <a:cubicBezTo>
                    <a:pt x="43161" y="41692"/>
                    <a:pt x="44530" y="41972"/>
                    <a:pt x="45906" y="41972"/>
                  </a:cubicBezTo>
                  <a:cubicBezTo>
                    <a:pt x="47397" y="41972"/>
                    <a:pt x="48897" y="41644"/>
                    <a:pt x="50024" y="40994"/>
                  </a:cubicBezTo>
                  <a:lnTo>
                    <a:pt x="82669" y="22145"/>
                  </a:lnTo>
                  <a:cubicBezTo>
                    <a:pt x="84836" y="20894"/>
                    <a:pt x="84694" y="19164"/>
                    <a:pt x="82352" y="18283"/>
                  </a:cubicBezTo>
                  <a:lnTo>
                    <a:pt x="35122" y="506"/>
                  </a:lnTo>
                  <a:cubicBezTo>
                    <a:pt x="34214" y="165"/>
                    <a:pt x="33109" y="1"/>
                    <a:pt x="3196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0"/>
            <p:cNvSpPr/>
            <p:nvPr/>
          </p:nvSpPr>
          <p:spPr>
            <a:xfrm>
              <a:off x="4671800" y="4098700"/>
              <a:ext cx="1686350" cy="887050"/>
            </a:xfrm>
            <a:custGeom>
              <a:avLst/>
              <a:gdLst/>
              <a:ahLst/>
              <a:cxnLst/>
              <a:rect l="l" t="t" r="r" b="b"/>
              <a:pathLst>
                <a:path w="67454" h="35482" extrusionOk="0">
                  <a:moveTo>
                    <a:pt x="33726" y="0"/>
                  </a:moveTo>
                  <a:cubicBezTo>
                    <a:pt x="25863" y="0"/>
                    <a:pt x="17999" y="1732"/>
                    <a:pt x="12000" y="5196"/>
                  </a:cubicBezTo>
                  <a:cubicBezTo>
                    <a:pt x="1" y="12125"/>
                    <a:pt x="1" y="23358"/>
                    <a:pt x="12001" y="30285"/>
                  </a:cubicBezTo>
                  <a:cubicBezTo>
                    <a:pt x="18001" y="33749"/>
                    <a:pt x="25864" y="35481"/>
                    <a:pt x="33728" y="35481"/>
                  </a:cubicBezTo>
                  <a:cubicBezTo>
                    <a:pt x="41591" y="35481"/>
                    <a:pt x="49455" y="33749"/>
                    <a:pt x="55455" y="30285"/>
                  </a:cubicBezTo>
                  <a:cubicBezTo>
                    <a:pt x="67454" y="23358"/>
                    <a:pt x="67454" y="12125"/>
                    <a:pt x="55454" y="5196"/>
                  </a:cubicBezTo>
                  <a:cubicBezTo>
                    <a:pt x="49453" y="1732"/>
                    <a:pt x="41590" y="0"/>
                    <a:pt x="3372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0"/>
            <p:cNvSpPr/>
            <p:nvPr/>
          </p:nvSpPr>
          <p:spPr>
            <a:xfrm>
              <a:off x="5133625" y="3084150"/>
              <a:ext cx="249300" cy="1054275"/>
            </a:xfrm>
            <a:custGeom>
              <a:avLst/>
              <a:gdLst/>
              <a:ahLst/>
              <a:cxnLst/>
              <a:rect l="l" t="t" r="r" b="b"/>
              <a:pathLst>
                <a:path w="9972" h="42171" extrusionOk="0">
                  <a:moveTo>
                    <a:pt x="0" y="1"/>
                  </a:moveTo>
                  <a:lnTo>
                    <a:pt x="7699" y="41530"/>
                  </a:lnTo>
                  <a:lnTo>
                    <a:pt x="7705" y="41530"/>
                  </a:lnTo>
                  <a:cubicBezTo>
                    <a:pt x="7726" y="41674"/>
                    <a:pt x="7823" y="41817"/>
                    <a:pt x="8005" y="41935"/>
                  </a:cubicBezTo>
                  <a:cubicBezTo>
                    <a:pt x="8245" y="42090"/>
                    <a:pt x="8575" y="42170"/>
                    <a:pt x="8899" y="42170"/>
                  </a:cubicBezTo>
                  <a:cubicBezTo>
                    <a:pt x="9157" y="42170"/>
                    <a:pt x="9411" y="42120"/>
                    <a:pt x="9613" y="42016"/>
                  </a:cubicBezTo>
                  <a:cubicBezTo>
                    <a:pt x="9856" y="41892"/>
                    <a:pt x="9972" y="41717"/>
                    <a:pt x="9966" y="41537"/>
                  </a:cubicBezTo>
                  <a:lnTo>
                    <a:pt x="9966" y="41537"/>
                  </a:lnTo>
                  <a:lnTo>
                    <a:pt x="9972" y="41538"/>
                  </a:lnTo>
                  <a:lnTo>
                    <a:pt x="4512" y="23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0"/>
            <p:cNvSpPr/>
            <p:nvPr/>
          </p:nvSpPr>
          <p:spPr>
            <a:xfrm>
              <a:off x="5133625" y="3084150"/>
              <a:ext cx="133075" cy="215825"/>
            </a:xfrm>
            <a:custGeom>
              <a:avLst/>
              <a:gdLst/>
              <a:ahLst/>
              <a:cxnLst/>
              <a:rect l="l" t="t" r="r" b="b"/>
              <a:pathLst>
                <a:path w="5323" h="8633" extrusionOk="0">
                  <a:moveTo>
                    <a:pt x="0" y="1"/>
                  </a:moveTo>
                  <a:lnTo>
                    <a:pt x="1600" y="8633"/>
                  </a:lnTo>
                  <a:cubicBezTo>
                    <a:pt x="2684" y="8226"/>
                    <a:pt x="3230" y="7979"/>
                    <a:pt x="4364" y="7295"/>
                  </a:cubicBezTo>
                  <a:cubicBezTo>
                    <a:pt x="4852" y="7000"/>
                    <a:pt x="5272" y="6580"/>
                    <a:pt x="5323" y="6355"/>
                  </a:cubicBezTo>
                  <a:lnTo>
                    <a:pt x="4513" y="230"/>
                  </a:lnTo>
                  <a:lnTo>
                    <a:pt x="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0"/>
            <p:cNvSpPr/>
            <p:nvPr/>
          </p:nvSpPr>
          <p:spPr>
            <a:xfrm>
              <a:off x="3555475" y="2979725"/>
              <a:ext cx="277400" cy="1062500"/>
            </a:xfrm>
            <a:custGeom>
              <a:avLst/>
              <a:gdLst/>
              <a:ahLst/>
              <a:cxnLst/>
              <a:rect l="l" t="t" r="r" b="b"/>
              <a:pathLst>
                <a:path w="11096" h="42500" extrusionOk="0">
                  <a:moveTo>
                    <a:pt x="6578" y="1"/>
                  </a:moveTo>
                  <a:lnTo>
                    <a:pt x="10" y="41811"/>
                  </a:lnTo>
                  <a:lnTo>
                    <a:pt x="16" y="41811"/>
                  </a:lnTo>
                  <a:cubicBezTo>
                    <a:pt x="1" y="41990"/>
                    <a:pt x="108" y="42172"/>
                    <a:pt x="344" y="42308"/>
                  </a:cubicBezTo>
                  <a:cubicBezTo>
                    <a:pt x="566" y="42436"/>
                    <a:pt x="858" y="42500"/>
                    <a:pt x="1149" y="42500"/>
                  </a:cubicBezTo>
                  <a:cubicBezTo>
                    <a:pt x="1440" y="42500"/>
                    <a:pt x="1731" y="42436"/>
                    <a:pt x="1953" y="42308"/>
                  </a:cubicBezTo>
                  <a:cubicBezTo>
                    <a:pt x="2142" y="42198"/>
                    <a:pt x="2246" y="42061"/>
                    <a:pt x="2275" y="41918"/>
                  </a:cubicBezTo>
                  <a:lnTo>
                    <a:pt x="2279" y="41918"/>
                  </a:lnTo>
                  <a:lnTo>
                    <a:pt x="110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0"/>
            <p:cNvSpPr/>
            <p:nvPr/>
          </p:nvSpPr>
          <p:spPr>
            <a:xfrm>
              <a:off x="3672600" y="2979725"/>
              <a:ext cx="160275" cy="354925"/>
            </a:xfrm>
            <a:custGeom>
              <a:avLst/>
              <a:gdLst/>
              <a:ahLst/>
              <a:cxnLst/>
              <a:rect l="l" t="t" r="r" b="b"/>
              <a:pathLst>
                <a:path w="6411" h="14197" extrusionOk="0">
                  <a:moveTo>
                    <a:pt x="1893" y="1"/>
                  </a:moveTo>
                  <a:lnTo>
                    <a:pt x="1" y="12039"/>
                  </a:lnTo>
                  <a:cubicBezTo>
                    <a:pt x="820" y="12748"/>
                    <a:pt x="2396" y="13726"/>
                    <a:pt x="3416" y="14196"/>
                  </a:cubicBezTo>
                  <a:lnTo>
                    <a:pt x="64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0"/>
            <p:cNvSpPr/>
            <p:nvPr/>
          </p:nvSpPr>
          <p:spPr>
            <a:xfrm>
              <a:off x="4410800" y="3450950"/>
              <a:ext cx="217475" cy="1073650"/>
            </a:xfrm>
            <a:custGeom>
              <a:avLst/>
              <a:gdLst/>
              <a:ahLst/>
              <a:cxnLst/>
              <a:rect l="l" t="t" r="r" b="b"/>
              <a:pathLst>
                <a:path w="8699" h="42946" extrusionOk="0">
                  <a:moveTo>
                    <a:pt x="1" y="1"/>
                  </a:moveTo>
                  <a:lnTo>
                    <a:pt x="6425" y="42305"/>
                  </a:lnTo>
                  <a:lnTo>
                    <a:pt x="6430" y="42305"/>
                  </a:lnTo>
                  <a:cubicBezTo>
                    <a:pt x="6452" y="42449"/>
                    <a:pt x="6548" y="42592"/>
                    <a:pt x="6730" y="42710"/>
                  </a:cubicBezTo>
                  <a:cubicBezTo>
                    <a:pt x="6971" y="42865"/>
                    <a:pt x="7301" y="42945"/>
                    <a:pt x="7625" y="42945"/>
                  </a:cubicBezTo>
                  <a:cubicBezTo>
                    <a:pt x="7883" y="42945"/>
                    <a:pt x="8137" y="42895"/>
                    <a:pt x="8339" y="42791"/>
                  </a:cubicBezTo>
                  <a:cubicBezTo>
                    <a:pt x="8582" y="42667"/>
                    <a:pt x="8698" y="42492"/>
                    <a:pt x="8693" y="42312"/>
                  </a:cubicBezTo>
                  <a:lnTo>
                    <a:pt x="8697" y="42312"/>
                  </a:lnTo>
                  <a:lnTo>
                    <a:pt x="4514" y="22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0"/>
            <p:cNvSpPr/>
            <p:nvPr/>
          </p:nvSpPr>
          <p:spPr>
            <a:xfrm>
              <a:off x="4410800" y="3450950"/>
              <a:ext cx="129900" cy="188700"/>
            </a:xfrm>
            <a:custGeom>
              <a:avLst/>
              <a:gdLst/>
              <a:ahLst/>
              <a:cxnLst/>
              <a:rect l="l" t="t" r="r" b="b"/>
              <a:pathLst>
                <a:path w="5196" h="7548" extrusionOk="0">
                  <a:moveTo>
                    <a:pt x="1" y="1"/>
                  </a:moveTo>
                  <a:lnTo>
                    <a:pt x="1124" y="7394"/>
                  </a:lnTo>
                  <a:cubicBezTo>
                    <a:pt x="1471" y="7500"/>
                    <a:pt x="1906" y="7547"/>
                    <a:pt x="2382" y="7547"/>
                  </a:cubicBezTo>
                  <a:cubicBezTo>
                    <a:pt x="3286" y="7547"/>
                    <a:pt x="4335" y="7375"/>
                    <a:pt x="5196" y="7098"/>
                  </a:cubicBezTo>
                  <a:lnTo>
                    <a:pt x="4514" y="22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0"/>
            <p:cNvSpPr/>
            <p:nvPr/>
          </p:nvSpPr>
          <p:spPr>
            <a:xfrm>
              <a:off x="4171950" y="2621275"/>
              <a:ext cx="277400" cy="1062525"/>
            </a:xfrm>
            <a:custGeom>
              <a:avLst/>
              <a:gdLst/>
              <a:ahLst/>
              <a:cxnLst/>
              <a:rect l="l" t="t" r="r" b="b"/>
              <a:pathLst>
                <a:path w="11096" h="42501" extrusionOk="0">
                  <a:moveTo>
                    <a:pt x="6578" y="0"/>
                  </a:moveTo>
                  <a:lnTo>
                    <a:pt x="10" y="41812"/>
                  </a:lnTo>
                  <a:lnTo>
                    <a:pt x="16" y="41812"/>
                  </a:lnTo>
                  <a:cubicBezTo>
                    <a:pt x="1" y="41990"/>
                    <a:pt x="108" y="42172"/>
                    <a:pt x="344" y="42307"/>
                  </a:cubicBezTo>
                  <a:cubicBezTo>
                    <a:pt x="566" y="42436"/>
                    <a:pt x="858" y="42500"/>
                    <a:pt x="1149" y="42500"/>
                  </a:cubicBezTo>
                  <a:cubicBezTo>
                    <a:pt x="1441" y="42500"/>
                    <a:pt x="1732" y="42436"/>
                    <a:pt x="1955" y="42307"/>
                  </a:cubicBezTo>
                  <a:cubicBezTo>
                    <a:pt x="2142" y="42199"/>
                    <a:pt x="2246" y="42061"/>
                    <a:pt x="2275" y="41919"/>
                  </a:cubicBezTo>
                  <a:lnTo>
                    <a:pt x="2280" y="41919"/>
                  </a:lnTo>
                  <a:lnTo>
                    <a:pt x="11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0"/>
            <p:cNvSpPr/>
            <p:nvPr/>
          </p:nvSpPr>
          <p:spPr>
            <a:xfrm>
              <a:off x="4189100" y="2649800"/>
              <a:ext cx="250925" cy="939125"/>
            </a:xfrm>
            <a:custGeom>
              <a:avLst/>
              <a:gdLst/>
              <a:ahLst/>
              <a:cxnLst/>
              <a:rect l="l" t="t" r="r" b="b"/>
              <a:pathLst>
                <a:path w="10037" h="37565" extrusionOk="0">
                  <a:moveTo>
                    <a:pt x="5732" y="0"/>
                  </a:moveTo>
                  <a:lnTo>
                    <a:pt x="0" y="36366"/>
                  </a:lnTo>
                  <a:cubicBezTo>
                    <a:pt x="825" y="36812"/>
                    <a:pt x="1422" y="37141"/>
                    <a:pt x="2249" y="37564"/>
                  </a:cubicBezTo>
                  <a:lnTo>
                    <a:pt x="10037" y="851"/>
                  </a:lnTo>
                  <a:cubicBezTo>
                    <a:pt x="8821" y="567"/>
                    <a:pt x="7592" y="302"/>
                    <a:pt x="6340" y="67"/>
                  </a:cubicBezTo>
                  <a:cubicBezTo>
                    <a:pt x="6161" y="33"/>
                    <a:pt x="5952" y="12"/>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80"/>
            <p:cNvSpPr/>
            <p:nvPr/>
          </p:nvSpPr>
          <p:spPr>
            <a:xfrm>
              <a:off x="3488825" y="1604700"/>
              <a:ext cx="1806625" cy="1956350"/>
            </a:xfrm>
            <a:custGeom>
              <a:avLst/>
              <a:gdLst/>
              <a:ahLst/>
              <a:cxnLst/>
              <a:rect l="l" t="t" r="r" b="b"/>
              <a:pathLst>
                <a:path w="72265" h="78254" extrusionOk="0">
                  <a:moveTo>
                    <a:pt x="22068" y="1"/>
                  </a:moveTo>
                  <a:cubicBezTo>
                    <a:pt x="21102" y="1"/>
                    <a:pt x="20075" y="198"/>
                    <a:pt x="18990" y="544"/>
                  </a:cubicBezTo>
                  <a:cubicBezTo>
                    <a:pt x="18883" y="574"/>
                    <a:pt x="18770" y="611"/>
                    <a:pt x="18658" y="651"/>
                  </a:cubicBezTo>
                  <a:cubicBezTo>
                    <a:pt x="18331" y="768"/>
                    <a:pt x="17994" y="892"/>
                    <a:pt x="17657" y="1024"/>
                  </a:cubicBezTo>
                  <a:lnTo>
                    <a:pt x="17651" y="1024"/>
                  </a:lnTo>
                  <a:cubicBezTo>
                    <a:pt x="17202" y="1208"/>
                    <a:pt x="16737" y="1413"/>
                    <a:pt x="16267" y="1627"/>
                  </a:cubicBezTo>
                  <a:cubicBezTo>
                    <a:pt x="14611" y="2389"/>
                    <a:pt x="12828" y="3365"/>
                    <a:pt x="10926" y="4407"/>
                  </a:cubicBezTo>
                  <a:cubicBezTo>
                    <a:pt x="10701" y="4529"/>
                    <a:pt x="10477" y="4658"/>
                    <a:pt x="10252" y="4786"/>
                  </a:cubicBezTo>
                  <a:cubicBezTo>
                    <a:pt x="9982" y="4939"/>
                    <a:pt x="9716" y="5097"/>
                    <a:pt x="9450" y="5261"/>
                  </a:cubicBezTo>
                  <a:cubicBezTo>
                    <a:pt x="9281" y="5363"/>
                    <a:pt x="9112" y="5470"/>
                    <a:pt x="8943" y="5577"/>
                  </a:cubicBezTo>
                  <a:cubicBezTo>
                    <a:pt x="8520" y="5848"/>
                    <a:pt x="8106" y="6129"/>
                    <a:pt x="7702" y="6431"/>
                  </a:cubicBezTo>
                  <a:cubicBezTo>
                    <a:pt x="7503" y="6579"/>
                    <a:pt x="7304" y="6732"/>
                    <a:pt x="7104" y="6891"/>
                  </a:cubicBezTo>
                  <a:cubicBezTo>
                    <a:pt x="6910" y="7049"/>
                    <a:pt x="6715" y="7207"/>
                    <a:pt x="6526" y="7371"/>
                  </a:cubicBezTo>
                  <a:cubicBezTo>
                    <a:pt x="6240" y="7617"/>
                    <a:pt x="5964" y="7872"/>
                    <a:pt x="5698" y="8148"/>
                  </a:cubicBezTo>
                  <a:cubicBezTo>
                    <a:pt x="5515" y="8316"/>
                    <a:pt x="5341" y="8506"/>
                    <a:pt x="5173" y="8695"/>
                  </a:cubicBezTo>
                  <a:cubicBezTo>
                    <a:pt x="4821" y="9074"/>
                    <a:pt x="4492" y="9473"/>
                    <a:pt x="4186" y="9890"/>
                  </a:cubicBezTo>
                  <a:cubicBezTo>
                    <a:pt x="4181" y="9896"/>
                    <a:pt x="4181" y="9901"/>
                    <a:pt x="4175" y="9905"/>
                  </a:cubicBezTo>
                  <a:cubicBezTo>
                    <a:pt x="4099" y="10008"/>
                    <a:pt x="4022" y="10116"/>
                    <a:pt x="3951" y="10217"/>
                  </a:cubicBezTo>
                  <a:cubicBezTo>
                    <a:pt x="3793" y="10443"/>
                    <a:pt x="3645" y="10672"/>
                    <a:pt x="3497" y="10907"/>
                  </a:cubicBezTo>
                  <a:cubicBezTo>
                    <a:pt x="3282" y="11250"/>
                    <a:pt x="3077" y="11607"/>
                    <a:pt x="2883" y="11980"/>
                  </a:cubicBezTo>
                  <a:cubicBezTo>
                    <a:pt x="2816" y="12108"/>
                    <a:pt x="2750" y="12236"/>
                    <a:pt x="2689" y="12363"/>
                  </a:cubicBezTo>
                  <a:cubicBezTo>
                    <a:pt x="2623" y="12491"/>
                    <a:pt x="2561" y="12624"/>
                    <a:pt x="2499" y="12757"/>
                  </a:cubicBezTo>
                  <a:cubicBezTo>
                    <a:pt x="2438" y="12895"/>
                    <a:pt x="2382" y="13028"/>
                    <a:pt x="2321" y="13167"/>
                  </a:cubicBezTo>
                  <a:cubicBezTo>
                    <a:pt x="1416" y="15277"/>
                    <a:pt x="793" y="17863"/>
                    <a:pt x="517" y="21097"/>
                  </a:cubicBezTo>
                  <a:cubicBezTo>
                    <a:pt x="1" y="27178"/>
                    <a:pt x="492" y="38798"/>
                    <a:pt x="1728" y="47604"/>
                  </a:cubicBezTo>
                  <a:lnTo>
                    <a:pt x="1723" y="47599"/>
                  </a:lnTo>
                  <a:lnTo>
                    <a:pt x="1723" y="47599"/>
                  </a:lnTo>
                  <a:cubicBezTo>
                    <a:pt x="3512" y="62310"/>
                    <a:pt x="5705" y="62336"/>
                    <a:pt x="8893" y="64799"/>
                  </a:cubicBezTo>
                  <a:cubicBezTo>
                    <a:pt x="14375" y="69035"/>
                    <a:pt x="26727" y="74989"/>
                    <a:pt x="31934" y="77039"/>
                  </a:cubicBezTo>
                  <a:cubicBezTo>
                    <a:pt x="34122" y="77900"/>
                    <a:pt x="36217" y="78254"/>
                    <a:pt x="38216" y="78254"/>
                  </a:cubicBezTo>
                  <a:cubicBezTo>
                    <a:pt x="44844" y="78254"/>
                    <a:pt x="50423" y="74367"/>
                    <a:pt x="54844" y="72184"/>
                  </a:cubicBezTo>
                  <a:cubicBezTo>
                    <a:pt x="60593" y="69347"/>
                    <a:pt x="67660" y="64917"/>
                    <a:pt x="70083" y="63160"/>
                  </a:cubicBezTo>
                  <a:cubicBezTo>
                    <a:pt x="71519" y="62112"/>
                    <a:pt x="72264" y="61053"/>
                    <a:pt x="72249" y="59940"/>
                  </a:cubicBezTo>
                  <a:cubicBezTo>
                    <a:pt x="72245" y="59501"/>
                    <a:pt x="72255" y="57691"/>
                    <a:pt x="72255" y="57226"/>
                  </a:cubicBezTo>
                  <a:cubicBezTo>
                    <a:pt x="72249" y="55805"/>
                    <a:pt x="71003" y="54282"/>
                    <a:pt x="68361" y="52571"/>
                  </a:cubicBezTo>
                  <a:cubicBezTo>
                    <a:pt x="63486" y="49407"/>
                    <a:pt x="49286" y="41482"/>
                    <a:pt x="42458" y="37700"/>
                  </a:cubicBezTo>
                  <a:cubicBezTo>
                    <a:pt x="42452" y="37671"/>
                    <a:pt x="42430" y="37649"/>
                    <a:pt x="42401" y="37644"/>
                  </a:cubicBezTo>
                  <a:cubicBezTo>
                    <a:pt x="37148" y="34455"/>
                    <a:pt x="35553" y="20846"/>
                    <a:pt x="31915" y="9312"/>
                  </a:cubicBezTo>
                  <a:cubicBezTo>
                    <a:pt x="31837" y="9068"/>
                    <a:pt x="31761" y="8828"/>
                    <a:pt x="31680" y="8597"/>
                  </a:cubicBezTo>
                  <a:cubicBezTo>
                    <a:pt x="31619" y="8414"/>
                    <a:pt x="31552" y="8234"/>
                    <a:pt x="31490" y="8061"/>
                  </a:cubicBezTo>
                  <a:cubicBezTo>
                    <a:pt x="31260" y="7432"/>
                    <a:pt x="31026" y="6861"/>
                    <a:pt x="30775" y="6334"/>
                  </a:cubicBezTo>
                  <a:cubicBezTo>
                    <a:pt x="30719" y="6211"/>
                    <a:pt x="30663" y="6094"/>
                    <a:pt x="30606" y="5981"/>
                  </a:cubicBezTo>
                  <a:cubicBezTo>
                    <a:pt x="30382" y="5517"/>
                    <a:pt x="30129" y="5065"/>
                    <a:pt x="29850" y="4632"/>
                  </a:cubicBezTo>
                  <a:cubicBezTo>
                    <a:pt x="29784" y="4525"/>
                    <a:pt x="29712" y="4422"/>
                    <a:pt x="29645" y="4326"/>
                  </a:cubicBezTo>
                  <a:cubicBezTo>
                    <a:pt x="29518" y="4136"/>
                    <a:pt x="29385" y="3963"/>
                    <a:pt x="29252" y="3794"/>
                  </a:cubicBezTo>
                  <a:cubicBezTo>
                    <a:pt x="29176" y="3701"/>
                    <a:pt x="29105" y="3615"/>
                    <a:pt x="29028" y="3528"/>
                  </a:cubicBezTo>
                  <a:cubicBezTo>
                    <a:pt x="28911" y="3386"/>
                    <a:pt x="28786" y="3252"/>
                    <a:pt x="28654" y="3124"/>
                  </a:cubicBezTo>
                  <a:cubicBezTo>
                    <a:pt x="28556" y="3020"/>
                    <a:pt x="28452" y="2922"/>
                    <a:pt x="28342" y="2828"/>
                  </a:cubicBezTo>
                  <a:cubicBezTo>
                    <a:pt x="28026" y="2546"/>
                    <a:pt x="27699" y="2307"/>
                    <a:pt x="27361" y="2113"/>
                  </a:cubicBezTo>
                  <a:cubicBezTo>
                    <a:pt x="27300" y="2077"/>
                    <a:pt x="27213" y="2031"/>
                    <a:pt x="27111" y="1969"/>
                  </a:cubicBezTo>
                  <a:cubicBezTo>
                    <a:pt x="27104" y="1961"/>
                    <a:pt x="27092" y="1954"/>
                    <a:pt x="27080" y="1954"/>
                  </a:cubicBezTo>
                  <a:cubicBezTo>
                    <a:pt x="27054" y="1938"/>
                    <a:pt x="27034" y="1929"/>
                    <a:pt x="27014" y="1918"/>
                  </a:cubicBezTo>
                  <a:cubicBezTo>
                    <a:pt x="26977" y="1898"/>
                    <a:pt x="26942" y="1872"/>
                    <a:pt x="26901" y="1853"/>
                  </a:cubicBezTo>
                  <a:cubicBezTo>
                    <a:pt x="26584" y="1673"/>
                    <a:pt x="26180" y="1443"/>
                    <a:pt x="25818" y="1243"/>
                  </a:cubicBezTo>
                  <a:cubicBezTo>
                    <a:pt x="25715" y="1188"/>
                    <a:pt x="25618" y="1132"/>
                    <a:pt x="25526" y="1080"/>
                  </a:cubicBezTo>
                  <a:cubicBezTo>
                    <a:pt x="25480" y="1055"/>
                    <a:pt x="25434" y="1029"/>
                    <a:pt x="25393" y="1003"/>
                  </a:cubicBezTo>
                  <a:cubicBezTo>
                    <a:pt x="25225" y="907"/>
                    <a:pt x="25087" y="829"/>
                    <a:pt x="25010" y="784"/>
                  </a:cubicBezTo>
                  <a:cubicBezTo>
                    <a:pt x="24679" y="582"/>
                    <a:pt x="24326" y="419"/>
                    <a:pt x="23957" y="299"/>
                  </a:cubicBezTo>
                  <a:cubicBezTo>
                    <a:pt x="23835" y="258"/>
                    <a:pt x="23712" y="221"/>
                    <a:pt x="23589" y="186"/>
                  </a:cubicBezTo>
                  <a:cubicBezTo>
                    <a:pt x="23451" y="151"/>
                    <a:pt x="23314" y="119"/>
                    <a:pt x="23170" y="94"/>
                  </a:cubicBezTo>
                  <a:cubicBezTo>
                    <a:pt x="22812" y="31"/>
                    <a:pt x="22445" y="1"/>
                    <a:pt x="2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0"/>
            <p:cNvSpPr/>
            <p:nvPr/>
          </p:nvSpPr>
          <p:spPr>
            <a:xfrm>
              <a:off x="3488825" y="1604700"/>
              <a:ext cx="1806625" cy="1956350"/>
            </a:xfrm>
            <a:custGeom>
              <a:avLst/>
              <a:gdLst/>
              <a:ahLst/>
              <a:cxnLst/>
              <a:rect l="l" t="t" r="r" b="b"/>
              <a:pathLst>
                <a:path w="72265" h="78254" extrusionOk="0">
                  <a:moveTo>
                    <a:pt x="22068" y="1"/>
                  </a:moveTo>
                  <a:cubicBezTo>
                    <a:pt x="21102" y="1"/>
                    <a:pt x="20075" y="198"/>
                    <a:pt x="18990" y="544"/>
                  </a:cubicBezTo>
                  <a:cubicBezTo>
                    <a:pt x="18883" y="574"/>
                    <a:pt x="18770" y="611"/>
                    <a:pt x="18658" y="651"/>
                  </a:cubicBezTo>
                  <a:cubicBezTo>
                    <a:pt x="18331" y="768"/>
                    <a:pt x="17994" y="892"/>
                    <a:pt x="17657" y="1024"/>
                  </a:cubicBezTo>
                  <a:lnTo>
                    <a:pt x="17651" y="1024"/>
                  </a:lnTo>
                  <a:cubicBezTo>
                    <a:pt x="17202" y="1208"/>
                    <a:pt x="16737" y="1413"/>
                    <a:pt x="16267" y="1627"/>
                  </a:cubicBezTo>
                  <a:cubicBezTo>
                    <a:pt x="14611" y="2389"/>
                    <a:pt x="12828" y="3365"/>
                    <a:pt x="10926" y="4407"/>
                  </a:cubicBezTo>
                  <a:cubicBezTo>
                    <a:pt x="10701" y="4529"/>
                    <a:pt x="10477" y="4658"/>
                    <a:pt x="10252" y="4786"/>
                  </a:cubicBezTo>
                  <a:cubicBezTo>
                    <a:pt x="9982" y="4939"/>
                    <a:pt x="9716" y="5097"/>
                    <a:pt x="9450" y="5261"/>
                  </a:cubicBezTo>
                  <a:cubicBezTo>
                    <a:pt x="9281" y="5363"/>
                    <a:pt x="9112" y="5470"/>
                    <a:pt x="8943" y="5577"/>
                  </a:cubicBezTo>
                  <a:cubicBezTo>
                    <a:pt x="8520" y="5848"/>
                    <a:pt x="8106" y="6129"/>
                    <a:pt x="7702" y="6431"/>
                  </a:cubicBezTo>
                  <a:cubicBezTo>
                    <a:pt x="7503" y="6579"/>
                    <a:pt x="7304" y="6732"/>
                    <a:pt x="7104" y="6891"/>
                  </a:cubicBezTo>
                  <a:cubicBezTo>
                    <a:pt x="6910" y="7049"/>
                    <a:pt x="6715" y="7207"/>
                    <a:pt x="6526" y="7371"/>
                  </a:cubicBezTo>
                  <a:cubicBezTo>
                    <a:pt x="6240" y="7617"/>
                    <a:pt x="5964" y="7872"/>
                    <a:pt x="5698" y="8148"/>
                  </a:cubicBezTo>
                  <a:cubicBezTo>
                    <a:pt x="5515" y="8316"/>
                    <a:pt x="5341" y="8506"/>
                    <a:pt x="5173" y="8695"/>
                  </a:cubicBezTo>
                  <a:cubicBezTo>
                    <a:pt x="4821" y="9074"/>
                    <a:pt x="4492" y="9473"/>
                    <a:pt x="4186" y="9890"/>
                  </a:cubicBezTo>
                  <a:cubicBezTo>
                    <a:pt x="4181" y="9896"/>
                    <a:pt x="4181" y="9901"/>
                    <a:pt x="4175" y="9905"/>
                  </a:cubicBezTo>
                  <a:cubicBezTo>
                    <a:pt x="4099" y="10008"/>
                    <a:pt x="4022" y="10116"/>
                    <a:pt x="3951" y="10217"/>
                  </a:cubicBezTo>
                  <a:cubicBezTo>
                    <a:pt x="3793" y="10443"/>
                    <a:pt x="3645" y="10672"/>
                    <a:pt x="3497" y="10907"/>
                  </a:cubicBezTo>
                  <a:cubicBezTo>
                    <a:pt x="3282" y="11250"/>
                    <a:pt x="3077" y="11607"/>
                    <a:pt x="2883" y="11980"/>
                  </a:cubicBezTo>
                  <a:cubicBezTo>
                    <a:pt x="2816" y="12108"/>
                    <a:pt x="2750" y="12236"/>
                    <a:pt x="2689" y="12363"/>
                  </a:cubicBezTo>
                  <a:cubicBezTo>
                    <a:pt x="2623" y="12491"/>
                    <a:pt x="2561" y="12624"/>
                    <a:pt x="2499" y="12757"/>
                  </a:cubicBezTo>
                  <a:cubicBezTo>
                    <a:pt x="2438" y="12895"/>
                    <a:pt x="2382" y="13028"/>
                    <a:pt x="2321" y="13167"/>
                  </a:cubicBezTo>
                  <a:cubicBezTo>
                    <a:pt x="1416" y="15277"/>
                    <a:pt x="793" y="17863"/>
                    <a:pt x="517" y="21097"/>
                  </a:cubicBezTo>
                  <a:cubicBezTo>
                    <a:pt x="1" y="27178"/>
                    <a:pt x="492" y="38798"/>
                    <a:pt x="1728" y="47604"/>
                  </a:cubicBezTo>
                  <a:lnTo>
                    <a:pt x="1723" y="47599"/>
                  </a:lnTo>
                  <a:lnTo>
                    <a:pt x="1723" y="47599"/>
                  </a:lnTo>
                  <a:cubicBezTo>
                    <a:pt x="3512" y="62310"/>
                    <a:pt x="5705" y="62336"/>
                    <a:pt x="8893" y="64799"/>
                  </a:cubicBezTo>
                  <a:cubicBezTo>
                    <a:pt x="14375" y="69035"/>
                    <a:pt x="26727" y="74989"/>
                    <a:pt x="31934" y="77039"/>
                  </a:cubicBezTo>
                  <a:cubicBezTo>
                    <a:pt x="34122" y="77900"/>
                    <a:pt x="36217" y="78254"/>
                    <a:pt x="38216" y="78254"/>
                  </a:cubicBezTo>
                  <a:cubicBezTo>
                    <a:pt x="44844" y="78254"/>
                    <a:pt x="50423" y="74367"/>
                    <a:pt x="54844" y="72184"/>
                  </a:cubicBezTo>
                  <a:cubicBezTo>
                    <a:pt x="60593" y="69347"/>
                    <a:pt x="67660" y="64917"/>
                    <a:pt x="70083" y="63160"/>
                  </a:cubicBezTo>
                  <a:cubicBezTo>
                    <a:pt x="71519" y="62112"/>
                    <a:pt x="72264" y="61053"/>
                    <a:pt x="72249" y="59940"/>
                  </a:cubicBezTo>
                  <a:cubicBezTo>
                    <a:pt x="72245" y="59501"/>
                    <a:pt x="72255" y="57691"/>
                    <a:pt x="72255" y="57226"/>
                  </a:cubicBezTo>
                  <a:cubicBezTo>
                    <a:pt x="72249" y="55805"/>
                    <a:pt x="71003" y="54282"/>
                    <a:pt x="68361" y="52571"/>
                  </a:cubicBezTo>
                  <a:cubicBezTo>
                    <a:pt x="63486" y="49407"/>
                    <a:pt x="49286" y="41482"/>
                    <a:pt x="42458" y="37700"/>
                  </a:cubicBezTo>
                  <a:cubicBezTo>
                    <a:pt x="42452" y="37671"/>
                    <a:pt x="42430" y="37649"/>
                    <a:pt x="42401" y="37644"/>
                  </a:cubicBezTo>
                  <a:cubicBezTo>
                    <a:pt x="37148" y="34455"/>
                    <a:pt x="35553" y="20846"/>
                    <a:pt x="31915" y="9312"/>
                  </a:cubicBezTo>
                  <a:cubicBezTo>
                    <a:pt x="31837" y="9068"/>
                    <a:pt x="31761" y="8828"/>
                    <a:pt x="31680" y="8597"/>
                  </a:cubicBezTo>
                  <a:cubicBezTo>
                    <a:pt x="31619" y="8414"/>
                    <a:pt x="31552" y="8234"/>
                    <a:pt x="31490" y="8061"/>
                  </a:cubicBezTo>
                  <a:cubicBezTo>
                    <a:pt x="31260" y="7432"/>
                    <a:pt x="31026" y="6861"/>
                    <a:pt x="30775" y="6334"/>
                  </a:cubicBezTo>
                  <a:cubicBezTo>
                    <a:pt x="30719" y="6211"/>
                    <a:pt x="30663" y="6094"/>
                    <a:pt x="30606" y="5981"/>
                  </a:cubicBezTo>
                  <a:cubicBezTo>
                    <a:pt x="30382" y="5517"/>
                    <a:pt x="30129" y="5065"/>
                    <a:pt x="29850" y="4632"/>
                  </a:cubicBezTo>
                  <a:cubicBezTo>
                    <a:pt x="29784" y="4525"/>
                    <a:pt x="29712" y="4422"/>
                    <a:pt x="29645" y="4326"/>
                  </a:cubicBezTo>
                  <a:cubicBezTo>
                    <a:pt x="29518" y="4136"/>
                    <a:pt x="29385" y="3963"/>
                    <a:pt x="29252" y="3794"/>
                  </a:cubicBezTo>
                  <a:cubicBezTo>
                    <a:pt x="29176" y="3701"/>
                    <a:pt x="29105" y="3615"/>
                    <a:pt x="29028" y="3528"/>
                  </a:cubicBezTo>
                  <a:cubicBezTo>
                    <a:pt x="28911" y="3386"/>
                    <a:pt x="28786" y="3252"/>
                    <a:pt x="28654" y="3124"/>
                  </a:cubicBezTo>
                  <a:cubicBezTo>
                    <a:pt x="28556" y="3020"/>
                    <a:pt x="28452" y="2922"/>
                    <a:pt x="28342" y="2828"/>
                  </a:cubicBezTo>
                  <a:cubicBezTo>
                    <a:pt x="28026" y="2546"/>
                    <a:pt x="27699" y="2307"/>
                    <a:pt x="27361" y="2113"/>
                  </a:cubicBezTo>
                  <a:cubicBezTo>
                    <a:pt x="27300" y="2077"/>
                    <a:pt x="27213" y="2031"/>
                    <a:pt x="27111" y="1969"/>
                  </a:cubicBezTo>
                  <a:cubicBezTo>
                    <a:pt x="27104" y="1961"/>
                    <a:pt x="27092" y="1954"/>
                    <a:pt x="27080" y="1954"/>
                  </a:cubicBezTo>
                  <a:cubicBezTo>
                    <a:pt x="27054" y="1938"/>
                    <a:pt x="27034" y="1929"/>
                    <a:pt x="27014" y="1918"/>
                  </a:cubicBezTo>
                  <a:cubicBezTo>
                    <a:pt x="26977" y="1898"/>
                    <a:pt x="26942" y="1872"/>
                    <a:pt x="26901" y="1853"/>
                  </a:cubicBezTo>
                  <a:cubicBezTo>
                    <a:pt x="26584" y="1673"/>
                    <a:pt x="26180" y="1443"/>
                    <a:pt x="25818" y="1243"/>
                  </a:cubicBezTo>
                  <a:cubicBezTo>
                    <a:pt x="25715" y="1188"/>
                    <a:pt x="25618" y="1132"/>
                    <a:pt x="25526" y="1080"/>
                  </a:cubicBezTo>
                  <a:cubicBezTo>
                    <a:pt x="25480" y="1055"/>
                    <a:pt x="25434" y="1029"/>
                    <a:pt x="25393" y="1003"/>
                  </a:cubicBezTo>
                  <a:cubicBezTo>
                    <a:pt x="25225" y="907"/>
                    <a:pt x="25087" y="829"/>
                    <a:pt x="25010" y="784"/>
                  </a:cubicBezTo>
                  <a:cubicBezTo>
                    <a:pt x="24679" y="582"/>
                    <a:pt x="24326" y="419"/>
                    <a:pt x="23957" y="299"/>
                  </a:cubicBezTo>
                  <a:cubicBezTo>
                    <a:pt x="23835" y="258"/>
                    <a:pt x="23712" y="221"/>
                    <a:pt x="23589" y="186"/>
                  </a:cubicBezTo>
                  <a:cubicBezTo>
                    <a:pt x="23451" y="151"/>
                    <a:pt x="23314" y="119"/>
                    <a:pt x="23170" y="94"/>
                  </a:cubicBezTo>
                  <a:cubicBezTo>
                    <a:pt x="22812" y="31"/>
                    <a:pt x="22445" y="1"/>
                    <a:pt x="22068"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0"/>
            <p:cNvSpPr/>
            <p:nvPr/>
          </p:nvSpPr>
          <p:spPr>
            <a:xfrm>
              <a:off x="3617250" y="2495350"/>
              <a:ext cx="1705425" cy="997275"/>
            </a:xfrm>
            <a:custGeom>
              <a:avLst/>
              <a:gdLst/>
              <a:ahLst/>
              <a:cxnLst/>
              <a:rect l="l" t="t" r="r" b="b"/>
              <a:pathLst>
                <a:path w="68217" h="39891" extrusionOk="0">
                  <a:moveTo>
                    <a:pt x="33574" y="0"/>
                  </a:moveTo>
                  <a:cubicBezTo>
                    <a:pt x="33574" y="0"/>
                    <a:pt x="0" y="19813"/>
                    <a:pt x="1444" y="23473"/>
                  </a:cubicBezTo>
                  <a:cubicBezTo>
                    <a:pt x="2888" y="27133"/>
                    <a:pt x="20251" y="36101"/>
                    <a:pt x="26797" y="38676"/>
                  </a:cubicBezTo>
                  <a:cubicBezTo>
                    <a:pt x="28985" y="39537"/>
                    <a:pt x="31081" y="39890"/>
                    <a:pt x="33080" y="39890"/>
                  </a:cubicBezTo>
                  <a:cubicBezTo>
                    <a:pt x="39709" y="39890"/>
                    <a:pt x="45287" y="36005"/>
                    <a:pt x="49705" y="33822"/>
                  </a:cubicBezTo>
                  <a:cubicBezTo>
                    <a:pt x="55456" y="30983"/>
                    <a:pt x="62525" y="26552"/>
                    <a:pt x="64945" y="24795"/>
                  </a:cubicBezTo>
                  <a:cubicBezTo>
                    <a:pt x="68217" y="22418"/>
                    <a:pt x="67916" y="19988"/>
                    <a:pt x="63226" y="16946"/>
                  </a:cubicBezTo>
                  <a:cubicBezTo>
                    <a:pt x="56711" y="12719"/>
                    <a:pt x="33574" y="0"/>
                    <a:pt x="3357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0"/>
            <p:cNvSpPr/>
            <p:nvPr/>
          </p:nvSpPr>
          <p:spPr>
            <a:xfrm>
              <a:off x="3617250" y="2495350"/>
              <a:ext cx="1705425" cy="997275"/>
            </a:xfrm>
            <a:custGeom>
              <a:avLst/>
              <a:gdLst/>
              <a:ahLst/>
              <a:cxnLst/>
              <a:rect l="l" t="t" r="r" b="b"/>
              <a:pathLst>
                <a:path w="68217" h="39891" extrusionOk="0">
                  <a:moveTo>
                    <a:pt x="33574" y="0"/>
                  </a:moveTo>
                  <a:cubicBezTo>
                    <a:pt x="33574" y="0"/>
                    <a:pt x="0" y="19813"/>
                    <a:pt x="1444" y="23473"/>
                  </a:cubicBezTo>
                  <a:cubicBezTo>
                    <a:pt x="2888" y="27133"/>
                    <a:pt x="20251" y="36101"/>
                    <a:pt x="26797" y="38676"/>
                  </a:cubicBezTo>
                  <a:cubicBezTo>
                    <a:pt x="28985" y="39537"/>
                    <a:pt x="31081" y="39890"/>
                    <a:pt x="33080" y="39890"/>
                  </a:cubicBezTo>
                  <a:cubicBezTo>
                    <a:pt x="39709" y="39890"/>
                    <a:pt x="45287" y="36005"/>
                    <a:pt x="49705" y="33822"/>
                  </a:cubicBezTo>
                  <a:cubicBezTo>
                    <a:pt x="55456" y="30983"/>
                    <a:pt x="62525" y="26552"/>
                    <a:pt x="64945" y="24795"/>
                  </a:cubicBezTo>
                  <a:cubicBezTo>
                    <a:pt x="68217" y="22418"/>
                    <a:pt x="67916" y="19988"/>
                    <a:pt x="63226" y="16946"/>
                  </a:cubicBezTo>
                  <a:cubicBezTo>
                    <a:pt x="56711" y="12719"/>
                    <a:pt x="33574" y="0"/>
                    <a:pt x="335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0"/>
            <p:cNvSpPr/>
            <p:nvPr/>
          </p:nvSpPr>
          <p:spPr>
            <a:xfrm>
              <a:off x="3758225" y="2667350"/>
              <a:ext cx="1489150" cy="791125"/>
            </a:xfrm>
            <a:custGeom>
              <a:avLst/>
              <a:gdLst/>
              <a:ahLst/>
              <a:cxnLst/>
              <a:rect l="l" t="t" r="r" b="b"/>
              <a:pathLst>
                <a:path w="59566" h="31645" extrusionOk="0">
                  <a:moveTo>
                    <a:pt x="31776" y="0"/>
                  </a:moveTo>
                  <a:cubicBezTo>
                    <a:pt x="31725" y="0"/>
                    <a:pt x="31675" y="1"/>
                    <a:pt x="31625" y="2"/>
                  </a:cubicBezTo>
                  <a:cubicBezTo>
                    <a:pt x="24843" y="165"/>
                    <a:pt x="5666" y="9727"/>
                    <a:pt x="3570" y="11361"/>
                  </a:cubicBezTo>
                  <a:cubicBezTo>
                    <a:pt x="0" y="14145"/>
                    <a:pt x="1951" y="17313"/>
                    <a:pt x="5475" y="19394"/>
                  </a:cubicBezTo>
                  <a:cubicBezTo>
                    <a:pt x="9000" y="21473"/>
                    <a:pt x="20484" y="27146"/>
                    <a:pt x="27000" y="29373"/>
                  </a:cubicBezTo>
                  <a:cubicBezTo>
                    <a:pt x="30108" y="30436"/>
                    <a:pt x="32479" y="31160"/>
                    <a:pt x="34501" y="31645"/>
                  </a:cubicBezTo>
                  <a:cubicBezTo>
                    <a:pt x="38120" y="30314"/>
                    <a:pt x="41318" y="28300"/>
                    <a:pt x="44066" y="26942"/>
                  </a:cubicBezTo>
                  <a:cubicBezTo>
                    <a:pt x="49817" y="24103"/>
                    <a:pt x="56886" y="19672"/>
                    <a:pt x="59306" y="17915"/>
                  </a:cubicBezTo>
                  <a:cubicBezTo>
                    <a:pt x="59398" y="17847"/>
                    <a:pt x="59479" y="17780"/>
                    <a:pt x="59566" y="17712"/>
                  </a:cubicBezTo>
                  <a:cubicBezTo>
                    <a:pt x="59247" y="16800"/>
                    <a:pt x="58634" y="15849"/>
                    <a:pt x="57626" y="14880"/>
                  </a:cubicBezTo>
                  <a:cubicBezTo>
                    <a:pt x="53421" y="10835"/>
                    <a:pt x="38628" y="0"/>
                    <a:pt x="31776"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0"/>
            <p:cNvSpPr/>
            <p:nvPr/>
          </p:nvSpPr>
          <p:spPr>
            <a:xfrm>
              <a:off x="3546875" y="1604725"/>
              <a:ext cx="620800" cy="363825"/>
            </a:xfrm>
            <a:custGeom>
              <a:avLst/>
              <a:gdLst/>
              <a:ahLst/>
              <a:cxnLst/>
              <a:rect l="l" t="t" r="r" b="b"/>
              <a:pathLst>
                <a:path w="24832" h="14553" extrusionOk="0">
                  <a:moveTo>
                    <a:pt x="19736" y="0"/>
                  </a:moveTo>
                  <a:cubicBezTo>
                    <a:pt x="16654" y="0"/>
                    <a:pt x="12950" y="2028"/>
                    <a:pt x="8606" y="4406"/>
                  </a:cubicBezTo>
                  <a:cubicBezTo>
                    <a:pt x="4980" y="6395"/>
                    <a:pt x="1885" y="8759"/>
                    <a:pt x="0" y="13166"/>
                  </a:cubicBezTo>
                  <a:lnTo>
                    <a:pt x="2399" y="14552"/>
                  </a:lnTo>
                  <a:cubicBezTo>
                    <a:pt x="4284" y="10128"/>
                    <a:pt x="7384" y="7765"/>
                    <a:pt x="11024" y="5770"/>
                  </a:cubicBezTo>
                  <a:cubicBezTo>
                    <a:pt x="15364" y="3392"/>
                    <a:pt x="19069" y="1358"/>
                    <a:pt x="22152" y="1358"/>
                  </a:cubicBezTo>
                  <a:cubicBezTo>
                    <a:pt x="23105" y="1358"/>
                    <a:pt x="23997" y="1552"/>
                    <a:pt x="24831" y="1990"/>
                  </a:cubicBezTo>
                  <a:cubicBezTo>
                    <a:pt x="24240" y="1656"/>
                    <a:pt x="22999" y="967"/>
                    <a:pt x="22689" y="784"/>
                  </a:cubicBezTo>
                  <a:cubicBezTo>
                    <a:pt x="21778" y="239"/>
                    <a:pt x="20793" y="0"/>
                    <a:pt x="19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0"/>
            <p:cNvSpPr/>
            <p:nvPr/>
          </p:nvSpPr>
          <p:spPr>
            <a:xfrm>
              <a:off x="3540950" y="1638575"/>
              <a:ext cx="1007850" cy="1472150"/>
            </a:xfrm>
            <a:custGeom>
              <a:avLst/>
              <a:gdLst/>
              <a:ahLst/>
              <a:cxnLst/>
              <a:rect l="l" t="t" r="r" b="b"/>
              <a:pathLst>
                <a:path w="40314" h="58886" extrusionOk="0">
                  <a:moveTo>
                    <a:pt x="22393" y="1"/>
                  </a:moveTo>
                  <a:cubicBezTo>
                    <a:pt x="19307" y="1"/>
                    <a:pt x="15602" y="2040"/>
                    <a:pt x="11258" y="4416"/>
                  </a:cubicBezTo>
                  <a:cubicBezTo>
                    <a:pt x="10895" y="4616"/>
                    <a:pt x="10538" y="4819"/>
                    <a:pt x="10185" y="5030"/>
                  </a:cubicBezTo>
                  <a:cubicBezTo>
                    <a:pt x="10047" y="5106"/>
                    <a:pt x="9914" y="5187"/>
                    <a:pt x="9781" y="5270"/>
                  </a:cubicBezTo>
                  <a:cubicBezTo>
                    <a:pt x="9618" y="5366"/>
                    <a:pt x="9459" y="5468"/>
                    <a:pt x="9300" y="5571"/>
                  </a:cubicBezTo>
                  <a:cubicBezTo>
                    <a:pt x="9183" y="5642"/>
                    <a:pt x="9065" y="5719"/>
                    <a:pt x="8949" y="5801"/>
                  </a:cubicBezTo>
                  <a:cubicBezTo>
                    <a:pt x="8183" y="6305"/>
                    <a:pt x="7451" y="6859"/>
                    <a:pt x="6761" y="7462"/>
                  </a:cubicBezTo>
                  <a:cubicBezTo>
                    <a:pt x="6648" y="7558"/>
                    <a:pt x="6541" y="7656"/>
                    <a:pt x="6434" y="7763"/>
                  </a:cubicBezTo>
                  <a:cubicBezTo>
                    <a:pt x="5994" y="8167"/>
                    <a:pt x="5580" y="8598"/>
                    <a:pt x="5192" y="9051"/>
                  </a:cubicBezTo>
                  <a:cubicBezTo>
                    <a:pt x="5121" y="9133"/>
                    <a:pt x="5049" y="9214"/>
                    <a:pt x="4983" y="9296"/>
                  </a:cubicBezTo>
                  <a:cubicBezTo>
                    <a:pt x="4901" y="9399"/>
                    <a:pt x="4814" y="9500"/>
                    <a:pt x="4737" y="9602"/>
                  </a:cubicBezTo>
                  <a:cubicBezTo>
                    <a:pt x="4656" y="9705"/>
                    <a:pt x="4578" y="9813"/>
                    <a:pt x="4497" y="9920"/>
                  </a:cubicBezTo>
                  <a:cubicBezTo>
                    <a:pt x="4421" y="10022"/>
                    <a:pt x="4344" y="10129"/>
                    <a:pt x="4267" y="10242"/>
                  </a:cubicBezTo>
                  <a:cubicBezTo>
                    <a:pt x="3953" y="10689"/>
                    <a:pt x="3664" y="11153"/>
                    <a:pt x="3399" y="11631"/>
                  </a:cubicBezTo>
                  <a:cubicBezTo>
                    <a:pt x="3362" y="11693"/>
                    <a:pt x="3327" y="11754"/>
                    <a:pt x="3296" y="11815"/>
                  </a:cubicBezTo>
                  <a:cubicBezTo>
                    <a:pt x="3225" y="11943"/>
                    <a:pt x="3159" y="12075"/>
                    <a:pt x="3092" y="12208"/>
                  </a:cubicBezTo>
                  <a:cubicBezTo>
                    <a:pt x="2995" y="12402"/>
                    <a:pt x="2902" y="12598"/>
                    <a:pt x="2810" y="12792"/>
                  </a:cubicBezTo>
                  <a:cubicBezTo>
                    <a:pt x="1819" y="14973"/>
                    <a:pt x="1135" y="17671"/>
                    <a:pt x="843" y="21105"/>
                  </a:cubicBezTo>
                  <a:cubicBezTo>
                    <a:pt x="0" y="31096"/>
                    <a:pt x="1855" y="56039"/>
                    <a:pt x="5288" y="58885"/>
                  </a:cubicBezTo>
                  <a:cubicBezTo>
                    <a:pt x="5288" y="58885"/>
                    <a:pt x="4763" y="55655"/>
                    <a:pt x="11671" y="51307"/>
                  </a:cubicBezTo>
                  <a:cubicBezTo>
                    <a:pt x="16368" y="48353"/>
                    <a:pt x="19664" y="45870"/>
                    <a:pt x="24677" y="43412"/>
                  </a:cubicBezTo>
                  <a:cubicBezTo>
                    <a:pt x="36890" y="37411"/>
                    <a:pt x="40314" y="36287"/>
                    <a:pt x="40314" y="36287"/>
                  </a:cubicBezTo>
                  <a:cubicBezTo>
                    <a:pt x="35063" y="33100"/>
                    <a:pt x="33468" y="19491"/>
                    <a:pt x="29830" y="7957"/>
                  </a:cubicBezTo>
                  <a:cubicBezTo>
                    <a:pt x="29752" y="7713"/>
                    <a:pt x="29676" y="7473"/>
                    <a:pt x="29595" y="7242"/>
                  </a:cubicBezTo>
                  <a:cubicBezTo>
                    <a:pt x="29534" y="7059"/>
                    <a:pt x="29467" y="6879"/>
                    <a:pt x="29405" y="6706"/>
                  </a:cubicBezTo>
                  <a:cubicBezTo>
                    <a:pt x="29175" y="6077"/>
                    <a:pt x="28941" y="5506"/>
                    <a:pt x="28690" y="4979"/>
                  </a:cubicBezTo>
                  <a:cubicBezTo>
                    <a:pt x="28634" y="4856"/>
                    <a:pt x="28578" y="4739"/>
                    <a:pt x="28521" y="4626"/>
                  </a:cubicBezTo>
                  <a:cubicBezTo>
                    <a:pt x="28297" y="4162"/>
                    <a:pt x="28044" y="3710"/>
                    <a:pt x="27765" y="3277"/>
                  </a:cubicBezTo>
                  <a:cubicBezTo>
                    <a:pt x="27699" y="3170"/>
                    <a:pt x="27627" y="3067"/>
                    <a:pt x="27560" y="2971"/>
                  </a:cubicBezTo>
                  <a:cubicBezTo>
                    <a:pt x="27433" y="2781"/>
                    <a:pt x="27300" y="2608"/>
                    <a:pt x="27167" y="2439"/>
                  </a:cubicBezTo>
                  <a:cubicBezTo>
                    <a:pt x="27091" y="2346"/>
                    <a:pt x="27020" y="2260"/>
                    <a:pt x="26943" y="2173"/>
                  </a:cubicBezTo>
                  <a:cubicBezTo>
                    <a:pt x="26826" y="2031"/>
                    <a:pt x="26701" y="1897"/>
                    <a:pt x="26569" y="1769"/>
                  </a:cubicBezTo>
                  <a:cubicBezTo>
                    <a:pt x="26471" y="1665"/>
                    <a:pt x="26367" y="1567"/>
                    <a:pt x="26257" y="1473"/>
                  </a:cubicBezTo>
                  <a:cubicBezTo>
                    <a:pt x="26093" y="1328"/>
                    <a:pt x="25923" y="1191"/>
                    <a:pt x="25745" y="1064"/>
                  </a:cubicBezTo>
                  <a:cubicBezTo>
                    <a:pt x="25632" y="981"/>
                    <a:pt x="25519" y="911"/>
                    <a:pt x="25404" y="841"/>
                  </a:cubicBezTo>
                  <a:cubicBezTo>
                    <a:pt x="25361" y="814"/>
                    <a:pt x="25319" y="783"/>
                    <a:pt x="25276" y="758"/>
                  </a:cubicBezTo>
                  <a:cubicBezTo>
                    <a:pt x="25215" y="722"/>
                    <a:pt x="25128" y="676"/>
                    <a:pt x="25026" y="614"/>
                  </a:cubicBezTo>
                  <a:cubicBezTo>
                    <a:pt x="25019" y="606"/>
                    <a:pt x="25007" y="599"/>
                    <a:pt x="24995" y="599"/>
                  </a:cubicBezTo>
                  <a:cubicBezTo>
                    <a:pt x="24971" y="583"/>
                    <a:pt x="24949" y="574"/>
                    <a:pt x="24929" y="563"/>
                  </a:cubicBezTo>
                  <a:cubicBezTo>
                    <a:pt x="24866" y="533"/>
                    <a:pt x="24811" y="507"/>
                    <a:pt x="24750" y="481"/>
                  </a:cubicBezTo>
                  <a:cubicBezTo>
                    <a:pt x="24663" y="442"/>
                    <a:pt x="24575" y="405"/>
                    <a:pt x="24489" y="369"/>
                  </a:cubicBezTo>
                  <a:cubicBezTo>
                    <a:pt x="24148" y="242"/>
                    <a:pt x="23795" y="148"/>
                    <a:pt x="23436" y="88"/>
                  </a:cubicBezTo>
                  <a:cubicBezTo>
                    <a:pt x="23344" y="72"/>
                    <a:pt x="23252" y="57"/>
                    <a:pt x="23155" y="47"/>
                  </a:cubicBezTo>
                  <a:cubicBezTo>
                    <a:pt x="23017" y="31"/>
                    <a:pt x="22878" y="16"/>
                    <a:pt x="22741" y="11"/>
                  </a:cubicBezTo>
                  <a:cubicBezTo>
                    <a:pt x="22628" y="6"/>
                    <a:pt x="22510" y="1"/>
                    <a:pt x="22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0"/>
            <p:cNvSpPr/>
            <p:nvPr/>
          </p:nvSpPr>
          <p:spPr>
            <a:xfrm>
              <a:off x="4945900" y="3961925"/>
              <a:ext cx="546350" cy="721150"/>
            </a:xfrm>
            <a:custGeom>
              <a:avLst/>
              <a:gdLst/>
              <a:ahLst/>
              <a:cxnLst/>
              <a:rect l="l" t="t" r="r" b="b"/>
              <a:pathLst>
                <a:path w="21854" h="28846" extrusionOk="0">
                  <a:moveTo>
                    <a:pt x="9294" y="1"/>
                  </a:moveTo>
                  <a:lnTo>
                    <a:pt x="0" y="7455"/>
                  </a:lnTo>
                  <a:cubicBezTo>
                    <a:pt x="617" y="9190"/>
                    <a:pt x="1763" y="11979"/>
                    <a:pt x="2209" y="13765"/>
                  </a:cubicBezTo>
                  <a:cubicBezTo>
                    <a:pt x="2209" y="13765"/>
                    <a:pt x="2187" y="14771"/>
                    <a:pt x="2221" y="15138"/>
                  </a:cubicBezTo>
                  <a:cubicBezTo>
                    <a:pt x="2294" y="15897"/>
                    <a:pt x="2161" y="16547"/>
                    <a:pt x="2736" y="17210"/>
                  </a:cubicBezTo>
                  <a:cubicBezTo>
                    <a:pt x="3332" y="17897"/>
                    <a:pt x="3956" y="18543"/>
                    <a:pt x="4618" y="19173"/>
                  </a:cubicBezTo>
                  <a:cubicBezTo>
                    <a:pt x="6379" y="20849"/>
                    <a:pt x="9125" y="25344"/>
                    <a:pt x="12055" y="27406"/>
                  </a:cubicBezTo>
                  <a:cubicBezTo>
                    <a:pt x="13524" y="28438"/>
                    <a:pt x="15538" y="28845"/>
                    <a:pt x="17329" y="28845"/>
                  </a:cubicBezTo>
                  <a:cubicBezTo>
                    <a:pt x="19113" y="28845"/>
                    <a:pt x="20676" y="28441"/>
                    <a:pt x="21260" y="27847"/>
                  </a:cubicBezTo>
                  <a:cubicBezTo>
                    <a:pt x="21854" y="27244"/>
                    <a:pt x="21767" y="26678"/>
                    <a:pt x="21322" y="26199"/>
                  </a:cubicBezTo>
                  <a:cubicBezTo>
                    <a:pt x="20823" y="25662"/>
                    <a:pt x="19440" y="24435"/>
                    <a:pt x="18829" y="23770"/>
                  </a:cubicBezTo>
                  <a:cubicBezTo>
                    <a:pt x="16022" y="20718"/>
                    <a:pt x="13978" y="18201"/>
                    <a:pt x="12495" y="14734"/>
                  </a:cubicBezTo>
                  <a:lnTo>
                    <a:pt x="9294"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0"/>
            <p:cNvSpPr/>
            <p:nvPr/>
          </p:nvSpPr>
          <p:spPr>
            <a:xfrm>
              <a:off x="4981350" y="4508475"/>
              <a:ext cx="672125" cy="333900"/>
            </a:xfrm>
            <a:custGeom>
              <a:avLst/>
              <a:gdLst/>
              <a:ahLst/>
              <a:cxnLst/>
              <a:rect l="l" t="t" r="r" b="b"/>
              <a:pathLst>
                <a:path w="26885" h="13356" extrusionOk="0">
                  <a:moveTo>
                    <a:pt x="27" y="0"/>
                  </a:moveTo>
                  <a:cubicBezTo>
                    <a:pt x="27" y="0"/>
                    <a:pt x="0" y="858"/>
                    <a:pt x="197" y="1299"/>
                  </a:cubicBezTo>
                  <a:cubicBezTo>
                    <a:pt x="504" y="1986"/>
                    <a:pt x="3139" y="3421"/>
                    <a:pt x="4141" y="3922"/>
                  </a:cubicBezTo>
                  <a:cubicBezTo>
                    <a:pt x="5143" y="4423"/>
                    <a:pt x="6236" y="5133"/>
                    <a:pt x="7177" y="7179"/>
                  </a:cubicBezTo>
                  <a:cubicBezTo>
                    <a:pt x="8183" y="9367"/>
                    <a:pt x="10179" y="10946"/>
                    <a:pt x="12464" y="12009"/>
                  </a:cubicBezTo>
                  <a:cubicBezTo>
                    <a:pt x="14108" y="12773"/>
                    <a:pt x="16324" y="13356"/>
                    <a:pt x="18962" y="13356"/>
                  </a:cubicBezTo>
                  <a:cubicBezTo>
                    <a:pt x="19989" y="13356"/>
                    <a:pt x="21079" y="13268"/>
                    <a:pt x="22225" y="13068"/>
                  </a:cubicBezTo>
                  <a:cubicBezTo>
                    <a:pt x="26314" y="12353"/>
                    <a:pt x="26657" y="9948"/>
                    <a:pt x="26657" y="9948"/>
                  </a:cubicBezTo>
                  <a:cubicBezTo>
                    <a:pt x="26657" y="9948"/>
                    <a:pt x="26884" y="7683"/>
                    <a:pt x="25869" y="7321"/>
                  </a:cubicBezTo>
                  <a:cubicBezTo>
                    <a:pt x="24854" y="6957"/>
                    <a:pt x="2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0"/>
            <p:cNvSpPr/>
            <p:nvPr/>
          </p:nvSpPr>
          <p:spPr>
            <a:xfrm>
              <a:off x="4969225" y="4248075"/>
              <a:ext cx="689300" cy="551300"/>
            </a:xfrm>
            <a:custGeom>
              <a:avLst/>
              <a:gdLst/>
              <a:ahLst/>
              <a:cxnLst/>
              <a:rect l="l" t="t" r="r" b="b"/>
              <a:pathLst>
                <a:path w="27572" h="22052" extrusionOk="0">
                  <a:moveTo>
                    <a:pt x="10163" y="1"/>
                  </a:moveTo>
                  <a:cubicBezTo>
                    <a:pt x="10002" y="1"/>
                    <a:pt x="9840" y="11"/>
                    <a:pt x="9682" y="22"/>
                  </a:cubicBezTo>
                  <a:cubicBezTo>
                    <a:pt x="8911" y="76"/>
                    <a:pt x="8131" y="132"/>
                    <a:pt x="7391" y="356"/>
                  </a:cubicBezTo>
                  <a:cubicBezTo>
                    <a:pt x="6651" y="579"/>
                    <a:pt x="5944" y="990"/>
                    <a:pt x="5503" y="1626"/>
                  </a:cubicBezTo>
                  <a:cubicBezTo>
                    <a:pt x="5184" y="2085"/>
                    <a:pt x="5018" y="2643"/>
                    <a:pt x="4655" y="3068"/>
                  </a:cubicBezTo>
                  <a:cubicBezTo>
                    <a:pt x="4280" y="3505"/>
                    <a:pt x="3704" y="3756"/>
                    <a:pt x="3130" y="3756"/>
                  </a:cubicBezTo>
                  <a:cubicBezTo>
                    <a:pt x="2957" y="3756"/>
                    <a:pt x="2784" y="3733"/>
                    <a:pt x="2617" y="3686"/>
                  </a:cubicBezTo>
                  <a:cubicBezTo>
                    <a:pt x="1553" y="3386"/>
                    <a:pt x="1354" y="2730"/>
                    <a:pt x="1237" y="2227"/>
                  </a:cubicBezTo>
                  <a:cubicBezTo>
                    <a:pt x="1219" y="2220"/>
                    <a:pt x="1113" y="1766"/>
                    <a:pt x="1113" y="1766"/>
                  </a:cubicBezTo>
                  <a:cubicBezTo>
                    <a:pt x="1003" y="1816"/>
                    <a:pt x="798" y="1883"/>
                    <a:pt x="691" y="2358"/>
                  </a:cubicBezTo>
                  <a:cubicBezTo>
                    <a:pt x="651" y="2537"/>
                    <a:pt x="816" y="4456"/>
                    <a:pt x="706" y="5563"/>
                  </a:cubicBezTo>
                  <a:cubicBezTo>
                    <a:pt x="589" y="6748"/>
                    <a:pt x="0" y="8969"/>
                    <a:pt x="512" y="10417"/>
                  </a:cubicBezTo>
                  <a:cubicBezTo>
                    <a:pt x="2665" y="12620"/>
                    <a:pt x="6053" y="13191"/>
                    <a:pt x="7683" y="15477"/>
                  </a:cubicBezTo>
                  <a:cubicBezTo>
                    <a:pt x="9313" y="17762"/>
                    <a:pt x="10819" y="20613"/>
                    <a:pt x="16164" y="21703"/>
                  </a:cubicBezTo>
                  <a:cubicBezTo>
                    <a:pt x="17356" y="21946"/>
                    <a:pt x="18485" y="22052"/>
                    <a:pt x="19531" y="22052"/>
                  </a:cubicBezTo>
                  <a:cubicBezTo>
                    <a:pt x="23172" y="22052"/>
                    <a:pt x="25800" y="20775"/>
                    <a:pt x="26575" y="19595"/>
                  </a:cubicBezTo>
                  <a:cubicBezTo>
                    <a:pt x="27571" y="18078"/>
                    <a:pt x="26676" y="16638"/>
                    <a:pt x="23256" y="14769"/>
                  </a:cubicBezTo>
                  <a:cubicBezTo>
                    <a:pt x="19626" y="12785"/>
                    <a:pt x="14865" y="6907"/>
                    <a:pt x="14863" y="6904"/>
                  </a:cubicBezTo>
                  <a:cubicBezTo>
                    <a:pt x="14204" y="6091"/>
                    <a:pt x="13614" y="5178"/>
                    <a:pt x="13067" y="4287"/>
                  </a:cubicBezTo>
                  <a:cubicBezTo>
                    <a:pt x="12536" y="3421"/>
                    <a:pt x="12307" y="2322"/>
                    <a:pt x="11914" y="1378"/>
                  </a:cubicBezTo>
                  <a:cubicBezTo>
                    <a:pt x="11728" y="932"/>
                    <a:pt x="11509" y="462"/>
                    <a:pt x="11097" y="212"/>
                  </a:cubicBezTo>
                  <a:cubicBezTo>
                    <a:pt x="10818" y="44"/>
                    <a:pt x="10493" y="1"/>
                    <a:pt x="10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0"/>
            <p:cNvSpPr/>
            <p:nvPr/>
          </p:nvSpPr>
          <p:spPr>
            <a:xfrm>
              <a:off x="5285475" y="4586750"/>
              <a:ext cx="383050" cy="217925"/>
            </a:xfrm>
            <a:custGeom>
              <a:avLst/>
              <a:gdLst/>
              <a:ahLst/>
              <a:cxnLst/>
              <a:rect l="l" t="t" r="r" b="b"/>
              <a:pathLst>
                <a:path w="15322" h="8717" extrusionOk="0">
                  <a:moveTo>
                    <a:pt x="8037" y="0"/>
                  </a:moveTo>
                  <a:cubicBezTo>
                    <a:pt x="6931" y="0"/>
                    <a:pt x="5607" y="284"/>
                    <a:pt x="4046" y="1073"/>
                  </a:cubicBezTo>
                  <a:cubicBezTo>
                    <a:pt x="1" y="3115"/>
                    <a:pt x="54" y="6861"/>
                    <a:pt x="54" y="6861"/>
                  </a:cubicBezTo>
                  <a:cubicBezTo>
                    <a:pt x="54" y="6861"/>
                    <a:pt x="2172" y="8717"/>
                    <a:pt x="6230" y="8717"/>
                  </a:cubicBezTo>
                  <a:cubicBezTo>
                    <a:pt x="6260" y="8717"/>
                    <a:pt x="6290" y="8716"/>
                    <a:pt x="6320" y="8716"/>
                  </a:cubicBezTo>
                  <a:cubicBezTo>
                    <a:pt x="10436" y="8688"/>
                    <a:pt x="12648" y="7876"/>
                    <a:pt x="14035" y="6150"/>
                  </a:cubicBezTo>
                  <a:cubicBezTo>
                    <a:pt x="15321" y="4553"/>
                    <a:pt x="13230" y="2333"/>
                    <a:pt x="11765" y="1268"/>
                  </a:cubicBezTo>
                  <a:cubicBezTo>
                    <a:pt x="11010" y="718"/>
                    <a:pt x="9797" y="0"/>
                    <a:pt x="803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0"/>
            <p:cNvSpPr/>
            <p:nvPr/>
          </p:nvSpPr>
          <p:spPr>
            <a:xfrm>
              <a:off x="5136725" y="4358975"/>
              <a:ext cx="182425" cy="85925"/>
            </a:xfrm>
            <a:custGeom>
              <a:avLst/>
              <a:gdLst/>
              <a:ahLst/>
              <a:cxnLst/>
              <a:rect l="l" t="t" r="r" b="b"/>
              <a:pathLst>
                <a:path w="7297" h="3437" extrusionOk="0">
                  <a:moveTo>
                    <a:pt x="5957" y="1"/>
                  </a:moveTo>
                  <a:cubicBezTo>
                    <a:pt x="3181" y="1"/>
                    <a:pt x="670" y="2018"/>
                    <a:pt x="147" y="2740"/>
                  </a:cubicBezTo>
                  <a:cubicBezTo>
                    <a:pt x="1" y="2942"/>
                    <a:pt x="53" y="3218"/>
                    <a:pt x="263" y="3357"/>
                  </a:cubicBezTo>
                  <a:cubicBezTo>
                    <a:pt x="342" y="3409"/>
                    <a:pt x="433" y="3437"/>
                    <a:pt x="526" y="3437"/>
                  </a:cubicBezTo>
                  <a:cubicBezTo>
                    <a:pt x="531" y="3437"/>
                    <a:pt x="536" y="3437"/>
                    <a:pt x="541" y="3436"/>
                  </a:cubicBezTo>
                  <a:cubicBezTo>
                    <a:pt x="687" y="3433"/>
                    <a:pt x="822" y="3363"/>
                    <a:pt x="909" y="3247"/>
                  </a:cubicBezTo>
                  <a:cubicBezTo>
                    <a:pt x="1306" y="2701"/>
                    <a:pt x="3531" y="879"/>
                    <a:pt x="5943" y="879"/>
                  </a:cubicBezTo>
                  <a:cubicBezTo>
                    <a:pt x="6342" y="879"/>
                    <a:pt x="6747" y="929"/>
                    <a:pt x="7149" y="1043"/>
                  </a:cubicBezTo>
                  <a:cubicBezTo>
                    <a:pt x="7296" y="717"/>
                    <a:pt x="7059" y="377"/>
                    <a:pt x="6479" y="25"/>
                  </a:cubicBezTo>
                  <a:cubicBezTo>
                    <a:pt x="6304" y="9"/>
                    <a:pt x="6130" y="1"/>
                    <a:pt x="595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0"/>
            <p:cNvSpPr/>
            <p:nvPr/>
          </p:nvSpPr>
          <p:spPr>
            <a:xfrm>
              <a:off x="5183150" y="4413750"/>
              <a:ext cx="172675" cy="86050"/>
            </a:xfrm>
            <a:custGeom>
              <a:avLst/>
              <a:gdLst/>
              <a:ahLst/>
              <a:cxnLst/>
              <a:rect l="l" t="t" r="r" b="b"/>
              <a:pathLst>
                <a:path w="6907" h="3442" extrusionOk="0">
                  <a:moveTo>
                    <a:pt x="5963" y="1"/>
                  </a:moveTo>
                  <a:cubicBezTo>
                    <a:pt x="3188" y="1"/>
                    <a:pt x="672" y="2023"/>
                    <a:pt x="147" y="2746"/>
                  </a:cubicBezTo>
                  <a:cubicBezTo>
                    <a:pt x="0" y="2947"/>
                    <a:pt x="54" y="3222"/>
                    <a:pt x="264" y="3362"/>
                  </a:cubicBezTo>
                  <a:cubicBezTo>
                    <a:pt x="341" y="3414"/>
                    <a:pt x="433" y="3442"/>
                    <a:pt x="526" y="3442"/>
                  </a:cubicBezTo>
                  <a:cubicBezTo>
                    <a:pt x="531" y="3442"/>
                    <a:pt x="537" y="3442"/>
                    <a:pt x="542" y="3442"/>
                  </a:cubicBezTo>
                  <a:cubicBezTo>
                    <a:pt x="686" y="3440"/>
                    <a:pt x="823" y="3369"/>
                    <a:pt x="910" y="3252"/>
                  </a:cubicBezTo>
                  <a:cubicBezTo>
                    <a:pt x="1305" y="2706"/>
                    <a:pt x="3535" y="891"/>
                    <a:pt x="5945" y="891"/>
                  </a:cubicBezTo>
                  <a:cubicBezTo>
                    <a:pt x="6263" y="891"/>
                    <a:pt x="6585" y="923"/>
                    <a:pt x="6906" y="993"/>
                  </a:cubicBezTo>
                  <a:cubicBezTo>
                    <a:pt x="6864" y="565"/>
                    <a:pt x="6408" y="102"/>
                    <a:pt x="6109" y="2"/>
                  </a:cubicBezTo>
                  <a:cubicBezTo>
                    <a:pt x="6060" y="1"/>
                    <a:pt x="6011" y="1"/>
                    <a:pt x="596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0"/>
            <p:cNvSpPr/>
            <p:nvPr/>
          </p:nvSpPr>
          <p:spPr>
            <a:xfrm>
              <a:off x="5276000" y="4523675"/>
              <a:ext cx="190500" cy="85950"/>
            </a:xfrm>
            <a:custGeom>
              <a:avLst/>
              <a:gdLst/>
              <a:ahLst/>
              <a:cxnLst/>
              <a:rect l="l" t="t" r="r" b="b"/>
              <a:pathLst>
                <a:path w="7620" h="3438" extrusionOk="0">
                  <a:moveTo>
                    <a:pt x="5961" y="0"/>
                  </a:moveTo>
                  <a:cubicBezTo>
                    <a:pt x="3186" y="0"/>
                    <a:pt x="672" y="2019"/>
                    <a:pt x="147" y="2741"/>
                  </a:cubicBezTo>
                  <a:cubicBezTo>
                    <a:pt x="1" y="2942"/>
                    <a:pt x="53" y="3219"/>
                    <a:pt x="264" y="3358"/>
                  </a:cubicBezTo>
                  <a:cubicBezTo>
                    <a:pt x="342" y="3410"/>
                    <a:pt x="433" y="3438"/>
                    <a:pt x="526" y="3438"/>
                  </a:cubicBezTo>
                  <a:cubicBezTo>
                    <a:pt x="531" y="3438"/>
                    <a:pt x="536" y="3437"/>
                    <a:pt x="541" y="3437"/>
                  </a:cubicBezTo>
                  <a:cubicBezTo>
                    <a:pt x="686" y="3434"/>
                    <a:pt x="822" y="3364"/>
                    <a:pt x="909" y="3248"/>
                  </a:cubicBezTo>
                  <a:cubicBezTo>
                    <a:pt x="1305" y="2702"/>
                    <a:pt x="3528" y="883"/>
                    <a:pt x="5939" y="883"/>
                  </a:cubicBezTo>
                  <a:cubicBezTo>
                    <a:pt x="6496" y="883"/>
                    <a:pt x="7063" y="980"/>
                    <a:pt x="7619" y="1212"/>
                  </a:cubicBezTo>
                  <a:cubicBezTo>
                    <a:pt x="7385" y="709"/>
                    <a:pt x="6959" y="309"/>
                    <a:pt x="6358" y="14"/>
                  </a:cubicBezTo>
                  <a:cubicBezTo>
                    <a:pt x="6225" y="5"/>
                    <a:pt x="6093" y="0"/>
                    <a:pt x="596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0"/>
            <p:cNvSpPr/>
            <p:nvPr/>
          </p:nvSpPr>
          <p:spPr>
            <a:xfrm>
              <a:off x="5229575" y="4468650"/>
              <a:ext cx="176375" cy="86075"/>
            </a:xfrm>
            <a:custGeom>
              <a:avLst/>
              <a:gdLst/>
              <a:ahLst/>
              <a:cxnLst/>
              <a:rect l="l" t="t" r="r" b="b"/>
              <a:pathLst>
                <a:path w="7055" h="3443" extrusionOk="0">
                  <a:moveTo>
                    <a:pt x="5962" y="1"/>
                  </a:moveTo>
                  <a:cubicBezTo>
                    <a:pt x="3187" y="1"/>
                    <a:pt x="671" y="2023"/>
                    <a:pt x="146" y="2746"/>
                  </a:cubicBezTo>
                  <a:cubicBezTo>
                    <a:pt x="1" y="2948"/>
                    <a:pt x="53" y="3224"/>
                    <a:pt x="263" y="3363"/>
                  </a:cubicBezTo>
                  <a:cubicBezTo>
                    <a:pt x="342" y="3415"/>
                    <a:pt x="433" y="3442"/>
                    <a:pt x="527" y="3442"/>
                  </a:cubicBezTo>
                  <a:cubicBezTo>
                    <a:pt x="532" y="3442"/>
                    <a:pt x="537" y="3442"/>
                    <a:pt x="542" y="3442"/>
                  </a:cubicBezTo>
                  <a:cubicBezTo>
                    <a:pt x="687" y="3439"/>
                    <a:pt x="823" y="3369"/>
                    <a:pt x="909" y="3252"/>
                  </a:cubicBezTo>
                  <a:cubicBezTo>
                    <a:pt x="1305" y="2707"/>
                    <a:pt x="3531" y="889"/>
                    <a:pt x="5942" y="889"/>
                  </a:cubicBezTo>
                  <a:cubicBezTo>
                    <a:pt x="6311" y="889"/>
                    <a:pt x="6684" y="931"/>
                    <a:pt x="7055" y="1027"/>
                  </a:cubicBezTo>
                  <a:cubicBezTo>
                    <a:pt x="6952" y="608"/>
                    <a:pt x="6641" y="259"/>
                    <a:pt x="6108" y="3"/>
                  </a:cubicBezTo>
                  <a:cubicBezTo>
                    <a:pt x="6059" y="2"/>
                    <a:pt x="6011" y="1"/>
                    <a:pt x="596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0"/>
            <p:cNvSpPr/>
            <p:nvPr/>
          </p:nvSpPr>
          <p:spPr>
            <a:xfrm>
              <a:off x="5394550" y="3786075"/>
              <a:ext cx="522200" cy="641075"/>
            </a:xfrm>
            <a:custGeom>
              <a:avLst/>
              <a:gdLst/>
              <a:ahLst/>
              <a:cxnLst/>
              <a:rect l="l" t="t" r="r" b="b"/>
              <a:pathLst>
                <a:path w="20888" h="25643" extrusionOk="0">
                  <a:moveTo>
                    <a:pt x="10523" y="1"/>
                  </a:moveTo>
                  <a:lnTo>
                    <a:pt x="0" y="3835"/>
                  </a:lnTo>
                  <a:cubicBezTo>
                    <a:pt x="720" y="5917"/>
                    <a:pt x="2104" y="8723"/>
                    <a:pt x="2485" y="10407"/>
                  </a:cubicBezTo>
                  <a:cubicBezTo>
                    <a:pt x="2485" y="10407"/>
                    <a:pt x="2433" y="10630"/>
                    <a:pt x="2545" y="11964"/>
                  </a:cubicBezTo>
                  <a:cubicBezTo>
                    <a:pt x="2608" y="12724"/>
                    <a:pt x="2917" y="13801"/>
                    <a:pt x="3460" y="14489"/>
                  </a:cubicBezTo>
                  <a:cubicBezTo>
                    <a:pt x="4023" y="15205"/>
                    <a:pt x="9474" y="20719"/>
                    <a:pt x="12303" y="22916"/>
                  </a:cubicBezTo>
                  <a:cubicBezTo>
                    <a:pt x="14398" y="24544"/>
                    <a:pt x="17085" y="25643"/>
                    <a:pt x="18836" y="25643"/>
                  </a:cubicBezTo>
                  <a:cubicBezTo>
                    <a:pt x="19449" y="25643"/>
                    <a:pt x="19948" y="25508"/>
                    <a:pt x="20266" y="25215"/>
                  </a:cubicBezTo>
                  <a:cubicBezTo>
                    <a:pt x="20888" y="24640"/>
                    <a:pt x="20828" y="24070"/>
                    <a:pt x="20406" y="23571"/>
                  </a:cubicBezTo>
                  <a:cubicBezTo>
                    <a:pt x="19933" y="23010"/>
                    <a:pt x="18610" y="21718"/>
                    <a:pt x="18031" y="21026"/>
                  </a:cubicBezTo>
                  <a:cubicBezTo>
                    <a:pt x="15373" y="17844"/>
                    <a:pt x="15510" y="16306"/>
                    <a:pt x="13740" y="12976"/>
                  </a:cubicBezTo>
                  <a:cubicBezTo>
                    <a:pt x="12040" y="9780"/>
                    <a:pt x="10523" y="1"/>
                    <a:pt x="1052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0"/>
            <p:cNvSpPr/>
            <p:nvPr/>
          </p:nvSpPr>
          <p:spPr>
            <a:xfrm>
              <a:off x="5456775" y="4263050"/>
              <a:ext cx="683250" cy="301100"/>
            </a:xfrm>
            <a:custGeom>
              <a:avLst/>
              <a:gdLst/>
              <a:ahLst/>
              <a:cxnLst/>
              <a:rect l="l" t="t" r="r" b="b"/>
              <a:pathLst>
                <a:path w="27330" h="12044" extrusionOk="0">
                  <a:moveTo>
                    <a:pt x="0" y="0"/>
                  </a:moveTo>
                  <a:cubicBezTo>
                    <a:pt x="0" y="0"/>
                    <a:pt x="33" y="858"/>
                    <a:pt x="261" y="1284"/>
                  </a:cubicBezTo>
                  <a:cubicBezTo>
                    <a:pt x="615" y="1948"/>
                    <a:pt x="3344" y="3195"/>
                    <a:pt x="4379" y="3624"/>
                  </a:cubicBezTo>
                  <a:cubicBezTo>
                    <a:pt x="5414" y="4054"/>
                    <a:pt x="6554" y="4686"/>
                    <a:pt x="7635" y="6662"/>
                  </a:cubicBezTo>
                  <a:cubicBezTo>
                    <a:pt x="8791" y="8774"/>
                    <a:pt x="10894" y="10211"/>
                    <a:pt x="13247" y="11110"/>
                  </a:cubicBezTo>
                  <a:cubicBezTo>
                    <a:pt x="14672" y="11655"/>
                    <a:pt x="16491" y="12044"/>
                    <a:pt x="18600" y="12044"/>
                  </a:cubicBezTo>
                  <a:cubicBezTo>
                    <a:pt x="19973" y="12044"/>
                    <a:pt x="21468" y="11879"/>
                    <a:pt x="23057" y="11486"/>
                  </a:cubicBezTo>
                  <a:cubicBezTo>
                    <a:pt x="27087" y="10488"/>
                    <a:pt x="27261" y="8063"/>
                    <a:pt x="27261" y="8063"/>
                  </a:cubicBezTo>
                  <a:cubicBezTo>
                    <a:pt x="27261" y="8063"/>
                    <a:pt x="27330" y="5788"/>
                    <a:pt x="26292" y="5497"/>
                  </a:cubicBezTo>
                  <a:cubicBezTo>
                    <a:pt x="25254" y="5206"/>
                    <a:pt x="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0"/>
            <p:cNvSpPr/>
            <p:nvPr/>
          </p:nvSpPr>
          <p:spPr>
            <a:xfrm>
              <a:off x="5441475" y="3986175"/>
              <a:ext cx="703550" cy="534750"/>
            </a:xfrm>
            <a:custGeom>
              <a:avLst/>
              <a:gdLst/>
              <a:ahLst/>
              <a:cxnLst/>
              <a:rect l="l" t="t" r="r" b="b"/>
              <a:pathLst>
                <a:path w="28142" h="21390" extrusionOk="0">
                  <a:moveTo>
                    <a:pt x="9727" y="1"/>
                  </a:moveTo>
                  <a:cubicBezTo>
                    <a:pt x="9496" y="1"/>
                    <a:pt x="9261" y="31"/>
                    <a:pt x="9033" y="64"/>
                  </a:cubicBezTo>
                  <a:cubicBezTo>
                    <a:pt x="8267" y="171"/>
                    <a:pt x="7494" y="281"/>
                    <a:pt x="6771" y="556"/>
                  </a:cubicBezTo>
                  <a:cubicBezTo>
                    <a:pt x="6048" y="831"/>
                    <a:pt x="5371" y="1289"/>
                    <a:pt x="4976" y="1954"/>
                  </a:cubicBezTo>
                  <a:cubicBezTo>
                    <a:pt x="4691" y="2436"/>
                    <a:pt x="4563" y="3004"/>
                    <a:pt x="4231" y="3454"/>
                  </a:cubicBezTo>
                  <a:cubicBezTo>
                    <a:pt x="3861" y="3953"/>
                    <a:pt x="3242" y="4251"/>
                    <a:pt x="2623" y="4251"/>
                  </a:cubicBezTo>
                  <a:cubicBezTo>
                    <a:pt x="2495" y="4251"/>
                    <a:pt x="2367" y="4238"/>
                    <a:pt x="2241" y="4212"/>
                  </a:cubicBezTo>
                  <a:cubicBezTo>
                    <a:pt x="1160" y="3988"/>
                    <a:pt x="915" y="3347"/>
                    <a:pt x="763" y="2854"/>
                  </a:cubicBezTo>
                  <a:cubicBezTo>
                    <a:pt x="744" y="2849"/>
                    <a:pt x="607" y="2403"/>
                    <a:pt x="607" y="2403"/>
                  </a:cubicBezTo>
                  <a:cubicBezTo>
                    <a:pt x="502" y="2460"/>
                    <a:pt x="301" y="2541"/>
                    <a:pt x="228" y="3022"/>
                  </a:cubicBezTo>
                  <a:cubicBezTo>
                    <a:pt x="200" y="3205"/>
                    <a:pt x="500" y="5106"/>
                    <a:pt x="467" y="6218"/>
                  </a:cubicBezTo>
                  <a:cubicBezTo>
                    <a:pt x="433" y="7409"/>
                    <a:pt x="1" y="9666"/>
                    <a:pt x="612" y="11074"/>
                  </a:cubicBezTo>
                  <a:cubicBezTo>
                    <a:pt x="2915" y="13121"/>
                    <a:pt x="6334" y="13454"/>
                    <a:pt x="8119" y="15620"/>
                  </a:cubicBezTo>
                  <a:cubicBezTo>
                    <a:pt x="9906" y="17786"/>
                    <a:pt x="11607" y="20525"/>
                    <a:pt x="17015" y="21239"/>
                  </a:cubicBezTo>
                  <a:cubicBezTo>
                    <a:pt x="17801" y="21342"/>
                    <a:pt x="18557" y="21389"/>
                    <a:pt x="19277" y="21389"/>
                  </a:cubicBezTo>
                  <a:cubicBezTo>
                    <a:pt x="23505" y="21389"/>
                    <a:pt x="26493" y="19761"/>
                    <a:pt x="27252" y="18408"/>
                  </a:cubicBezTo>
                  <a:cubicBezTo>
                    <a:pt x="28141" y="16826"/>
                    <a:pt x="27146" y="15451"/>
                    <a:pt x="23605" y="13826"/>
                  </a:cubicBezTo>
                  <a:cubicBezTo>
                    <a:pt x="19845" y="12102"/>
                    <a:pt x="14686" y="6569"/>
                    <a:pt x="14682" y="6567"/>
                  </a:cubicBezTo>
                  <a:cubicBezTo>
                    <a:pt x="13969" y="5801"/>
                    <a:pt x="13315" y="4932"/>
                    <a:pt x="12708" y="4082"/>
                  </a:cubicBezTo>
                  <a:cubicBezTo>
                    <a:pt x="12117" y="3254"/>
                    <a:pt x="11813" y="2174"/>
                    <a:pt x="11355" y="1260"/>
                  </a:cubicBezTo>
                  <a:cubicBezTo>
                    <a:pt x="11139" y="828"/>
                    <a:pt x="10888" y="375"/>
                    <a:pt x="10457" y="154"/>
                  </a:cubicBezTo>
                  <a:cubicBezTo>
                    <a:pt x="10231" y="38"/>
                    <a:pt x="9982" y="1"/>
                    <a:pt x="9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0"/>
            <p:cNvSpPr/>
            <p:nvPr/>
          </p:nvSpPr>
          <p:spPr>
            <a:xfrm>
              <a:off x="5770425" y="4305450"/>
              <a:ext cx="384600" cy="221750"/>
            </a:xfrm>
            <a:custGeom>
              <a:avLst/>
              <a:gdLst/>
              <a:ahLst/>
              <a:cxnLst/>
              <a:rect l="l" t="t" r="r" b="b"/>
              <a:pathLst>
                <a:path w="15384" h="8870" extrusionOk="0">
                  <a:moveTo>
                    <a:pt x="8240" y="1"/>
                  </a:moveTo>
                  <a:cubicBezTo>
                    <a:pt x="7046" y="1"/>
                    <a:pt x="5600" y="347"/>
                    <a:pt x="3892" y="1365"/>
                  </a:cubicBezTo>
                  <a:cubicBezTo>
                    <a:pt x="0" y="3686"/>
                    <a:pt x="316" y="7419"/>
                    <a:pt x="316" y="7419"/>
                  </a:cubicBezTo>
                  <a:cubicBezTo>
                    <a:pt x="316" y="7419"/>
                    <a:pt x="2227" y="8870"/>
                    <a:pt x="5705" y="8870"/>
                  </a:cubicBezTo>
                  <a:cubicBezTo>
                    <a:pt x="6022" y="8870"/>
                    <a:pt x="6352" y="8857"/>
                    <a:pt x="6696" y="8831"/>
                  </a:cubicBezTo>
                  <a:cubicBezTo>
                    <a:pt x="10800" y="8516"/>
                    <a:pt x="12949" y="7551"/>
                    <a:pt x="14213" y="5733"/>
                  </a:cubicBezTo>
                  <a:cubicBezTo>
                    <a:pt x="15383" y="4049"/>
                    <a:pt x="13142" y="1982"/>
                    <a:pt x="11606" y="1021"/>
                  </a:cubicBezTo>
                  <a:cubicBezTo>
                    <a:pt x="10883" y="567"/>
                    <a:pt x="9768" y="1"/>
                    <a:pt x="824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0"/>
            <p:cNvSpPr/>
            <p:nvPr/>
          </p:nvSpPr>
          <p:spPr>
            <a:xfrm>
              <a:off x="5605800" y="4092350"/>
              <a:ext cx="178075" cy="95575"/>
            </a:xfrm>
            <a:custGeom>
              <a:avLst/>
              <a:gdLst/>
              <a:ahLst/>
              <a:cxnLst/>
              <a:rect l="l" t="t" r="r" b="b"/>
              <a:pathLst>
                <a:path w="7123" h="3823" extrusionOk="0">
                  <a:moveTo>
                    <a:pt x="6127" y="1"/>
                  </a:moveTo>
                  <a:cubicBezTo>
                    <a:pt x="3193" y="1"/>
                    <a:pt x="627" y="2360"/>
                    <a:pt x="133" y="3153"/>
                  </a:cubicBezTo>
                  <a:cubicBezTo>
                    <a:pt x="1" y="3364"/>
                    <a:pt x="73" y="3636"/>
                    <a:pt x="292" y="3760"/>
                  </a:cubicBezTo>
                  <a:cubicBezTo>
                    <a:pt x="365" y="3801"/>
                    <a:pt x="446" y="3822"/>
                    <a:pt x="529" y="3822"/>
                  </a:cubicBezTo>
                  <a:cubicBezTo>
                    <a:pt x="545" y="3822"/>
                    <a:pt x="560" y="3822"/>
                    <a:pt x="576" y="3820"/>
                  </a:cubicBezTo>
                  <a:cubicBezTo>
                    <a:pt x="719" y="3807"/>
                    <a:pt x="850" y="3728"/>
                    <a:pt x="928" y="3606"/>
                  </a:cubicBezTo>
                  <a:cubicBezTo>
                    <a:pt x="1301" y="3008"/>
                    <a:pt x="3569" y="880"/>
                    <a:pt x="6109" y="880"/>
                  </a:cubicBezTo>
                  <a:cubicBezTo>
                    <a:pt x="6403" y="880"/>
                    <a:pt x="6701" y="908"/>
                    <a:pt x="6999" y="971"/>
                  </a:cubicBezTo>
                  <a:cubicBezTo>
                    <a:pt x="7123" y="635"/>
                    <a:pt x="6863" y="312"/>
                    <a:pt x="6259" y="2"/>
                  </a:cubicBezTo>
                  <a:cubicBezTo>
                    <a:pt x="6215" y="1"/>
                    <a:pt x="6171" y="1"/>
                    <a:pt x="612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0"/>
            <p:cNvSpPr/>
            <p:nvPr/>
          </p:nvSpPr>
          <p:spPr>
            <a:xfrm>
              <a:off x="5655950" y="4143850"/>
              <a:ext cx="168850" cy="95575"/>
            </a:xfrm>
            <a:custGeom>
              <a:avLst/>
              <a:gdLst/>
              <a:ahLst/>
              <a:cxnLst/>
              <a:rect l="l" t="t" r="r" b="b"/>
              <a:pathLst>
                <a:path w="6754" h="3823" extrusionOk="0">
                  <a:moveTo>
                    <a:pt x="5888" y="0"/>
                  </a:moveTo>
                  <a:cubicBezTo>
                    <a:pt x="3058" y="126"/>
                    <a:pt x="615" y="2383"/>
                    <a:pt x="132" y="3154"/>
                  </a:cubicBezTo>
                  <a:cubicBezTo>
                    <a:pt x="0" y="3364"/>
                    <a:pt x="73" y="3637"/>
                    <a:pt x="292" y="3761"/>
                  </a:cubicBezTo>
                  <a:cubicBezTo>
                    <a:pt x="364" y="3802"/>
                    <a:pt x="445" y="3823"/>
                    <a:pt x="527" y="3823"/>
                  </a:cubicBezTo>
                  <a:cubicBezTo>
                    <a:pt x="543" y="3823"/>
                    <a:pt x="559" y="3822"/>
                    <a:pt x="575" y="3820"/>
                  </a:cubicBezTo>
                  <a:cubicBezTo>
                    <a:pt x="720" y="3808"/>
                    <a:pt x="851" y="3729"/>
                    <a:pt x="928" y="3606"/>
                  </a:cubicBezTo>
                  <a:cubicBezTo>
                    <a:pt x="1301" y="3009"/>
                    <a:pt x="3574" y="887"/>
                    <a:pt x="6112" y="887"/>
                  </a:cubicBezTo>
                  <a:cubicBezTo>
                    <a:pt x="6324" y="887"/>
                    <a:pt x="6538" y="901"/>
                    <a:pt x="6753" y="933"/>
                  </a:cubicBezTo>
                  <a:cubicBezTo>
                    <a:pt x="6680" y="510"/>
                    <a:pt x="6193" y="79"/>
                    <a:pt x="588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0"/>
            <p:cNvSpPr/>
            <p:nvPr/>
          </p:nvSpPr>
          <p:spPr>
            <a:xfrm>
              <a:off x="5756275" y="4246875"/>
              <a:ext cx="187000" cy="95600"/>
            </a:xfrm>
            <a:custGeom>
              <a:avLst/>
              <a:gdLst/>
              <a:ahLst/>
              <a:cxnLst/>
              <a:rect l="l" t="t" r="r" b="b"/>
              <a:pathLst>
                <a:path w="7480" h="3824" extrusionOk="0">
                  <a:moveTo>
                    <a:pt x="6130" y="1"/>
                  </a:moveTo>
                  <a:cubicBezTo>
                    <a:pt x="3196" y="1"/>
                    <a:pt x="626" y="2362"/>
                    <a:pt x="132" y="3156"/>
                  </a:cubicBezTo>
                  <a:cubicBezTo>
                    <a:pt x="0" y="3366"/>
                    <a:pt x="72" y="3638"/>
                    <a:pt x="292" y="3762"/>
                  </a:cubicBezTo>
                  <a:cubicBezTo>
                    <a:pt x="364" y="3803"/>
                    <a:pt x="445" y="3824"/>
                    <a:pt x="527" y="3824"/>
                  </a:cubicBezTo>
                  <a:cubicBezTo>
                    <a:pt x="542" y="3824"/>
                    <a:pt x="558" y="3823"/>
                    <a:pt x="574" y="3822"/>
                  </a:cubicBezTo>
                  <a:cubicBezTo>
                    <a:pt x="719" y="3809"/>
                    <a:pt x="850" y="3729"/>
                    <a:pt x="928" y="3607"/>
                  </a:cubicBezTo>
                  <a:cubicBezTo>
                    <a:pt x="1300" y="3010"/>
                    <a:pt x="3567" y="885"/>
                    <a:pt x="6106" y="885"/>
                  </a:cubicBezTo>
                  <a:cubicBezTo>
                    <a:pt x="6558" y="885"/>
                    <a:pt x="7019" y="952"/>
                    <a:pt x="7479" y="1107"/>
                  </a:cubicBezTo>
                  <a:cubicBezTo>
                    <a:pt x="7210" y="623"/>
                    <a:pt x="6756" y="254"/>
                    <a:pt x="6138" y="1"/>
                  </a:cubicBezTo>
                  <a:cubicBezTo>
                    <a:pt x="6135" y="1"/>
                    <a:pt x="6132" y="1"/>
                    <a:pt x="613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0"/>
            <p:cNvSpPr/>
            <p:nvPr/>
          </p:nvSpPr>
          <p:spPr>
            <a:xfrm>
              <a:off x="5706100" y="4195400"/>
              <a:ext cx="172575" cy="95550"/>
            </a:xfrm>
            <a:custGeom>
              <a:avLst/>
              <a:gdLst/>
              <a:ahLst/>
              <a:cxnLst/>
              <a:rect l="l" t="t" r="r" b="b"/>
              <a:pathLst>
                <a:path w="6903" h="3822" extrusionOk="0">
                  <a:moveTo>
                    <a:pt x="5887" y="0"/>
                  </a:moveTo>
                  <a:cubicBezTo>
                    <a:pt x="3056" y="125"/>
                    <a:pt x="614" y="2382"/>
                    <a:pt x="133" y="3153"/>
                  </a:cubicBezTo>
                  <a:cubicBezTo>
                    <a:pt x="1" y="3365"/>
                    <a:pt x="73" y="3636"/>
                    <a:pt x="292" y="3760"/>
                  </a:cubicBezTo>
                  <a:cubicBezTo>
                    <a:pt x="364" y="3801"/>
                    <a:pt x="445" y="3822"/>
                    <a:pt x="527" y="3822"/>
                  </a:cubicBezTo>
                  <a:cubicBezTo>
                    <a:pt x="543" y="3822"/>
                    <a:pt x="559" y="3821"/>
                    <a:pt x="574" y="3819"/>
                  </a:cubicBezTo>
                  <a:cubicBezTo>
                    <a:pt x="719" y="3807"/>
                    <a:pt x="850" y="3727"/>
                    <a:pt x="928" y="3605"/>
                  </a:cubicBezTo>
                  <a:cubicBezTo>
                    <a:pt x="1302" y="3008"/>
                    <a:pt x="3571" y="883"/>
                    <a:pt x="6111" y="883"/>
                  </a:cubicBezTo>
                  <a:cubicBezTo>
                    <a:pt x="6373" y="883"/>
                    <a:pt x="6637" y="906"/>
                    <a:pt x="6903" y="955"/>
                  </a:cubicBezTo>
                  <a:cubicBezTo>
                    <a:pt x="6771" y="544"/>
                    <a:pt x="6437" y="218"/>
                    <a:pt x="58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0"/>
            <p:cNvSpPr/>
            <p:nvPr/>
          </p:nvSpPr>
          <p:spPr>
            <a:xfrm>
              <a:off x="3763550" y="2453200"/>
              <a:ext cx="1903850" cy="1734150"/>
            </a:xfrm>
            <a:custGeom>
              <a:avLst/>
              <a:gdLst/>
              <a:ahLst/>
              <a:cxnLst/>
              <a:rect l="l" t="t" r="r" b="b"/>
              <a:pathLst>
                <a:path w="76154" h="69366" extrusionOk="0">
                  <a:moveTo>
                    <a:pt x="4106" y="0"/>
                  </a:moveTo>
                  <a:cubicBezTo>
                    <a:pt x="1029" y="7708"/>
                    <a:pt x="1" y="15316"/>
                    <a:pt x="1803" y="19299"/>
                  </a:cubicBezTo>
                  <a:cubicBezTo>
                    <a:pt x="4265" y="24727"/>
                    <a:pt x="7568" y="26780"/>
                    <a:pt x="15556" y="30967"/>
                  </a:cubicBezTo>
                  <a:cubicBezTo>
                    <a:pt x="22163" y="34434"/>
                    <a:pt x="32920" y="38307"/>
                    <a:pt x="34850" y="39155"/>
                  </a:cubicBezTo>
                  <a:cubicBezTo>
                    <a:pt x="36305" y="39794"/>
                    <a:pt x="37008" y="41067"/>
                    <a:pt x="37768" y="44764"/>
                  </a:cubicBezTo>
                  <a:cubicBezTo>
                    <a:pt x="38566" y="48643"/>
                    <a:pt x="38720" y="51693"/>
                    <a:pt x="42825" y="59759"/>
                  </a:cubicBezTo>
                  <a:cubicBezTo>
                    <a:pt x="46845" y="67656"/>
                    <a:pt x="47670" y="69365"/>
                    <a:pt x="47670" y="69365"/>
                  </a:cubicBezTo>
                  <a:cubicBezTo>
                    <a:pt x="47670" y="69365"/>
                    <a:pt x="47717" y="69366"/>
                    <a:pt x="47807" y="69366"/>
                  </a:cubicBezTo>
                  <a:cubicBezTo>
                    <a:pt x="48781" y="69366"/>
                    <a:pt x="54681" y="69229"/>
                    <a:pt x="58136" y="65998"/>
                  </a:cubicBezTo>
                  <a:cubicBezTo>
                    <a:pt x="58136" y="65998"/>
                    <a:pt x="52115" y="36531"/>
                    <a:pt x="50266" y="31805"/>
                  </a:cubicBezTo>
                  <a:cubicBezTo>
                    <a:pt x="49979" y="31075"/>
                    <a:pt x="49261" y="30176"/>
                    <a:pt x="48255" y="29170"/>
                  </a:cubicBezTo>
                  <a:lnTo>
                    <a:pt x="48255" y="29170"/>
                  </a:lnTo>
                  <a:cubicBezTo>
                    <a:pt x="50785" y="29991"/>
                    <a:pt x="52657" y="30597"/>
                    <a:pt x="53337" y="30812"/>
                  </a:cubicBezTo>
                  <a:cubicBezTo>
                    <a:pt x="54851" y="31295"/>
                    <a:pt x="55772" y="31431"/>
                    <a:pt x="56343" y="35163"/>
                  </a:cubicBezTo>
                  <a:cubicBezTo>
                    <a:pt x="56992" y="39393"/>
                    <a:pt x="57453" y="41174"/>
                    <a:pt x="61155" y="48901"/>
                  </a:cubicBezTo>
                  <a:cubicBezTo>
                    <a:pt x="64985" y="56892"/>
                    <a:pt x="65745" y="58901"/>
                    <a:pt x="65745" y="58901"/>
                  </a:cubicBezTo>
                  <a:cubicBezTo>
                    <a:pt x="65745" y="58901"/>
                    <a:pt x="65899" y="58908"/>
                    <a:pt x="66175" y="58908"/>
                  </a:cubicBezTo>
                  <a:cubicBezTo>
                    <a:pt x="67683" y="58908"/>
                    <a:pt x="72825" y="58690"/>
                    <a:pt x="76153" y="55859"/>
                  </a:cubicBezTo>
                  <a:lnTo>
                    <a:pt x="76153" y="55859"/>
                  </a:lnTo>
                  <a:cubicBezTo>
                    <a:pt x="76153" y="55859"/>
                    <a:pt x="76153" y="55859"/>
                    <a:pt x="76153" y="55859"/>
                  </a:cubicBezTo>
                  <a:cubicBezTo>
                    <a:pt x="76153" y="55859"/>
                    <a:pt x="76153" y="55859"/>
                    <a:pt x="76153" y="55859"/>
                  </a:cubicBezTo>
                  <a:lnTo>
                    <a:pt x="76153" y="55859"/>
                  </a:lnTo>
                  <a:cubicBezTo>
                    <a:pt x="76153" y="55858"/>
                    <a:pt x="69747" y="29334"/>
                    <a:pt x="68699" y="24368"/>
                  </a:cubicBezTo>
                  <a:cubicBezTo>
                    <a:pt x="67910" y="20633"/>
                    <a:pt x="65315" y="18010"/>
                    <a:pt x="61757" y="16110"/>
                  </a:cubicBezTo>
                  <a:cubicBezTo>
                    <a:pt x="50303" y="9992"/>
                    <a:pt x="33546" y="2422"/>
                    <a:pt x="33546" y="2422"/>
                  </a:cubicBezTo>
                  <a:lnTo>
                    <a:pt x="33544" y="2424"/>
                  </a:lnTo>
                  <a:lnTo>
                    <a:pt x="4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0"/>
            <p:cNvSpPr/>
            <p:nvPr/>
          </p:nvSpPr>
          <p:spPr>
            <a:xfrm>
              <a:off x="4473700" y="2664575"/>
              <a:ext cx="495175" cy="516825"/>
            </a:xfrm>
            <a:custGeom>
              <a:avLst/>
              <a:gdLst/>
              <a:ahLst/>
              <a:cxnLst/>
              <a:rect l="l" t="t" r="r" b="b"/>
              <a:pathLst>
                <a:path w="19807" h="20673" extrusionOk="0">
                  <a:moveTo>
                    <a:pt x="4817" y="0"/>
                  </a:moveTo>
                  <a:lnTo>
                    <a:pt x="4817" y="0"/>
                  </a:lnTo>
                  <a:cubicBezTo>
                    <a:pt x="4817" y="1"/>
                    <a:pt x="3200" y="4631"/>
                    <a:pt x="9" y="6580"/>
                  </a:cubicBezTo>
                  <a:lnTo>
                    <a:pt x="1" y="6589"/>
                  </a:lnTo>
                  <a:cubicBezTo>
                    <a:pt x="1" y="6589"/>
                    <a:pt x="14076" y="16173"/>
                    <a:pt x="19806" y="20672"/>
                  </a:cubicBezTo>
                  <a:cubicBezTo>
                    <a:pt x="19009" y="19490"/>
                    <a:pt x="18040" y="18569"/>
                    <a:pt x="16925" y="17464"/>
                  </a:cubicBezTo>
                  <a:cubicBezTo>
                    <a:pt x="14505" y="15067"/>
                    <a:pt x="4500" y="7536"/>
                    <a:pt x="3041" y="6349"/>
                  </a:cubicBezTo>
                  <a:cubicBezTo>
                    <a:pt x="3843" y="4999"/>
                    <a:pt x="4817" y="2792"/>
                    <a:pt x="48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0"/>
            <p:cNvSpPr/>
            <p:nvPr/>
          </p:nvSpPr>
          <p:spPr>
            <a:xfrm>
              <a:off x="4391900" y="1537625"/>
              <a:ext cx="1032400" cy="1217450"/>
            </a:xfrm>
            <a:custGeom>
              <a:avLst/>
              <a:gdLst/>
              <a:ahLst/>
              <a:cxnLst/>
              <a:rect l="l" t="t" r="r" b="b"/>
              <a:pathLst>
                <a:path w="41296" h="48698" extrusionOk="0">
                  <a:moveTo>
                    <a:pt x="93" y="0"/>
                  </a:moveTo>
                  <a:lnTo>
                    <a:pt x="1" y="11755"/>
                  </a:lnTo>
                  <a:cubicBezTo>
                    <a:pt x="1" y="11755"/>
                    <a:pt x="3021" y="23974"/>
                    <a:pt x="4124" y="29445"/>
                  </a:cubicBezTo>
                  <a:cubicBezTo>
                    <a:pt x="5228" y="34916"/>
                    <a:pt x="6509" y="35627"/>
                    <a:pt x="10018" y="37368"/>
                  </a:cubicBezTo>
                  <a:cubicBezTo>
                    <a:pt x="11409" y="38057"/>
                    <a:pt x="25509" y="44149"/>
                    <a:pt x="25509" y="44149"/>
                  </a:cubicBezTo>
                  <a:cubicBezTo>
                    <a:pt x="31877" y="46177"/>
                    <a:pt x="41295" y="48698"/>
                    <a:pt x="41295" y="48698"/>
                  </a:cubicBezTo>
                  <a:cubicBezTo>
                    <a:pt x="41295" y="48698"/>
                    <a:pt x="36295" y="42904"/>
                    <a:pt x="34219" y="40655"/>
                  </a:cubicBezTo>
                  <a:cubicBezTo>
                    <a:pt x="32882" y="39208"/>
                    <a:pt x="30381" y="38498"/>
                    <a:pt x="29424" y="37946"/>
                  </a:cubicBezTo>
                  <a:cubicBezTo>
                    <a:pt x="26979" y="36534"/>
                    <a:pt x="14562" y="30173"/>
                    <a:pt x="14562" y="30173"/>
                  </a:cubicBezTo>
                  <a:cubicBezTo>
                    <a:pt x="14562" y="30173"/>
                    <a:pt x="11874" y="19156"/>
                    <a:pt x="9789" y="11045"/>
                  </a:cubicBezTo>
                  <a:cubicBezTo>
                    <a:pt x="7430" y="1872"/>
                    <a:pt x="6125" y="1119"/>
                    <a:pt x="9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0"/>
            <p:cNvSpPr/>
            <p:nvPr/>
          </p:nvSpPr>
          <p:spPr>
            <a:xfrm>
              <a:off x="4343900" y="1539300"/>
              <a:ext cx="377400" cy="657575"/>
            </a:xfrm>
            <a:custGeom>
              <a:avLst/>
              <a:gdLst/>
              <a:ahLst/>
              <a:cxnLst/>
              <a:rect l="l" t="t" r="r" b="b"/>
              <a:pathLst>
                <a:path w="15096" h="26303" extrusionOk="0">
                  <a:moveTo>
                    <a:pt x="2631" y="1"/>
                  </a:moveTo>
                  <a:lnTo>
                    <a:pt x="0" y="11284"/>
                  </a:lnTo>
                  <a:lnTo>
                    <a:pt x="3151" y="25856"/>
                  </a:lnTo>
                  <a:cubicBezTo>
                    <a:pt x="4375" y="26173"/>
                    <a:pt x="5551" y="26302"/>
                    <a:pt x="6656" y="26302"/>
                  </a:cubicBezTo>
                  <a:cubicBezTo>
                    <a:pt x="11582" y="26302"/>
                    <a:pt x="15096" y="23730"/>
                    <a:pt x="15096" y="23730"/>
                  </a:cubicBezTo>
                  <a:cubicBezTo>
                    <a:pt x="15096" y="23730"/>
                    <a:pt x="13503" y="17427"/>
                    <a:pt x="12353" y="12982"/>
                  </a:cubicBezTo>
                  <a:cubicBezTo>
                    <a:pt x="11204" y="8538"/>
                    <a:pt x="10428" y="5207"/>
                    <a:pt x="8840" y="2989"/>
                  </a:cubicBezTo>
                  <a:cubicBezTo>
                    <a:pt x="7252" y="769"/>
                    <a:pt x="4622" y="211"/>
                    <a:pt x="2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0"/>
            <p:cNvSpPr/>
            <p:nvPr/>
          </p:nvSpPr>
          <p:spPr>
            <a:xfrm>
              <a:off x="3722075" y="1486150"/>
              <a:ext cx="880100" cy="1315450"/>
            </a:xfrm>
            <a:custGeom>
              <a:avLst/>
              <a:gdLst/>
              <a:ahLst/>
              <a:cxnLst/>
              <a:rect l="l" t="t" r="r" b="b"/>
              <a:pathLst>
                <a:path w="35204" h="52618" extrusionOk="0">
                  <a:moveTo>
                    <a:pt x="17714" y="0"/>
                  </a:moveTo>
                  <a:lnTo>
                    <a:pt x="4191" y="3078"/>
                  </a:lnTo>
                  <a:cubicBezTo>
                    <a:pt x="4191" y="3078"/>
                    <a:pt x="2033" y="4172"/>
                    <a:pt x="1818" y="5915"/>
                  </a:cubicBezTo>
                  <a:cubicBezTo>
                    <a:pt x="1474" y="8707"/>
                    <a:pt x="1" y="31508"/>
                    <a:pt x="2220" y="50784"/>
                  </a:cubicBezTo>
                  <a:cubicBezTo>
                    <a:pt x="4714" y="52009"/>
                    <a:pt x="8289" y="52618"/>
                    <a:pt x="12177" y="52618"/>
                  </a:cubicBezTo>
                  <a:cubicBezTo>
                    <a:pt x="21986" y="52618"/>
                    <a:pt x="33782" y="48741"/>
                    <a:pt x="35204" y="41104"/>
                  </a:cubicBezTo>
                  <a:cubicBezTo>
                    <a:pt x="35204" y="41104"/>
                    <a:pt x="32618" y="39091"/>
                    <a:pt x="31612" y="33687"/>
                  </a:cubicBezTo>
                  <a:cubicBezTo>
                    <a:pt x="31886" y="26223"/>
                    <a:pt x="31934" y="19248"/>
                    <a:pt x="32046" y="16047"/>
                  </a:cubicBezTo>
                  <a:cubicBezTo>
                    <a:pt x="32168" y="12518"/>
                    <a:pt x="33583" y="4649"/>
                    <a:pt x="27503" y="2127"/>
                  </a:cubicBezTo>
                  <a:lnTo>
                    <a:pt x="177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0"/>
            <p:cNvSpPr/>
            <p:nvPr/>
          </p:nvSpPr>
          <p:spPr>
            <a:xfrm>
              <a:off x="3936775" y="839675"/>
              <a:ext cx="255125" cy="540450"/>
            </a:xfrm>
            <a:custGeom>
              <a:avLst/>
              <a:gdLst/>
              <a:ahLst/>
              <a:cxnLst/>
              <a:rect l="l" t="t" r="r" b="b"/>
              <a:pathLst>
                <a:path w="10205" h="21618" extrusionOk="0">
                  <a:moveTo>
                    <a:pt x="5042" y="1"/>
                  </a:moveTo>
                  <a:cubicBezTo>
                    <a:pt x="4925" y="1"/>
                    <a:pt x="2411" y="29"/>
                    <a:pt x="949" y="2396"/>
                  </a:cubicBezTo>
                  <a:cubicBezTo>
                    <a:pt x="1" y="3932"/>
                    <a:pt x="251" y="7230"/>
                    <a:pt x="783" y="11597"/>
                  </a:cubicBezTo>
                  <a:cubicBezTo>
                    <a:pt x="1314" y="15965"/>
                    <a:pt x="1989" y="18639"/>
                    <a:pt x="2461" y="19887"/>
                  </a:cubicBezTo>
                  <a:cubicBezTo>
                    <a:pt x="2933" y="21134"/>
                    <a:pt x="4156" y="21618"/>
                    <a:pt x="4156" y="21618"/>
                  </a:cubicBezTo>
                  <a:lnTo>
                    <a:pt x="4643" y="16571"/>
                  </a:lnTo>
                  <a:lnTo>
                    <a:pt x="4886" y="13043"/>
                  </a:lnTo>
                  <a:cubicBezTo>
                    <a:pt x="4886" y="13043"/>
                    <a:pt x="5254" y="13204"/>
                    <a:pt x="5792" y="13204"/>
                  </a:cubicBezTo>
                  <a:cubicBezTo>
                    <a:pt x="6804" y="13204"/>
                    <a:pt x="8419" y="12634"/>
                    <a:pt x="9328" y="9355"/>
                  </a:cubicBezTo>
                  <a:cubicBezTo>
                    <a:pt x="10205" y="6193"/>
                    <a:pt x="9896" y="5105"/>
                    <a:pt x="9896" y="5105"/>
                  </a:cubicBezTo>
                  <a:lnTo>
                    <a:pt x="5046" y="1"/>
                  </a:lnTo>
                  <a:cubicBezTo>
                    <a:pt x="5046" y="1"/>
                    <a:pt x="5045" y="1"/>
                    <a:pt x="5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0"/>
            <p:cNvSpPr/>
            <p:nvPr/>
          </p:nvSpPr>
          <p:spPr>
            <a:xfrm>
              <a:off x="4127750" y="779475"/>
              <a:ext cx="500600" cy="473300"/>
            </a:xfrm>
            <a:custGeom>
              <a:avLst/>
              <a:gdLst/>
              <a:ahLst/>
              <a:cxnLst/>
              <a:rect l="l" t="t" r="r" b="b"/>
              <a:pathLst>
                <a:path w="20024" h="18932" extrusionOk="0">
                  <a:moveTo>
                    <a:pt x="10001" y="1"/>
                  </a:moveTo>
                  <a:cubicBezTo>
                    <a:pt x="5269" y="1"/>
                    <a:pt x="1182" y="3543"/>
                    <a:pt x="614" y="8358"/>
                  </a:cubicBezTo>
                  <a:cubicBezTo>
                    <a:pt x="0" y="13548"/>
                    <a:pt x="3713" y="18254"/>
                    <a:pt x="8904" y="18865"/>
                  </a:cubicBezTo>
                  <a:cubicBezTo>
                    <a:pt x="9280" y="18910"/>
                    <a:pt x="9654" y="18931"/>
                    <a:pt x="10024" y="18931"/>
                  </a:cubicBezTo>
                  <a:cubicBezTo>
                    <a:pt x="14756" y="18931"/>
                    <a:pt x="18843" y="15389"/>
                    <a:pt x="19411" y="10575"/>
                  </a:cubicBezTo>
                  <a:cubicBezTo>
                    <a:pt x="20023" y="5384"/>
                    <a:pt x="16312" y="679"/>
                    <a:pt x="11121" y="67"/>
                  </a:cubicBezTo>
                  <a:cubicBezTo>
                    <a:pt x="10745" y="22"/>
                    <a:pt x="10371" y="1"/>
                    <a:pt x="10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0"/>
            <p:cNvSpPr/>
            <p:nvPr/>
          </p:nvSpPr>
          <p:spPr>
            <a:xfrm>
              <a:off x="3880725" y="904925"/>
              <a:ext cx="705125" cy="757375"/>
            </a:xfrm>
            <a:custGeom>
              <a:avLst/>
              <a:gdLst/>
              <a:ahLst/>
              <a:cxnLst/>
              <a:rect l="l" t="t" r="r" b="b"/>
              <a:pathLst>
                <a:path w="28205" h="30295" extrusionOk="0">
                  <a:moveTo>
                    <a:pt x="22117" y="1"/>
                  </a:moveTo>
                  <a:cubicBezTo>
                    <a:pt x="19187" y="1"/>
                    <a:pt x="15529" y="879"/>
                    <a:pt x="12138" y="2494"/>
                  </a:cubicBezTo>
                  <a:cubicBezTo>
                    <a:pt x="11132" y="9499"/>
                    <a:pt x="9458" y="9988"/>
                    <a:pt x="8347" y="10180"/>
                  </a:cubicBezTo>
                  <a:cubicBezTo>
                    <a:pt x="8301" y="10187"/>
                    <a:pt x="8256" y="10191"/>
                    <a:pt x="8214" y="10191"/>
                  </a:cubicBezTo>
                  <a:cubicBezTo>
                    <a:pt x="7335" y="10191"/>
                    <a:pt x="7075" y="8595"/>
                    <a:pt x="6482" y="7807"/>
                  </a:cubicBezTo>
                  <a:cubicBezTo>
                    <a:pt x="6131" y="7341"/>
                    <a:pt x="5283" y="6831"/>
                    <a:pt x="4286" y="6831"/>
                  </a:cubicBezTo>
                  <a:cubicBezTo>
                    <a:pt x="3515" y="6831"/>
                    <a:pt x="2656" y="7135"/>
                    <a:pt x="1866" y="7998"/>
                  </a:cubicBezTo>
                  <a:cubicBezTo>
                    <a:pt x="0" y="10039"/>
                    <a:pt x="1405" y="13884"/>
                    <a:pt x="3040" y="14897"/>
                  </a:cubicBezTo>
                  <a:cubicBezTo>
                    <a:pt x="3603" y="15246"/>
                    <a:pt x="4113" y="15379"/>
                    <a:pt x="4565" y="15379"/>
                  </a:cubicBezTo>
                  <a:cubicBezTo>
                    <a:pt x="6037" y="15379"/>
                    <a:pt x="6885" y="13961"/>
                    <a:pt x="6885" y="13961"/>
                  </a:cubicBezTo>
                  <a:lnTo>
                    <a:pt x="6885" y="13961"/>
                  </a:lnTo>
                  <a:lnTo>
                    <a:pt x="5770" y="25365"/>
                  </a:lnTo>
                  <a:cubicBezTo>
                    <a:pt x="5770" y="25365"/>
                    <a:pt x="6179" y="27575"/>
                    <a:pt x="10342" y="29634"/>
                  </a:cubicBezTo>
                  <a:cubicBezTo>
                    <a:pt x="11244" y="30080"/>
                    <a:pt x="12296" y="30294"/>
                    <a:pt x="13288" y="30294"/>
                  </a:cubicBezTo>
                  <a:cubicBezTo>
                    <a:pt x="15870" y="30294"/>
                    <a:pt x="18040" y="28841"/>
                    <a:pt x="16047" y="26229"/>
                  </a:cubicBezTo>
                  <a:lnTo>
                    <a:pt x="16445" y="22779"/>
                  </a:lnTo>
                  <a:cubicBezTo>
                    <a:pt x="17247" y="22944"/>
                    <a:pt x="18196" y="23107"/>
                    <a:pt x="19147" y="23107"/>
                  </a:cubicBezTo>
                  <a:cubicBezTo>
                    <a:pt x="19747" y="23107"/>
                    <a:pt x="20347" y="23042"/>
                    <a:pt x="20912" y="22872"/>
                  </a:cubicBezTo>
                  <a:cubicBezTo>
                    <a:pt x="22462" y="22405"/>
                    <a:pt x="23616" y="21661"/>
                    <a:pt x="25069" y="19299"/>
                  </a:cubicBezTo>
                  <a:cubicBezTo>
                    <a:pt x="27834" y="14808"/>
                    <a:pt x="28205" y="7807"/>
                    <a:pt x="26956" y="1431"/>
                  </a:cubicBezTo>
                  <a:cubicBezTo>
                    <a:pt x="25973" y="460"/>
                    <a:pt x="24235" y="1"/>
                    <a:pt x="2211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0"/>
            <p:cNvSpPr/>
            <p:nvPr/>
          </p:nvSpPr>
          <p:spPr>
            <a:xfrm>
              <a:off x="4033875" y="690000"/>
              <a:ext cx="594825" cy="316925"/>
            </a:xfrm>
            <a:custGeom>
              <a:avLst/>
              <a:gdLst/>
              <a:ahLst/>
              <a:cxnLst/>
              <a:rect l="l" t="t" r="r" b="b"/>
              <a:pathLst>
                <a:path w="23793" h="12677" extrusionOk="0">
                  <a:moveTo>
                    <a:pt x="20106" y="1"/>
                  </a:moveTo>
                  <a:cubicBezTo>
                    <a:pt x="19768" y="1"/>
                    <a:pt x="19437" y="248"/>
                    <a:pt x="19149" y="460"/>
                  </a:cubicBezTo>
                  <a:cubicBezTo>
                    <a:pt x="17910" y="1366"/>
                    <a:pt x="16610" y="1655"/>
                    <a:pt x="15281" y="1655"/>
                  </a:cubicBezTo>
                  <a:cubicBezTo>
                    <a:pt x="13236" y="1655"/>
                    <a:pt x="11122" y="970"/>
                    <a:pt x="9052" y="786"/>
                  </a:cubicBezTo>
                  <a:cubicBezTo>
                    <a:pt x="8706" y="755"/>
                    <a:pt x="8349" y="739"/>
                    <a:pt x="7987" y="739"/>
                  </a:cubicBezTo>
                  <a:cubicBezTo>
                    <a:pt x="5360" y="739"/>
                    <a:pt x="2428" y="1589"/>
                    <a:pt x="1005" y="3883"/>
                  </a:cubicBezTo>
                  <a:cubicBezTo>
                    <a:pt x="264" y="5077"/>
                    <a:pt x="1" y="6399"/>
                    <a:pt x="1056" y="7414"/>
                  </a:cubicBezTo>
                  <a:cubicBezTo>
                    <a:pt x="1957" y="8281"/>
                    <a:pt x="4878" y="10604"/>
                    <a:pt x="6011" y="11092"/>
                  </a:cubicBezTo>
                  <a:cubicBezTo>
                    <a:pt x="7593" y="11773"/>
                    <a:pt x="10563" y="12677"/>
                    <a:pt x="13726" y="12677"/>
                  </a:cubicBezTo>
                  <a:cubicBezTo>
                    <a:pt x="16557" y="12677"/>
                    <a:pt x="19542" y="11953"/>
                    <a:pt x="21823" y="9697"/>
                  </a:cubicBezTo>
                  <a:cubicBezTo>
                    <a:pt x="22533" y="8995"/>
                    <a:pt x="23378" y="7399"/>
                    <a:pt x="23597" y="6420"/>
                  </a:cubicBezTo>
                  <a:cubicBezTo>
                    <a:pt x="23782" y="5592"/>
                    <a:pt x="23792" y="4872"/>
                    <a:pt x="23534" y="4082"/>
                  </a:cubicBezTo>
                  <a:cubicBezTo>
                    <a:pt x="23532" y="4069"/>
                    <a:pt x="23528" y="4058"/>
                    <a:pt x="23523" y="4046"/>
                  </a:cubicBezTo>
                  <a:cubicBezTo>
                    <a:pt x="23469" y="3903"/>
                    <a:pt x="23367" y="3767"/>
                    <a:pt x="23219" y="3746"/>
                  </a:cubicBezTo>
                  <a:cubicBezTo>
                    <a:pt x="23205" y="3744"/>
                    <a:pt x="23192" y="3743"/>
                    <a:pt x="23179" y="3743"/>
                  </a:cubicBezTo>
                  <a:cubicBezTo>
                    <a:pt x="23076" y="3743"/>
                    <a:pt x="22977" y="3795"/>
                    <a:pt x="22885" y="3845"/>
                  </a:cubicBezTo>
                  <a:cubicBezTo>
                    <a:pt x="22515" y="4050"/>
                    <a:pt x="21683" y="4593"/>
                    <a:pt x="20660" y="4981"/>
                  </a:cubicBezTo>
                  <a:cubicBezTo>
                    <a:pt x="20962" y="4079"/>
                    <a:pt x="21090" y="3128"/>
                    <a:pt x="21035" y="2179"/>
                  </a:cubicBezTo>
                  <a:cubicBezTo>
                    <a:pt x="21003" y="1597"/>
                    <a:pt x="21001" y="260"/>
                    <a:pt x="20313" y="34"/>
                  </a:cubicBezTo>
                  <a:cubicBezTo>
                    <a:pt x="20244" y="11"/>
                    <a:pt x="20175" y="1"/>
                    <a:pt x="20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0"/>
            <p:cNvSpPr/>
            <p:nvPr/>
          </p:nvSpPr>
          <p:spPr>
            <a:xfrm>
              <a:off x="4089375" y="1321900"/>
              <a:ext cx="202475" cy="186850"/>
            </a:xfrm>
            <a:custGeom>
              <a:avLst/>
              <a:gdLst/>
              <a:ahLst/>
              <a:cxnLst/>
              <a:rect l="l" t="t" r="r" b="b"/>
              <a:pathLst>
                <a:path w="8099" h="7474" extrusionOk="0">
                  <a:moveTo>
                    <a:pt x="1" y="1"/>
                  </a:moveTo>
                  <a:cubicBezTo>
                    <a:pt x="1" y="1"/>
                    <a:pt x="147" y="2466"/>
                    <a:pt x="1199" y="3881"/>
                  </a:cubicBezTo>
                  <a:cubicBezTo>
                    <a:pt x="3039" y="6356"/>
                    <a:pt x="7937" y="7473"/>
                    <a:pt x="7937" y="7473"/>
                  </a:cubicBezTo>
                  <a:lnTo>
                    <a:pt x="8099" y="6100"/>
                  </a:lnTo>
                  <a:cubicBezTo>
                    <a:pt x="8099" y="6100"/>
                    <a:pt x="3946" y="4508"/>
                    <a:pt x="2365" y="3193"/>
                  </a:cubicBezTo>
                  <a:cubicBezTo>
                    <a:pt x="1199" y="2222"/>
                    <a:pt x="209" y="748"/>
                    <a:pt x="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0"/>
            <p:cNvSpPr/>
            <p:nvPr/>
          </p:nvSpPr>
          <p:spPr>
            <a:xfrm>
              <a:off x="4270875" y="1135450"/>
              <a:ext cx="55225" cy="54100"/>
            </a:xfrm>
            <a:custGeom>
              <a:avLst/>
              <a:gdLst/>
              <a:ahLst/>
              <a:cxnLst/>
              <a:rect l="l" t="t" r="r" b="b"/>
              <a:pathLst>
                <a:path w="2209" h="2164" extrusionOk="0">
                  <a:moveTo>
                    <a:pt x="1109" y="1"/>
                  </a:moveTo>
                  <a:cubicBezTo>
                    <a:pt x="588" y="1"/>
                    <a:pt x="135" y="407"/>
                    <a:pt x="71" y="958"/>
                  </a:cubicBezTo>
                  <a:cubicBezTo>
                    <a:pt x="1" y="1552"/>
                    <a:pt x="407" y="2088"/>
                    <a:pt x="978" y="2157"/>
                  </a:cubicBezTo>
                  <a:cubicBezTo>
                    <a:pt x="1019" y="2162"/>
                    <a:pt x="1060" y="2164"/>
                    <a:pt x="1100" y="2164"/>
                  </a:cubicBezTo>
                  <a:cubicBezTo>
                    <a:pt x="1620" y="2164"/>
                    <a:pt x="2073" y="1758"/>
                    <a:pt x="2137" y="1207"/>
                  </a:cubicBezTo>
                  <a:cubicBezTo>
                    <a:pt x="2208" y="614"/>
                    <a:pt x="1802" y="78"/>
                    <a:pt x="1231" y="8"/>
                  </a:cubicBezTo>
                  <a:cubicBezTo>
                    <a:pt x="1190" y="3"/>
                    <a:pt x="114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0"/>
            <p:cNvSpPr/>
            <p:nvPr/>
          </p:nvSpPr>
          <p:spPr>
            <a:xfrm>
              <a:off x="4290275" y="1314825"/>
              <a:ext cx="55200" cy="54100"/>
            </a:xfrm>
            <a:custGeom>
              <a:avLst/>
              <a:gdLst/>
              <a:ahLst/>
              <a:cxnLst/>
              <a:rect l="l" t="t" r="r" b="b"/>
              <a:pathLst>
                <a:path w="2208" h="2164" extrusionOk="0">
                  <a:moveTo>
                    <a:pt x="1109" y="1"/>
                  </a:moveTo>
                  <a:cubicBezTo>
                    <a:pt x="588" y="1"/>
                    <a:pt x="136" y="406"/>
                    <a:pt x="70" y="958"/>
                  </a:cubicBezTo>
                  <a:cubicBezTo>
                    <a:pt x="0" y="1551"/>
                    <a:pt x="407" y="2087"/>
                    <a:pt x="977" y="2156"/>
                  </a:cubicBezTo>
                  <a:cubicBezTo>
                    <a:pt x="1018" y="2161"/>
                    <a:pt x="1059" y="2163"/>
                    <a:pt x="1100" y="2163"/>
                  </a:cubicBezTo>
                  <a:cubicBezTo>
                    <a:pt x="1620" y="2163"/>
                    <a:pt x="2072" y="1757"/>
                    <a:pt x="2138" y="1207"/>
                  </a:cubicBezTo>
                  <a:cubicBezTo>
                    <a:pt x="2207" y="614"/>
                    <a:pt x="1802" y="77"/>
                    <a:pt x="1230" y="8"/>
                  </a:cubicBezTo>
                  <a:cubicBezTo>
                    <a:pt x="1190" y="3"/>
                    <a:pt x="1149" y="1"/>
                    <a:pt x="1109"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0"/>
            <p:cNvSpPr/>
            <p:nvPr/>
          </p:nvSpPr>
          <p:spPr>
            <a:xfrm>
              <a:off x="4238425" y="1046125"/>
              <a:ext cx="63525" cy="48825"/>
            </a:xfrm>
            <a:custGeom>
              <a:avLst/>
              <a:gdLst/>
              <a:ahLst/>
              <a:cxnLst/>
              <a:rect l="l" t="t" r="r" b="b"/>
              <a:pathLst>
                <a:path w="2541" h="1953" extrusionOk="0">
                  <a:moveTo>
                    <a:pt x="2197" y="1"/>
                  </a:moveTo>
                  <a:lnTo>
                    <a:pt x="0" y="1281"/>
                  </a:lnTo>
                  <a:cubicBezTo>
                    <a:pt x="233" y="1710"/>
                    <a:pt x="664" y="1952"/>
                    <a:pt x="1106" y="1952"/>
                  </a:cubicBezTo>
                  <a:cubicBezTo>
                    <a:pt x="1315" y="1952"/>
                    <a:pt x="1526" y="1899"/>
                    <a:pt x="1720" y="1785"/>
                  </a:cubicBezTo>
                  <a:cubicBezTo>
                    <a:pt x="2327" y="1431"/>
                    <a:pt x="2541" y="631"/>
                    <a:pt x="2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0"/>
            <p:cNvSpPr/>
            <p:nvPr/>
          </p:nvSpPr>
          <p:spPr>
            <a:xfrm>
              <a:off x="4489000" y="1044850"/>
              <a:ext cx="65325" cy="45300"/>
            </a:xfrm>
            <a:custGeom>
              <a:avLst/>
              <a:gdLst/>
              <a:ahLst/>
              <a:cxnLst/>
              <a:rect l="l" t="t" r="r" b="b"/>
              <a:pathLst>
                <a:path w="2613" h="1812" extrusionOk="0">
                  <a:moveTo>
                    <a:pt x="1153" y="0"/>
                  </a:moveTo>
                  <a:cubicBezTo>
                    <a:pt x="657" y="0"/>
                    <a:pt x="192" y="303"/>
                    <a:pt x="0" y="804"/>
                  </a:cubicBezTo>
                  <a:lnTo>
                    <a:pt x="2357" y="1811"/>
                  </a:lnTo>
                  <a:cubicBezTo>
                    <a:pt x="2613" y="1144"/>
                    <a:pt x="2292" y="379"/>
                    <a:pt x="1641" y="101"/>
                  </a:cubicBezTo>
                  <a:cubicBezTo>
                    <a:pt x="1480" y="32"/>
                    <a:pt x="1315" y="0"/>
                    <a:pt x="1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0"/>
            <p:cNvSpPr/>
            <p:nvPr/>
          </p:nvSpPr>
          <p:spPr>
            <a:xfrm>
              <a:off x="4468250" y="1141800"/>
              <a:ext cx="55200" cy="54100"/>
            </a:xfrm>
            <a:custGeom>
              <a:avLst/>
              <a:gdLst/>
              <a:ahLst/>
              <a:cxnLst/>
              <a:rect l="l" t="t" r="r" b="b"/>
              <a:pathLst>
                <a:path w="2208" h="2164" extrusionOk="0">
                  <a:moveTo>
                    <a:pt x="1107" y="0"/>
                  </a:moveTo>
                  <a:cubicBezTo>
                    <a:pt x="587" y="0"/>
                    <a:pt x="134" y="405"/>
                    <a:pt x="70" y="957"/>
                  </a:cubicBezTo>
                  <a:cubicBezTo>
                    <a:pt x="0" y="1550"/>
                    <a:pt x="407" y="2085"/>
                    <a:pt x="977" y="2156"/>
                  </a:cubicBezTo>
                  <a:cubicBezTo>
                    <a:pt x="1018" y="2161"/>
                    <a:pt x="1059" y="2163"/>
                    <a:pt x="1099" y="2163"/>
                  </a:cubicBezTo>
                  <a:cubicBezTo>
                    <a:pt x="1619" y="2163"/>
                    <a:pt x="2072" y="1757"/>
                    <a:pt x="2136" y="1206"/>
                  </a:cubicBezTo>
                  <a:cubicBezTo>
                    <a:pt x="2207" y="612"/>
                    <a:pt x="1800" y="76"/>
                    <a:pt x="1230" y="8"/>
                  </a:cubicBezTo>
                  <a:cubicBezTo>
                    <a:pt x="1189" y="2"/>
                    <a:pt x="1148"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0"/>
            <p:cNvSpPr/>
            <p:nvPr/>
          </p:nvSpPr>
          <p:spPr>
            <a:xfrm>
              <a:off x="4391875" y="1117825"/>
              <a:ext cx="88125" cy="179150"/>
            </a:xfrm>
            <a:custGeom>
              <a:avLst/>
              <a:gdLst/>
              <a:ahLst/>
              <a:cxnLst/>
              <a:rect l="l" t="t" r="r" b="b"/>
              <a:pathLst>
                <a:path w="3525" h="7166" extrusionOk="0">
                  <a:moveTo>
                    <a:pt x="476" y="0"/>
                  </a:moveTo>
                  <a:lnTo>
                    <a:pt x="1" y="7165"/>
                  </a:lnTo>
                  <a:lnTo>
                    <a:pt x="3525" y="6380"/>
                  </a:lnTo>
                  <a:lnTo>
                    <a:pt x="476"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0"/>
            <p:cNvSpPr/>
            <p:nvPr/>
          </p:nvSpPr>
          <p:spPr>
            <a:xfrm>
              <a:off x="3836050" y="2916725"/>
              <a:ext cx="183775" cy="551375"/>
            </a:xfrm>
            <a:custGeom>
              <a:avLst/>
              <a:gdLst/>
              <a:ahLst/>
              <a:cxnLst/>
              <a:rect l="l" t="t" r="r" b="b"/>
              <a:pathLst>
                <a:path w="7351" h="22055" extrusionOk="0">
                  <a:moveTo>
                    <a:pt x="0" y="1"/>
                  </a:moveTo>
                  <a:lnTo>
                    <a:pt x="0" y="19563"/>
                  </a:lnTo>
                  <a:cubicBezTo>
                    <a:pt x="0" y="20459"/>
                    <a:pt x="468" y="21267"/>
                    <a:pt x="1247" y="21715"/>
                  </a:cubicBezTo>
                  <a:cubicBezTo>
                    <a:pt x="1631" y="21941"/>
                    <a:pt x="2061" y="22054"/>
                    <a:pt x="2491" y="22054"/>
                  </a:cubicBezTo>
                  <a:cubicBezTo>
                    <a:pt x="2921" y="22054"/>
                    <a:pt x="3351" y="21941"/>
                    <a:pt x="3735" y="21715"/>
                  </a:cubicBezTo>
                  <a:lnTo>
                    <a:pt x="7351" y="19626"/>
                  </a:lnTo>
                  <a:cubicBezTo>
                    <a:pt x="6557" y="19223"/>
                    <a:pt x="5755" y="18805"/>
                    <a:pt x="4961" y="18389"/>
                  </a:cubicBezTo>
                  <a:lnTo>
                    <a:pt x="2601" y="19753"/>
                  </a:lnTo>
                  <a:cubicBezTo>
                    <a:pt x="2562" y="19776"/>
                    <a:pt x="2525" y="19787"/>
                    <a:pt x="2488" y="19787"/>
                  </a:cubicBezTo>
                  <a:cubicBezTo>
                    <a:pt x="2451" y="19787"/>
                    <a:pt x="2415" y="19776"/>
                    <a:pt x="2379" y="19753"/>
                  </a:cubicBezTo>
                  <a:cubicBezTo>
                    <a:pt x="2302" y="19712"/>
                    <a:pt x="2265" y="19648"/>
                    <a:pt x="2265" y="19563"/>
                  </a:cubicBezTo>
                  <a:lnTo>
                    <a:pt x="2265" y="130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0"/>
            <p:cNvSpPr/>
            <p:nvPr/>
          </p:nvSpPr>
          <p:spPr>
            <a:xfrm>
              <a:off x="4112125" y="3076125"/>
              <a:ext cx="220350" cy="551350"/>
            </a:xfrm>
            <a:custGeom>
              <a:avLst/>
              <a:gdLst/>
              <a:ahLst/>
              <a:cxnLst/>
              <a:rect l="l" t="t" r="r" b="b"/>
              <a:pathLst>
                <a:path w="8814" h="22054" extrusionOk="0">
                  <a:moveTo>
                    <a:pt x="0" y="0"/>
                  </a:moveTo>
                  <a:lnTo>
                    <a:pt x="0" y="19562"/>
                  </a:lnTo>
                  <a:cubicBezTo>
                    <a:pt x="0" y="20459"/>
                    <a:pt x="467" y="21265"/>
                    <a:pt x="1246" y="21714"/>
                  </a:cubicBezTo>
                  <a:cubicBezTo>
                    <a:pt x="1630" y="21941"/>
                    <a:pt x="2060" y="22054"/>
                    <a:pt x="2490" y="22054"/>
                  </a:cubicBezTo>
                  <a:cubicBezTo>
                    <a:pt x="2920" y="22054"/>
                    <a:pt x="3350" y="21941"/>
                    <a:pt x="3734" y="21714"/>
                  </a:cubicBezTo>
                  <a:lnTo>
                    <a:pt x="8813" y="18782"/>
                  </a:lnTo>
                  <a:cubicBezTo>
                    <a:pt x="8201" y="18614"/>
                    <a:pt x="7597" y="18412"/>
                    <a:pt x="7005" y="18181"/>
                  </a:cubicBezTo>
                  <a:cubicBezTo>
                    <a:pt x="6701" y="18059"/>
                    <a:pt x="6370" y="17927"/>
                    <a:pt x="6017" y="17782"/>
                  </a:cubicBezTo>
                  <a:lnTo>
                    <a:pt x="2601" y="19752"/>
                  </a:lnTo>
                  <a:cubicBezTo>
                    <a:pt x="2562" y="19774"/>
                    <a:pt x="2525" y="19786"/>
                    <a:pt x="2488" y="19786"/>
                  </a:cubicBezTo>
                  <a:cubicBezTo>
                    <a:pt x="2451" y="19786"/>
                    <a:pt x="2415" y="19774"/>
                    <a:pt x="2379" y="19752"/>
                  </a:cubicBezTo>
                  <a:cubicBezTo>
                    <a:pt x="2306" y="19711"/>
                    <a:pt x="2265" y="19648"/>
                    <a:pt x="2265" y="19562"/>
                  </a:cubicBezTo>
                  <a:lnTo>
                    <a:pt x="2265" y="125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0"/>
            <p:cNvSpPr/>
            <p:nvPr/>
          </p:nvSpPr>
          <p:spPr>
            <a:xfrm>
              <a:off x="3619500" y="2504625"/>
              <a:ext cx="1916400" cy="888775"/>
            </a:xfrm>
            <a:custGeom>
              <a:avLst/>
              <a:gdLst/>
              <a:ahLst/>
              <a:cxnLst/>
              <a:rect l="l" t="t" r="r" b="b"/>
              <a:pathLst>
                <a:path w="76656" h="35551" extrusionOk="0">
                  <a:moveTo>
                    <a:pt x="11274" y="1"/>
                  </a:moveTo>
                  <a:cubicBezTo>
                    <a:pt x="9144" y="1"/>
                    <a:pt x="7014" y="470"/>
                    <a:pt x="5388" y="1408"/>
                  </a:cubicBezTo>
                  <a:lnTo>
                    <a:pt x="2436" y="3113"/>
                  </a:lnTo>
                  <a:cubicBezTo>
                    <a:pt x="817" y="4048"/>
                    <a:pt x="8" y="5271"/>
                    <a:pt x="3" y="6497"/>
                  </a:cubicBezTo>
                  <a:cubicBezTo>
                    <a:pt x="2" y="7004"/>
                    <a:pt x="4" y="8984"/>
                    <a:pt x="3" y="9486"/>
                  </a:cubicBezTo>
                  <a:cubicBezTo>
                    <a:pt x="1" y="10717"/>
                    <a:pt x="808" y="11947"/>
                    <a:pt x="2434" y="12888"/>
                  </a:cubicBezTo>
                  <a:lnTo>
                    <a:pt x="39247" y="34141"/>
                  </a:lnTo>
                  <a:cubicBezTo>
                    <a:pt x="40872" y="35081"/>
                    <a:pt x="43004" y="35551"/>
                    <a:pt x="45135" y="35551"/>
                  </a:cubicBezTo>
                  <a:cubicBezTo>
                    <a:pt x="47264" y="35551"/>
                    <a:pt x="49393" y="35082"/>
                    <a:pt x="51018" y="34144"/>
                  </a:cubicBezTo>
                  <a:lnTo>
                    <a:pt x="74216" y="20750"/>
                  </a:lnTo>
                  <a:cubicBezTo>
                    <a:pt x="75841" y="19811"/>
                    <a:pt x="76651" y="18582"/>
                    <a:pt x="76649" y="17352"/>
                  </a:cubicBezTo>
                  <a:cubicBezTo>
                    <a:pt x="76649" y="16849"/>
                    <a:pt x="76646" y="14883"/>
                    <a:pt x="76649" y="14384"/>
                  </a:cubicBezTo>
                  <a:cubicBezTo>
                    <a:pt x="76656" y="13150"/>
                    <a:pt x="75847" y="11916"/>
                    <a:pt x="74218" y="10974"/>
                  </a:cubicBezTo>
                  <a:lnTo>
                    <a:pt x="58425" y="1840"/>
                  </a:lnTo>
                  <a:cubicBezTo>
                    <a:pt x="56799" y="899"/>
                    <a:pt x="54667" y="429"/>
                    <a:pt x="52535" y="429"/>
                  </a:cubicBezTo>
                  <a:cubicBezTo>
                    <a:pt x="50407" y="429"/>
                    <a:pt x="48279" y="898"/>
                    <a:pt x="46655" y="1835"/>
                  </a:cubicBezTo>
                  <a:lnTo>
                    <a:pt x="38181" y="6729"/>
                  </a:lnTo>
                  <a:cubicBezTo>
                    <a:pt x="36555" y="7667"/>
                    <a:pt x="34425" y="8136"/>
                    <a:pt x="32295" y="8136"/>
                  </a:cubicBezTo>
                  <a:cubicBezTo>
                    <a:pt x="30164" y="8136"/>
                    <a:pt x="28034" y="7667"/>
                    <a:pt x="26409" y="6729"/>
                  </a:cubicBezTo>
                  <a:lnTo>
                    <a:pt x="17160" y="1408"/>
                  </a:lnTo>
                  <a:cubicBezTo>
                    <a:pt x="15535" y="470"/>
                    <a:pt x="13405" y="1"/>
                    <a:pt x="1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0"/>
            <p:cNvSpPr/>
            <p:nvPr/>
          </p:nvSpPr>
          <p:spPr>
            <a:xfrm>
              <a:off x="3599100" y="2504625"/>
              <a:ext cx="1957125" cy="814425"/>
            </a:xfrm>
            <a:custGeom>
              <a:avLst/>
              <a:gdLst/>
              <a:ahLst/>
              <a:cxnLst/>
              <a:rect l="l" t="t" r="r" b="b"/>
              <a:pathLst>
                <a:path w="78285" h="32577" extrusionOk="0">
                  <a:moveTo>
                    <a:pt x="12090" y="1"/>
                  </a:moveTo>
                  <a:cubicBezTo>
                    <a:pt x="9960" y="1"/>
                    <a:pt x="7830" y="470"/>
                    <a:pt x="6204" y="1408"/>
                  </a:cubicBezTo>
                  <a:lnTo>
                    <a:pt x="3252" y="3113"/>
                  </a:lnTo>
                  <a:cubicBezTo>
                    <a:pt x="0" y="4990"/>
                    <a:pt x="0" y="8034"/>
                    <a:pt x="3250" y="9913"/>
                  </a:cubicBezTo>
                  <a:lnTo>
                    <a:pt x="40063" y="31167"/>
                  </a:lnTo>
                  <a:cubicBezTo>
                    <a:pt x="41688" y="32107"/>
                    <a:pt x="43820" y="32577"/>
                    <a:pt x="45951" y="32577"/>
                  </a:cubicBezTo>
                  <a:cubicBezTo>
                    <a:pt x="48080" y="32577"/>
                    <a:pt x="50209" y="32108"/>
                    <a:pt x="51834" y="31170"/>
                  </a:cubicBezTo>
                  <a:lnTo>
                    <a:pt x="75032" y="17776"/>
                  </a:lnTo>
                  <a:cubicBezTo>
                    <a:pt x="78283" y="15899"/>
                    <a:pt x="78285" y="12853"/>
                    <a:pt x="75034" y="10974"/>
                  </a:cubicBezTo>
                  <a:lnTo>
                    <a:pt x="59241" y="1840"/>
                  </a:lnTo>
                  <a:cubicBezTo>
                    <a:pt x="57615" y="899"/>
                    <a:pt x="55483" y="429"/>
                    <a:pt x="53352" y="429"/>
                  </a:cubicBezTo>
                  <a:cubicBezTo>
                    <a:pt x="51224" y="429"/>
                    <a:pt x="49096" y="898"/>
                    <a:pt x="47471" y="1835"/>
                  </a:cubicBezTo>
                  <a:lnTo>
                    <a:pt x="38997" y="6728"/>
                  </a:lnTo>
                  <a:cubicBezTo>
                    <a:pt x="37371" y="7666"/>
                    <a:pt x="35241" y="8135"/>
                    <a:pt x="33111" y="8135"/>
                  </a:cubicBezTo>
                  <a:cubicBezTo>
                    <a:pt x="30980" y="8135"/>
                    <a:pt x="28850" y="7666"/>
                    <a:pt x="27225" y="6728"/>
                  </a:cubicBezTo>
                  <a:lnTo>
                    <a:pt x="17976" y="1408"/>
                  </a:lnTo>
                  <a:cubicBezTo>
                    <a:pt x="16351" y="470"/>
                    <a:pt x="14221" y="1"/>
                    <a:pt x="120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0"/>
            <p:cNvSpPr/>
            <p:nvPr/>
          </p:nvSpPr>
          <p:spPr>
            <a:xfrm>
              <a:off x="4387950" y="2608700"/>
              <a:ext cx="977600" cy="561975"/>
            </a:xfrm>
            <a:custGeom>
              <a:avLst/>
              <a:gdLst/>
              <a:ahLst/>
              <a:cxnLst/>
              <a:rect l="l" t="t" r="r" b="b"/>
              <a:pathLst>
                <a:path w="39104" h="22479" extrusionOk="0">
                  <a:moveTo>
                    <a:pt x="16720" y="0"/>
                  </a:moveTo>
                  <a:cubicBezTo>
                    <a:pt x="16502" y="0"/>
                    <a:pt x="16283" y="48"/>
                    <a:pt x="16116" y="144"/>
                  </a:cubicBezTo>
                  <a:lnTo>
                    <a:pt x="334" y="9255"/>
                  </a:lnTo>
                  <a:cubicBezTo>
                    <a:pt x="0" y="9449"/>
                    <a:pt x="0" y="9761"/>
                    <a:pt x="334" y="9953"/>
                  </a:cubicBezTo>
                  <a:lnTo>
                    <a:pt x="21779" y="22335"/>
                  </a:lnTo>
                  <a:cubicBezTo>
                    <a:pt x="21946" y="22431"/>
                    <a:pt x="22164" y="22479"/>
                    <a:pt x="22383" y="22479"/>
                  </a:cubicBezTo>
                  <a:cubicBezTo>
                    <a:pt x="22601" y="22479"/>
                    <a:pt x="22820" y="22431"/>
                    <a:pt x="22986" y="22335"/>
                  </a:cubicBezTo>
                  <a:lnTo>
                    <a:pt x="38770" y="13223"/>
                  </a:lnTo>
                  <a:cubicBezTo>
                    <a:pt x="39104" y="13031"/>
                    <a:pt x="39104" y="12718"/>
                    <a:pt x="38770" y="12526"/>
                  </a:cubicBezTo>
                  <a:lnTo>
                    <a:pt x="17324" y="144"/>
                  </a:lnTo>
                  <a:cubicBezTo>
                    <a:pt x="17157" y="48"/>
                    <a:pt x="16939" y="0"/>
                    <a:pt x="1672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0"/>
            <p:cNvSpPr/>
            <p:nvPr/>
          </p:nvSpPr>
          <p:spPr>
            <a:xfrm>
              <a:off x="4387950" y="2645675"/>
              <a:ext cx="977575" cy="562025"/>
            </a:xfrm>
            <a:custGeom>
              <a:avLst/>
              <a:gdLst/>
              <a:ahLst/>
              <a:cxnLst/>
              <a:rect l="l" t="t" r="r" b="b"/>
              <a:pathLst>
                <a:path w="39103" h="22481" extrusionOk="0">
                  <a:moveTo>
                    <a:pt x="16720" y="0"/>
                  </a:moveTo>
                  <a:cubicBezTo>
                    <a:pt x="16502" y="0"/>
                    <a:pt x="16283" y="49"/>
                    <a:pt x="16116" y="145"/>
                  </a:cubicBezTo>
                  <a:lnTo>
                    <a:pt x="334" y="9257"/>
                  </a:lnTo>
                  <a:cubicBezTo>
                    <a:pt x="0" y="9449"/>
                    <a:pt x="0" y="9762"/>
                    <a:pt x="334" y="9955"/>
                  </a:cubicBezTo>
                  <a:lnTo>
                    <a:pt x="21779" y="22336"/>
                  </a:lnTo>
                  <a:cubicBezTo>
                    <a:pt x="21946" y="22432"/>
                    <a:pt x="22164" y="22480"/>
                    <a:pt x="22383" y="22480"/>
                  </a:cubicBezTo>
                  <a:cubicBezTo>
                    <a:pt x="22601" y="22480"/>
                    <a:pt x="22820" y="22432"/>
                    <a:pt x="22986" y="22336"/>
                  </a:cubicBezTo>
                  <a:lnTo>
                    <a:pt x="38769" y="13224"/>
                  </a:lnTo>
                  <a:cubicBezTo>
                    <a:pt x="39103" y="13031"/>
                    <a:pt x="39103" y="12719"/>
                    <a:pt x="38769" y="12527"/>
                  </a:cubicBezTo>
                  <a:lnTo>
                    <a:pt x="17324" y="145"/>
                  </a:lnTo>
                  <a:cubicBezTo>
                    <a:pt x="17157" y="49"/>
                    <a:pt x="16939" y="0"/>
                    <a:pt x="1672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0"/>
            <p:cNvSpPr/>
            <p:nvPr/>
          </p:nvSpPr>
          <p:spPr>
            <a:xfrm>
              <a:off x="4387950" y="2623200"/>
              <a:ext cx="977575" cy="562025"/>
            </a:xfrm>
            <a:custGeom>
              <a:avLst/>
              <a:gdLst/>
              <a:ahLst/>
              <a:cxnLst/>
              <a:rect l="l" t="t" r="r" b="b"/>
              <a:pathLst>
                <a:path w="39103" h="22481" extrusionOk="0">
                  <a:moveTo>
                    <a:pt x="16719" y="1"/>
                  </a:moveTo>
                  <a:cubicBezTo>
                    <a:pt x="16501" y="1"/>
                    <a:pt x="16282" y="49"/>
                    <a:pt x="16115" y="145"/>
                  </a:cubicBezTo>
                  <a:lnTo>
                    <a:pt x="334" y="9257"/>
                  </a:lnTo>
                  <a:cubicBezTo>
                    <a:pt x="0" y="9450"/>
                    <a:pt x="0" y="9762"/>
                    <a:pt x="334" y="9954"/>
                  </a:cubicBezTo>
                  <a:lnTo>
                    <a:pt x="21779" y="22336"/>
                  </a:lnTo>
                  <a:cubicBezTo>
                    <a:pt x="21946" y="22432"/>
                    <a:pt x="22164" y="22481"/>
                    <a:pt x="22383" y="22481"/>
                  </a:cubicBezTo>
                  <a:cubicBezTo>
                    <a:pt x="22601" y="22481"/>
                    <a:pt x="22820" y="22432"/>
                    <a:pt x="22986" y="22336"/>
                  </a:cubicBezTo>
                  <a:lnTo>
                    <a:pt x="38769" y="13224"/>
                  </a:lnTo>
                  <a:cubicBezTo>
                    <a:pt x="39103" y="13032"/>
                    <a:pt x="39103" y="12720"/>
                    <a:pt x="38769" y="12527"/>
                  </a:cubicBezTo>
                  <a:lnTo>
                    <a:pt x="17323" y="145"/>
                  </a:lnTo>
                  <a:cubicBezTo>
                    <a:pt x="17156" y="49"/>
                    <a:pt x="16938" y="1"/>
                    <a:pt x="167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0"/>
            <p:cNvSpPr/>
            <p:nvPr/>
          </p:nvSpPr>
          <p:spPr>
            <a:xfrm>
              <a:off x="4404350" y="2623200"/>
              <a:ext cx="944525" cy="534750"/>
            </a:xfrm>
            <a:custGeom>
              <a:avLst/>
              <a:gdLst/>
              <a:ahLst/>
              <a:cxnLst/>
              <a:rect l="l" t="t" r="r" b="b"/>
              <a:pathLst>
                <a:path w="37781" h="21390" extrusionOk="0">
                  <a:moveTo>
                    <a:pt x="16064" y="1"/>
                  </a:moveTo>
                  <a:cubicBezTo>
                    <a:pt x="15846" y="1"/>
                    <a:pt x="15627" y="49"/>
                    <a:pt x="15460" y="145"/>
                  </a:cubicBezTo>
                  <a:lnTo>
                    <a:pt x="0" y="9071"/>
                  </a:lnTo>
                  <a:lnTo>
                    <a:pt x="21067" y="21235"/>
                  </a:lnTo>
                  <a:cubicBezTo>
                    <a:pt x="21247" y="21338"/>
                    <a:pt x="21482" y="21390"/>
                    <a:pt x="21717" y="21390"/>
                  </a:cubicBezTo>
                  <a:cubicBezTo>
                    <a:pt x="21953" y="21390"/>
                    <a:pt x="22188" y="21338"/>
                    <a:pt x="22367" y="21235"/>
                  </a:cubicBezTo>
                  <a:lnTo>
                    <a:pt x="37781" y="12336"/>
                  </a:lnTo>
                  <a:lnTo>
                    <a:pt x="16668" y="145"/>
                  </a:lnTo>
                  <a:cubicBezTo>
                    <a:pt x="16501" y="49"/>
                    <a:pt x="16283" y="1"/>
                    <a:pt x="1606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0"/>
            <p:cNvSpPr/>
            <p:nvPr/>
          </p:nvSpPr>
          <p:spPr>
            <a:xfrm>
              <a:off x="4387950" y="2581800"/>
              <a:ext cx="977575" cy="562050"/>
            </a:xfrm>
            <a:custGeom>
              <a:avLst/>
              <a:gdLst/>
              <a:ahLst/>
              <a:cxnLst/>
              <a:rect l="l" t="t" r="r" b="b"/>
              <a:pathLst>
                <a:path w="39103" h="22482" extrusionOk="0">
                  <a:moveTo>
                    <a:pt x="16719" y="1"/>
                  </a:moveTo>
                  <a:cubicBezTo>
                    <a:pt x="16501" y="1"/>
                    <a:pt x="16282" y="49"/>
                    <a:pt x="16115" y="146"/>
                  </a:cubicBezTo>
                  <a:lnTo>
                    <a:pt x="334" y="9258"/>
                  </a:lnTo>
                  <a:cubicBezTo>
                    <a:pt x="0" y="9450"/>
                    <a:pt x="0" y="9762"/>
                    <a:pt x="334" y="9955"/>
                  </a:cubicBezTo>
                  <a:lnTo>
                    <a:pt x="21779" y="22337"/>
                  </a:lnTo>
                  <a:cubicBezTo>
                    <a:pt x="21946" y="22433"/>
                    <a:pt x="22164" y="22481"/>
                    <a:pt x="22383" y="22481"/>
                  </a:cubicBezTo>
                  <a:cubicBezTo>
                    <a:pt x="22601" y="22481"/>
                    <a:pt x="22820" y="22433"/>
                    <a:pt x="22986" y="22337"/>
                  </a:cubicBezTo>
                  <a:lnTo>
                    <a:pt x="38769" y="13225"/>
                  </a:lnTo>
                  <a:cubicBezTo>
                    <a:pt x="39103" y="13032"/>
                    <a:pt x="39103" y="12720"/>
                    <a:pt x="38769" y="12528"/>
                  </a:cubicBezTo>
                  <a:lnTo>
                    <a:pt x="17323" y="146"/>
                  </a:lnTo>
                  <a:cubicBezTo>
                    <a:pt x="17156" y="49"/>
                    <a:pt x="16938" y="1"/>
                    <a:pt x="1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0"/>
            <p:cNvSpPr/>
            <p:nvPr/>
          </p:nvSpPr>
          <p:spPr>
            <a:xfrm>
              <a:off x="5145575" y="2874425"/>
              <a:ext cx="122000" cy="69950"/>
            </a:xfrm>
            <a:custGeom>
              <a:avLst/>
              <a:gdLst/>
              <a:ahLst/>
              <a:cxnLst/>
              <a:rect l="l" t="t" r="r" b="b"/>
              <a:pathLst>
                <a:path w="4880" h="2798" extrusionOk="0">
                  <a:moveTo>
                    <a:pt x="2089" y="0"/>
                  </a:moveTo>
                  <a:cubicBezTo>
                    <a:pt x="2051" y="0"/>
                    <a:pt x="2014" y="9"/>
                    <a:pt x="1979" y="26"/>
                  </a:cubicBezTo>
                  <a:lnTo>
                    <a:pt x="46" y="1141"/>
                  </a:lnTo>
                  <a:cubicBezTo>
                    <a:pt x="16" y="1160"/>
                    <a:pt x="1" y="1181"/>
                    <a:pt x="1" y="1206"/>
                  </a:cubicBezTo>
                  <a:cubicBezTo>
                    <a:pt x="1" y="1230"/>
                    <a:pt x="16" y="1252"/>
                    <a:pt x="46" y="1269"/>
                  </a:cubicBezTo>
                  <a:lnTo>
                    <a:pt x="478" y="1519"/>
                  </a:lnTo>
                  <a:cubicBezTo>
                    <a:pt x="510" y="1536"/>
                    <a:pt x="546" y="1545"/>
                    <a:pt x="582" y="1545"/>
                  </a:cubicBezTo>
                  <a:cubicBezTo>
                    <a:pt x="584" y="1545"/>
                    <a:pt x="586" y="1545"/>
                    <a:pt x="588" y="1545"/>
                  </a:cubicBezTo>
                  <a:cubicBezTo>
                    <a:pt x="590" y="1545"/>
                    <a:pt x="593" y="1545"/>
                    <a:pt x="595" y="1545"/>
                  </a:cubicBezTo>
                  <a:cubicBezTo>
                    <a:pt x="631" y="1545"/>
                    <a:pt x="666" y="1536"/>
                    <a:pt x="699" y="1519"/>
                  </a:cubicBezTo>
                  <a:lnTo>
                    <a:pt x="1987" y="775"/>
                  </a:lnTo>
                  <a:lnTo>
                    <a:pt x="2444" y="1038"/>
                  </a:lnTo>
                  <a:lnTo>
                    <a:pt x="1277" y="1712"/>
                  </a:lnTo>
                  <a:cubicBezTo>
                    <a:pt x="1248" y="1729"/>
                    <a:pt x="1233" y="1750"/>
                    <a:pt x="1233" y="1776"/>
                  </a:cubicBezTo>
                  <a:cubicBezTo>
                    <a:pt x="1233" y="1801"/>
                    <a:pt x="1247" y="1821"/>
                    <a:pt x="1277" y="1839"/>
                  </a:cubicBezTo>
                  <a:lnTo>
                    <a:pt x="1710" y="2089"/>
                  </a:lnTo>
                  <a:cubicBezTo>
                    <a:pt x="1742" y="2106"/>
                    <a:pt x="1778" y="2115"/>
                    <a:pt x="1814" y="2115"/>
                  </a:cubicBezTo>
                  <a:cubicBezTo>
                    <a:pt x="1816" y="2115"/>
                    <a:pt x="1818" y="2115"/>
                    <a:pt x="1819" y="2115"/>
                  </a:cubicBezTo>
                  <a:cubicBezTo>
                    <a:pt x="1821" y="2115"/>
                    <a:pt x="1823" y="2115"/>
                    <a:pt x="1825" y="2115"/>
                  </a:cubicBezTo>
                  <a:cubicBezTo>
                    <a:pt x="1862" y="2115"/>
                    <a:pt x="1897" y="2106"/>
                    <a:pt x="1930" y="2088"/>
                  </a:cubicBezTo>
                  <a:lnTo>
                    <a:pt x="3096" y="1415"/>
                  </a:lnTo>
                  <a:lnTo>
                    <a:pt x="3536" y="1669"/>
                  </a:lnTo>
                  <a:lnTo>
                    <a:pt x="2281" y="2394"/>
                  </a:lnTo>
                  <a:cubicBezTo>
                    <a:pt x="2251" y="2412"/>
                    <a:pt x="2236" y="2432"/>
                    <a:pt x="2236" y="2457"/>
                  </a:cubicBezTo>
                  <a:cubicBezTo>
                    <a:pt x="2236" y="2482"/>
                    <a:pt x="2251" y="2503"/>
                    <a:pt x="2281" y="2521"/>
                  </a:cubicBezTo>
                  <a:lnTo>
                    <a:pt x="2713" y="2771"/>
                  </a:lnTo>
                  <a:cubicBezTo>
                    <a:pt x="2745" y="2788"/>
                    <a:pt x="2781" y="2797"/>
                    <a:pt x="2817" y="2797"/>
                  </a:cubicBezTo>
                  <a:cubicBezTo>
                    <a:pt x="2819" y="2797"/>
                    <a:pt x="2821" y="2797"/>
                    <a:pt x="2823" y="2797"/>
                  </a:cubicBezTo>
                  <a:cubicBezTo>
                    <a:pt x="2825" y="2797"/>
                    <a:pt x="2828" y="2797"/>
                    <a:pt x="2830" y="2797"/>
                  </a:cubicBezTo>
                  <a:cubicBezTo>
                    <a:pt x="2866" y="2797"/>
                    <a:pt x="2901" y="2789"/>
                    <a:pt x="2933" y="2771"/>
                  </a:cubicBezTo>
                  <a:lnTo>
                    <a:pt x="4833" y="1673"/>
                  </a:lnTo>
                  <a:cubicBezTo>
                    <a:pt x="4863" y="1657"/>
                    <a:pt x="4879" y="1637"/>
                    <a:pt x="4879" y="1611"/>
                  </a:cubicBezTo>
                  <a:cubicBezTo>
                    <a:pt x="4878" y="1585"/>
                    <a:pt x="4863" y="1564"/>
                    <a:pt x="4833" y="1547"/>
                  </a:cubicBezTo>
                  <a:lnTo>
                    <a:pt x="2199" y="26"/>
                  </a:lnTo>
                  <a:cubicBezTo>
                    <a:pt x="2164" y="9"/>
                    <a:pt x="2126" y="0"/>
                    <a:pt x="20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0"/>
            <p:cNvSpPr/>
            <p:nvPr/>
          </p:nvSpPr>
          <p:spPr>
            <a:xfrm>
              <a:off x="5069550" y="2908600"/>
              <a:ext cx="137750" cy="79725"/>
            </a:xfrm>
            <a:custGeom>
              <a:avLst/>
              <a:gdLst/>
              <a:ahLst/>
              <a:cxnLst/>
              <a:rect l="l" t="t" r="r" b="b"/>
              <a:pathLst>
                <a:path w="5510" h="3189" extrusionOk="0">
                  <a:moveTo>
                    <a:pt x="2743" y="0"/>
                  </a:moveTo>
                  <a:cubicBezTo>
                    <a:pt x="2714" y="0"/>
                    <a:pt x="2685" y="8"/>
                    <a:pt x="2659" y="22"/>
                  </a:cubicBezTo>
                  <a:lnTo>
                    <a:pt x="2039" y="380"/>
                  </a:lnTo>
                  <a:cubicBezTo>
                    <a:pt x="1984" y="411"/>
                    <a:pt x="1957" y="438"/>
                    <a:pt x="1955" y="461"/>
                  </a:cubicBezTo>
                  <a:cubicBezTo>
                    <a:pt x="1954" y="484"/>
                    <a:pt x="1957" y="508"/>
                    <a:pt x="1965" y="530"/>
                  </a:cubicBezTo>
                  <a:lnTo>
                    <a:pt x="2177" y="1255"/>
                  </a:lnTo>
                  <a:lnTo>
                    <a:pt x="2177" y="1255"/>
                  </a:lnTo>
                  <a:lnTo>
                    <a:pt x="918" y="1136"/>
                  </a:lnTo>
                  <a:cubicBezTo>
                    <a:pt x="884" y="1132"/>
                    <a:pt x="851" y="1130"/>
                    <a:pt x="817" y="1130"/>
                  </a:cubicBezTo>
                  <a:cubicBezTo>
                    <a:pt x="811" y="1130"/>
                    <a:pt x="804" y="1130"/>
                    <a:pt x="797" y="1130"/>
                  </a:cubicBezTo>
                  <a:cubicBezTo>
                    <a:pt x="758" y="1131"/>
                    <a:pt x="711" y="1147"/>
                    <a:pt x="657" y="1178"/>
                  </a:cubicBezTo>
                  <a:lnTo>
                    <a:pt x="37" y="1536"/>
                  </a:lnTo>
                  <a:cubicBezTo>
                    <a:pt x="13" y="1550"/>
                    <a:pt x="0" y="1567"/>
                    <a:pt x="0" y="1588"/>
                  </a:cubicBezTo>
                  <a:cubicBezTo>
                    <a:pt x="0" y="1608"/>
                    <a:pt x="12" y="1625"/>
                    <a:pt x="37" y="1639"/>
                  </a:cubicBezTo>
                  <a:cubicBezTo>
                    <a:pt x="42" y="1642"/>
                    <a:pt x="50" y="1646"/>
                    <a:pt x="57" y="1649"/>
                  </a:cubicBezTo>
                  <a:cubicBezTo>
                    <a:pt x="69" y="1653"/>
                    <a:pt x="82" y="1656"/>
                    <a:pt x="95" y="1659"/>
                  </a:cubicBezTo>
                  <a:lnTo>
                    <a:pt x="2328" y="1871"/>
                  </a:lnTo>
                  <a:lnTo>
                    <a:pt x="2708" y="3134"/>
                  </a:lnTo>
                  <a:cubicBezTo>
                    <a:pt x="2716" y="3148"/>
                    <a:pt x="2726" y="3160"/>
                    <a:pt x="2740" y="3169"/>
                  </a:cubicBezTo>
                  <a:cubicBezTo>
                    <a:pt x="2766" y="3182"/>
                    <a:pt x="2795" y="3189"/>
                    <a:pt x="2824" y="3189"/>
                  </a:cubicBezTo>
                  <a:cubicBezTo>
                    <a:pt x="2826" y="3189"/>
                    <a:pt x="2828" y="3189"/>
                    <a:pt x="2830" y="3189"/>
                  </a:cubicBezTo>
                  <a:cubicBezTo>
                    <a:pt x="2832" y="3189"/>
                    <a:pt x="2834" y="3189"/>
                    <a:pt x="2836" y="3189"/>
                  </a:cubicBezTo>
                  <a:cubicBezTo>
                    <a:pt x="2865" y="3189"/>
                    <a:pt x="2894" y="3182"/>
                    <a:pt x="2920" y="3169"/>
                  </a:cubicBezTo>
                  <a:lnTo>
                    <a:pt x="3544" y="2808"/>
                  </a:lnTo>
                  <a:cubicBezTo>
                    <a:pt x="3598" y="2776"/>
                    <a:pt x="3624" y="2746"/>
                    <a:pt x="3622" y="2716"/>
                  </a:cubicBezTo>
                  <a:cubicBezTo>
                    <a:pt x="3619" y="2686"/>
                    <a:pt x="3615" y="2663"/>
                    <a:pt x="3613" y="2649"/>
                  </a:cubicBezTo>
                  <a:lnTo>
                    <a:pt x="3401" y="1976"/>
                  </a:lnTo>
                  <a:lnTo>
                    <a:pt x="4584" y="2090"/>
                  </a:lnTo>
                  <a:cubicBezTo>
                    <a:pt x="4608" y="2091"/>
                    <a:pt x="4646" y="2093"/>
                    <a:pt x="4697" y="2094"/>
                  </a:cubicBezTo>
                  <a:cubicBezTo>
                    <a:pt x="4754" y="2094"/>
                    <a:pt x="4809" y="2079"/>
                    <a:pt x="4857" y="2049"/>
                  </a:cubicBezTo>
                  <a:lnTo>
                    <a:pt x="5473" y="1694"/>
                  </a:lnTo>
                  <a:cubicBezTo>
                    <a:pt x="5497" y="1679"/>
                    <a:pt x="5509" y="1664"/>
                    <a:pt x="5509" y="1642"/>
                  </a:cubicBezTo>
                  <a:cubicBezTo>
                    <a:pt x="5509" y="1621"/>
                    <a:pt x="5497" y="1604"/>
                    <a:pt x="5473" y="1590"/>
                  </a:cubicBezTo>
                  <a:cubicBezTo>
                    <a:pt x="5456" y="1580"/>
                    <a:pt x="5435" y="1575"/>
                    <a:pt x="5416" y="1572"/>
                  </a:cubicBezTo>
                  <a:lnTo>
                    <a:pt x="3246" y="1359"/>
                  </a:lnTo>
                  <a:lnTo>
                    <a:pt x="2871" y="55"/>
                  </a:lnTo>
                  <a:cubicBezTo>
                    <a:pt x="2867" y="48"/>
                    <a:pt x="2861" y="40"/>
                    <a:pt x="2854" y="34"/>
                  </a:cubicBezTo>
                  <a:cubicBezTo>
                    <a:pt x="2850" y="30"/>
                    <a:pt x="2844" y="25"/>
                    <a:pt x="2839" y="22"/>
                  </a:cubicBezTo>
                  <a:cubicBezTo>
                    <a:pt x="2813" y="8"/>
                    <a:pt x="2784" y="0"/>
                    <a:pt x="2755" y="0"/>
                  </a:cubicBezTo>
                  <a:cubicBezTo>
                    <a:pt x="2753" y="0"/>
                    <a:pt x="2751" y="1"/>
                    <a:pt x="2749" y="1"/>
                  </a:cubicBezTo>
                  <a:cubicBezTo>
                    <a:pt x="2747" y="1"/>
                    <a:pt x="2745" y="0"/>
                    <a:pt x="27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0"/>
            <p:cNvSpPr/>
            <p:nvPr/>
          </p:nvSpPr>
          <p:spPr>
            <a:xfrm>
              <a:off x="4996100" y="2950475"/>
              <a:ext cx="115850" cy="66850"/>
            </a:xfrm>
            <a:custGeom>
              <a:avLst/>
              <a:gdLst/>
              <a:ahLst/>
              <a:cxnLst/>
              <a:rect l="l" t="t" r="r" b="b"/>
              <a:pathLst>
                <a:path w="4634" h="2674" extrusionOk="0">
                  <a:moveTo>
                    <a:pt x="2771" y="1217"/>
                  </a:moveTo>
                  <a:lnTo>
                    <a:pt x="3419" y="1973"/>
                  </a:lnTo>
                  <a:lnTo>
                    <a:pt x="2110" y="1599"/>
                  </a:lnTo>
                  <a:lnTo>
                    <a:pt x="2771" y="1217"/>
                  </a:lnTo>
                  <a:close/>
                  <a:moveTo>
                    <a:pt x="2780" y="1"/>
                  </a:moveTo>
                  <a:cubicBezTo>
                    <a:pt x="2751" y="1"/>
                    <a:pt x="2723" y="8"/>
                    <a:pt x="2697" y="22"/>
                  </a:cubicBezTo>
                  <a:lnTo>
                    <a:pt x="2183" y="317"/>
                  </a:lnTo>
                  <a:cubicBezTo>
                    <a:pt x="2129" y="348"/>
                    <a:pt x="2102" y="377"/>
                    <a:pt x="2102" y="404"/>
                  </a:cubicBezTo>
                  <a:cubicBezTo>
                    <a:pt x="2101" y="428"/>
                    <a:pt x="2109" y="451"/>
                    <a:pt x="2126" y="468"/>
                  </a:cubicBezTo>
                  <a:lnTo>
                    <a:pt x="2351" y="730"/>
                  </a:lnTo>
                  <a:lnTo>
                    <a:pt x="1265" y="1355"/>
                  </a:lnTo>
                  <a:lnTo>
                    <a:pt x="814" y="1226"/>
                  </a:lnTo>
                  <a:cubicBezTo>
                    <a:pt x="783" y="1217"/>
                    <a:pt x="751" y="1212"/>
                    <a:pt x="719" y="1212"/>
                  </a:cubicBezTo>
                  <a:cubicBezTo>
                    <a:pt x="713" y="1212"/>
                    <a:pt x="708" y="1212"/>
                    <a:pt x="702" y="1213"/>
                  </a:cubicBezTo>
                  <a:cubicBezTo>
                    <a:pt x="657" y="1213"/>
                    <a:pt x="606" y="1228"/>
                    <a:pt x="552" y="1259"/>
                  </a:cubicBezTo>
                  <a:lnTo>
                    <a:pt x="38" y="1556"/>
                  </a:lnTo>
                  <a:cubicBezTo>
                    <a:pt x="14" y="1570"/>
                    <a:pt x="1" y="1587"/>
                    <a:pt x="1" y="1607"/>
                  </a:cubicBezTo>
                  <a:cubicBezTo>
                    <a:pt x="1" y="1628"/>
                    <a:pt x="14" y="1645"/>
                    <a:pt x="38" y="1659"/>
                  </a:cubicBezTo>
                  <a:cubicBezTo>
                    <a:pt x="63" y="1670"/>
                    <a:pt x="89" y="1680"/>
                    <a:pt x="116" y="1685"/>
                  </a:cubicBezTo>
                  <a:lnTo>
                    <a:pt x="3574" y="2656"/>
                  </a:lnTo>
                  <a:cubicBezTo>
                    <a:pt x="3622" y="2668"/>
                    <a:pt x="3673" y="2673"/>
                    <a:pt x="3723" y="2673"/>
                  </a:cubicBezTo>
                  <a:cubicBezTo>
                    <a:pt x="3725" y="2673"/>
                    <a:pt x="3727" y="2673"/>
                    <a:pt x="3729" y="2673"/>
                  </a:cubicBezTo>
                  <a:cubicBezTo>
                    <a:pt x="3786" y="2673"/>
                    <a:pt x="3843" y="2657"/>
                    <a:pt x="3893" y="2627"/>
                  </a:cubicBezTo>
                  <a:lnTo>
                    <a:pt x="4552" y="2246"/>
                  </a:lnTo>
                  <a:cubicBezTo>
                    <a:pt x="4607" y="2214"/>
                    <a:pt x="4634" y="2183"/>
                    <a:pt x="4632" y="2149"/>
                  </a:cubicBezTo>
                  <a:cubicBezTo>
                    <a:pt x="4632" y="2117"/>
                    <a:pt x="4621" y="2087"/>
                    <a:pt x="4602" y="2063"/>
                  </a:cubicBezTo>
                  <a:lnTo>
                    <a:pt x="2921" y="66"/>
                  </a:lnTo>
                  <a:cubicBezTo>
                    <a:pt x="2909" y="49"/>
                    <a:pt x="2894" y="34"/>
                    <a:pt x="2877" y="22"/>
                  </a:cubicBezTo>
                  <a:cubicBezTo>
                    <a:pt x="2851" y="8"/>
                    <a:pt x="2822" y="1"/>
                    <a:pt x="2792" y="1"/>
                  </a:cubicBezTo>
                  <a:cubicBezTo>
                    <a:pt x="2790" y="1"/>
                    <a:pt x="2788" y="1"/>
                    <a:pt x="2786" y="1"/>
                  </a:cubicBezTo>
                  <a:cubicBezTo>
                    <a:pt x="2784" y="1"/>
                    <a:pt x="2782" y="1"/>
                    <a:pt x="2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0"/>
            <p:cNvSpPr/>
            <p:nvPr/>
          </p:nvSpPr>
          <p:spPr>
            <a:xfrm>
              <a:off x="4917250" y="2996375"/>
              <a:ext cx="139075" cy="80300"/>
            </a:xfrm>
            <a:custGeom>
              <a:avLst/>
              <a:gdLst/>
              <a:ahLst/>
              <a:cxnLst/>
              <a:rect l="l" t="t" r="r" b="b"/>
              <a:pathLst>
                <a:path w="5563" h="3212" extrusionOk="0">
                  <a:moveTo>
                    <a:pt x="2772" y="1"/>
                  </a:moveTo>
                  <a:cubicBezTo>
                    <a:pt x="2735" y="1"/>
                    <a:pt x="2697" y="9"/>
                    <a:pt x="2663" y="26"/>
                  </a:cubicBezTo>
                  <a:lnTo>
                    <a:pt x="2129" y="335"/>
                  </a:lnTo>
                  <a:cubicBezTo>
                    <a:pt x="2099" y="351"/>
                    <a:pt x="2084" y="372"/>
                    <a:pt x="2084" y="397"/>
                  </a:cubicBezTo>
                  <a:cubicBezTo>
                    <a:pt x="2084" y="423"/>
                    <a:pt x="2099" y="445"/>
                    <a:pt x="2129" y="462"/>
                  </a:cubicBezTo>
                  <a:lnTo>
                    <a:pt x="3479" y="1241"/>
                  </a:lnTo>
                  <a:lnTo>
                    <a:pt x="2422" y="1074"/>
                  </a:lnTo>
                  <a:cubicBezTo>
                    <a:pt x="2382" y="1069"/>
                    <a:pt x="2341" y="1067"/>
                    <a:pt x="2300" y="1067"/>
                  </a:cubicBezTo>
                  <a:cubicBezTo>
                    <a:pt x="2254" y="1067"/>
                    <a:pt x="2210" y="1078"/>
                    <a:pt x="2170" y="1101"/>
                  </a:cubicBezTo>
                  <a:lnTo>
                    <a:pt x="1909" y="1251"/>
                  </a:lnTo>
                  <a:cubicBezTo>
                    <a:pt x="1868" y="1275"/>
                    <a:pt x="1848" y="1299"/>
                    <a:pt x="1848" y="1326"/>
                  </a:cubicBezTo>
                  <a:cubicBezTo>
                    <a:pt x="1848" y="1351"/>
                    <a:pt x="1852" y="1374"/>
                    <a:pt x="1860" y="1397"/>
                  </a:cubicBezTo>
                  <a:lnTo>
                    <a:pt x="2150" y="2007"/>
                  </a:lnTo>
                  <a:lnTo>
                    <a:pt x="800" y="1228"/>
                  </a:lnTo>
                  <a:cubicBezTo>
                    <a:pt x="767" y="1210"/>
                    <a:pt x="732" y="1202"/>
                    <a:pt x="696" y="1202"/>
                  </a:cubicBezTo>
                  <a:cubicBezTo>
                    <a:pt x="694" y="1202"/>
                    <a:pt x="692" y="1202"/>
                    <a:pt x="689" y="1202"/>
                  </a:cubicBezTo>
                  <a:cubicBezTo>
                    <a:pt x="687" y="1202"/>
                    <a:pt x="686" y="1202"/>
                    <a:pt x="684" y="1202"/>
                  </a:cubicBezTo>
                  <a:cubicBezTo>
                    <a:pt x="647" y="1202"/>
                    <a:pt x="612" y="1211"/>
                    <a:pt x="579" y="1229"/>
                  </a:cubicBezTo>
                  <a:lnTo>
                    <a:pt x="45" y="1537"/>
                  </a:lnTo>
                  <a:cubicBezTo>
                    <a:pt x="16" y="1555"/>
                    <a:pt x="1" y="1576"/>
                    <a:pt x="1" y="1601"/>
                  </a:cubicBezTo>
                  <a:cubicBezTo>
                    <a:pt x="1" y="1625"/>
                    <a:pt x="15" y="1647"/>
                    <a:pt x="45" y="1664"/>
                  </a:cubicBezTo>
                  <a:lnTo>
                    <a:pt x="2680" y="3185"/>
                  </a:lnTo>
                  <a:cubicBezTo>
                    <a:pt x="2711" y="3203"/>
                    <a:pt x="2747" y="3212"/>
                    <a:pt x="2784" y="3212"/>
                  </a:cubicBezTo>
                  <a:cubicBezTo>
                    <a:pt x="2786" y="3212"/>
                    <a:pt x="2788" y="3212"/>
                    <a:pt x="2790" y="3212"/>
                  </a:cubicBezTo>
                  <a:cubicBezTo>
                    <a:pt x="2792" y="3212"/>
                    <a:pt x="2794" y="3212"/>
                    <a:pt x="2796" y="3212"/>
                  </a:cubicBezTo>
                  <a:cubicBezTo>
                    <a:pt x="2833" y="3212"/>
                    <a:pt x="2868" y="3202"/>
                    <a:pt x="2900" y="3185"/>
                  </a:cubicBezTo>
                  <a:lnTo>
                    <a:pt x="3373" y="2912"/>
                  </a:lnTo>
                  <a:cubicBezTo>
                    <a:pt x="3427" y="2880"/>
                    <a:pt x="3454" y="2849"/>
                    <a:pt x="3451" y="2816"/>
                  </a:cubicBezTo>
                  <a:cubicBezTo>
                    <a:pt x="3450" y="2792"/>
                    <a:pt x="3446" y="2769"/>
                    <a:pt x="3438" y="2747"/>
                  </a:cubicBezTo>
                  <a:lnTo>
                    <a:pt x="2969" y="1714"/>
                  </a:lnTo>
                  <a:lnTo>
                    <a:pt x="4758" y="1985"/>
                  </a:lnTo>
                  <a:cubicBezTo>
                    <a:pt x="4798" y="1990"/>
                    <a:pt x="4838" y="1992"/>
                    <a:pt x="4877" y="1993"/>
                  </a:cubicBezTo>
                  <a:cubicBezTo>
                    <a:pt x="4936" y="1993"/>
                    <a:pt x="4993" y="1978"/>
                    <a:pt x="5043" y="1948"/>
                  </a:cubicBezTo>
                  <a:lnTo>
                    <a:pt x="5517" y="1675"/>
                  </a:lnTo>
                  <a:cubicBezTo>
                    <a:pt x="5547" y="1658"/>
                    <a:pt x="5562" y="1637"/>
                    <a:pt x="5562" y="1611"/>
                  </a:cubicBezTo>
                  <a:cubicBezTo>
                    <a:pt x="5562" y="1586"/>
                    <a:pt x="5546" y="1564"/>
                    <a:pt x="5517" y="1547"/>
                  </a:cubicBezTo>
                  <a:lnTo>
                    <a:pt x="2883" y="26"/>
                  </a:lnTo>
                  <a:cubicBezTo>
                    <a:pt x="2848" y="9"/>
                    <a:pt x="2810" y="1"/>
                    <a:pt x="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0"/>
            <p:cNvSpPr/>
            <p:nvPr/>
          </p:nvSpPr>
          <p:spPr>
            <a:xfrm>
              <a:off x="4749825" y="2718050"/>
              <a:ext cx="232300" cy="137050"/>
            </a:xfrm>
            <a:custGeom>
              <a:avLst/>
              <a:gdLst/>
              <a:ahLst/>
              <a:cxnLst/>
              <a:rect l="l" t="t" r="r" b="b"/>
              <a:pathLst>
                <a:path w="9292" h="5482" extrusionOk="0">
                  <a:moveTo>
                    <a:pt x="7407" y="903"/>
                  </a:moveTo>
                  <a:lnTo>
                    <a:pt x="7407" y="903"/>
                  </a:lnTo>
                  <a:cubicBezTo>
                    <a:pt x="7488" y="923"/>
                    <a:pt x="7577" y="974"/>
                    <a:pt x="7586" y="1050"/>
                  </a:cubicBezTo>
                  <a:cubicBezTo>
                    <a:pt x="7593" y="1106"/>
                    <a:pt x="7542" y="1177"/>
                    <a:pt x="7483" y="1177"/>
                  </a:cubicBezTo>
                  <a:cubicBezTo>
                    <a:pt x="7476" y="1177"/>
                    <a:pt x="7470" y="1176"/>
                    <a:pt x="7463" y="1174"/>
                  </a:cubicBezTo>
                  <a:cubicBezTo>
                    <a:pt x="7350" y="1142"/>
                    <a:pt x="7355" y="994"/>
                    <a:pt x="7407" y="903"/>
                  </a:cubicBezTo>
                  <a:close/>
                  <a:moveTo>
                    <a:pt x="5395" y="2218"/>
                  </a:moveTo>
                  <a:cubicBezTo>
                    <a:pt x="5552" y="2356"/>
                    <a:pt x="5681" y="2604"/>
                    <a:pt x="5656" y="2767"/>
                  </a:cubicBezTo>
                  <a:cubicBezTo>
                    <a:pt x="5451" y="2666"/>
                    <a:pt x="5342" y="2429"/>
                    <a:pt x="5395" y="2218"/>
                  </a:cubicBezTo>
                  <a:close/>
                  <a:moveTo>
                    <a:pt x="8759" y="1"/>
                  </a:moveTo>
                  <a:cubicBezTo>
                    <a:pt x="8749" y="1"/>
                    <a:pt x="8740" y="13"/>
                    <a:pt x="8738" y="21"/>
                  </a:cubicBezTo>
                  <a:cubicBezTo>
                    <a:pt x="8719" y="104"/>
                    <a:pt x="8646" y="302"/>
                    <a:pt x="8549" y="302"/>
                  </a:cubicBezTo>
                  <a:cubicBezTo>
                    <a:pt x="8518" y="302"/>
                    <a:pt x="8484" y="282"/>
                    <a:pt x="8449" y="233"/>
                  </a:cubicBezTo>
                  <a:cubicBezTo>
                    <a:pt x="8444" y="224"/>
                    <a:pt x="8437" y="221"/>
                    <a:pt x="8431" y="221"/>
                  </a:cubicBezTo>
                  <a:cubicBezTo>
                    <a:pt x="8419" y="221"/>
                    <a:pt x="8408" y="235"/>
                    <a:pt x="8404" y="251"/>
                  </a:cubicBezTo>
                  <a:cubicBezTo>
                    <a:pt x="8372" y="390"/>
                    <a:pt x="8312" y="450"/>
                    <a:pt x="8206" y="450"/>
                  </a:cubicBezTo>
                  <a:cubicBezTo>
                    <a:pt x="8176" y="450"/>
                    <a:pt x="8142" y="445"/>
                    <a:pt x="8104" y="436"/>
                  </a:cubicBezTo>
                  <a:cubicBezTo>
                    <a:pt x="8068" y="427"/>
                    <a:pt x="8046" y="420"/>
                    <a:pt x="8025" y="420"/>
                  </a:cubicBezTo>
                  <a:cubicBezTo>
                    <a:pt x="8005" y="420"/>
                    <a:pt x="7986" y="427"/>
                    <a:pt x="7955" y="447"/>
                  </a:cubicBezTo>
                  <a:cubicBezTo>
                    <a:pt x="7911" y="475"/>
                    <a:pt x="7898" y="535"/>
                    <a:pt x="7848" y="564"/>
                  </a:cubicBezTo>
                  <a:cubicBezTo>
                    <a:pt x="7823" y="578"/>
                    <a:pt x="7789" y="586"/>
                    <a:pt x="7762" y="596"/>
                  </a:cubicBezTo>
                  <a:cubicBezTo>
                    <a:pt x="7681" y="625"/>
                    <a:pt x="7600" y="651"/>
                    <a:pt x="7525" y="690"/>
                  </a:cubicBezTo>
                  <a:cubicBezTo>
                    <a:pt x="7475" y="716"/>
                    <a:pt x="7430" y="748"/>
                    <a:pt x="7391" y="786"/>
                  </a:cubicBezTo>
                  <a:cubicBezTo>
                    <a:pt x="7368" y="781"/>
                    <a:pt x="7345" y="779"/>
                    <a:pt x="7323" y="779"/>
                  </a:cubicBezTo>
                  <a:cubicBezTo>
                    <a:pt x="7101" y="779"/>
                    <a:pt x="6940" y="1024"/>
                    <a:pt x="6898" y="1256"/>
                  </a:cubicBezTo>
                  <a:cubicBezTo>
                    <a:pt x="6865" y="1222"/>
                    <a:pt x="6823" y="1199"/>
                    <a:pt x="6777" y="1199"/>
                  </a:cubicBezTo>
                  <a:cubicBezTo>
                    <a:pt x="6745" y="1199"/>
                    <a:pt x="6711" y="1210"/>
                    <a:pt x="6678" y="1237"/>
                  </a:cubicBezTo>
                  <a:cubicBezTo>
                    <a:pt x="6591" y="1307"/>
                    <a:pt x="6599" y="1441"/>
                    <a:pt x="6591" y="1553"/>
                  </a:cubicBezTo>
                  <a:cubicBezTo>
                    <a:pt x="6532" y="1505"/>
                    <a:pt x="6460" y="1457"/>
                    <a:pt x="6389" y="1457"/>
                  </a:cubicBezTo>
                  <a:cubicBezTo>
                    <a:pt x="6365" y="1457"/>
                    <a:pt x="6340" y="1462"/>
                    <a:pt x="6316" y="1475"/>
                  </a:cubicBezTo>
                  <a:cubicBezTo>
                    <a:pt x="6232" y="1520"/>
                    <a:pt x="6209" y="1627"/>
                    <a:pt x="6200" y="1722"/>
                  </a:cubicBezTo>
                  <a:cubicBezTo>
                    <a:pt x="6137" y="1650"/>
                    <a:pt x="6053" y="1584"/>
                    <a:pt x="5970" y="1584"/>
                  </a:cubicBezTo>
                  <a:cubicBezTo>
                    <a:pt x="5928" y="1584"/>
                    <a:pt x="5885" y="1601"/>
                    <a:pt x="5846" y="1644"/>
                  </a:cubicBezTo>
                  <a:cubicBezTo>
                    <a:pt x="5761" y="1737"/>
                    <a:pt x="5937" y="1727"/>
                    <a:pt x="5668" y="1824"/>
                  </a:cubicBezTo>
                  <a:cubicBezTo>
                    <a:pt x="5635" y="1837"/>
                    <a:pt x="5598" y="1823"/>
                    <a:pt x="5559" y="1840"/>
                  </a:cubicBezTo>
                  <a:cubicBezTo>
                    <a:pt x="5485" y="1871"/>
                    <a:pt x="5423" y="1956"/>
                    <a:pt x="5383" y="2023"/>
                  </a:cubicBezTo>
                  <a:cubicBezTo>
                    <a:pt x="5378" y="2034"/>
                    <a:pt x="5375" y="2045"/>
                    <a:pt x="5369" y="2056"/>
                  </a:cubicBezTo>
                  <a:cubicBezTo>
                    <a:pt x="5338" y="2033"/>
                    <a:pt x="5304" y="2014"/>
                    <a:pt x="5268" y="1999"/>
                  </a:cubicBezTo>
                  <a:cubicBezTo>
                    <a:pt x="5216" y="1976"/>
                    <a:pt x="5170" y="1966"/>
                    <a:pt x="5130" y="1966"/>
                  </a:cubicBezTo>
                  <a:cubicBezTo>
                    <a:pt x="4888" y="1966"/>
                    <a:pt x="4870" y="2342"/>
                    <a:pt x="4877" y="2604"/>
                  </a:cubicBezTo>
                  <a:cubicBezTo>
                    <a:pt x="4801" y="2491"/>
                    <a:pt x="4694" y="2382"/>
                    <a:pt x="4584" y="2382"/>
                  </a:cubicBezTo>
                  <a:cubicBezTo>
                    <a:pt x="4580" y="2382"/>
                    <a:pt x="4575" y="2382"/>
                    <a:pt x="4571" y="2383"/>
                  </a:cubicBezTo>
                  <a:cubicBezTo>
                    <a:pt x="4395" y="2398"/>
                    <a:pt x="4429" y="2645"/>
                    <a:pt x="4454" y="2812"/>
                  </a:cubicBezTo>
                  <a:cubicBezTo>
                    <a:pt x="4401" y="2747"/>
                    <a:pt x="4330" y="2699"/>
                    <a:pt x="4251" y="2672"/>
                  </a:cubicBezTo>
                  <a:cubicBezTo>
                    <a:pt x="4248" y="2671"/>
                    <a:pt x="4246" y="2671"/>
                    <a:pt x="4244" y="2671"/>
                  </a:cubicBezTo>
                  <a:cubicBezTo>
                    <a:pt x="4230" y="2671"/>
                    <a:pt x="4219" y="2683"/>
                    <a:pt x="4216" y="2696"/>
                  </a:cubicBezTo>
                  <a:cubicBezTo>
                    <a:pt x="4199" y="2759"/>
                    <a:pt x="4199" y="2839"/>
                    <a:pt x="4176" y="2899"/>
                  </a:cubicBezTo>
                  <a:cubicBezTo>
                    <a:pt x="4148" y="2967"/>
                    <a:pt x="4111" y="2993"/>
                    <a:pt x="4072" y="2993"/>
                  </a:cubicBezTo>
                  <a:cubicBezTo>
                    <a:pt x="4026" y="2993"/>
                    <a:pt x="3975" y="2958"/>
                    <a:pt x="3932" y="2916"/>
                  </a:cubicBezTo>
                  <a:cubicBezTo>
                    <a:pt x="3928" y="2912"/>
                    <a:pt x="3924" y="2910"/>
                    <a:pt x="3920" y="2910"/>
                  </a:cubicBezTo>
                  <a:cubicBezTo>
                    <a:pt x="3908" y="2910"/>
                    <a:pt x="3898" y="2923"/>
                    <a:pt x="3896" y="2935"/>
                  </a:cubicBezTo>
                  <a:cubicBezTo>
                    <a:pt x="3882" y="3008"/>
                    <a:pt x="3871" y="3156"/>
                    <a:pt x="3791" y="3190"/>
                  </a:cubicBezTo>
                  <a:cubicBezTo>
                    <a:pt x="3779" y="3195"/>
                    <a:pt x="3767" y="3197"/>
                    <a:pt x="3755" y="3197"/>
                  </a:cubicBezTo>
                  <a:cubicBezTo>
                    <a:pt x="3686" y="3197"/>
                    <a:pt x="3608" y="3132"/>
                    <a:pt x="3562" y="3098"/>
                  </a:cubicBezTo>
                  <a:cubicBezTo>
                    <a:pt x="3557" y="3094"/>
                    <a:pt x="3552" y="3093"/>
                    <a:pt x="3547" y="3093"/>
                  </a:cubicBezTo>
                  <a:cubicBezTo>
                    <a:pt x="3528" y="3093"/>
                    <a:pt x="3514" y="3116"/>
                    <a:pt x="3514" y="3134"/>
                  </a:cubicBezTo>
                  <a:cubicBezTo>
                    <a:pt x="3513" y="3222"/>
                    <a:pt x="3537" y="3392"/>
                    <a:pt x="3437" y="3392"/>
                  </a:cubicBezTo>
                  <a:cubicBezTo>
                    <a:pt x="3415" y="3392"/>
                    <a:pt x="3387" y="3384"/>
                    <a:pt x="3352" y="3365"/>
                  </a:cubicBezTo>
                  <a:cubicBezTo>
                    <a:pt x="3290" y="3331"/>
                    <a:pt x="3251" y="3255"/>
                    <a:pt x="3184" y="3219"/>
                  </a:cubicBezTo>
                  <a:cubicBezTo>
                    <a:pt x="3178" y="3217"/>
                    <a:pt x="3173" y="3215"/>
                    <a:pt x="3167" y="3215"/>
                  </a:cubicBezTo>
                  <a:cubicBezTo>
                    <a:pt x="3157" y="3215"/>
                    <a:pt x="3147" y="3220"/>
                    <a:pt x="3141" y="3229"/>
                  </a:cubicBezTo>
                  <a:cubicBezTo>
                    <a:pt x="3046" y="3371"/>
                    <a:pt x="3039" y="3530"/>
                    <a:pt x="2998" y="3689"/>
                  </a:cubicBezTo>
                  <a:cubicBezTo>
                    <a:pt x="2944" y="3629"/>
                    <a:pt x="2890" y="3604"/>
                    <a:pt x="2840" y="3604"/>
                  </a:cubicBezTo>
                  <a:cubicBezTo>
                    <a:pt x="2706" y="3604"/>
                    <a:pt x="2598" y="3784"/>
                    <a:pt x="2584" y="3967"/>
                  </a:cubicBezTo>
                  <a:cubicBezTo>
                    <a:pt x="2522" y="3899"/>
                    <a:pt x="2445" y="3842"/>
                    <a:pt x="2367" y="3842"/>
                  </a:cubicBezTo>
                  <a:cubicBezTo>
                    <a:pt x="2320" y="3842"/>
                    <a:pt x="2272" y="3863"/>
                    <a:pt x="2227" y="3915"/>
                  </a:cubicBezTo>
                  <a:cubicBezTo>
                    <a:pt x="2148" y="4007"/>
                    <a:pt x="2120" y="4125"/>
                    <a:pt x="2119" y="4247"/>
                  </a:cubicBezTo>
                  <a:cubicBezTo>
                    <a:pt x="2036" y="4119"/>
                    <a:pt x="1916" y="4009"/>
                    <a:pt x="1786" y="4009"/>
                  </a:cubicBezTo>
                  <a:cubicBezTo>
                    <a:pt x="1754" y="4009"/>
                    <a:pt x="1721" y="4016"/>
                    <a:pt x="1689" y="4030"/>
                  </a:cubicBezTo>
                  <a:cubicBezTo>
                    <a:pt x="1540" y="4095"/>
                    <a:pt x="1506" y="4262"/>
                    <a:pt x="1527" y="4427"/>
                  </a:cubicBezTo>
                  <a:cubicBezTo>
                    <a:pt x="1514" y="4419"/>
                    <a:pt x="1500" y="4413"/>
                    <a:pt x="1485" y="4407"/>
                  </a:cubicBezTo>
                  <a:cubicBezTo>
                    <a:pt x="1463" y="4401"/>
                    <a:pt x="1443" y="4398"/>
                    <a:pt x="1424" y="4398"/>
                  </a:cubicBezTo>
                  <a:cubicBezTo>
                    <a:pt x="1326" y="4398"/>
                    <a:pt x="1265" y="4481"/>
                    <a:pt x="1225" y="4570"/>
                  </a:cubicBezTo>
                  <a:cubicBezTo>
                    <a:pt x="1192" y="4546"/>
                    <a:pt x="1158" y="4522"/>
                    <a:pt x="1127" y="4495"/>
                  </a:cubicBezTo>
                  <a:cubicBezTo>
                    <a:pt x="1122" y="4492"/>
                    <a:pt x="1116" y="4490"/>
                    <a:pt x="1110" y="4490"/>
                  </a:cubicBezTo>
                  <a:cubicBezTo>
                    <a:pt x="1105" y="4490"/>
                    <a:pt x="1101" y="4491"/>
                    <a:pt x="1097" y="4493"/>
                  </a:cubicBezTo>
                  <a:cubicBezTo>
                    <a:pt x="1033" y="4546"/>
                    <a:pt x="1009" y="4606"/>
                    <a:pt x="993" y="4685"/>
                  </a:cubicBezTo>
                  <a:cubicBezTo>
                    <a:pt x="986" y="4717"/>
                    <a:pt x="993" y="4774"/>
                    <a:pt x="975" y="4802"/>
                  </a:cubicBezTo>
                  <a:cubicBezTo>
                    <a:pt x="960" y="4830"/>
                    <a:pt x="943" y="4840"/>
                    <a:pt x="925" y="4840"/>
                  </a:cubicBezTo>
                  <a:cubicBezTo>
                    <a:pt x="885" y="4840"/>
                    <a:pt x="841" y="4788"/>
                    <a:pt x="803" y="4752"/>
                  </a:cubicBezTo>
                  <a:cubicBezTo>
                    <a:pt x="795" y="4745"/>
                    <a:pt x="784" y="4740"/>
                    <a:pt x="773" y="4740"/>
                  </a:cubicBezTo>
                  <a:cubicBezTo>
                    <a:pt x="766" y="4740"/>
                    <a:pt x="760" y="4742"/>
                    <a:pt x="755" y="4746"/>
                  </a:cubicBezTo>
                  <a:cubicBezTo>
                    <a:pt x="659" y="4839"/>
                    <a:pt x="696" y="4920"/>
                    <a:pt x="663" y="5037"/>
                  </a:cubicBezTo>
                  <a:cubicBezTo>
                    <a:pt x="651" y="5082"/>
                    <a:pt x="644" y="5097"/>
                    <a:pt x="627" y="5097"/>
                  </a:cubicBezTo>
                  <a:cubicBezTo>
                    <a:pt x="611" y="5097"/>
                    <a:pt x="585" y="5083"/>
                    <a:pt x="535" y="5069"/>
                  </a:cubicBezTo>
                  <a:cubicBezTo>
                    <a:pt x="476" y="5053"/>
                    <a:pt x="428" y="5042"/>
                    <a:pt x="370" y="5042"/>
                  </a:cubicBezTo>
                  <a:cubicBezTo>
                    <a:pt x="365" y="5042"/>
                    <a:pt x="360" y="5042"/>
                    <a:pt x="355" y="5042"/>
                  </a:cubicBezTo>
                  <a:cubicBezTo>
                    <a:pt x="98" y="5052"/>
                    <a:pt x="1" y="5205"/>
                    <a:pt x="35" y="5452"/>
                  </a:cubicBezTo>
                  <a:cubicBezTo>
                    <a:pt x="38" y="5472"/>
                    <a:pt x="50" y="5481"/>
                    <a:pt x="62" y="5481"/>
                  </a:cubicBezTo>
                  <a:cubicBezTo>
                    <a:pt x="75" y="5481"/>
                    <a:pt x="88" y="5471"/>
                    <a:pt x="91" y="5451"/>
                  </a:cubicBezTo>
                  <a:cubicBezTo>
                    <a:pt x="110" y="5285"/>
                    <a:pt x="209" y="5207"/>
                    <a:pt x="364" y="5198"/>
                  </a:cubicBezTo>
                  <a:cubicBezTo>
                    <a:pt x="422" y="5194"/>
                    <a:pt x="485" y="5187"/>
                    <a:pt x="547" y="5187"/>
                  </a:cubicBezTo>
                  <a:cubicBezTo>
                    <a:pt x="593" y="5187"/>
                    <a:pt x="638" y="5191"/>
                    <a:pt x="680" y="5201"/>
                  </a:cubicBezTo>
                  <a:cubicBezTo>
                    <a:pt x="682" y="5202"/>
                    <a:pt x="685" y="5202"/>
                    <a:pt x="687" y="5202"/>
                  </a:cubicBezTo>
                  <a:cubicBezTo>
                    <a:pt x="701" y="5202"/>
                    <a:pt x="711" y="5189"/>
                    <a:pt x="716" y="5176"/>
                  </a:cubicBezTo>
                  <a:cubicBezTo>
                    <a:pt x="746" y="5081"/>
                    <a:pt x="750" y="4975"/>
                    <a:pt x="801" y="4889"/>
                  </a:cubicBezTo>
                  <a:cubicBezTo>
                    <a:pt x="846" y="4923"/>
                    <a:pt x="900" y="4960"/>
                    <a:pt x="949" y="4960"/>
                  </a:cubicBezTo>
                  <a:cubicBezTo>
                    <a:pt x="978" y="4960"/>
                    <a:pt x="1004" y="4948"/>
                    <a:pt x="1027" y="4916"/>
                  </a:cubicBezTo>
                  <a:cubicBezTo>
                    <a:pt x="1080" y="4839"/>
                    <a:pt x="1057" y="4628"/>
                    <a:pt x="1133" y="4628"/>
                  </a:cubicBezTo>
                  <a:cubicBezTo>
                    <a:pt x="1153" y="4628"/>
                    <a:pt x="1181" y="4644"/>
                    <a:pt x="1220" y="4682"/>
                  </a:cubicBezTo>
                  <a:cubicBezTo>
                    <a:pt x="1228" y="4690"/>
                    <a:pt x="1236" y="4694"/>
                    <a:pt x="1244" y="4694"/>
                  </a:cubicBezTo>
                  <a:cubicBezTo>
                    <a:pt x="1254" y="4694"/>
                    <a:pt x="1263" y="4688"/>
                    <a:pt x="1270" y="4676"/>
                  </a:cubicBezTo>
                  <a:cubicBezTo>
                    <a:pt x="1329" y="4583"/>
                    <a:pt x="1391" y="4540"/>
                    <a:pt x="1450" y="4540"/>
                  </a:cubicBezTo>
                  <a:cubicBezTo>
                    <a:pt x="1493" y="4540"/>
                    <a:pt x="1533" y="4563"/>
                    <a:pt x="1569" y="4605"/>
                  </a:cubicBezTo>
                  <a:cubicBezTo>
                    <a:pt x="1589" y="4663"/>
                    <a:pt x="1616" y="4717"/>
                    <a:pt x="1651" y="4767"/>
                  </a:cubicBezTo>
                  <a:cubicBezTo>
                    <a:pt x="1658" y="4776"/>
                    <a:pt x="1665" y="4780"/>
                    <a:pt x="1672" y="4780"/>
                  </a:cubicBezTo>
                  <a:cubicBezTo>
                    <a:pt x="1692" y="4780"/>
                    <a:pt x="1707" y="4740"/>
                    <a:pt x="1702" y="4718"/>
                  </a:cubicBezTo>
                  <a:cubicBezTo>
                    <a:pt x="1690" y="4671"/>
                    <a:pt x="1674" y="4625"/>
                    <a:pt x="1654" y="4581"/>
                  </a:cubicBezTo>
                  <a:cubicBezTo>
                    <a:pt x="1638" y="4449"/>
                    <a:pt x="1667" y="4264"/>
                    <a:pt x="1744" y="4208"/>
                  </a:cubicBezTo>
                  <a:cubicBezTo>
                    <a:pt x="1773" y="4187"/>
                    <a:pt x="1803" y="4178"/>
                    <a:pt x="1833" y="4178"/>
                  </a:cubicBezTo>
                  <a:cubicBezTo>
                    <a:pt x="1981" y="4178"/>
                    <a:pt x="2128" y="4401"/>
                    <a:pt x="2151" y="4519"/>
                  </a:cubicBezTo>
                  <a:cubicBezTo>
                    <a:pt x="2153" y="4524"/>
                    <a:pt x="2154" y="4530"/>
                    <a:pt x="2155" y="4534"/>
                  </a:cubicBezTo>
                  <a:cubicBezTo>
                    <a:pt x="2161" y="4559"/>
                    <a:pt x="2175" y="4569"/>
                    <a:pt x="2189" y="4569"/>
                  </a:cubicBezTo>
                  <a:cubicBezTo>
                    <a:pt x="2211" y="4569"/>
                    <a:pt x="2234" y="4542"/>
                    <a:pt x="2228" y="4507"/>
                  </a:cubicBezTo>
                  <a:cubicBezTo>
                    <a:pt x="2227" y="4502"/>
                    <a:pt x="2225" y="4495"/>
                    <a:pt x="2224" y="4489"/>
                  </a:cubicBezTo>
                  <a:cubicBezTo>
                    <a:pt x="2193" y="4369"/>
                    <a:pt x="2220" y="4183"/>
                    <a:pt x="2282" y="4076"/>
                  </a:cubicBezTo>
                  <a:cubicBezTo>
                    <a:pt x="2319" y="4011"/>
                    <a:pt x="2361" y="3985"/>
                    <a:pt x="2405" y="3985"/>
                  </a:cubicBezTo>
                  <a:cubicBezTo>
                    <a:pt x="2470" y="3985"/>
                    <a:pt x="2539" y="4042"/>
                    <a:pt x="2601" y="4114"/>
                  </a:cubicBezTo>
                  <a:cubicBezTo>
                    <a:pt x="2609" y="4123"/>
                    <a:pt x="2617" y="4127"/>
                    <a:pt x="2623" y="4127"/>
                  </a:cubicBezTo>
                  <a:cubicBezTo>
                    <a:pt x="2643" y="4127"/>
                    <a:pt x="2656" y="4094"/>
                    <a:pt x="2656" y="4073"/>
                  </a:cubicBezTo>
                  <a:cubicBezTo>
                    <a:pt x="2653" y="3930"/>
                    <a:pt x="2734" y="3744"/>
                    <a:pt x="2851" y="3744"/>
                  </a:cubicBezTo>
                  <a:cubicBezTo>
                    <a:pt x="2895" y="3744"/>
                    <a:pt x="2944" y="3770"/>
                    <a:pt x="2995" y="3835"/>
                  </a:cubicBezTo>
                  <a:cubicBezTo>
                    <a:pt x="3002" y="3844"/>
                    <a:pt x="3011" y="3848"/>
                    <a:pt x="3018" y="3848"/>
                  </a:cubicBezTo>
                  <a:cubicBezTo>
                    <a:pt x="3036" y="3848"/>
                    <a:pt x="3052" y="3829"/>
                    <a:pt x="3056" y="3811"/>
                  </a:cubicBezTo>
                  <a:cubicBezTo>
                    <a:pt x="3076" y="3734"/>
                    <a:pt x="3095" y="3657"/>
                    <a:pt x="3114" y="3580"/>
                  </a:cubicBezTo>
                  <a:cubicBezTo>
                    <a:pt x="3126" y="3525"/>
                    <a:pt x="3143" y="3471"/>
                    <a:pt x="3163" y="3419"/>
                  </a:cubicBezTo>
                  <a:cubicBezTo>
                    <a:pt x="3168" y="3373"/>
                    <a:pt x="3179" y="3350"/>
                    <a:pt x="3195" y="3350"/>
                  </a:cubicBezTo>
                  <a:cubicBezTo>
                    <a:pt x="3208" y="3350"/>
                    <a:pt x="3224" y="3364"/>
                    <a:pt x="3245" y="3392"/>
                  </a:cubicBezTo>
                  <a:cubicBezTo>
                    <a:pt x="3310" y="3430"/>
                    <a:pt x="3358" y="3532"/>
                    <a:pt x="3443" y="3532"/>
                  </a:cubicBezTo>
                  <a:cubicBezTo>
                    <a:pt x="3447" y="3532"/>
                    <a:pt x="3451" y="3532"/>
                    <a:pt x="3455" y="3531"/>
                  </a:cubicBezTo>
                  <a:cubicBezTo>
                    <a:pt x="3581" y="3517"/>
                    <a:pt x="3596" y="3344"/>
                    <a:pt x="3590" y="3220"/>
                  </a:cubicBezTo>
                  <a:lnTo>
                    <a:pt x="3590" y="3220"/>
                  </a:lnTo>
                  <a:cubicBezTo>
                    <a:pt x="3640" y="3246"/>
                    <a:pt x="3699" y="3272"/>
                    <a:pt x="3752" y="3272"/>
                  </a:cubicBezTo>
                  <a:cubicBezTo>
                    <a:pt x="3779" y="3272"/>
                    <a:pt x="3804" y="3265"/>
                    <a:pt x="3827" y="3250"/>
                  </a:cubicBezTo>
                  <a:cubicBezTo>
                    <a:pt x="3897" y="3205"/>
                    <a:pt x="3919" y="3089"/>
                    <a:pt x="3932" y="3003"/>
                  </a:cubicBezTo>
                  <a:cubicBezTo>
                    <a:pt x="3976" y="3042"/>
                    <a:pt x="4026" y="3082"/>
                    <a:pt x="4080" y="3082"/>
                  </a:cubicBezTo>
                  <a:cubicBezTo>
                    <a:pt x="4100" y="3082"/>
                    <a:pt x="4121" y="3077"/>
                    <a:pt x="4142" y="3063"/>
                  </a:cubicBezTo>
                  <a:cubicBezTo>
                    <a:pt x="4218" y="3013"/>
                    <a:pt x="4247" y="2873"/>
                    <a:pt x="4266" y="2774"/>
                  </a:cubicBezTo>
                  <a:cubicBezTo>
                    <a:pt x="4360" y="2807"/>
                    <a:pt x="4424" y="2858"/>
                    <a:pt x="4476" y="2950"/>
                  </a:cubicBezTo>
                  <a:cubicBezTo>
                    <a:pt x="4481" y="2960"/>
                    <a:pt x="4487" y="2963"/>
                    <a:pt x="4492" y="2963"/>
                  </a:cubicBezTo>
                  <a:cubicBezTo>
                    <a:pt x="4506" y="2963"/>
                    <a:pt x="4520" y="2938"/>
                    <a:pt x="4521" y="2922"/>
                  </a:cubicBezTo>
                  <a:cubicBezTo>
                    <a:pt x="4528" y="2829"/>
                    <a:pt x="4494" y="2665"/>
                    <a:pt x="4541" y="2581"/>
                  </a:cubicBezTo>
                  <a:cubicBezTo>
                    <a:pt x="4562" y="2545"/>
                    <a:pt x="4588" y="2530"/>
                    <a:pt x="4616" y="2530"/>
                  </a:cubicBezTo>
                  <a:cubicBezTo>
                    <a:pt x="4720" y="2530"/>
                    <a:pt x="4857" y="2733"/>
                    <a:pt x="4891" y="2817"/>
                  </a:cubicBezTo>
                  <a:cubicBezTo>
                    <a:pt x="4900" y="2841"/>
                    <a:pt x="4917" y="2852"/>
                    <a:pt x="4933" y="2852"/>
                  </a:cubicBezTo>
                  <a:cubicBezTo>
                    <a:pt x="4954" y="2852"/>
                    <a:pt x="4974" y="2833"/>
                    <a:pt x="4972" y="2800"/>
                  </a:cubicBezTo>
                  <a:cubicBezTo>
                    <a:pt x="4966" y="2629"/>
                    <a:pt x="4919" y="2113"/>
                    <a:pt x="5177" y="2113"/>
                  </a:cubicBezTo>
                  <a:cubicBezTo>
                    <a:pt x="5182" y="2113"/>
                    <a:pt x="5188" y="2113"/>
                    <a:pt x="5193" y="2114"/>
                  </a:cubicBezTo>
                  <a:cubicBezTo>
                    <a:pt x="5241" y="2120"/>
                    <a:pt x="5287" y="2137"/>
                    <a:pt x="5325" y="2164"/>
                  </a:cubicBezTo>
                  <a:cubicBezTo>
                    <a:pt x="5243" y="2456"/>
                    <a:pt x="5380" y="2789"/>
                    <a:pt x="5674" y="2904"/>
                  </a:cubicBezTo>
                  <a:cubicBezTo>
                    <a:pt x="5679" y="2907"/>
                    <a:pt x="5684" y="2908"/>
                    <a:pt x="5690" y="2908"/>
                  </a:cubicBezTo>
                  <a:cubicBezTo>
                    <a:pt x="5705" y="2908"/>
                    <a:pt x="5718" y="2898"/>
                    <a:pt x="5723" y="2884"/>
                  </a:cubicBezTo>
                  <a:cubicBezTo>
                    <a:pt x="5815" y="2647"/>
                    <a:pt x="5646" y="2301"/>
                    <a:pt x="5436" y="2111"/>
                  </a:cubicBezTo>
                  <a:cubicBezTo>
                    <a:pt x="5457" y="2072"/>
                    <a:pt x="5484" y="2035"/>
                    <a:pt x="5516" y="2004"/>
                  </a:cubicBezTo>
                  <a:cubicBezTo>
                    <a:pt x="5612" y="1911"/>
                    <a:pt x="5749" y="1970"/>
                    <a:pt x="5829" y="1870"/>
                  </a:cubicBezTo>
                  <a:cubicBezTo>
                    <a:pt x="5883" y="1804"/>
                    <a:pt x="5852" y="1797"/>
                    <a:pt x="5937" y="1738"/>
                  </a:cubicBezTo>
                  <a:cubicBezTo>
                    <a:pt x="5971" y="1714"/>
                    <a:pt x="5996" y="1703"/>
                    <a:pt x="6018" y="1703"/>
                  </a:cubicBezTo>
                  <a:cubicBezTo>
                    <a:pt x="6050" y="1703"/>
                    <a:pt x="6076" y="1726"/>
                    <a:pt x="6120" y="1765"/>
                  </a:cubicBezTo>
                  <a:cubicBezTo>
                    <a:pt x="6154" y="1795"/>
                    <a:pt x="6184" y="1832"/>
                    <a:pt x="6209" y="1870"/>
                  </a:cubicBezTo>
                  <a:cubicBezTo>
                    <a:pt x="6216" y="1880"/>
                    <a:pt x="6223" y="1884"/>
                    <a:pt x="6230" y="1884"/>
                  </a:cubicBezTo>
                  <a:cubicBezTo>
                    <a:pt x="6248" y="1884"/>
                    <a:pt x="6264" y="1859"/>
                    <a:pt x="6266" y="1840"/>
                  </a:cubicBezTo>
                  <a:cubicBezTo>
                    <a:pt x="6272" y="1764"/>
                    <a:pt x="6278" y="1607"/>
                    <a:pt x="6372" y="1579"/>
                  </a:cubicBezTo>
                  <a:cubicBezTo>
                    <a:pt x="6381" y="1577"/>
                    <a:pt x="6390" y="1576"/>
                    <a:pt x="6400" y="1576"/>
                  </a:cubicBezTo>
                  <a:cubicBezTo>
                    <a:pt x="6474" y="1576"/>
                    <a:pt x="6554" y="1652"/>
                    <a:pt x="6600" y="1692"/>
                  </a:cubicBezTo>
                  <a:cubicBezTo>
                    <a:pt x="6609" y="1700"/>
                    <a:pt x="6618" y="1704"/>
                    <a:pt x="6627" y="1704"/>
                  </a:cubicBezTo>
                  <a:cubicBezTo>
                    <a:pt x="6643" y="1704"/>
                    <a:pt x="6656" y="1690"/>
                    <a:pt x="6661" y="1668"/>
                  </a:cubicBezTo>
                  <a:cubicBezTo>
                    <a:pt x="6671" y="1621"/>
                    <a:pt x="6676" y="1574"/>
                    <a:pt x="6680" y="1527"/>
                  </a:cubicBezTo>
                  <a:cubicBezTo>
                    <a:pt x="6683" y="1498"/>
                    <a:pt x="6681" y="1458"/>
                    <a:pt x="6690" y="1429"/>
                  </a:cubicBezTo>
                  <a:cubicBezTo>
                    <a:pt x="6707" y="1383"/>
                    <a:pt x="6757" y="1315"/>
                    <a:pt x="6806" y="1315"/>
                  </a:cubicBezTo>
                  <a:cubicBezTo>
                    <a:pt x="6838" y="1315"/>
                    <a:pt x="6870" y="1343"/>
                    <a:pt x="6893" y="1421"/>
                  </a:cubicBezTo>
                  <a:cubicBezTo>
                    <a:pt x="6900" y="1445"/>
                    <a:pt x="6917" y="1455"/>
                    <a:pt x="6933" y="1455"/>
                  </a:cubicBezTo>
                  <a:cubicBezTo>
                    <a:pt x="6954" y="1455"/>
                    <a:pt x="6975" y="1437"/>
                    <a:pt x="6974" y="1405"/>
                  </a:cubicBezTo>
                  <a:cubicBezTo>
                    <a:pt x="6968" y="1259"/>
                    <a:pt x="7015" y="1102"/>
                    <a:pt x="7118" y="996"/>
                  </a:cubicBezTo>
                  <a:cubicBezTo>
                    <a:pt x="7172" y="939"/>
                    <a:pt x="7237" y="898"/>
                    <a:pt x="7317" y="892"/>
                  </a:cubicBezTo>
                  <a:lnTo>
                    <a:pt x="7319" y="892"/>
                  </a:lnTo>
                  <a:cubicBezTo>
                    <a:pt x="7307" y="920"/>
                    <a:pt x="7301" y="950"/>
                    <a:pt x="7298" y="980"/>
                  </a:cubicBezTo>
                  <a:cubicBezTo>
                    <a:pt x="7293" y="1081"/>
                    <a:pt x="7340" y="1249"/>
                    <a:pt x="7454" y="1278"/>
                  </a:cubicBezTo>
                  <a:cubicBezTo>
                    <a:pt x="7465" y="1281"/>
                    <a:pt x="7477" y="1282"/>
                    <a:pt x="7488" y="1282"/>
                  </a:cubicBezTo>
                  <a:cubicBezTo>
                    <a:pt x="7571" y="1282"/>
                    <a:pt x="7636" y="1205"/>
                    <a:pt x="7655" y="1126"/>
                  </a:cubicBezTo>
                  <a:cubicBezTo>
                    <a:pt x="7685" y="1000"/>
                    <a:pt x="7608" y="888"/>
                    <a:pt x="7502" y="829"/>
                  </a:cubicBezTo>
                  <a:cubicBezTo>
                    <a:pt x="7497" y="826"/>
                    <a:pt x="7492" y="823"/>
                    <a:pt x="7486" y="821"/>
                  </a:cubicBezTo>
                  <a:cubicBezTo>
                    <a:pt x="7556" y="772"/>
                    <a:pt x="7641" y="741"/>
                    <a:pt x="7718" y="711"/>
                  </a:cubicBezTo>
                  <a:cubicBezTo>
                    <a:pt x="7780" y="686"/>
                    <a:pt x="7865" y="670"/>
                    <a:pt x="7917" y="628"/>
                  </a:cubicBezTo>
                  <a:cubicBezTo>
                    <a:pt x="7941" y="609"/>
                    <a:pt x="7960" y="548"/>
                    <a:pt x="7978" y="538"/>
                  </a:cubicBezTo>
                  <a:cubicBezTo>
                    <a:pt x="8030" y="510"/>
                    <a:pt x="8060" y="500"/>
                    <a:pt x="8078" y="500"/>
                  </a:cubicBezTo>
                  <a:cubicBezTo>
                    <a:pt x="8120" y="500"/>
                    <a:pt x="8097" y="557"/>
                    <a:pt x="8152" y="557"/>
                  </a:cubicBezTo>
                  <a:cubicBezTo>
                    <a:pt x="8154" y="557"/>
                    <a:pt x="8156" y="557"/>
                    <a:pt x="8157" y="556"/>
                  </a:cubicBezTo>
                  <a:cubicBezTo>
                    <a:pt x="8326" y="548"/>
                    <a:pt x="8403" y="467"/>
                    <a:pt x="8443" y="327"/>
                  </a:cubicBezTo>
                  <a:cubicBezTo>
                    <a:pt x="8476" y="360"/>
                    <a:pt x="8509" y="375"/>
                    <a:pt x="8539" y="375"/>
                  </a:cubicBezTo>
                  <a:cubicBezTo>
                    <a:pt x="8643" y="375"/>
                    <a:pt x="8727" y="212"/>
                    <a:pt x="8763" y="85"/>
                  </a:cubicBezTo>
                  <a:cubicBezTo>
                    <a:pt x="8827" y="175"/>
                    <a:pt x="8905" y="317"/>
                    <a:pt x="9009" y="343"/>
                  </a:cubicBezTo>
                  <a:cubicBezTo>
                    <a:pt x="9021" y="346"/>
                    <a:pt x="9032" y="347"/>
                    <a:pt x="9044" y="347"/>
                  </a:cubicBezTo>
                  <a:cubicBezTo>
                    <a:pt x="9139" y="347"/>
                    <a:pt x="9225" y="260"/>
                    <a:pt x="9289" y="202"/>
                  </a:cubicBezTo>
                  <a:cubicBezTo>
                    <a:pt x="9291" y="201"/>
                    <a:pt x="9292" y="194"/>
                    <a:pt x="9289" y="194"/>
                  </a:cubicBezTo>
                  <a:lnTo>
                    <a:pt x="9289" y="194"/>
                  </a:lnTo>
                  <a:cubicBezTo>
                    <a:pt x="9289" y="194"/>
                    <a:pt x="9288" y="194"/>
                    <a:pt x="9288" y="195"/>
                  </a:cubicBezTo>
                  <a:cubicBezTo>
                    <a:pt x="9220" y="247"/>
                    <a:pt x="9148" y="303"/>
                    <a:pt x="9073" y="303"/>
                  </a:cubicBezTo>
                  <a:cubicBezTo>
                    <a:pt x="9040" y="303"/>
                    <a:pt x="9006" y="292"/>
                    <a:pt x="8971" y="266"/>
                  </a:cubicBezTo>
                  <a:cubicBezTo>
                    <a:pt x="8889" y="202"/>
                    <a:pt x="8831" y="88"/>
                    <a:pt x="8769" y="6"/>
                  </a:cubicBezTo>
                  <a:cubicBezTo>
                    <a:pt x="8766" y="2"/>
                    <a:pt x="8762" y="1"/>
                    <a:pt x="8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0"/>
            <p:cNvSpPr/>
            <p:nvPr/>
          </p:nvSpPr>
          <p:spPr>
            <a:xfrm>
              <a:off x="4884925" y="2694450"/>
              <a:ext cx="52475" cy="23275"/>
            </a:xfrm>
            <a:custGeom>
              <a:avLst/>
              <a:gdLst/>
              <a:ahLst/>
              <a:cxnLst/>
              <a:rect l="l" t="t" r="r" b="b"/>
              <a:pathLst>
                <a:path w="2099" h="931" extrusionOk="0">
                  <a:moveTo>
                    <a:pt x="187" y="338"/>
                  </a:moveTo>
                  <a:cubicBezTo>
                    <a:pt x="262" y="365"/>
                    <a:pt x="299" y="442"/>
                    <a:pt x="269" y="507"/>
                  </a:cubicBezTo>
                  <a:cubicBezTo>
                    <a:pt x="223" y="454"/>
                    <a:pt x="185" y="395"/>
                    <a:pt x="187" y="338"/>
                  </a:cubicBezTo>
                  <a:close/>
                  <a:moveTo>
                    <a:pt x="2083" y="0"/>
                  </a:moveTo>
                  <a:cubicBezTo>
                    <a:pt x="2076" y="0"/>
                    <a:pt x="2068" y="6"/>
                    <a:pt x="2065" y="19"/>
                  </a:cubicBezTo>
                  <a:cubicBezTo>
                    <a:pt x="2044" y="109"/>
                    <a:pt x="1950" y="269"/>
                    <a:pt x="1842" y="269"/>
                  </a:cubicBezTo>
                  <a:cubicBezTo>
                    <a:pt x="1826" y="269"/>
                    <a:pt x="1810" y="265"/>
                    <a:pt x="1794" y="257"/>
                  </a:cubicBezTo>
                  <a:cubicBezTo>
                    <a:pt x="1696" y="211"/>
                    <a:pt x="1674" y="78"/>
                    <a:pt x="1577" y="29"/>
                  </a:cubicBezTo>
                  <a:cubicBezTo>
                    <a:pt x="1575" y="28"/>
                    <a:pt x="1573" y="27"/>
                    <a:pt x="1571" y="27"/>
                  </a:cubicBezTo>
                  <a:cubicBezTo>
                    <a:pt x="1562" y="27"/>
                    <a:pt x="1555" y="35"/>
                    <a:pt x="1551" y="43"/>
                  </a:cubicBezTo>
                  <a:cubicBezTo>
                    <a:pt x="1511" y="142"/>
                    <a:pt x="1462" y="258"/>
                    <a:pt x="1378" y="258"/>
                  </a:cubicBezTo>
                  <a:cubicBezTo>
                    <a:pt x="1347" y="258"/>
                    <a:pt x="1310" y="241"/>
                    <a:pt x="1267" y="200"/>
                  </a:cubicBezTo>
                  <a:cubicBezTo>
                    <a:pt x="1263" y="195"/>
                    <a:pt x="1258" y="193"/>
                    <a:pt x="1254" y="193"/>
                  </a:cubicBezTo>
                  <a:cubicBezTo>
                    <a:pt x="1243" y="193"/>
                    <a:pt x="1233" y="209"/>
                    <a:pt x="1230" y="220"/>
                  </a:cubicBezTo>
                  <a:cubicBezTo>
                    <a:pt x="1208" y="295"/>
                    <a:pt x="1175" y="409"/>
                    <a:pt x="1100" y="409"/>
                  </a:cubicBezTo>
                  <a:cubicBezTo>
                    <a:pt x="1081" y="409"/>
                    <a:pt x="1058" y="401"/>
                    <a:pt x="1032" y="383"/>
                  </a:cubicBezTo>
                  <a:cubicBezTo>
                    <a:pt x="1027" y="379"/>
                    <a:pt x="1022" y="377"/>
                    <a:pt x="1018" y="377"/>
                  </a:cubicBezTo>
                  <a:cubicBezTo>
                    <a:pt x="998" y="377"/>
                    <a:pt x="989" y="411"/>
                    <a:pt x="991" y="429"/>
                  </a:cubicBezTo>
                  <a:cubicBezTo>
                    <a:pt x="1000" y="480"/>
                    <a:pt x="984" y="494"/>
                    <a:pt x="958" y="494"/>
                  </a:cubicBezTo>
                  <a:cubicBezTo>
                    <a:pt x="929" y="494"/>
                    <a:pt x="889" y="477"/>
                    <a:pt x="857" y="472"/>
                  </a:cubicBezTo>
                  <a:cubicBezTo>
                    <a:pt x="849" y="471"/>
                    <a:pt x="840" y="470"/>
                    <a:pt x="831" y="470"/>
                  </a:cubicBezTo>
                  <a:cubicBezTo>
                    <a:pt x="790" y="470"/>
                    <a:pt x="750" y="484"/>
                    <a:pt x="718" y="513"/>
                  </a:cubicBezTo>
                  <a:cubicBezTo>
                    <a:pt x="638" y="574"/>
                    <a:pt x="580" y="676"/>
                    <a:pt x="559" y="779"/>
                  </a:cubicBezTo>
                  <a:cubicBezTo>
                    <a:pt x="508" y="726"/>
                    <a:pt x="449" y="681"/>
                    <a:pt x="396" y="632"/>
                  </a:cubicBezTo>
                  <a:cubicBezTo>
                    <a:pt x="377" y="614"/>
                    <a:pt x="352" y="592"/>
                    <a:pt x="327" y="567"/>
                  </a:cubicBezTo>
                  <a:cubicBezTo>
                    <a:pt x="333" y="556"/>
                    <a:pt x="337" y="544"/>
                    <a:pt x="341" y="532"/>
                  </a:cubicBezTo>
                  <a:cubicBezTo>
                    <a:pt x="374" y="403"/>
                    <a:pt x="299" y="254"/>
                    <a:pt x="164" y="231"/>
                  </a:cubicBezTo>
                  <a:cubicBezTo>
                    <a:pt x="162" y="230"/>
                    <a:pt x="160" y="230"/>
                    <a:pt x="158" y="230"/>
                  </a:cubicBezTo>
                  <a:cubicBezTo>
                    <a:pt x="142" y="230"/>
                    <a:pt x="133" y="242"/>
                    <a:pt x="128" y="257"/>
                  </a:cubicBezTo>
                  <a:cubicBezTo>
                    <a:pt x="85" y="373"/>
                    <a:pt x="132" y="476"/>
                    <a:pt x="211" y="570"/>
                  </a:cubicBezTo>
                  <a:cubicBezTo>
                    <a:pt x="154" y="603"/>
                    <a:pt x="86" y="607"/>
                    <a:pt x="31" y="641"/>
                  </a:cubicBezTo>
                  <a:cubicBezTo>
                    <a:pt x="5" y="656"/>
                    <a:pt x="1" y="732"/>
                    <a:pt x="41" y="732"/>
                  </a:cubicBezTo>
                  <a:cubicBezTo>
                    <a:pt x="41" y="732"/>
                    <a:pt x="42" y="731"/>
                    <a:pt x="42" y="731"/>
                  </a:cubicBezTo>
                  <a:cubicBezTo>
                    <a:pt x="123" y="726"/>
                    <a:pt x="213" y="695"/>
                    <a:pt x="275" y="638"/>
                  </a:cubicBezTo>
                  <a:cubicBezTo>
                    <a:pt x="378" y="739"/>
                    <a:pt x="504" y="830"/>
                    <a:pt x="567" y="916"/>
                  </a:cubicBezTo>
                  <a:cubicBezTo>
                    <a:pt x="574" y="926"/>
                    <a:pt x="582" y="931"/>
                    <a:pt x="589" y="931"/>
                  </a:cubicBezTo>
                  <a:cubicBezTo>
                    <a:pt x="609" y="931"/>
                    <a:pt x="625" y="893"/>
                    <a:pt x="624" y="872"/>
                  </a:cubicBezTo>
                  <a:cubicBezTo>
                    <a:pt x="617" y="781"/>
                    <a:pt x="671" y="669"/>
                    <a:pt x="735" y="607"/>
                  </a:cubicBezTo>
                  <a:cubicBezTo>
                    <a:pt x="771" y="573"/>
                    <a:pt x="802" y="563"/>
                    <a:pt x="836" y="563"/>
                  </a:cubicBezTo>
                  <a:cubicBezTo>
                    <a:pt x="862" y="563"/>
                    <a:pt x="891" y="569"/>
                    <a:pt x="926" y="576"/>
                  </a:cubicBezTo>
                  <a:cubicBezTo>
                    <a:pt x="939" y="578"/>
                    <a:pt x="950" y="580"/>
                    <a:pt x="961" y="580"/>
                  </a:cubicBezTo>
                  <a:cubicBezTo>
                    <a:pt x="1024" y="580"/>
                    <a:pt x="1048" y="536"/>
                    <a:pt x="1049" y="478"/>
                  </a:cubicBezTo>
                  <a:cubicBezTo>
                    <a:pt x="1066" y="485"/>
                    <a:pt x="1082" y="488"/>
                    <a:pt x="1097" y="488"/>
                  </a:cubicBezTo>
                  <a:cubicBezTo>
                    <a:pt x="1185" y="488"/>
                    <a:pt x="1234" y="383"/>
                    <a:pt x="1264" y="285"/>
                  </a:cubicBezTo>
                  <a:cubicBezTo>
                    <a:pt x="1299" y="314"/>
                    <a:pt x="1338" y="338"/>
                    <a:pt x="1379" y="338"/>
                  </a:cubicBezTo>
                  <a:cubicBezTo>
                    <a:pt x="1400" y="338"/>
                    <a:pt x="1422" y="331"/>
                    <a:pt x="1444" y="316"/>
                  </a:cubicBezTo>
                  <a:cubicBezTo>
                    <a:pt x="1513" y="271"/>
                    <a:pt x="1547" y="180"/>
                    <a:pt x="1576" y="104"/>
                  </a:cubicBezTo>
                  <a:cubicBezTo>
                    <a:pt x="1666" y="165"/>
                    <a:pt x="1712" y="330"/>
                    <a:pt x="1833" y="330"/>
                  </a:cubicBezTo>
                  <a:cubicBezTo>
                    <a:pt x="1843" y="330"/>
                    <a:pt x="1854" y="328"/>
                    <a:pt x="1864" y="326"/>
                  </a:cubicBezTo>
                  <a:cubicBezTo>
                    <a:pt x="1981" y="300"/>
                    <a:pt x="2072" y="132"/>
                    <a:pt x="2095" y="25"/>
                  </a:cubicBezTo>
                  <a:cubicBezTo>
                    <a:pt x="2099" y="9"/>
                    <a:pt x="2091" y="0"/>
                    <a:pt x="2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0"/>
            <p:cNvSpPr/>
            <p:nvPr/>
          </p:nvSpPr>
          <p:spPr>
            <a:xfrm>
              <a:off x="4693575" y="2856875"/>
              <a:ext cx="52475" cy="23275"/>
            </a:xfrm>
            <a:custGeom>
              <a:avLst/>
              <a:gdLst/>
              <a:ahLst/>
              <a:cxnLst/>
              <a:rect l="l" t="t" r="r" b="b"/>
              <a:pathLst>
                <a:path w="2099" h="931" extrusionOk="0">
                  <a:moveTo>
                    <a:pt x="186" y="339"/>
                  </a:moveTo>
                  <a:cubicBezTo>
                    <a:pt x="262" y="365"/>
                    <a:pt x="299" y="442"/>
                    <a:pt x="270" y="507"/>
                  </a:cubicBezTo>
                  <a:cubicBezTo>
                    <a:pt x="223" y="455"/>
                    <a:pt x="186" y="396"/>
                    <a:pt x="186" y="339"/>
                  </a:cubicBezTo>
                  <a:close/>
                  <a:moveTo>
                    <a:pt x="2083" y="1"/>
                  </a:moveTo>
                  <a:cubicBezTo>
                    <a:pt x="2076" y="1"/>
                    <a:pt x="2068" y="7"/>
                    <a:pt x="2065" y="20"/>
                  </a:cubicBezTo>
                  <a:cubicBezTo>
                    <a:pt x="2045" y="110"/>
                    <a:pt x="1950" y="268"/>
                    <a:pt x="1843" y="268"/>
                  </a:cubicBezTo>
                  <a:cubicBezTo>
                    <a:pt x="1827" y="268"/>
                    <a:pt x="1810" y="265"/>
                    <a:pt x="1794" y="257"/>
                  </a:cubicBezTo>
                  <a:cubicBezTo>
                    <a:pt x="1696" y="211"/>
                    <a:pt x="1675" y="79"/>
                    <a:pt x="1577" y="30"/>
                  </a:cubicBezTo>
                  <a:cubicBezTo>
                    <a:pt x="1575" y="29"/>
                    <a:pt x="1573" y="28"/>
                    <a:pt x="1571" y="28"/>
                  </a:cubicBezTo>
                  <a:cubicBezTo>
                    <a:pt x="1563" y="28"/>
                    <a:pt x="1555" y="35"/>
                    <a:pt x="1551" y="43"/>
                  </a:cubicBezTo>
                  <a:cubicBezTo>
                    <a:pt x="1511" y="142"/>
                    <a:pt x="1462" y="257"/>
                    <a:pt x="1379" y="257"/>
                  </a:cubicBezTo>
                  <a:cubicBezTo>
                    <a:pt x="1347" y="257"/>
                    <a:pt x="1310" y="241"/>
                    <a:pt x="1267" y="199"/>
                  </a:cubicBezTo>
                  <a:cubicBezTo>
                    <a:pt x="1263" y="195"/>
                    <a:pt x="1259" y="194"/>
                    <a:pt x="1255" y="194"/>
                  </a:cubicBezTo>
                  <a:cubicBezTo>
                    <a:pt x="1243" y="194"/>
                    <a:pt x="1234" y="209"/>
                    <a:pt x="1231" y="221"/>
                  </a:cubicBezTo>
                  <a:cubicBezTo>
                    <a:pt x="1210" y="296"/>
                    <a:pt x="1176" y="410"/>
                    <a:pt x="1100" y="410"/>
                  </a:cubicBezTo>
                  <a:cubicBezTo>
                    <a:pt x="1081" y="410"/>
                    <a:pt x="1058" y="402"/>
                    <a:pt x="1032" y="384"/>
                  </a:cubicBezTo>
                  <a:cubicBezTo>
                    <a:pt x="1027" y="380"/>
                    <a:pt x="1022" y="378"/>
                    <a:pt x="1018" y="378"/>
                  </a:cubicBezTo>
                  <a:cubicBezTo>
                    <a:pt x="999" y="378"/>
                    <a:pt x="989" y="411"/>
                    <a:pt x="993" y="430"/>
                  </a:cubicBezTo>
                  <a:cubicBezTo>
                    <a:pt x="1001" y="480"/>
                    <a:pt x="984" y="494"/>
                    <a:pt x="958" y="494"/>
                  </a:cubicBezTo>
                  <a:cubicBezTo>
                    <a:pt x="930" y="494"/>
                    <a:pt x="890" y="477"/>
                    <a:pt x="859" y="473"/>
                  </a:cubicBezTo>
                  <a:cubicBezTo>
                    <a:pt x="849" y="471"/>
                    <a:pt x="840" y="470"/>
                    <a:pt x="831" y="470"/>
                  </a:cubicBezTo>
                  <a:cubicBezTo>
                    <a:pt x="790" y="470"/>
                    <a:pt x="750" y="485"/>
                    <a:pt x="718" y="512"/>
                  </a:cubicBezTo>
                  <a:cubicBezTo>
                    <a:pt x="638" y="574"/>
                    <a:pt x="580" y="676"/>
                    <a:pt x="559" y="779"/>
                  </a:cubicBezTo>
                  <a:cubicBezTo>
                    <a:pt x="509" y="727"/>
                    <a:pt x="449" y="681"/>
                    <a:pt x="396" y="633"/>
                  </a:cubicBezTo>
                  <a:cubicBezTo>
                    <a:pt x="378" y="614"/>
                    <a:pt x="354" y="593"/>
                    <a:pt x="328" y="569"/>
                  </a:cubicBezTo>
                  <a:cubicBezTo>
                    <a:pt x="333" y="557"/>
                    <a:pt x="337" y="546"/>
                    <a:pt x="341" y="533"/>
                  </a:cubicBezTo>
                  <a:cubicBezTo>
                    <a:pt x="375" y="404"/>
                    <a:pt x="299" y="256"/>
                    <a:pt x="165" y="231"/>
                  </a:cubicBezTo>
                  <a:cubicBezTo>
                    <a:pt x="163" y="231"/>
                    <a:pt x="161" y="231"/>
                    <a:pt x="159" y="231"/>
                  </a:cubicBezTo>
                  <a:cubicBezTo>
                    <a:pt x="143" y="231"/>
                    <a:pt x="134" y="243"/>
                    <a:pt x="128" y="258"/>
                  </a:cubicBezTo>
                  <a:cubicBezTo>
                    <a:pt x="87" y="375"/>
                    <a:pt x="133" y="478"/>
                    <a:pt x="211" y="571"/>
                  </a:cubicBezTo>
                  <a:cubicBezTo>
                    <a:pt x="155" y="605"/>
                    <a:pt x="88" y="609"/>
                    <a:pt x="31" y="643"/>
                  </a:cubicBezTo>
                  <a:cubicBezTo>
                    <a:pt x="6" y="657"/>
                    <a:pt x="1" y="732"/>
                    <a:pt x="41" y="732"/>
                  </a:cubicBezTo>
                  <a:cubicBezTo>
                    <a:pt x="42" y="732"/>
                    <a:pt x="43" y="732"/>
                    <a:pt x="44" y="732"/>
                  </a:cubicBezTo>
                  <a:cubicBezTo>
                    <a:pt x="124" y="727"/>
                    <a:pt x="214" y="695"/>
                    <a:pt x="275" y="638"/>
                  </a:cubicBezTo>
                  <a:cubicBezTo>
                    <a:pt x="378" y="740"/>
                    <a:pt x="505" y="831"/>
                    <a:pt x="568" y="917"/>
                  </a:cubicBezTo>
                  <a:cubicBezTo>
                    <a:pt x="576" y="927"/>
                    <a:pt x="583" y="931"/>
                    <a:pt x="590" y="931"/>
                  </a:cubicBezTo>
                  <a:cubicBezTo>
                    <a:pt x="610" y="931"/>
                    <a:pt x="625" y="894"/>
                    <a:pt x="624" y="873"/>
                  </a:cubicBezTo>
                  <a:cubicBezTo>
                    <a:pt x="617" y="782"/>
                    <a:pt x="671" y="670"/>
                    <a:pt x="735" y="608"/>
                  </a:cubicBezTo>
                  <a:cubicBezTo>
                    <a:pt x="771" y="574"/>
                    <a:pt x="802" y="563"/>
                    <a:pt x="835" y="563"/>
                  </a:cubicBezTo>
                  <a:cubicBezTo>
                    <a:pt x="863" y="563"/>
                    <a:pt x="892" y="570"/>
                    <a:pt x="927" y="577"/>
                  </a:cubicBezTo>
                  <a:cubicBezTo>
                    <a:pt x="939" y="579"/>
                    <a:pt x="950" y="580"/>
                    <a:pt x="960" y="580"/>
                  </a:cubicBezTo>
                  <a:cubicBezTo>
                    <a:pt x="1024" y="580"/>
                    <a:pt x="1048" y="537"/>
                    <a:pt x="1051" y="478"/>
                  </a:cubicBezTo>
                  <a:cubicBezTo>
                    <a:pt x="1068" y="485"/>
                    <a:pt x="1084" y="488"/>
                    <a:pt x="1099" y="488"/>
                  </a:cubicBezTo>
                  <a:cubicBezTo>
                    <a:pt x="1185" y="488"/>
                    <a:pt x="1235" y="384"/>
                    <a:pt x="1265" y="286"/>
                  </a:cubicBezTo>
                  <a:cubicBezTo>
                    <a:pt x="1300" y="315"/>
                    <a:pt x="1339" y="338"/>
                    <a:pt x="1380" y="338"/>
                  </a:cubicBezTo>
                  <a:cubicBezTo>
                    <a:pt x="1401" y="338"/>
                    <a:pt x="1423" y="332"/>
                    <a:pt x="1445" y="317"/>
                  </a:cubicBezTo>
                  <a:cubicBezTo>
                    <a:pt x="1513" y="272"/>
                    <a:pt x="1547" y="181"/>
                    <a:pt x="1576" y="105"/>
                  </a:cubicBezTo>
                  <a:cubicBezTo>
                    <a:pt x="1666" y="165"/>
                    <a:pt x="1713" y="330"/>
                    <a:pt x="1834" y="330"/>
                  </a:cubicBezTo>
                  <a:cubicBezTo>
                    <a:pt x="1843" y="330"/>
                    <a:pt x="1854" y="329"/>
                    <a:pt x="1865" y="327"/>
                  </a:cubicBezTo>
                  <a:cubicBezTo>
                    <a:pt x="1981" y="301"/>
                    <a:pt x="2073" y="133"/>
                    <a:pt x="2095" y="26"/>
                  </a:cubicBezTo>
                  <a:cubicBezTo>
                    <a:pt x="2099" y="10"/>
                    <a:pt x="2091" y="1"/>
                    <a:pt x="2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0"/>
            <p:cNvSpPr/>
            <p:nvPr/>
          </p:nvSpPr>
          <p:spPr>
            <a:xfrm>
              <a:off x="4833925" y="2723450"/>
              <a:ext cx="51575" cy="32300"/>
            </a:xfrm>
            <a:custGeom>
              <a:avLst/>
              <a:gdLst/>
              <a:ahLst/>
              <a:cxnLst/>
              <a:rect l="l" t="t" r="r" b="b"/>
              <a:pathLst>
                <a:path w="2063" h="1292" extrusionOk="0">
                  <a:moveTo>
                    <a:pt x="2018" y="0"/>
                  </a:moveTo>
                  <a:cubicBezTo>
                    <a:pt x="2006" y="0"/>
                    <a:pt x="1992" y="18"/>
                    <a:pt x="1993" y="35"/>
                  </a:cubicBezTo>
                  <a:cubicBezTo>
                    <a:pt x="2000" y="100"/>
                    <a:pt x="1977" y="123"/>
                    <a:pt x="1941" y="123"/>
                  </a:cubicBezTo>
                  <a:cubicBezTo>
                    <a:pt x="1882" y="123"/>
                    <a:pt x="1789" y="58"/>
                    <a:pt x="1751" y="21"/>
                  </a:cubicBezTo>
                  <a:cubicBezTo>
                    <a:pt x="1743" y="13"/>
                    <a:pt x="1734" y="9"/>
                    <a:pt x="1726" y="9"/>
                  </a:cubicBezTo>
                  <a:cubicBezTo>
                    <a:pt x="1705" y="9"/>
                    <a:pt x="1688" y="31"/>
                    <a:pt x="1690" y="56"/>
                  </a:cubicBezTo>
                  <a:cubicBezTo>
                    <a:pt x="1695" y="144"/>
                    <a:pt x="1654" y="228"/>
                    <a:pt x="1588" y="228"/>
                  </a:cubicBezTo>
                  <a:cubicBezTo>
                    <a:pt x="1563" y="228"/>
                    <a:pt x="1535" y="216"/>
                    <a:pt x="1504" y="188"/>
                  </a:cubicBezTo>
                  <a:cubicBezTo>
                    <a:pt x="1499" y="185"/>
                    <a:pt x="1494" y="183"/>
                    <a:pt x="1488" y="183"/>
                  </a:cubicBezTo>
                  <a:cubicBezTo>
                    <a:pt x="1478" y="183"/>
                    <a:pt x="1468" y="189"/>
                    <a:pt x="1464" y="200"/>
                  </a:cubicBezTo>
                  <a:cubicBezTo>
                    <a:pt x="1439" y="257"/>
                    <a:pt x="1410" y="360"/>
                    <a:pt x="1351" y="360"/>
                  </a:cubicBezTo>
                  <a:cubicBezTo>
                    <a:pt x="1334" y="360"/>
                    <a:pt x="1314" y="352"/>
                    <a:pt x="1292" y="332"/>
                  </a:cubicBezTo>
                  <a:cubicBezTo>
                    <a:pt x="1287" y="328"/>
                    <a:pt x="1283" y="326"/>
                    <a:pt x="1278" y="326"/>
                  </a:cubicBezTo>
                  <a:cubicBezTo>
                    <a:pt x="1264" y="326"/>
                    <a:pt x="1252" y="345"/>
                    <a:pt x="1250" y="359"/>
                  </a:cubicBezTo>
                  <a:cubicBezTo>
                    <a:pt x="1239" y="426"/>
                    <a:pt x="1214" y="443"/>
                    <a:pt x="1180" y="443"/>
                  </a:cubicBezTo>
                  <a:cubicBezTo>
                    <a:pt x="1145" y="443"/>
                    <a:pt x="1102" y="426"/>
                    <a:pt x="1058" y="426"/>
                  </a:cubicBezTo>
                  <a:cubicBezTo>
                    <a:pt x="1050" y="426"/>
                    <a:pt x="1041" y="427"/>
                    <a:pt x="1033" y="428"/>
                  </a:cubicBezTo>
                  <a:cubicBezTo>
                    <a:pt x="940" y="443"/>
                    <a:pt x="888" y="531"/>
                    <a:pt x="860" y="613"/>
                  </a:cubicBezTo>
                  <a:cubicBezTo>
                    <a:pt x="852" y="634"/>
                    <a:pt x="846" y="657"/>
                    <a:pt x="841" y="679"/>
                  </a:cubicBezTo>
                  <a:cubicBezTo>
                    <a:pt x="806" y="652"/>
                    <a:pt x="765" y="637"/>
                    <a:pt x="723" y="634"/>
                  </a:cubicBezTo>
                  <a:cubicBezTo>
                    <a:pt x="720" y="634"/>
                    <a:pt x="717" y="634"/>
                    <a:pt x="714" y="634"/>
                  </a:cubicBezTo>
                  <a:cubicBezTo>
                    <a:pt x="552" y="634"/>
                    <a:pt x="524" y="824"/>
                    <a:pt x="520" y="968"/>
                  </a:cubicBezTo>
                  <a:cubicBezTo>
                    <a:pt x="482" y="923"/>
                    <a:pt x="435" y="876"/>
                    <a:pt x="385" y="876"/>
                  </a:cubicBezTo>
                  <a:cubicBezTo>
                    <a:pt x="373" y="876"/>
                    <a:pt x="361" y="878"/>
                    <a:pt x="349" y="884"/>
                  </a:cubicBezTo>
                  <a:cubicBezTo>
                    <a:pt x="279" y="919"/>
                    <a:pt x="276" y="1025"/>
                    <a:pt x="272" y="1103"/>
                  </a:cubicBezTo>
                  <a:cubicBezTo>
                    <a:pt x="230" y="1076"/>
                    <a:pt x="177" y="1048"/>
                    <a:pt x="127" y="1048"/>
                  </a:cubicBezTo>
                  <a:cubicBezTo>
                    <a:pt x="104" y="1048"/>
                    <a:pt x="83" y="1054"/>
                    <a:pt x="63" y="1069"/>
                  </a:cubicBezTo>
                  <a:cubicBezTo>
                    <a:pt x="1" y="1116"/>
                    <a:pt x="9" y="1222"/>
                    <a:pt x="31" y="1286"/>
                  </a:cubicBezTo>
                  <a:cubicBezTo>
                    <a:pt x="33" y="1290"/>
                    <a:pt x="35" y="1292"/>
                    <a:pt x="37" y="1292"/>
                  </a:cubicBezTo>
                  <a:cubicBezTo>
                    <a:pt x="42" y="1292"/>
                    <a:pt x="47" y="1284"/>
                    <a:pt x="48" y="1278"/>
                  </a:cubicBezTo>
                  <a:cubicBezTo>
                    <a:pt x="54" y="1221"/>
                    <a:pt x="48" y="1146"/>
                    <a:pt x="116" y="1129"/>
                  </a:cubicBezTo>
                  <a:cubicBezTo>
                    <a:pt x="122" y="1127"/>
                    <a:pt x="129" y="1126"/>
                    <a:pt x="135" y="1126"/>
                  </a:cubicBezTo>
                  <a:cubicBezTo>
                    <a:pt x="185" y="1126"/>
                    <a:pt x="244" y="1165"/>
                    <a:pt x="283" y="1189"/>
                  </a:cubicBezTo>
                  <a:cubicBezTo>
                    <a:pt x="286" y="1190"/>
                    <a:pt x="288" y="1191"/>
                    <a:pt x="290" y="1191"/>
                  </a:cubicBezTo>
                  <a:cubicBezTo>
                    <a:pt x="304" y="1191"/>
                    <a:pt x="313" y="1167"/>
                    <a:pt x="314" y="1157"/>
                  </a:cubicBezTo>
                  <a:cubicBezTo>
                    <a:pt x="317" y="1120"/>
                    <a:pt x="332" y="1003"/>
                    <a:pt x="368" y="978"/>
                  </a:cubicBezTo>
                  <a:cubicBezTo>
                    <a:pt x="375" y="974"/>
                    <a:pt x="383" y="972"/>
                    <a:pt x="391" y="972"/>
                  </a:cubicBezTo>
                  <a:cubicBezTo>
                    <a:pt x="441" y="972"/>
                    <a:pt x="503" y="1058"/>
                    <a:pt x="526" y="1086"/>
                  </a:cubicBezTo>
                  <a:cubicBezTo>
                    <a:pt x="533" y="1093"/>
                    <a:pt x="540" y="1097"/>
                    <a:pt x="546" y="1097"/>
                  </a:cubicBezTo>
                  <a:cubicBezTo>
                    <a:pt x="562" y="1097"/>
                    <a:pt x="575" y="1077"/>
                    <a:pt x="575" y="1057"/>
                  </a:cubicBezTo>
                  <a:cubicBezTo>
                    <a:pt x="571" y="968"/>
                    <a:pt x="617" y="762"/>
                    <a:pt x="733" y="762"/>
                  </a:cubicBezTo>
                  <a:cubicBezTo>
                    <a:pt x="737" y="762"/>
                    <a:pt x="742" y="762"/>
                    <a:pt x="747" y="763"/>
                  </a:cubicBezTo>
                  <a:cubicBezTo>
                    <a:pt x="776" y="768"/>
                    <a:pt x="804" y="782"/>
                    <a:pt x="827" y="803"/>
                  </a:cubicBezTo>
                  <a:cubicBezTo>
                    <a:pt x="822" y="939"/>
                    <a:pt x="860" y="1081"/>
                    <a:pt x="971" y="1152"/>
                  </a:cubicBezTo>
                  <a:cubicBezTo>
                    <a:pt x="978" y="1156"/>
                    <a:pt x="983" y="1158"/>
                    <a:pt x="988" y="1158"/>
                  </a:cubicBezTo>
                  <a:cubicBezTo>
                    <a:pt x="1009" y="1158"/>
                    <a:pt x="1020" y="1130"/>
                    <a:pt x="1022" y="1110"/>
                  </a:cubicBezTo>
                  <a:cubicBezTo>
                    <a:pt x="1034" y="1001"/>
                    <a:pt x="986" y="837"/>
                    <a:pt x="897" y="733"/>
                  </a:cubicBezTo>
                  <a:cubicBezTo>
                    <a:pt x="909" y="648"/>
                    <a:pt x="941" y="571"/>
                    <a:pt x="994" y="531"/>
                  </a:cubicBezTo>
                  <a:cubicBezTo>
                    <a:pt x="1018" y="514"/>
                    <a:pt x="1040" y="508"/>
                    <a:pt x="1063" y="508"/>
                  </a:cubicBezTo>
                  <a:cubicBezTo>
                    <a:pt x="1103" y="508"/>
                    <a:pt x="1143" y="527"/>
                    <a:pt x="1187" y="527"/>
                  </a:cubicBezTo>
                  <a:cubicBezTo>
                    <a:pt x="1194" y="527"/>
                    <a:pt x="1201" y="527"/>
                    <a:pt x="1208" y="526"/>
                  </a:cubicBezTo>
                  <a:cubicBezTo>
                    <a:pt x="1259" y="519"/>
                    <a:pt x="1281" y="477"/>
                    <a:pt x="1294" y="432"/>
                  </a:cubicBezTo>
                  <a:cubicBezTo>
                    <a:pt x="1316" y="446"/>
                    <a:pt x="1336" y="453"/>
                    <a:pt x="1355" y="453"/>
                  </a:cubicBezTo>
                  <a:cubicBezTo>
                    <a:pt x="1420" y="453"/>
                    <a:pt x="1467" y="372"/>
                    <a:pt x="1503" y="297"/>
                  </a:cubicBezTo>
                  <a:cubicBezTo>
                    <a:pt x="1537" y="323"/>
                    <a:pt x="1569" y="334"/>
                    <a:pt x="1598" y="334"/>
                  </a:cubicBezTo>
                  <a:cubicBezTo>
                    <a:pt x="1679" y="334"/>
                    <a:pt x="1739" y="250"/>
                    <a:pt x="1760" y="153"/>
                  </a:cubicBezTo>
                  <a:cubicBezTo>
                    <a:pt x="1813" y="193"/>
                    <a:pt x="1877" y="228"/>
                    <a:pt x="1940" y="228"/>
                  </a:cubicBezTo>
                  <a:cubicBezTo>
                    <a:pt x="1944" y="228"/>
                    <a:pt x="1948" y="228"/>
                    <a:pt x="1953" y="228"/>
                  </a:cubicBezTo>
                  <a:cubicBezTo>
                    <a:pt x="2062" y="218"/>
                    <a:pt x="2046" y="94"/>
                    <a:pt x="2031" y="17"/>
                  </a:cubicBezTo>
                  <a:cubicBezTo>
                    <a:pt x="2029" y="5"/>
                    <a:pt x="2024" y="0"/>
                    <a:pt x="2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0"/>
            <p:cNvSpPr/>
            <p:nvPr/>
          </p:nvSpPr>
          <p:spPr>
            <a:xfrm>
              <a:off x="4829625" y="2755075"/>
              <a:ext cx="4725" cy="2675"/>
            </a:xfrm>
            <a:custGeom>
              <a:avLst/>
              <a:gdLst/>
              <a:ahLst/>
              <a:cxnLst/>
              <a:rect l="l" t="t" r="r" b="b"/>
              <a:pathLst>
                <a:path w="189" h="107" extrusionOk="0">
                  <a:moveTo>
                    <a:pt x="98" y="0"/>
                  </a:moveTo>
                  <a:cubicBezTo>
                    <a:pt x="91" y="0"/>
                    <a:pt x="84" y="1"/>
                    <a:pt x="76" y="3"/>
                  </a:cubicBezTo>
                  <a:cubicBezTo>
                    <a:pt x="42" y="12"/>
                    <a:pt x="16" y="45"/>
                    <a:pt x="6" y="78"/>
                  </a:cubicBezTo>
                  <a:cubicBezTo>
                    <a:pt x="2" y="86"/>
                    <a:pt x="0" y="97"/>
                    <a:pt x="8" y="104"/>
                  </a:cubicBezTo>
                  <a:cubicBezTo>
                    <a:pt x="10" y="106"/>
                    <a:pt x="12" y="106"/>
                    <a:pt x="14" y="106"/>
                  </a:cubicBezTo>
                  <a:cubicBezTo>
                    <a:pt x="18" y="106"/>
                    <a:pt x="22" y="103"/>
                    <a:pt x="25" y="98"/>
                  </a:cubicBezTo>
                  <a:cubicBezTo>
                    <a:pt x="30" y="92"/>
                    <a:pt x="30" y="92"/>
                    <a:pt x="31" y="90"/>
                  </a:cubicBezTo>
                  <a:cubicBezTo>
                    <a:pt x="33" y="88"/>
                    <a:pt x="36" y="85"/>
                    <a:pt x="37" y="82"/>
                  </a:cubicBezTo>
                  <a:cubicBezTo>
                    <a:pt x="38" y="81"/>
                    <a:pt x="38" y="81"/>
                    <a:pt x="38" y="81"/>
                  </a:cubicBezTo>
                  <a:lnTo>
                    <a:pt x="38" y="81"/>
                  </a:lnTo>
                  <a:cubicBezTo>
                    <a:pt x="38" y="81"/>
                    <a:pt x="37" y="82"/>
                    <a:pt x="37" y="82"/>
                  </a:cubicBezTo>
                  <a:cubicBezTo>
                    <a:pt x="37" y="82"/>
                    <a:pt x="38" y="82"/>
                    <a:pt x="39" y="80"/>
                  </a:cubicBezTo>
                  <a:cubicBezTo>
                    <a:pt x="42" y="76"/>
                    <a:pt x="46" y="71"/>
                    <a:pt x="51" y="67"/>
                  </a:cubicBezTo>
                  <a:cubicBezTo>
                    <a:pt x="54" y="65"/>
                    <a:pt x="56" y="63"/>
                    <a:pt x="59" y="62"/>
                  </a:cubicBezTo>
                  <a:lnTo>
                    <a:pt x="62" y="60"/>
                  </a:lnTo>
                  <a:cubicBezTo>
                    <a:pt x="63" y="60"/>
                    <a:pt x="63" y="60"/>
                    <a:pt x="63" y="60"/>
                  </a:cubicBezTo>
                  <a:lnTo>
                    <a:pt x="63" y="60"/>
                  </a:lnTo>
                  <a:cubicBezTo>
                    <a:pt x="63" y="60"/>
                    <a:pt x="62" y="60"/>
                    <a:pt x="62" y="60"/>
                  </a:cubicBezTo>
                  <a:cubicBezTo>
                    <a:pt x="62" y="60"/>
                    <a:pt x="63" y="60"/>
                    <a:pt x="63" y="60"/>
                  </a:cubicBezTo>
                  <a:cubicBezTo>
                    <a:pt x="69" y="58"/>
                    <a:pt x="75" y="57"/>
                    <a:pt x="82" y="56"/>
                  </a:cubicBezTo>
                  <a:lnTo>
                    <a:pt x="87" y="56"/>
                  </a:lnTo>
                  <a:cubicBezTo>
                    <a:pt x="90" y="56"/>
                    <a:pt x="93" y="56"/>
                    <a:pt x="97" y="57"/>
                  </a:cubicBezTo>
                  <a:cubicBezTo>
                    <a:pt x="100" y="57"/>
                    <a:pt x="103" y="58"/>
                    <a:pt x="106" y="59"/>
                  </a:cubicBezTo>
                  <a:lnTo>
                    <a:pt x="112" y="60"/>
                  </a:lnTo>
                  <a:lnTo>
                    <a:pt x="113" y="61"/>
                  </a:lnTo>
                  <a:cubicBezTo>
                    <a:pt x="129" y="67"/>
                    <a:pt x="144" y="76"/>
                    <a:pt x="157" y="87"/>
                  </a:cubicBezTo>
                  <a:cubicBezTo>
                    <a:pt x="159" y="88"/>
                    <a:pt x="161" y="89"/>
                    <a:pt x="164" y="89"/>
                  </a:cubicBezTo>
                  <a:cubicBezTo>
                    <a:pt x="167" y="89"/>
                    <a:pt x="170" y="87"/>
                    <a:pt x="173" y="86"/>
                  </a:cubicBezTo>
                  <a:cubicBezTo>
                    <a:pt x="178" y="80"/>
                    <a:pt x="182" y="75"/>
                    <a:pt x="185" y="67"/>
                  </a:cubicBezTo>
                  <a:cubicBezTo>
                    <a:pt x="189" y="53"/>
                    <a:pt x="186" y="37"/>
                    <a:pt x="174" y="28"/>
                  </a:cubicBezTo>
                  <a:cubicBezTo>
                    <a:pt x="152" y="13"/>
                    <a:pt x="125"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0"/>
            <p:cNvSpPr/>
            <p:nvPr/>
          </p:nvSpPr>
          <p:spPr>
            <a:xfrm>
              <a:off x="4822675" y="2757250"/>
              <a:ext cx="9825" cy="8150"/>
            </a:xfrm>
            <a:custGeom>
              <a:avLst/>
              <a:gdLst/>
              <a:ahLst/>
              <a:cxnLst/>
              <a:rect l="l" t="t" r="r" b="b"/>
              <a:pathLst>
                <a:path w="393" h="326" extrusionOk="0">
                  <a:moveTo>
                    <a:pt x="372" y="1"/>
                  </a:moveTo>
                  <a:cubicBezTo>
                    <a:pt x="371" y="1"/>
                    <a:pt x="369" y="1"/>
                    <a:pt x="367" y="2"/>
                  </a:cubicBezTo>
                  <a:cubicBezTo>
                    <a:pt x="292" y="26"/>
                    <a:pt x="214" y="38"/>
                    <a:pt x="138" y="60"/>
                  </a:cubicBezTo>
                  <a:cubicBezTo>
                    <a:pt x="111" y="66"/>
                    <a:pt x="86" y="78"/>
                    <a:pt x="64" y="94"/>
                  </a:cubicBezTo>
                  <a:cubicBezTo>
                    <a:pt x="38" y="118"/>
                    <a:pt x="21" y="148"/>
                    <a:pt x="13" y="182"/>
                  </a:cubicBezTo>
                  <a:cubicBezTo>
                    <a:pt x="3" y="227"/>
                    <a:pt x="0" y="274"/>
                    <a:pt x="6" y="321"/>
                  </a:cubicBezTo>
                  <a:cubicBezTo>
                    <a:pt x="6" y="325"/>
                    <a:pt x="7" y="326"/>
                    <a:pt x="8" y="326"/>
                  </a:cubicBezTo>
                  <a:cubicBezTo>
                    <a:pt x="11" y="326"/>
                    <a:pt x="15" y="321"/>
                    <a:pt x="15" y="317"/>
                  </a:cubicBezTo>
                  <a:cubicBezTo>
                    <a:pt x="21" y="254"/>
                    <a:pt x="26" y="185"/>
                    <a:pt x="78" y="146"/>
                  </a:cubicBezTo>
                  <a:cubicBezTo>
                    <a:pt x="122" y="112"/>
                    <a:pt x="184" y="107"/>
                    <a:pt x="235" y="95"/>
                  </a:cubicBezTo>
                  <a:cubicBezTo>
                    <a:pt x="280" y="85"/>
                    <a:pt x="325" y="74"/>
                    <a:pt x="369" y="59"/>
                  </a:cubicBezTo>
                  <a:cubicBezTo>
                    <a:pt x="390" y="52"/>
                    <a:pt x="393"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0"/>
            <p:cNvSpPr/>
            <p:nvPr/>
          </p:nvSpPr>
          <p:spPr>
            <a:xfrm>
              <a:off x="4719350" y="2762675"/>
              <a:ext cx="89850" cy="51900"/>
            </a:xfrm>
            <a:custGeom>
              <a:avLst/>
              <a:gdLst/>
              <a:ahLst/>
              <a:cxnLst/>
              <a:rect l="l" t="t" r="r" b="b"/>
              <a:pathLst>
                <a:path w="3594" h="2076" extrusionOk="0">
                  <a:moveTo>
                    <a:pt x="2350" y="764"/>
                  </a:moveTo>
                  <a:cubicBezTo>
                    <a:pt x="2424" y="764"/>
                    <a:pt x="2425" y="937"/>
                    <a:pt x="2392" y="996"/>
                  </a:cubicBezTo>
                  <a:cubicBezTo>
                    <a:pt x="2356" y="1058"/>
                    <a:pt x="2306" y="1092"/>
                    <a:pt x="2241" y="1092"/>
                  </a:cubicBezTo>
                  <a:cubicBezTo>
                    <a:pt x="2229" y="1092"/>
                    <a:pt x="2217" y="1091"/>
                    <a:pt x="2204" y="1089"/>
                  </a:cubicBezTo>
                  <a:cubicBezTo>
                    <a:pt x="2204" y="1086"/>
                    <a:pt x="2204" y="1082"/>
                    <a:pt x="2204" y="1080"/>
                  </a:cubicBezTo>
                  <a:cubicBezTo>
                    <a:pt x="2199" y="999"/>
                    <a:pt x="2228" y="840"/>
                    <a:pt x="2297" y="786"/>
                  </a:cubicBezTo>
                  <a:cubicBezTo>
                    <a:pt x="2318" y="771"/>
                    <a:pt x="2335" y="764"/>
                    <a:pt x="2350" y="764"/>
                  </a:cubicBezTo>
                  <a:close/>
                  <a:moveTo>
                    <a:pt x="3570" y="1"/>
                  </a:moveTo>
                  <a:cubicBezTo>
                    <a:pt x="3565" y="1"/>
                    <a:pt x="3560" y="4"/>
                    <a:pt x="3554" y="13"/>
                  </a:cubicBezTo>
                  <a:cubicBezTo>
                    <a:pt x="3488" y="122"/>
                    <a:pt x="3441" y="236"/>
                    <a:pt x="3432" y="356"/>
                  </a:cubicBezTo>
                  <a:cubicBezTo>
                    <a:pt x="3387" y="271"/>
                    <a:pt x="3320" y="188"/>
                    <a:pt x="3242" y="188"/>
                  </a:cubicBezTo>
                  <a:cubicBezTo>
                    <a:pt x="3236" y="188"/>
                    <a:pt x="3231" y="188"/>
                    <a:pt x="3225" y="189"/>
                  </a:cubicBezTo>
                  <a:cubicBezTo>
                    <a:pt x="3127" y="204"/>
                    <a:pt x="3112" y="322"/>
                    <a:pt x="3107" y="415"/>
                  </a:cubicBezTo>
                  <a:cubicBezTo>
                    <a:pt x="3065" y="381"/>
                    <a:pt x="3031" y="366"/>
                    <a:pt x="3004" y="366"/>
                  </a:cubicBezTo>
                  <a:cubicBezTo>
                    <a:pt x="2932" y="366"/>
                    <a:pt x="2908" y="469"/>
                    <a:pt x="2899" y="585"/>
                  </a:cubicBezTo>
                  <a:cubicBezTo>
                    <a:pt x="2849" y="531"/>
                    <a:pt x="2793" y="496"/>
                    <a:pt x="2737" y="496"/>
                  </a:cubicBezTo>
                  <a:cubicBezTo>
                    <a:pt x="2682" y="496"/>
                    <a:pt x="2628" y="529"/>
                    <a:pt x="2579" y="607"/>
                  </a:cubicBezTo>
                  <a:cubicBezTo>
                    <a:pt x="2545" y="662"/>
                    <a:pt x="2526" y="759"/>
                    <a:pt x="2502" y="855"/>
                  </a:cubicBezTo>
                  <a:cubicBezTo>
                    <a:pt x="2497" y="794"/>
                    <a:pt x="2469" y="736"/>
                    <a:pt x="2424" y="694"/>
                  </a:cubicBezTo>
                  <a:cubicBezTo>
                    <a:pt x="2390" y="663"/>
                    <a:pt x="2359" y="649"/>
                    <a:pt x="2330" y="649"/>
                  </a:cubicBezTo>
                  <a:cubicBezTo>
                    <a:pt x="2228" y="649"/>
                    <a:pt x="2163" y="825"/>
                    <a:pt x="2139" y="963"/>
                  </a:cubicBezTo>
                  <a:cubicBezTo>
                    <a:pt x="2108" y="925"/>
                    <a:pt x="2072" y="897"/>
                    <a:pt x="2035" y="897"/>
                  </a:cubicBezTo>
                  <a:cubicBezTo>
                    <a:pt x="2003" y="897"/>
                    <a:pt x="1970" y="917"/>
                    <a:pt x="1938" y="970"/>
                  </a:cubicBezTo>
                  <a:cubicBezTo>
                    <a:pt x="1910" y="1016"/>
                    <a:pt x="1873" y="1225"/>
                    <a:pt x="1850" y="1227"/>
                  </a:cubicBezTo>
                  <a:cubicBezTo>
                    <a:pt x="1850" y="1227"/>
                    <a:pt x="1850" y="1227"/>
                    <a:pt x="1850" y="1227"/>
                  </a:cubicBezTo>
                  <a:cubicBezTo>
                    <a:pt x="1836" y="1227"/>
                    <a:pt x="1716" y="1118"/>
                    <a:pt x="1695" y="1106"/>
                  </a:cubicBezTo>
                  <a:cubicBezTo>
                    <a:pt x="1689" y="1103"/>
                    <a:pt x="1684" y="1102"/>
                    <a:pt x="1679" y="1102"/>
                  </a:cubicBezTo>
                  <a:cubicBezTo>
                    <a:pt x="1662" y="1102"/>
                    <a:pt x="1650" y="1116"/>
                    <a:pt x="1645" y="1135"/>
                  </a:cubicBezTo>
                  <a:cubicBezTo>
                    <a:pt x="1643" y="1199"/>
                    <a:pt x="1620" y="1231"/>
                    <a:pt x="1575" y="1231"/>
                  </a:cubicBezTo>
                  <a:cubicBezTo>
                    <a:pt x="1550" y="1231"/>
                    <a:pt x="1518" y="1221"/>
                    <a:pt x="1480" y="1201"/>
                  </a:cubicBezTo>
                  <a:cubicBezTo>
                    <a:pt x="1473" y="1193"/>
                    <a:pt x="1464" y="1189"/>
                    <a:pt x="1456" y="1189"/>
                  </a:cubicBezTo>
                  <a:cubicBezTo>
                    <a:pt x="1440" y="1189"/>
                    <a:pt x="1425" y="1204"/>
                    <a:pt x="1421" y="1223"/>
                  </a:cubicBezTo>
                  <a:cubicBezTo>
                    <a:pt x="1421" y="1290"/>
                    <a:pt x="1390" y="1323"/>
                    <a:pt x="1328" y="1323"/>
                  </a:cubicBezTo>
                  <a:cubicBezTo>
                    <a:pt x="1310" y="1323"/>
                    <a:pt x="1290" y="1321"/>
                    <a:pt x="1267" y="1315"/>
                  </a:cubicBezTo>
                  <a:cubicBezTo>
                    <a:pt x="1257" y="1301"/>
                    <a:pt x="1244" y="1294"/>
                    <a:pt x="1232" y="1294"/>
                  </a:cubicBezTo>
                  <a:cubicBezTo>
                    <a:pt x="1214" y="1294"/>
                    <a:pt x="1197" y="1311"/>
                    <a:pt x="1197" y="1340"/>
                  </a:cubicBezTo>
                  <a:cubicBezTo>
                    <a:pt x="1197" y="1376"/>
                    <a:pt x="1208" y="1456"/>
                    <a:pt x="1186" y="1485"/>
                  </a:cubicBezTo>
                  <a:cubicBezTo>
                    <a:pt x="1169" y="1509"/>
                    <a:pt x="1152" y="1518"/>
                    <a:pt x="1135" y="1518"/>
                  </a:cubicBezTo>
                  <a:cubicBezTo>
                    <a:pt x="1101" y="1518"/>
                    <a:pt x="1068" y="1479"/>
                    <a:pt x="1036" y="1465"/>
                  </a:cubicBezTo>
                  <a:cubicBezTo>
                    <a:pt x="1020" y="1458"/>
                    <a:pt x="1003" y="1455"/>
                    <a:pt x="988" y="1455"/>
                  </a:cubicBezTo>
                  <a:cubicBezTo>
                    <a:pt x="942" y="1455"/>
                    <a:pt x="901" y="1484"/>
                    <a:pt x="870" y="1524"/>
                  </a:cubicBezTo>
                  <a:cubicBezTo>
                    <a:pt x="782" y="1637"/>
                    <a:pt x="776" y="1797"/>
                    <a:pt x="781" y="1943"/>
                  </a:cubicBezTo>
                  <a:cubicBezTo>
                    <a:pt x="732" y="1875"/>
                    <a:pt x="669" y="1838"/>
                    <a:pt x="611" y="1838"/>
                  </a:cubicBezTo>
                  <a:cubicBezTo>
                    <a:pt x="550" y="1838"/>
                    <a:pt x="496" y="1880"/>
                    <a:pt x="473" y="1974"/>
                  </a:cubicBezTo>
                  <a:cubicBezTo>
                    <a:pt x="288" y="1798"/>
                    <a:pt x="145" y="1531"/>
                    <a:pt x="59" y="1297"/>
                  </a:cubicBezTo>
                  <a:cubicBezTo>
                    <a:pt x="54" y="1281"/>
                    <a:pt x="45" y="1275"/>
                    <a:pt x="37" y="1275"/>
                  </a:cubicBezTo>
                  <a:cubicBezTo>
                    <a:pt x="19" y="1275"/>
                    <a:pt x="1" y="1301"/>
                    <a:pt x="1" y="1324"/>
                  </a:cubicBezTo>
                  <a:cubicBezTo>
                    <a:pt x="19" y="1635"/>
                    <a:pt x="302" y="1832"/>
                    <a:pt x="468" y="2065"/>
                  </a:cubicBezTo>
                  <a:cubicBezTo>
                    <a:pt x="472" y="2072"/>
                    <a:pt x="480" y="2076"/>
                    <a:pt x="487" y="2076"/>
                  </a:cubicBezTo>
                  <a:cubicBezTo>
                    <a:pt x="498" y="2076"/>
                    <a:pt x="508" y="2069"/>
                    <a:pt x="510" y="2057"/>
                  </a:cubicBezTo>
                  <a:cubicBezTo>
                    <a:pt x="537" y="1972"/>
                    <a:pt x="584" y="1932"/>
                    <a:pt x="635" y="1932"/>
                  </a:cubicBezTo>
                  <a:cubicBezTo>
                    <a:pt x="688" y="1932"/>
                    <a:pt x="746" y="1975"/>
                    <a:pt x="790" y="2054"/>
                  </a:cubicBezTo>
                  <a:cubicBezTo>
                    <a:pt x="794" y="2062"/>
                    <a:pt x="799" y="2065"/>
                    <a:pt x="803" y="2065"/>
                  </a:cubicBezTo>
                  <a:cubicBezTo>
                    <a:pt x="816" y="2065"/>
                    <a:pt x="827" y="2041"/>
                    <a:pt x="826" y="2027"/>
                  </a:cubicBezTo>
                  <a:cubicBezTo>
                    <a:pt x="823" y="1906"/>
                    <a:pt x="837" y="1737"/>
                    <a:pt x="904" y="1632"/>
                  </a:cubicBezTo>
                  <a:cubicBezTo>
                    <a:pt x="930" y="1591"/>
                    <a:pt x="953" y="1577"/>
                    <a:pt x="976" y="1577"/>
                  </a:cubicBezTo>
                  <a:cubicBezTo>
                    <a:pt x="1028" y="1577"/>
                    <a:pt x="1078" y="1653"/>
                    <a:pt x="1145" y="1653"/>
                  </a:cubicBezTo>
                  <a:cubicBezTo>
                    <a:pt x="1146" y="1653"/>
                    <a:pt x="1148" y="1653"/>
                    <a:pt x="1149" y="1653"/>
                  </a:cubicBezTo>
                  <a:cubicBezTo>
                    <a:pt x="1244" y="1649"/>
                    <a:pt x="1270" y="1539"/>
                    <a:pt x="1275" y="1446"/>
                  </a:cubicBezTo>
                  <a:cubicBezTo>
                    <a:pt x="1297" y="1459"/>
                    <a:pt x="1318" y="1465"/>
                    <a:pt x="1339" y="1465"/>
                  </a:cubicBezTo>
                  <a:cubicBezTo>
                    <a:pt x="1400" y="1465"/>
                    <a:pt x="1452" y="1413"/>
                    <a:pt x="1480" y="1333"/>
                  </a:cubicBezTo>
                  <a:cubicBezTo>
                    <a:pt x="1513" y="1361"/>
                    <a:pt x="1543" y="1374"/>
                    <a:pt x="1571" y="1374"/>
                  </a:cubicBezTo>
                  <a:cubicBezTo>
                    <a:pt x="1629" y="1374"/>
                    <a:pt x="1674" y="1318"/>
                    <a:pt x="1704" y="1235"/>
                  </a:cubicBezTo>
                  <a:cubicBezTo>
                    <a:pt x="1754" y="1276"/>
                    <a:pt x="1820" y="1350"/>
                    <a:pt x="1869" y="1350"/>
                  </a:cubicBezTo>
                  <a:cubicBezTo>
                    <a:pt x="1874" y="1350"/>
                    <a:pt x="1878" y="1349"/>
                    <a:pt x="1881" y="1348"/>
                  </a:cubicBezTo>
                  <a:cubicBezTo>
                    <a:pt x="1956" y="1328"/>
                    <a:pt x="1979" y="1025"/>
                    <a:pt x="2054" y="1025"/>
                  </a:cubicBezTo>
                  <a:cubicBezTo>
                    <a:pt x="2077" y="1025"/>
                    <a:pt x="2104" y="1051"/>
                    <a:pt x="2138" y="1120"/>
                  </a:cubicBezTo>
                  <a:cubicBezTo>
                    <a:pt x="2144" y="1134"/>
                    <a:pt x="2153" y="1141"/>
                    <a:pt x="2161" y="1143"/>
                  </a:cubicBezTo>
                  <a:cubicBezTo>
                    <a:pt x="2163" y="1165"/>
                    <a:pt x="2172" y="1188"/>
                    <a:pt x="2186" y="1196"/>
                  </a:cubicBezTo>
                  <a:cubicBezTo>
                    <a:pt x="2240" y="1229"/>
                    <a:pt x="2290" y="1246"/>
                    <a:pt x="2336" y="1246"/>
                  </a:cubicBezTo>
                  <a:cubicBezTo>
                    <a:pt x="2412" y="1246"/>
                    <a:pt x="2474" y="1198"/>
                    <a:pt x="2517" y="1099"/>
                  </a:cubicBezTo>
                  <a:cubicBezTo>
                    <a:pt x="2573" y="972"/>
                    <a:pt x="2617" y="592"/>
                    <a:pt x="2753" y="592"/>
                  </a:cubicBezTo>
                  <a:cubicBezTo>
                    <a:pt x="2795" y="592"/>
                    <a:pt x="2844" y="627"/>
                    <a:pt x="2906" y="715"/>
                  </a:cubicBezTo>
                  <a:cubicBezTo>
                    <a:pt x="2912" y="723"/>
                    <a:pt x="2919" y="727"/>
                    <a:pt x="2926" y="727"/>
                  </a:cubicBezTo>
                  <a:cubicBezTo>
                    <a:pt x="2943" y="727"/>
                    <a:pt x="2958" y="709"/>
                    <a:pt x="2958" y="690"/>
                  </a:cubicBezTo>
                  <a:cubicBezTo>
                    <a:pt x="2962" y="597"/>
                    <a:pt x="2966" y="481"/>
                    <a:pt x="3027" y="481"/>
                  </a:cubicBezTo>
                  <a:cubicBezTo>
                    <a:pt x="3049" y="481"/>
                    <a:pt x="3080" y="497"/>
                    <a:pt x="3122" y="539"/>
                  </a:cubicBezTo>
                  <a:cubicBezTo>
                    <a:pt x="3127" y="543"/>
                    <a:pt x="3132" y="545"/>
                    <a:pt x="3136" y="545"/>
                  </a:cubicBezTo>
                  <a:cubicBezTo>
                    <a:pt x="3152" y="545"/>
                    <a:pt x="3166" y="521"/>
                    <a:pt x="3167" y="507"/>
                  </a:cubicBezTo>
                  <a:cubicBezTo>
                    <a:pt x="3171" y="436"/>
                    <a:pt x="3168" y="280"/>
                    <a:pt x="3245" y="280"/>
                  </a:cubicBezTo>
                  <a:cubicBezTo>
                    <a:pt x="3262" y="280"/>
                    <a:pt x="3282" y="287"/>
                    <a:pt x="3308" y="305"/>
                  </a:cubicBezTo>
                  <a:cubicBezTo>
                    <a:pt x="3377" y="353"/>
                    <a:pt x="3427" y="444"/>
                    <a:pt x="3444" y="526"/>
                  </a:cubicBezTo>
                  <a:cubicBezTo>
                    <a:pt x="3447" y="539"/>
                    <a:pt x="3453" y="544"/>
                    <a:pt x="3460" y="544"/>
                  </a:cubicBezTo>
                  <a:cubicBezTo>
                    <a:pt x="3474" y="544"/>
                    <a:pt x="3491" y="522"/>
                    <a:pt x="3488" y="501"/>
                  </a:cubicBezTo>
                  <a:cubicBezTo>
                    <a:pt x="3457" y="340"/>
                    <a:pt x="3505" y="187"/>
                    <a:pt x="3584" y="48"/>
                  </a:cubicBezTo>
                  <a:cubicBezTo>
                    <a:pt x="3594" y="30"/>
                    <a:pt x="3585" y="1"/>
                    <a:pt x="3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0"/>
            <p:cNvSpPr/>
            <p:nvPr/>
          </p:nvSpPr>
          <p:spPr>
            <a:xfrm>
              <a:off x="4805775" y="2676275"/>
              <a:ext cx="86075" cy="56700"/>
            </a:xfrm>
            <a:custGeom>
              <a:avLst/>
              <a:gdLst/>
              <a:ahLst/>
              <a:cxnLst/>
              <a:rect l="l" t="t" r="r" b="b"/>
              <a:pathLst>
                <a:path w="3443" h="2268" extrusionOk="0">
                  <a:moveTo>
                    <a:pt x="3403" y="0"/>
                  </a:moveTo>
                  <a:cubicBezTo>
                    <a:pt x="3399" y="0"/>
                    <a:pt x="3396" y="1"/>
                    <a:pt x="3392" y="3"/>
                  </a:cubicBezTo>
                  <a:cubicBezTo>
                    <a:pt x="3281" y="56"/>
                    <a:pt x="3185" y="133"/>
                    <a:pt x="3108" y="228"/>
                  </a:cubicBezTo>
                  <a:cubicBezTo>
                    <a:pt x="3071" y="198"/>
                    <a:pt x="3029" y="178"/>
                    <a:pt x="2982" y="178"/>
                  </a:cubicBezTo>
                  <a:cubicBezTo>
                    <a:pt x="2955" y="178"/>
                    <a:pt x="2926" y="185"/>
                    <a:pt x="2896" y="199"/>
                  </a:cubicBezTo>
                  <a:cubicBezTo>
                    <a:pt x="2732" y="280"/>
                    <a:pt x="2707" y="502"/>
                    <a:pt x="2704" y="693"/>
                  </a:cubicBezTo>
                  <a:cubicBezTo>
                    <a:pt x="2661" y="622"/>
                    <a:pt x="2602" y="562"/>
                    <a:pt x="2528" y="562"/>
                  </a:cubicBezTo>
                  <a:cubicBezTo>
                    <a:pt x="2511" y="562"/>
                    <a:pt x="2493" y="566"/>
                    <a:pt x="2475" y="573"/>
                  </a:cubicBezTo>
                  <a:cubicBezTo>
                    <a:pt x="2333" y="626"/>
                    <a:pt x="2343" y="834"/>
                    <a:pt x="2316" y="978"/>
                  </a:cubicBezTo>
                  <a:cubicBezTo>
                    <a:pt x="2275" y="904"/>
                    <a:pt x="2217" y="818"/>
                    <a:pt x="2147" y="818"/>
                  </a:cubicBezTo>
                  <a:cubicBezTo>
                    <a:pt x="2129" y="818"/>
                    <a:pt x="2110" y="823"/>
                    <a:pt x="2090" y="836"/>
                  </a:cubicBezTo>
                  <a:cubicBezTo>
                    <a:pt x="2039" y="870"/>
                    <a:pt x="2026" y="957"/>
                    <a:pt x="2013" y="1009"/>
                  </a:cubicBezTo>
                  <a:cubicBezTo>
                    <a:pt x="2006" y="1034"/>
                    <a:pt x="2002" y="1136"/>
                    <a:pt x="1983" y="1151"/>
                  </a:cubicBezTo>
                  <a:cubicBezTo>
                    <a:pt x="1978" y="1154"/>
                    <a:pt x="1973" y="1155"/>
                    <a:pt x="1968" y="1155"/>
                  </a:cubicBezTo>
                  <a:cubicBezTo>
                    <a:pt x="1925" y="1155"/>
                    <a:pt x="1857" y="1058"/>
                    <a:pt x="1839" y="1040"/>
                  </a:cubicBezTo>
                  <a:cubicBezTo>
                    <a:pt x="1831" y="1032"/>
                    <a:pt x="1821" y="1028"/>
                    <a:pt x="1812" y="1028"/>
                  </a:cubicBezTo>
                  <a:cubicBezTo>
                    <a:pt x="1801" y="1028"/>
                    <a:pt x="1791" y="1034"/>
                    <a:pt x="1785" y="1048"/>
                  </a:cubicBezTo>
                  <a:cubicBezTo>
                    <a:pt x="1752" y="1124"/>
                    <a:pt x="1713" y="1218"/>
                    <a:pt x="1649" y="1218"/>
                  </a:cubicBezTo>
                  <a:cubicBezTo>
                    <a:pt x="1621" y="1218"/>
                    <a:pt x="1587" y="1199"/>
                    <a:pt x="1546" y="1150"/>
                  </a:cubicBezTo>
                  <a:cubicBezTo>
                    <a:pt x="1539" y="1141"/>
                    <a:pt x="1530" y="1137"/>
                    <a:pt x="1522" y="1137"/>
                  </a:cubicBezTo>
                  <a:cubicBezTo>
                    <a:pt x="1506" y="1137"/>
                    <a:pt x="1491" y="1151"/>
                    <a:pt x="1487" y="1170"/>
                  </a:cubicBezTo>
                  <a:cubicBezTo>
                    <a:pt x="1478" y="1214"/>
                    <a:pt x="1458" y="1338"/>
                    <a:pt x="1392" y="1338"/>
                  </a:cubicBezTo>
                  <a:cubicBezTo>
                    <a:pt x="1370" y="1338"/>
                    <a:pt x="1344" y="1324"/>
                    <a:pt x="1311" y="1291"/>
                  </a:cubicBezTo>
                  <a:cubicBezTo>
                    <a:pt x="1303" y="1283"/>
                    <a:pt x="1294" y="1279"/>
                    <a:pt x="1286" y="1279"/>
                  </a:cubicBezTo>
                  <a:cubicBezTo>
                    <a:pt x="1270" y="1279"/>
                    <a:pt x="1256" y="1293"/>
                    <a:pt x="1252" y="1313"/>
                  </a:cubicBezTo>
                  <a:cubicBezTo>
                    <a:pt x="1247" y="1338"/>
                    <a:pt x="1235" y="1467"/>
                    <a:pt x="1191" y="1467"/>
                  </a:cubicBezTo>
                  <a:cubicBezTo>
                    <a:pt x="1177" y="1467"/>
                    <a:pt x="1160" y="1455"/>
                    <a:pt x="1140" y="1423"/>
                  </a:cubicBezTo>
                  <a:cubicBezTo>
                    <a:pt x="1132" y="1409"/>
                    <a:pt x="1119" y="1400"/>
                    <a:pt x="1105" y="1400"/>
                  </a:cubicBezTo>
                  <a:cubicBezTo>
                    <a:pt x="1098" y="1400"/>
                    <a:pt x="1090" y="1403"/>
                    <a:pt x="1083" y="1410"/>
                  </a:cubicBezTo>
                  <a:cubicBezTo>
                    <a:pt x="965" y="1534"/>
                    <a:pt x="986" y="1723"/>
                    <a:pt x="928" y="1876"/>
                  </a:cubicBezTo>
                  <a:cubicBezTo>
                    <a:pt x="854" y="1806"/>
                    <a:pt x="817" y="1671"/>
                    <a:pt x="713" y="1671"/>
                  </a:cubicBezTo>
                  <a:cubicBezTo>
                    <a:pt x="696" y="1671"/>
                    <a:pt x="678" y="1675"/>
                    <a:pt x="657" y="1683"/>
                  </a:cubicBezTo>
                  <a:cubicBezTo>
                    <a:pt x="493" y="1747"/>
                    <a:pt x="512" y="1929"/>
                    <a:pt x="497" y="2079"/>
                  </a:cubicBezTo>
                  <a:cubicBezTo>
                    <a:pt x="314" y="1854"/>
                    <a:pt x="205" y="1588"/>
                    <a:pt x="106" y="1314"/>
                  </a:cubicBezTo>
                  <a:cubicBezTo>
                    <a:pt x="93" y="1280"/>
                    <a:pt x="70" y="1264"/>
                    <a:pt x="49" y="1264"/>
                  </a:cubicBezTo>
                  <a:cubicBezTo>
                    <a:pt x="23" y="1264"/>
                    <a:pt x="1" y="1291"/>
                    <a:pt x="12" y="1339"/>
                  </a:cubicBezTo>
                  <a:cubicBezTo>
                    <a:pt x="84" y="1665"/>
                    <a:pt x="272" y="2002"/>
                    <a:pt x="499" y="2246"/>
                  </a:cubicBezTo>
                  <a:cubicBezTo>
                    <a:pt x="511" y="2258"/>
                    <a:pt x="528" y="2268"/>
                    <a:pt x="543" y="2268"/>
                  </a:cubicBezTo>
                  <a:cubicBezTo>
                    <a:pt x="558" y="2268"/>
                    <a:pt x="571" y="2259"/>
                    <a:pt x="577" y="2238"/>
                  </a:cubicBezTo>
                  <a:cubicBezTo>
                    <a:pt x="607" y="2128"/>
                    <a:pt x="558" y="1851"/>
                    <a:pt x="690" y="1808"/>
                  </a:cubicBezTo>
                  <a:cubicBezTo>
                    <a:pt x="698" y="1805"/>
                    <a:pt x="706" y="1804"/>
                    <a:pt x="713" y="1804"/>
                  </a:cubicBezTo>
                  <a:cubicBezTo>
                    <a:pt x="799" y="1804"/>
                    <a:pt x="854" y="1961"/>
                    <a:pt x="933" y="2006"/>
                  </a:cubicBezTo>
                  <a:cubicBezTo>
                    <a:pt x="938" y="2010"/>
                    <a:pt x="943" y="2011"/>
                    <a:pt x="949" y="2011"/>
                  </a:cubicBezTo>
                  <a:cubicBezTo>
                    <a:pt x="962" y="2011"/>
                    <a:pt x="973" y="2002"/>
                    <a:pt x="979" y="1989"/>
                  </a:cubicBezTo>
                  <a:cubicBezTo>
                    <a:pt x="1049" y="1855"/>
                    <a:pt x="1028" y="1664"/>
                    <a:pt x="1111" y="1539"/>
                  </a:cubicBezTo>
                  <a:cubicBezTo>
                    <a:pt x="1136" y="1576"/>
                    <a:pt x="1169" y="1612"/>
                    <a:pt x="1208" y="1612"/>
                  </a:cubicBezTo>
                  <a:cubicBezTo>
                    <a:pt x="1220" y="1612"/>
                    <a:pt x="1232" y="1609"/>
                    <a:pt x="1245" y="1601"/>
                  </a:cubicBezTo>
                  <a:cubicBezTo>
                    <a:pt x="1292" y="1573"/>
                    <a:pt x="1308" y="1490"/>
                    <a:pt x="1318" y="1422"/>
                  </a:cubicBezTo>
                  <a:cubicBezTo>
                    <a:pt x="1347" y="1442"/>
                    <a:pt x="1373" y="1451"/>
                    <a:pt x="1398" y="1451"/>
                  </a:cubicBezTo>
                  <a:cubicBezTo>
                    <a:pt x="1467" y="1451"/>
                    <a:pt x="1516" y="1377"/>
                    <a:pt x="1545" y="1283"/>
                  </a:cubicBezTo>
                  <a:cubicBezTo>
                    <a:pt x="1587" y="1321"/>
                    <a:pt x="1624" y="1338"/>
                    <a:pt x="1657" y="1338"/>
                  </a:cubicBezTo>
                  <a:cubicBezTo>
                    <a:pt x="1727" y="1338"/>
                    <a:pt x="1781" y="1265"/>
                    <a:pt x="1829" y="1165"/>
                  </a:cubicBezTo>
                  <a:cubicBezTo>
                    <a:pt x="1878" y="1218"/>
                    <a:pt x="1920" y="1271"/>
                    <a:pt x="2000" y="1277"/>
                  </a:cubicBezTo>
                  <a:cubicBezTo>
                    <a:pt x="2001" y="1277"/>
                    <a:pt x="2003" y="1278"/>
                    <a:pt x="2004" y="1278"/>
                  </a:cubicBezTo>
                  <a:cubicBezTo>
                    <a:pt x="2018" y="1278"/>
                    <a:pt x="2030" y="1269"/>
                    <a:pt x="2035" y="1257"/>
                  </a:cubicBezTo>
                  <a:cubicBezTo>
                    <a:pt x="2064" y="1187"/>
                    <a:pt x="2071" y="1111"/>
                    <a:pt x="2090" y="1039"/>
                  </a:cubicBezTo>
                  <a:cubicBezTo>
                    <a:pt x="2106" y="978"/>
                    <a:pt x="2128" y="955"/>
                    <a:pt x="2153" y="955"/>
                  </a:cubicBezTo>
                  <a:cubicBezTo>
                    <a:pt x="2206" y="955"/>
                    <a:pt x="2268" y="1063"/>
                    <a:pt x="2299" y="1121"/>
                  </a:cubicBezTo>
                  <a:cubicBezTo>
                    <a:pt x="2306" y="1134"/>
                    <a:pt x="2320" y="1143"/>
                    <a:pt x="2333" y="1143"/>
                  </a:cubicBezTo>
                  <a:cubicBezTo>
                    <a:pt x="2344" y="1143"/>
                    <a:pt x="2354" y="1138"/>
                    <a:pt x="2360" y="1124"/>
                  </a:cubicBezTo>
                  <a:cubicBezTo>
                    <a:pt x="2398" y="1033"/>
                    <a:pt x="2399" y="935"/>
                    <a:pt x="2418" y="840"/>
                  </a:cubicBezTo>
                  <a:cubicBezTo>
                    <a:pt x="2424" y="812"/>
                    <a:pt x="2428" y="771"/>
                    <a:pt x="2443" y="747"/>
                  </a:cubicBezTo>
                  <a:cubicBezTo>
                    <a:pt x="2464" y="714"/>
                    <a:pt x="2502" y="697"/>
                    <a:pt x="2542" y="697"/>
                  </a:cubicBezTo>
                  <a:cubicBezTo>
                    <a:pt x="2566" y="697"/>
                    <a:pt x="2590" y="703"/>
                    <a:pt x="2613" y="714"/>
                  </a:cubicBezTo>
                  <a:cubicBezTo>
                    <a:pt x="2666" y="741"/>
                    <a:pt x="2696" y="848"/>
                    <a:pt x="2710" y="903"/>
                  </a:cubicBezTo>
                  <a:cubicBezTo>
                    <a:pt x="2716" y="925"/>
                    <a:pt x="2731" y="936"/>
                    <a:pt x="2746" y="936"/>
                  </a:cubicBezTo>
                  <a:cubicBezTo>
                    <a:pt x="2764" y="936"/>
                    <a:pt x="2781" y="921"/>
                    <a:pt x="2781" y="893"/>
                  </a:cubicBezTo>
                  <a:cubicBezTo>
                    <a:pt x="2778" y="724"/>
                    <a:pt x="2742" y="395"/>
                    <a:pt x="2929" y="312"/>
                  </a:cubicBezTo>
                  <a:cubicBezTo>
                    <a:pt x="2949" y="303"/>
                    <a:pt x="2971" y="298"/>
                    <a:pt x="2993" y="298"/>
                  </a:cubicBezTo>
                  <a:cubicBezTo>
                    <a:pt x="3013" y="298"/>
                    <a:pt x="3033" y="302"/>
                    <a:pt x="3053" y="310"/>
                  </a:cubicBezTo>
                  <a:cubicBezTo>
                    <a:pt x="3006" y="395"/>
                    <a:pt x="2983" y="487"/>
                    <a:pt x="3010" y="579"/>
                  </a:cubicBezTo>
                  <a:cubicBezTo>
                    <a:pt x="3032" y="655"/>
                    <a:pt x="3076" y="690"/>
                    <a:pt x="3120" y="690"/>
                  </a:cubicBezTo>
                  <a:cubicBezTo>
                    <a:pt x="3174" y="690"/>
                    <a:pt x="3228" y="637"/>
                    <a:pt x="3238" y="548"/>
                  </a:cubicBezTo>
                  <a:cubicBezTo>
                    <a:pt x="3247" y="471"/>
                    <a:pt x="3219" y="373"/>
                    <a:pt x="3169" y="297"/>
                  </a:cubicBezTo>
                  <a:cubicBezTo>
                    <a:pt x="3231" y="210"/>
                    <a:pt x="3315" y="139"/>
                    <a:pt x="3411" y="91"/>
                  </a:cubicBezTo>
                  <a:cubicBezTo>
                    <a:pt x="3442" y="76"/>
                    <a:pt x="3435" y="0"/>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0"/>
            <p:cNvSpPr/>
            <p:nvPr/>
          </p:nvSpPr>
          <p:spPr>
            <a:xfrm>
              <a:off x="4763950" y="2738400"/>
              <a:ext cx="32575" cy="19050"/>
            </a:xfrm>
            <a:custGeom>
              <a:avLst/>
              <a:gdLst/>
              <a:ahLst/>
              <a:cxnLst/>
              <a:rect l="l" t="t" r="r" b="b"/>
              <a:pathLst>
                <a:path w="1303" h="762" extrusionOk="0">
                  <a:moveTo>
                    <a:pt x="841" y="0"/>
                  </a:moveTo>
                  <a:cubicBezTo>
                    <a:pt x="828" y="0"/>
                    <a:pt x="818" y="9"/>
                    <a:pt x="813" y="27"/>
                  </a:cubicBezTo>
                  <a:cubicBezTo>
                    <a:pt x="790" y="97"/>
                    <a:pt x="783" y="174"/>
                    <a:pt x="759" y="244"/>
                  </a:cubicBezTo>
                  <a:cubicBezTo>
                    <a:pt x="752" y="270"/>
                    <a:pt x="739" y="327"/>
                    <a:pt x="712" y="341"/>
                  </a:cubicBezTo>
                  <a:cubicBezTo>
                    <a:pt x="708" y="343"/>
                    <a:pt x="704" y="344"/>
                    <a:pt x="701" y="344"/>
                  </a:cubicBezTo>
                  <a:cubicBezTo>
                    <a:pt x="671" y="344"/>
                    <a:pt x="648" y="289"/>
                    <a:pt x="638" y="269"/>
                  </a:cubicBezTo>
                  <a:cubicBezTo>
                    <a:pt x="631" y="255"/>
                    <a:pt x="623" y="249"/>
                    <a:pt x="614" y="249"/>
                  </a:cubicBezTo>
                  <a:cubicBezTo>
                    <a:pt x="602" y="249"/>
                    <a:pt x="591" y="261"/>
                    <a:pt x="586" y="280"/>
                  </a:cubicBezTo>
                  <a:cubicBezTo>
                    <a:pt x="569" y="343"/>
                    <a:pt x="590" y="420"/>
                    <a:pt x="562" y="480"/>
                  </a:cubicBezTo>
                  <a:cubicBezTo>
                    <a:pt x="544" y="514"/>
                    <a:pt x="509" y="535"/>
                    <a:pt x="472" y="535"/>
                  </a:cubicBezTo>
                  <a:cubicBezTo>
                    <a:pt x="460" y="535"/>
                    <a:pt x="448" y="533"/>
                    <a:pt x="436" y="528"/>
                  </a:cubicBezTo>
                  <a:cubicBezTo>
                    <a:pt x="394" y="512"/>
                    <a:pt x="367" y="466"/>
                    <a:pt x="342" y="432"/>
                  </a:cubicBezTo>
                  <a:cubicBezTo>
                    <a:pt x="335" y="422"/>
                    <a:pt x="328" y="418"/>
                    <a:pt x="322" y="418"/>
                  </a:cubicBezTo>
                  <a:cubicBezTo>
                    <a:pt x="302" y="418"/>
                    <a:pt x="290" y="457"/>
                    <a:pt x="293" y="477"/>
                  </a:cubicBezTo>
                  <a:cubicBezTo>
                    <a:pt x="299" y="520"/>
                    <a:pt x="307" y="636"/>
                    <a:pt x="248" y="636"/>
                  </a:cubicBezTo>
                  <a:cubicBezTo>
                    <a:pt x="241" y="636"/>
                    <a:pt x="234" y="635"/>
                    <a:pt x="225" y="631"/>
                  </a:cubicBezTo>
                  <a:cubicBezTo>
                    <a:pt x="169" y="610"/>
                    <a:pt x="138" y="536"/>
                    <a:pt x="86" y="505"/>
                  </a:cubicBezTo>
                  <a:cubicBezTo>
                    <a:pt x="82" y="503"/>
                    <a:pt x="79" y="502"/>
                    <a:pt x="76" y="502"/>
                  </a:cubicBezTo>
                  <a:cubicBezTo>
                    <a:pt x="58" y="502"/>
                    <a:pt x="51" y="540"/>
                    <a:pt x="52" y="553"/>
                  </a:cubicBezTo>
                  <a:cubicBezTo>
                    <a:pt x="61" y="615"/>
                    <a:pt x="39" y="675"/>
                    <a:pt x="7" y="728"/>
                  </a:cubicBezTo>
                  <a:cubicBezTo>
                    <a:pt x="2" y="737"/>
                    <a:pt x="0" y="761"/>
                    <a:pt x="13" y="761"/>
                  </a:cubicBezTo>
                  <a:cubicBezTo>
                    <a:pt x="14" y="761"/>
                    <a:pt x="16" y="761"/>
                    <a:pt x="18" y="760"/>
                  </a:cubicBezTo>
                  <a:cubicBezTo>
                    <a:pt x="81" y="734"/>
                    <a:pt x="104" y="673"/>
                    <a:pt x="107" y="610"/>
                  </a:cubicBezTo>
                  <a:cubicBezTo>
                    <a:pt x="149" y="649"/>
                    <a:pt x="194" y="707"/>
                    <a:pt x="246" y="707"/>
                  </a:cubicBezTo>
                  <a:cubicBezTo>
                    <a:pt x="260" y="707"/>
                    <a:pt x="274" y="703"/>
                    <a:pt x="289" y="694"/>
                  </a:cubicBezTo>
                  <a:cubicBezTo>
                    <a:pt x="332" y="667"/>
                    <a:pt x="348" y="613"/>
                    <a:pt x="353" y="559"/>
                  </a:cubicBezTo>
                  <a:cubicBezTo>
                    <a:pt x="389" y="595"/>
                    <a:pt x="431" y="624"/>
                    <a:pt x="477" y="624"/>
                  </a:cubicBezTo>
                  <a:cubicBezTo>
                    <a:pt x="505" y="624"/>
                    <a:pt x="534" y="614"/>
                    <a:pt x="564" y="590"/>
                  </a:cubicBezTo>
                  <a:cubicBezTo>
                    <a:pt x="630" y="536"/>
                    <a:pt x="623" y="460"/>
                    <a:pt x="627" y="386"/>
                  </a:cubicBezTo>
                  <a:lnTo>
                    <a:pt x="627" y="386"/>
                  </a:lnTo>
                  <a:cubicBezTo>
                    <a:pt x="644" y="413"/>
                    <a:pt x="666" y="435"/>
                    <a:pt x="695" y="439"/>
                  </a:cubicBezTo>
                  <a:cubicBezTo>
                    <a:pt x="699" y="440"/>
                    <a:pt x="702" y="441"/>
                    <a:pt x="706" y="441"/>
                  </a:cubicBezTo>
                  <a:cubicBezTo>
                    <a:pt x="746" y="441"/>
                    <a:pt x="771" y="401"/>
                    <a:pt x="789" y="369"/>
                  </a:cubicBezTo>
                  <a:cubicBezTo>
                    <a:pt x="828" y="293"/>
                    <a:pt x="839" y="208"/>
                    <a:pt x="860" y="126"/>
                  </a:cubicBezTo>
                  <a:cubicBezTo>
                    <a:pt x="931" y="204"/>
                    <a:pt x="1011" y="295"/>
                    <a:pt x="1108" y="324"/>
                  </a:cubicBezTo>
                  <a:cubicBezTo>
                    <a:pt x="1122" y="328"/>
                    <a:pt x="1136" y="330"/>
                    <a:pt x="1148" y="330"/>
                  </a:cubicBezTo>
                  <a:cubicBezTo>
                    <a:pt x="1259" y="330"/>
                    <a:pt x="1288" y="167"/>
                    <a:pt x="1298" y="77"/>
                  </a:cubicBezTo>
                  <a:cubicBezTo>
                    <a:pt x="1302" y="42"/>
                    <a:pt x="1278" y="16"/>
                    <a:pt x="1257" y="16"/>
                  </a:cubicBezTo>
                  <a:cubicBezTo>
                    <a:pt x="1243" y="16"/>
                    <a:pt x="1230" y="28"/>
                    <a:pt x="1227" y="56"/>
                  </a:cubicBezTo>
                  <a:cubicBezTo>
                    <a:pt x="1219" y="127"/>
                    <a:pt x="1202" y="224"/>
                    <a:pt x="1137" y="224"/>
                  </a:cubicBezTo>
                  <a:cubicBezTo>
                    <a:pt x="1122" y="224"/>
                    <a:pt x="1105" y="219"/>
                    <a:pt x="1085" y="208"/>
                  </a:cubicBezTo>
                  <a:cubicBezTo>
                    <a:pt x="999" y="163"/>
                    <a:pt x="932" y="80"/>
                    <a:pt x="864" y="12"/>
                  </a:cubicBezTo>
                  <a:cubicBezTo>
                    <a:pt x="856" y="4"/>
                    <a:pt x="848"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0"/>
            <p:cNvSpPr/>
            <p:nvPr/>
          </p:nvSpPr>
          <p:spPr>
            <a:xfrm>
              <a:off x="4647775" y="2891200"/>
              <a:ext cx="32575" cy="19075"/>
            </a:xfrm>
            <a:custGeom>
              <a:avLst/>
              <a:gdLst/>
              <a:ahLst/>
              <a:cxnLst/>
              <a:rect l="l" t="t" r="r" b="b"/>
              <a:pathLst>
                <a:path w="1303" h="763" extrusionOk="0">
                  <a:moveTo>
                    <a:pt x="841" y="1"/>
                  </a:moveTo>
                  <a:cubicBezTo>
                    <a:pt x="829" y="1"/>
                    <a:pt x="818" y="10"/>
                    <a:pt x="813" y="27"/>
                  </a:cubicBezTo>
                  <a:cubicBezTo>
                    <a:pt x="789" y="98"/>
                    <a:pt x="782" y="174"/>
                    <a:pt x="759" y="245"/>
                  </a:cubicBezTo>
                  <a:cubicBezTo>
                    <a:pt x="752" y="271"/>
                    <a:pt x="739" y="328"/>
                    <a:pt x="712" y="342"/>
                  </a:cubicBezTo>
                  <a:cubicBezTo>
                    <a:pt x="708" y="344"/>
                    <a:pt x="704" y="344"/>
                    <a:pt x="701" y="344"/>
                  </a:cubicBezTo>
                  <a:cubicBezTo>
                    <a:pt x="672" y="344"/>
                    <a:pt x="649" y="290"/>
                    <a:pt x="638" y="270"/>
                  </a:cubicBezTo>
                  <a:cubicBezTo>
                    <a:pt x="631" y="256"/>
                    <a:pt x="623" y="250"/>
                    <a:pt x="614" y="250"/>
                  </a:cubicBezTo>
                  <a:cubicBezTo>
                    <a:pt x="602" y="250"/>
                    <a:pt x="591" y="262"/>
                    <a:pt x="587" y="280"/>
                  </a:cubicBezTo>
                  <a:cubicBezTo>
                    <a:pt x="569" y="344"/>
                    <a:pt x="590" y="421"/>
                    <a:pt x="562" y="481"/>
                  </a:cubicBezTo>
                  <a:cubicBezTo>
                    <a:pt x="544" y="515"/>
                    <a:pt x="509" y="536"/>
                    <a:pt x="472" y="536"/>
                  </a:cubicBezTo>
                  <a:cubicBezTo>
                    <a:pt x="460" y="536"/>
                    <a:pt x="448" y="534"/>
                    <a:pt x="436" y="529"/>
                  </a:cubicBezTo>
                  <a:cubicBezTo>
                    <a:pt x="395" y="512"/>
                    <a:pt x="367" y="467"/>
                    <a:pt x="341" y="433"/>
                  </a:cubicBezTo>
                  <a:cubicBezTo>
                    <a:pt x="334" y="423"/>
                    <a:pt x="327" y="419"/>
                    <a:pt x="321" y="419"/>
                  </a:cubicBezTo>
                  <a:cubicBezTo>
                    <a:pt x="303" y="419"/>
                    <a:pt x="290" y="458"/>
                    <a:pt x="293" y="478"/>
                  </a:cubicBezTo>
                  <a:cubicBezTo>
                    <a:pt x="299" y="521"/>
                    <a:pt x="307" y="637"/>
                    <a:pt x="248" y="637"/>
                  </a:cubicBezTo>
                  <a:cubicBezTo>
                    <a:pt x="241" y="637"/>
                    <a:pt x="233" y="636"/>
                    <a:pt x="224" y="632"/>
                  </a:cubicBezTo>
                  <a:cubicBezTo>
                    <a:pt x="168" y="610"/>
                    <a:pt x="138" y="536"/>
                    <a:pt x="86" y="506"/>
                  </a:cubicBezTo>
                  <a:cubicBezTo>
                    <a:pt x="82" y="504"/>
                    <a:pt x="79" y="503"/>
                    <a:pt x="76" y="503"/>
                  </a:cubicBezTo>
                  <a:cubicBezTo>
                    <a:pt x="58" y="503"/>
                    <a:pt x="51" y="541"/>
                    <a:pt x="53" y="554"/>
                  </a:cubicBezTo>
                  <a:cubicBezTo>
                    <a:pt x="61" y="616"/>
                    <a:pt x="40" y="676"/>
                    <a:pt x="6" y="729"/>
                  </a:cubicBezTo>
                  <a:cubicBezTo>
                    <a:pt x="2" y="737"/>
                    <a:pt x="0" y="762"/>
                    <a:pt x="13" y="762"/>
                  </a:cubicBezTo>
                  <a:cubicBezTo>
                    <a:pt x="14" y="762"/>
                    <a:pt x="16" y="762"/>
                    <a:pt x="18" y="761"/>
                  </a:cubicBezTo>
                  <a:cubicBezTo>
                    <a:pt x="81" y="735"/>
                    <a:pt x="104" y="674"/>
                    <a:pt x="107" y="611"/>
                  </a:cubicBezTo>
                  <a:cubicBezTo>
                    <a:pt x="150" y="650"/>
                    <a:pt x="194" y="708"/>
                    <a:pt x="246" y="708"/>
                  </a:cubicBezTo>
                  <a:cubicBezTo>
                    <a:pt x="260" y="708"/>
                    <a:pt x="274" y="704"/>
                    <a:pt x="290" y="694"/>
                  </a:cubicBezTo>
                  <a:cubicBezTo>
                    <a:pt x="332" y="668"/>
                    <a:pt x="349" y="614"/>
                    <a:pt x="353" y="558"/>
                  </a:cubicBezTo>
                  <a:cubicBezTo>
                    <a:pt x="389" y="595"/>
                    <a:pt x="432" y="624"/>
                    <a:pt x="478" y="624"/>
                  </a:cubicBezTo>
                  <a:cubicBezTo>
                    <a:pt x="506" y="624"/>
                    <a:pt x="534" y="614"/>
                    <a:pt x="564" y="590"/>
                  </a:cubicBezTo>
                  <a:cubicBezTo>
                    <a:pt x="631" y="537"/>
                    <a:pt x="623" y="461"/>
                    <a:pt x="627" y="387"/>
                  </a:cubicBezTo>
                  <a:lnTo>
                    <a:pt x="627" y="387"/>
                  </a:lnTo>
                  <a:cubicBezTo>
                    <a:pt x="644" y="413"/>
                    <a:pt x="666" y="436"/>
                    <a:pt x="695" y="440"/>
                  </a:cubicBezTo>
                  <a:cubicBezTo>
                    <a:pt x="699" y="441"/>
                    <a:pt x="703" y="441"/>
                    <a:pt x="706" y="441"/>
                  </a:cubicBezTo>
                  <a:cubicBezTo>
                    <a:pt x="745" y="441"/>
                    <a:pt x="772" y="402"/>
                    <a:pt x="788" y="369"/>
                  </a:cubicBezTo>
                  <a:cubicBezTo>
                    <a:pt x="828" y="293"/>
                    <a:pt x="839" y="209"/>
                    <a:pt x="859" y="127"/>
                  </a:cubicBezTo>
                  <a:cubicBezTo>
                    <a:pt x="931" y="204"/>
                    <a:pt x="1010" y="294"/>
                    <a:pt x="1107" y="324"/>
                  </a:cubicBezTo>
                  <a:cubicBezTo>
                    <a:pt x="1121" y="329"/>
                    <a:pt x="1135" y="331"/>
                    <a:pt x="1147" y="331"/>
                  </a:cubicBezTo>
                  <a:cubicBezTo>
                    <a:pt x="1258" y="331"/>
                    <a:pt x="1287" y="167"/>
                    <a:pt x="1298" y="77"/>
                  </a:cubicBezTo>
                  <a:cubicBezTo>
                    <a:pt x="1302" y="43"/>
                    <a:pt x="1278" y="17"/>
                    <a:pt x="1256" y="17"/>
                  </a:cubicBezTo>
                  <a:cubicBezTo>
                    <a:pt x="1242" y="17"/>
                    <a:pt x="1229" y="28"/>
                    <a:pt x="1226" y="56"/>
                  </a:cubicBezTo>
                  <a:cubicBezTo>
                    <a:pt x="1218" y="127"/>
                    <a:pt x="1202" y="224"/>
                    <a:pt x="1136" y="224"/>
                  </a:cubicBezTo>
                  <a:cubicBezTo>
                    <a:pt x="1121" y="224"/>
                    <a:pt x="1104" y="220"/>
                    <a:pt x="1084" y="209"/>
                  </a:cubicBezTo>
                  <a:cubicBezTo>
                    <a:pt x="998" y="163"/>
                    <a:pt x="931" y="81"/>
                    <a:pt x="864" y="12"/>
                  </a:cubicBezTo>
                  <a:cubicBezTo>
                    <a:pt x="856" y="5"/>
                    <a:pt x="84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0"/>
            <p:cNvSpPr/>
            <p:nvPr/>
          </p:nvSpPr>
          <p:spPr>
            <a:xfrm>
              <a:off x="4662775" y="2759100"/>
              <a:ext cx="89800" cy="60000"/>
            </a:xfrm>
            <a:custGeom>
              <a:avLst/>
              <a:gdLst/>
              <a:ahLst/>
              <a:cxnLst/>
              <a:rect l="l" t="t" r="r" b="b"/>
              <a:pathLst>
                <a:path w="3592" h="2400" extrusionOk="0">
                  <a:moveTo>
                    <a:pt x="3556" y="1"/>
                  </a:moveTo>
                  <a:cubicBezTo>
                    <a:pt x="3554" y="1"/>
                    <a:pt x="3552" y="1"/>
                    <a:pt x="3549" y="2"/>
                  </a:cubicBezTo>
                  <a:cubicBezTo>
                    <a:pt x="3405" y="46"/>
                    <a:pt x="3411" y="240"/>
                    <a:pt x="3422" y="395"/>
                  </a:cubicBezTo>
                  <a:cubicBezTo>
                    <a:pt x="3362" y="315"/>
                    <a:pt x="3280" y="240"/>
                    <a:pt x="3191" y="240"/>
                  </a:cubicBezTo>
                  <a:cubicBezTo>
                    <a:pt x="3168" y="240"/>
                    <a:pt x="3145" y="245"/>
                    <a:pt x="3121" y="256"/>
                  </a:cubicBezTo>
                  <a:cubicBezTo>
                    <a:pt x="3014" y="307"/>
                    <a:pt x="3010" y="444"/>
                    <a:pt x="3000" y="558"/>
                  </a:cubicBezTo>
                  <a:cubicBezTo>
                    <a:pt x="2959" y="527"/>
                    <a:pt x="2913" y="499"/>
                    <a:pt x="2867" y="499"/>
                  </a:cubicBezTo>
                  <a:cubicBezTo>
                    <a:pt x="2842" y="499"/>
                    <a:pt x="2818" y="507"/>
                    <a:pt x="2794" y="526"/>
                  </a:cubicBezTo>
                  <a:cubicBezTo>
                    <a:pt x="2732" y="577"/>
                    <a:pt x="2704" y="696"/>
                    <a:pt x="2688" y="788"/>
                  </a:cubicBezTo>
                  <a:cubicBezTo>
                    <a:pt x="2629" y="746"/>
                    <a:pt x="2571" y="706"/>
                    <a:pt x="2502" y="676"/>
                  </a:cubicBezTo>
                  <a:cubicBezTo>
                    <a:pt x="2500" y="676"/>
                    <a:pt x="2497" y="675"/>
                    <a:pt x="2495" y="675"/>
                  </a:cubicBezTo>
                  <a:cubicBezTo>
                    <a:pt x="2486" y="675"/>
                    <a:pt x="2479" y="680"/>
                    <a:pt x="2475" y="688"/>
                  </a:cubicBezTo>
                  <a:cubicBezTo>
                    <a:pt x="2442" y="734"/>
                    <a:pt x="2439" y="781"/>
                    <a:pt x="2415" y="830"/>
                  </a:cubicBezTo>
                  <a:cubicBezTo>
                    <a:pt x="2394" y="871"/>
                    <a:pt x="2373" y="886"/>
                    <a:pt x="2350" y="886"/>
                  </a:cubicBezTo>
                  <a:cubicBezTo>
                    <a:pt x="2306" y="886"/>
                    <a:pt x="2256" y="832"/>
                    <a:pt x="2195" y="809"/>
                  </a:cubicBezTo>
                  <a:cubicBezTo>
                    <a:pt x="2192" y="808"/>
                    <a:pt x="2190" y="808"/>
                    <a:pt x="2188" y="808"/>
                  </a:cubicBezTo>
                  <a:cubicBezTo>
                    <a:pt x="2175" y="808"/>
                    <a:pt x="2166" y="821"/>
                    <a:pt x="2164" y="834"/>
                  </a:cubicBezTo>
                  <a:cubicBezTo>
                    <a:pt x="2142" y="927"/>
                    <a:pt x="2155" y="1129"/>
                    <a:pt x="2042" y="1171"/>
                  </a:cubicBezTo>
                  <a:cubicBezTo>
                    <a:pt x="2028" y="1176"/>
                    <a:pt x="2015" y="1178"/>
                    <a:pt x="2002" y="1178"/>
                  </a:cubicBezTo>
                  <a:cubicBezTo>
                    <a:pt x="1916" y="1178"/>
                    <a:pt x="1846" y="1079"/>
                    <a:pt x="1791" y="1026"/>
                  </a:cubicBezTo>
                  <a:cubicBezTo>
                    <a:pt x="1783" y="1018"/>
                    <a:pt x="1775" y="1014"/>
                    <a:pt x="1767" y="1014"/>
                  </a:cubicBezTo>
                  <a:cubicBezTo>
                    <a:pt x="1755" y="1014"/>
                    <a:pt x="1744" y="1023"/>
                    <a:pt x="1739" y="1041"/>
                  </a:cubicBezTo>
                  <a:cubicBezTo>
                    <a:pt x="1725" y="1088"/>
                    <a:pt x="1734" y="1148"/>
                    <a:pt x="1719" y="1192"/>
                  </a:cubicBezTo>
                  <a:cubicBezTo>
                    <a:pt x="1704" y="1236"/>
                    <a:pt x="1623" y="1310"/>
                    <a:pt x="1578" y="1310"/>
                  </a:cubicBezTo>
                  <a:cubicBezTo>
                    <a:pt x="1575" y="1310"/>
                    <a:pt x="1571" y="1310"/>
                    <a:pt x="1568" y="1309"/>
                  </a:cubicBezTo>
                  <a:cubicBezTo>
                    <a:pt x="1568" y="1309"/>
                    <a:pt x="1508" y="1253"/>
                    <a:pt x="1508" y="1253"/>
                  </a:cubicBezTo>
                  <a:lnTo>
                    <a:pt x="1508" y="1253"/>
                  </a:lnTo>
                  <a:cubicBezTo>
                    <a:pt x="1508" y="1253"/>
                    <a:pt x="1509" y="1254"/>
                    <a:pt x="1510" y="1255"/>
                  </a:cubicBezTo>
                  <a:cubicBezTo>
                    <a:pt x="1505" y="1250"/>
                    <a:pt x="1499" y="1248"/>
                    <a:pt x="1494" y="1248"/>
                  </a:cubicBezTo>
                  <a:cubicBezTo>
                    <a:pt x="1474" y="1248"/>
                    <a:pt x="1462" y="1288"/>
                    <a:pt x="1463" y="1305"/>
                  </a:cubicBezTo>
                  <a:cubicBezTo>
                    <a:pt x="1479" y="1395"/>
                    <a:pt x="1441" y="1440"/>
                    <a:pt x="1350" y="1440"/>
                  </a:cubicBezTo>
                  <a:cubicBezTo>
                    <a:pt x="1337" y="1440"/>
                    <a:pt x="1322" y="1439"/>
                    <a:pt x="1307" y="1437"/>
                  </a:cubicBezTo>
                  <a:cubicBezTo>
                    <a:pt x="1299" y="1428"/>
                    <a:pt x="1292" y="1424"/>
                    <a:pt x="1286" y="1424"/>
                  </a:cubicBezTo>
                  <a:cubicBezTo>
                    <a:pt x="1268" y="1424"/>
                    <a:pt x="1255" y="1450"/>
                    <a:pt x="1256" y="1471"/>
                  </a:cubicBezTo>
                  <a:cubicBezTo>
                    <a:pt x="1242" y="1514"/>
                    <a:pt x="1222" y="1536"/>
                    <a:pt x="1197" y="1536"/>
                  </a:cubicBezTo>
                  <a:cubicBezTo>
                    <a:pt x="1178" y="1536"/>
                    <a:pt x="1157" y="1523"/>
                    <a:pt x="1132" y="1498"/>
                  </a:cubicBezTo>
                  <a:cubicBezTo>
                    <a:pt x="1127" y="1494"/>
                    <a:pt x="1123" y="1492"/>
                    <a:pt x="1118" y="1492"/>
                  </a:cubicBezTo>
                  <a:cubicBezTo>
                    <a:pt x="1105" y="1492"/>
                    <a:pt x="1095" y="1508"/>
                    <a:pt x="1092" y="1523"/>
                  </a:cubicBezTo>
                  <a:cubicBezTo>
                    <a:pt x="1078" y="1595"/>
                    <a:pt x="1075" y="1669"/>
                    <a:pt x="1050" y="1741"/>
                  </a:cubicBezTo>
                  <a:cubicBezTo>
                    <a:pt x="1033" y="1794"/>
                    <a:pt x="987" y="1851"/>
                    <a:pt x="923" y="1851"/>
                  </a:cubicBezTo>
                  <a:cubicBezTo>
                    <a:pt x="915" y="1851"/>
                    <a:pt x="905" y="1850"/>
                    <a:pt x="896" y="1847"/>
                  </a:cubicBezTo>
                  <a:cubicBezTo>
                    <a:pt x="870" y="1841"/>
                    <a:pt x="832" y="1792"/>
                    <a:pt x="811" y="1778"/>
                  </a:cubicBezTo>
                  <a:cubicBezTo>
                    <a:pt x="769" y="1749"/>
                    <a:pt x="722" y="1732"/>
                    <a:pt x="676" y="1732"/>
                  </a:cubicBezTo>
                  <a:cubicBezTo>
                    <a:pt x="637" y="1732"/>
                    <a:pt x="598" y="1745"/>
                    <a:pt x="562" y="1775"/>
                  </a:cubicBezTo>
                  <a:cubicBezTo>
                    <a:pt x="435" y="1882"/>
                    <a:pt x="443" y="2106"/>
                    <a:pt x="456" y="2278"/>
                  </a:cubicBezTo>
                  <a:cubicBezTo>
                    <a:pt x="302" y="2087"/>
                    <a:pt x="102" y="1881"/>
                    <a:pt x="71" y="1636"/>
                  </a:cubicBezTo>
                  <a:cubicBezTo>
                    <a:pt x="69" y="1616"/>
                    <a:pt x="60" y="1608"/>
                    <a:pt x="50" y="1608"/>
                  </a:cubicBezTo>
                  <a:cubicBezTo>
                    <a:pt x="36" y="1608"/>
                    <a:pt x="21" y="1623"/>
                    <a:pt x="20" y="1646"/>
                  </a:cubicBezTo>
                  <a:cubicBezTo>
                    <a:pt x="1" y="1938"/>
                    <a:pt x="314" y="2172"/>
                    <a:pt x="467" y="2389"/>
                  </a:cubicBezTo>
                  <a:cubicBezTo>
                    <a:pt x="472" y="2397"/>
                    <a:pt x="478" y="2400"/>
                    <a:pt x="483" y="2400"/>
                  </a:cubicBezTo>
                  <a:cubicBezTo>
                    <a:pt x="496" y="2400"/>
                    <a:pt x="508" y="2382"/>
                    <a:pt x="508" y="2365"/>
                  </a:cubicBezTo>
                  <a:cubicBezTo>
                    <a:pt x="510" y="2238"/>
                    <a:pt x="508" y="2099"/>
                    <a:pt x="545" y="1976"/>
                  </a:cubicBezTo>
                  <a:cubicBezTo>
                    <a:pt x="568" y="1903"/>
                    <a:pt x="603" y="1831"/>
                    <a:pt x="687" y="1823"/>
                  </a:cubicBezTo>
                  <a:cubicBezTo>
                    <a:pt x="692" y="1822"/>
                    <a:pt x="698" y="1822"/>
                    <a:pt x="703" y="1822"/>
                  </a:cubicBezTo>
                  <a:cubicBezTo>
                    <a:pt x="776" y="1822"/>
                    <a:pt x="817" y="1882"/>
                    <a:pt x="878" y="1910"/>
                  </a:cubicBezTo>
                  <a:cubicBezTo>
                    <a:pt x="905" y="1922"/>
                    <a:pt x="930" y="1928"/>
                    <a:pt x="952" y="1928"/>
                  </a:cubicBezTo>
                  <a:cubicBezTo>
                    <a:pt x="1087" y="1928"/>
                    <a:pt x="1133" y="1724"/>
                    <a:pt x="1142" y="1589"/>
                  </a:cubicBezTo>
                  <a:cubicBezTo>
                    <a:pt x="1165" y="1599"/>
                    <a:pt x="1188" y="1604"/>
                    <a:pt x="1208" y="1604"/>
                  </a:cubicBezTo>
                  <a:cubicBezTo>
                    <a:pt x="1249" y="1604"/>
                    <a:pt x="1282" y="1583"/>
                    <a:pt x="1300" y="1541"/>
                  </a:cubicBezTo>
                  <a:cubicBezTo>
                    <a:pt x="1330" y="1567"/>
                    <a:pt x="1358" y="1579"/>
                    <a:pt x="1383" y="1579"/>
                  </a:cubicBezTo>
                  <a:cubicBezTo>
                    <a:pt x="1455" y="1579"/>
                    <a:pt x="1505" y="1486"/>
                    <a:pt x="1523" y="1387"/>
                  </a:cubicBezTo>
                  <a:cubicBezTo>
                    <a:pt x="1562" y="1426"/>
                    <a:pt x="1598" y="1463"/>
                    <a:pt x="1642" y="1463"/>
                  </a:cubicBezTo>
                  <a:cubicBezTo>
                    <a:pt x="1666" y="1463"/>
                    <a:pt x="1693" y="1452"/>
                    <a:pt x="1724" y="1422"/>
                  </a:cubicBezTo>
                  <a:cubicBezTo>
                    <a:pt x="1800" y="1348"/>
                    <a:pt x="1788" y="1243"/>
                    <a:pt x="1795" y="1146"/>
                  </a:cubicBezTo>
                  <a:lnTo>
                    <a:pt x="1795" y="1146"/>
                  </a:lnTo>
                  <a:cubicBezTo>
                    <a:pt x="1855" y="1205"/>
                    <a:pt x="1918" y="1271"/>
                    <a:pt x="1993" y="1271"/>
                  </a:cubicBezTo>
                  <a:cubicBezTo>
                    <a:pt x="2021" y="1271"/>
                    <a:pt x="2051" y="1262"/>
                    <a:pt x="2083" y="1239"/>
                  </a:cubicBezTo>
                  <a:cubicBezTo>
                    <a:pt x="2194" y="1162"/>
                    <a:pt x="2185" y="1013"/>
                    <a:pt x="2202" y="891"/>
                  </a:cubicBezTo>
                  <a:cubicBezTo>
                    <a:pt x="2268" y="919"/>
                    <a:pt x="2322" y="963"/>
                    <a:pt x="2381" y="1002"/>
                  </a:cubicBezTo>
                  <a:cubicBezTo>
                    <a:pt x="2383" y="1004"/>
                    <a:pt x="2385" y="1004"/>
                    <a:pt x="2388" y="1004"/>
                  </a:cubicBezTo>
                  <a:cubicBezTo>
                    <a:pt x="2395" y="1004"/>
                    <a:pt x="2402" y="998"/>
                    <a:pt x="2406" y="993"/>
                  </a:cubicBezTo>
                  <a:cubicBezTo>
                    <a:pt x="2430" y="958"/>
                    <a:pt x="2436" y="931"/>
                    <a:pt x="2456" y="896"/>
                  </a:cubicBezTo>
                  <a:cubicBezTo>
                    <a:pt x="2462" y="848"/>
                    <a:pt x="2491" y="805"/>
                    <a:pt x="2534" y="781"/>
                  </a:cubicBezTo>
                  <a:cubicBezTo>
                    <a:pt x="2594" y="812"/>
                    <a:pt x="2648" y="852"/>
                    <a:pt x="2692" y="904"/>
                  </a:cubicBezTo>
                  <a:cubicBezTo>
                    <a:pt x="2698" y="912"/>
                    <a:pt x="2707" y="916"/>
                    <a:pt x="2715" y="916"/>
                  </a:cubicBezTo>
                  <a:cubicBezTo>
                    <a:pt x="2727" y="916"/>
                    <a:pt x="2738" y="909"/>
                    <a:pt x="2743" y="897"/>
                  </a:cubicBezTo>
                  <a:cubicBezTo>
                    <a:pt x="2775" y="840"/>
                    <a:pt x="2781" y="777"/>
                    <a:pt x="2810" y="718"/>
                  </a:cubicBezTo>
                  <a:cubicBezTo>
                    <a:pt x="2836" y="664"/>
                    <a:pt x="2863" y="642"/>
                    <a:pt x="2893" y="642"/>
                  </a:cubicBezTo>
                  <a:cubicBezTo>
                    <a:pt x="2929" y="642"/>
                    <a:pt x="2969" y="671"/>
                    <a:pt x="3017" y="713"/>
                  </a:cubicBezTo>
                  <a:cubicBezTo>
                    <a:pt x="3027" y="721"/>
                    <a:pt x="3036" y="724"/>
                    <a:pt x="3045" y="724"/>
                  </a:cubicBezTo>
                  <a:cubicBezTo>
                    <a:pt x="3064" y="724"/>
                    <a:pt x="3080" y="706"/>
                    <a:pt x="3085" y="682"/>
                  </a:cubicBezTo>
                  <a:cubicBezTo>
                    <a:pt x="3100" y="609"/>
                    <a:pt x="3089" y="526"/>
                    <a:pt x="3113" y="455"/>
                  </a:cubicBezTo>
                  <a:cubicBezTo>
                    <a:pt x="3135" y="391"/>
                    <a:pt x="3167" y="367"/>
                    <a:pt x="3204" y="367"/>
                  </a:cubicBezTo>
                  <a:cubicBezTo>
                    <a:pt x="3292" y="367"/>
                    <a:pt x="3402" y="506"/>
                    <a:pt x="3437" y="576"/>
                  </a:cubicBezTo>
                  <a:cubicBezTo>
                    <a:pt x="3444" y="591"/>
                    <a:pt x="3455" y="597"/>
                    <a:pt x="3466" y="597"/>
                  </a:cubicBezTo>
                  <a:cubicBezTo>
                    <a:pt x="3484" y="597"/>
                    <a:pt x="3501" y="580"/>
                    <a:pt x="3502" y="555"/>
                  </a:cubicBezTo>
                  <a:cubicBezTo>
                    <a:pt x="3502" y="434"/>
                    <a:pt x="3424" y="132"/>
                    <a:pt x="3562" y="80"/>
                  </a:cubicBezTo>
                  <a:cubicBezTo>
                    <a:pt x="3591" y="69"/>
                    <a:pt x="3587" y="1"/>
                    <a:pt x="3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0"/>
            <p:cNvSpPr/>
            <p:nvPr/>
          </p:nvSpPr>
          <p:spPr>
            <a:xfrm>
              <a:off x="4822300" y="2991850"/>
              <a:ext cx="83825" cy="48700"/>
            </a:xfrm>
            <a:custGeom>
              <a:avLst/>
              <a:gdLst/>
              <a:ahLst/>
              <a:cxnLst/>
              <a:rect l="l" t="t" r="r" b="b"/>
              <a:pathLst>
                <a:path w="3353" h="1948" extrusionOk="0">
                  <a:moveTo>
                    <a:pt x="1906" y="0"/>
                  </a:moveTo>
                  <a:lnTo>
                    <a:pt x="0" y="1113"/>
                  </a:lnTo>
                  <a:lnTo>
                    <a:pt x="1447" y="1948"/>
                  </a:lnTo>
                  <a:lnTo>
                    <a:pt x="3353" y="836"/>
                  </a:lnTo>
                  <a:lnTo>
                    <a:pt x="1906"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0"/>
            <p:cNvSpPr/>
            <p:nvPr/>
          </p:nvSpPr>
          <p:spPr>
            <a:xfrm>
              <a:off x="4819100" y="2990800"/>
              <a:ext cx="90225" cy="50800"/>
            </a:xfrm>
            <a:custGeom>
              <a:avLst/>
              <a:gdLst/>
              <a:ahLst/>
              <a:cxnLst/>
              <a:rect l="l" t="t" r="r" b="b"/>
              <a:pathLst>
                <a:path w="3609" h="2032" extrusionOk="0">
                  <a:moveTo>
                    <a:pt x="2015" y="122"/>
                  </a:moveTo>
                  <a:lnTo>
                    <a:pt x="3342" y="889"/>
                  </a:lnTo>
                  <a:lnTo>
                    <a:pt x="1593" y="1911"/>
                  </a:lnTo>
                  <a:lnTo>
                    <a:pt x="267" y="1144"/>
                  </a:lnTo>
                  <a:lnTo>
                    <a:pt x="2015" y="122"/>
                  </a:lnTo>
                  <a:close/>
                  <a:moveTo>
                    <a:pt x="2074" y="0"/>
                  </a:moveTo>
                  <a:cubicBezTo>
                    <a:pt x="2064" y="0"/>
                    <a:pt x="2053" y="1"/>
                    <a:pt x="2043" y="2"/>
                  </a:cubicBezTo>
                  <a:cubicBezTo>
                    <a:pt x="2022" y="3"/>
                    <a:pt x="2002" y="7"/>
                    <a:pt x="1983" y="11"/>
                  </a:cubicBezTo>
                  <a:lnTo>
                    <a:pt x="1983" y="12"/>
                  </a:lnTo>
                  <a:cubicBezTo>
                    <a:pt x="1965" y="16"/>
                    <a:pt x="1949" y="22"/>
                    <a:pt x="1934" y="30"/>
                  </a:cubicBezTo>
                  <a:lnTo>
                    <a:pt x="28" y="1143"/>
                  </a:lnTo>
                  <a:cubicBezTo>
                    <a:pt x="4" y="1158"/>
                    <a:pt x="1" y="1173"/>
                    <a:pt x="19" y="1182"/>
                  </a:cubicBezTo>
                  <a:lnTo>
                    <a:pt x="1467" y="2019"/>
                  </a:lnTo>
                  <a:cubicBezTo>
                    <a:pt x="1481" y="2027"/>
                    <a:pt x="1507" y="2032"/>
                    <a:pt x="1538" y="2032"/>
                  </a:cubicBezTo>
                  <a:cubicBezTo>
                    <a:pt x="1547" y="2032"/>
                    <a:pt x="1556" y="2031"/>
                    <a:pt x="1565" y="2031"/>
                  </a:cubicBezTo>
                  <a:cubicBezTo>
                    <a:pt x="1604" y="2027"/>
                    <a:pt x="1641" y="2018"/>
                    <a:pt x="1675" y="2002"/>
                  </a:cubicBezTo>
                  <a:lnTo>
                    <a:pt x="3581" y="889"/>
                  </a:lnTo>
                  <a:cubicBezTo>
                    <a:pt x="3605" y="875"/>
                    <a:pt x="3608" y="859"/>
                    <a:pt x="3590" y="849"/>
                  </a:cubicBezTo>
                  <a:lnTo>
                    <a:pt x="2142" y="12"/>
                  </a:lnTo>
                  <a:cubicBezTo>
                    <a:pt x="2128" y="4"/>
                    <a:pt x="210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0"/>
            <p:cNvSpPr/>
            <p:nvPr/>
          </p:nvSpPr>
          <p:spPr>
            <a:xfrm>
              <a:off x="4924950" y="2844000"/>
              <a:ext cx="269450" cy="154925"/>
            </a:xfrm>
            <a:custGeom>
              <a:avLst/>
              <a:gdLst/>
              <a:ahLst/>
              <a:cxnLst/>
              <a:rect l="l" t="t" r="r" b="b"/>
              <a:pathLst>
                <a:path w="10778" h="6197" extrusionOk="0">
                  <a:moveTo>
                    <a:pt x="10528" y="0"/>
                  </a:moveTo>
                  <a:cubicBezTo>
                    <a:pt x="10478" y="0"/>
                    <a:pt x="10422" y="14"/>
                    <a:pt x="10376" y="40"/>
                  </a:cubicBezTo>
                  <a:lnTo>
                    <a:pt x="92" y="5978"/>
                  </a:lnTo>
                  <a:cubicBezTo>
                    <a:pt x="17" y="6022"/>
                    <a:pt x="1" y="6084"/>
                    <a:pt x="58" y="6116"/>
                  </a:cubicBezTo>
                  <a:lnTo>
                    <a:pt x="163" y="6177"/>
                  </a:lnTo>
                  <a:cubicBezTo>
                    <a:pt x="186" y="6190"/>
                    <a:pt x="217" y="6197"/>
                    <a:pt x="252" y="6197"/>
                  </a:cubicBezTo>
                  <a:cubicBezTo>
                    <a:pt x="302" y="6197"/>
                    <a:pt x="358" y="6183"/>
                    <a:pt x="403" y="6157"/>
                  </a:cubicBezTo>
                  <a:lnTo>
                    <a:pt x="10687" y="219"/>
                  </a:lnTo>
                  <a:cubicBezTo>
                    <a:pt x="10762" y="176"/>
                    <a:pt x="10777" y="114"/>
                    <a:pt x="10722" y="80"/>
                  </a:cubicBezTo>
                  <a:lnTo>
                    <a:pt x="10617" y="20"/>
                  </a:lnTo>
                  <a:cubicBezTo>
                    <a:pt x="10593" y="7"/>
                    <a:pt x="10562" y="0"/>
                    <a:pt x="10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0"/>
            <p:cNvSpPr/>
            <p:nvPr/>
          </p:nvSpPr>
          <p:spPr>
            <a:xfrm>
              <a:off x="4909175" y="2834875"/>
              <a:ext cx="269425" cy="154925"/>
            </a:xfrm>
            <a:custGeom>
              <a:avLst/>
              <a:gdLst/>
              <a:ahLst/>
              <a:cxnLst/>
              <a:rect l="l" t="t" r="r" b="b"/>
              <a:pathLst>
                <a:path w="10777" h="6197" extrusionOk="0">
                  <a:moveTo>
                    <a:pt x="10525" y="1"/>
                  </a:moveTo>
                  <a:cubicBezTo>
                    <a:pt x="10475" y="1"/>
                    <a:pt x="10420" y="14"/>
                    <a:pt x="10376" y="40"/>
                  </a:cubicBezTo>
                  <a:lnTo>
                    <a:pt x="91" y="5978"/>
                  </a:lnTo>
                  <a:cubicBezTo>
                    <a:pt x="15" y="6022"/>
                    <a:pt x="0" y="6083"/>
                    <a:pt x="57" y="6116"/>
                  </a:cubicBezTo>
                  <a:lnTo>
                    <a:pt x="162" y="6178"/>
                  </a:lnTo>
                  <a:cubicBezTo>
                    <a:pt x="185" y="6191"/>
                    <a:pt x="216" y="6197"/>
                    <a:pt x="251" y="6197"/>
                  </a:cubicBezTo>
                  <a:cubicBezTo>
                    <a:pt x="301" y="6197"/>
                    <a:pt x="357" y="6183"/>
                    <a:pt x="402" y="6157"/>
                  </a:cubicBezTo>
                  <a:lnTo>
                    <a:pt x="10686" y="219"/>
                  </a:lnTo>
                  <a:cubicBezTo>
                    <a:pt x="10762" y="176"/>
                    <a:pt x="10777" y="114"/>
                    <a:pt x="10720" y="81"/>
                  </a:cubicBezTo>
                  <a:lnTo>
                    <a:pt x="10615" y="21"/>
                  </a:lnTo>
                  <a:cubicBezTo>
                    <a:pt x="10592" y="7"/>
                    <a:pt x="10560" y="1"/>
                    <a:pt x="10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0"/>
            <p:cNvSpPr/>
            <p:nvPr/>
          </p:nvSpPr>
          <p:spPr>
            <a:xfrm>
              <a:off x="4893450" y="2825800"/>
              <a:ext cx="269450" cy="154925"/>
            </a:xfrm>
            <a:custGeom>
              <a:avLst/>
              <a:gdLst/>
              <a:ahLst/>
              <a:cxnLst/>
              <a:rect l="l" t="t" r="r" b="b"/>
              <a:pathLst>
                <a:path w="10778" h="6197" extrusionOk="0">
                  <a:moveTo>
                    <a:pt x="10527" y="1"/>
                  </a:moveTo>
                  <a:cubicBezTo>
                    <a:pt x="10477" y="1"/>
                    <a:pt x="10420" y="14"/>
                    <a:pt x="10375" y="41"/>
                  </a:cubicBezTo>
                  <a:lnTo>
                    <a:pt x="92" y="5978"/>
                  </a:lnTo>
                  <a:cubicBezTo>
                    <a:pt x="16" y="6022"/>
                    <a:pt x="1" y="6084"/>
                    <a:pt x="57" y="6117"/>
                  </a:cubicBezTo>
                  <a:lnTo>
                    <a:pt x="163" y="6177"/>
                  </a:lnTo>
                  <a:cubicBezTo>
                    <a:pt x="186" y="6191"/>
                    <a:pt x="217" y="6197"/>
                    <a:pt x="251" y="6197"/>
                  </a:cubicBezTo>
                  <a:cubicBezTo>
                    <a:pt x="301" y="6197"/>
                    <a:pt x="357" y="6183"/>
                    <a:pt x="402" y="6158"/>
                  </a:cubicBezTo>
                  <a:lnTo>
                    <a:pt x="10686" y="220"/>
                  </a:lnTo>
                  <a:cubicBezTo>
                    <a:pt x="10761" y="176"/>
                    <a:pt x="10777" y="114"/>
                    <a:pt x="10721" y="81"/>
                  </a:cubicBezTo>
                  <a:lnTo>
                    <a:pt x="10615" y="20"/>
                  </a:lnTo>
                  <a:cubicBezTo>
                    <a:pt x="10592" y="7"/>
                    <a:pt x="10561"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0"/>
            <p:cNvSpPr/>
            <p:nvPr/>
          </p:nvSpPr>
          <p:spPr>
            <a:xfrm>
              <a:off x="4853575" y="3011000"/>
              <a:ext cx="22325" cy="36025"/>
            </a:xfrm>
            <a:custGeom>
              <a:avLst/>
              <a:gdLst/>
              <a:ahLst/>
              <a:cxnLst/>
              <a:rect l="l" t="t" r="r" b="b"/>
              <a:pathLst>
                <a:path w="893" h="1441" extrusionOk="0">
                  <a:moveTo>
                    <a:pt x="1" y="0"/>
                  </a:moveTo>
                  <a:lnTo>
                    <a:pt x="1" y="1440"/>
                  </a:lnTo>
                  <a:lnTo>
                    <a:pt x="385" y="1440"/>
                  </a:lnTo>
                  <a:lnTo>
                    <a:pt x="385" y="221"/>
                  </a:lnTo>
                  <a:lnTo>
                    <a:pt x="892" y="221"/>
                  </a:lnTo>
                  <a:lnTo>
                    <a:pt x="8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0"/>
            <p:cNvSpPr/>
            <p:nvPr/>
          </p:nvSpPr>
          <p:spPr>
            <a:xfrm>
              <a:off x="4755950" y="2953525"/>
              <a:ext cx="83850" cy="48725"/>
            </a:xfrm>
            <a:custGeom>
              <a:avLst/>
              <a:gdLst/>
              <a:ahLst/>
              <a:cxnLst/>
              <a:rect l="l" t="t" r="r" b="b"/>
              <a:pathLst>
                <a:path w="3354" h="1949" extrusionOk="0">
                  <a:moveTo>
                    <a:pt x="1906" y="1"/>
                  </a:moveTo>
                  <a:lnTo>
                    <a:pt x="0" y="1113"/>
                  </a:lnTo>
                  <a:lnTo>
                    <a:pt x="1448" y="1948"/>
                  </a:lnTo>
                  <a:lnTo>
                    <a:pt x="3354" y="836"/>
                  </a:lnTo>
                  <a:lnTo>
                    <a:pt x="190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0"/>
            <p:cNvSpPr/>
            <p:nvPr/>
          </p:nvSpPr>
          <p:spPr>
            <a:xfrm>
              <a:off x="4752750" y="2952500"/>
              <a:ext cx="90250" cy="50825"/>
            </a:xfrm>
            <a:custGeom>
              <a:avLst/>
              <a:gdLst/>
              <a:ahLst/>
              <a:cxnLst/>
              <a:rect l="l" t="t" r="r" b="b"/>
              <a:pathLst>
                <a:path w="3610" h="2033" extrusionOk="0">
                  <a:moveTo>
                    <a:pt x="2016" y="122"/>
                  </a:moveTo>
                  <a:lnTo>
                    <a:pt x="3343" y="889"/>
                  </a:lnTo>
                  <a:lnTo>
                    <a:pt x="1594" y="1909"/>
                  </a:lnTo>
                  <a:lnTo>
                    <a:pt x="267" y="1142"/>
                  </a:lnTo>
                  <a:lnTo>
                    <a:pt x="2016" y="122"/>
                  </a:lnTo>
                  <a:close/>
                  <a:moveTo>
                    <a:pt x="2073" y="1"/>
                  </a:moveTo>
                  <a:cubicBezTo>
                    <a:pt x="2064" y="1"/>
                    <a:pt x="2054" y="1"/>
                    <a:pt x="2044" y="2"/>
                  </a:cubicBezTo>
                  <a:cubicBezTo>
                    <a:pt x="2023" y="3"/>
                    <a:pt x="2003" y="8"/>
                    <a:pt x="1982" y="12"/>
                  </a:cubicBezTo>
                  <a:cubicBezTo>
                    <a:pt x="1966" y="16"/>
                    <a:pt x="1950" y="23"/>
                    <a:pt x="1934" y="30"/>
                  </a:cubicBezTo>
                  <a:lnTo>
                    <a:pt x="28" y="1143"/>
                  </a:lnTo>
                  <a:cubicBezTo>
                    <a:pt x="5" y="1158"/>
                    <a:pt x="1" y="1173"/>
                    <a:pt x="19" y="1183"/>
                  </a:cubicBezTo>
                  <a:lnTo>
                    <a:pt x="1467" y="2019"/>
                  </a:lnTo>
                  <a:cubicBezTo>
                    <a:pt x="1482" y="2028"/>
                    <a:pt x="1508" y="2032"/>
                    <a:pt x="1539" y="2032"/>
                  </a:cubicBezTo>
                  <a:cubicBezTo>
                    <a:pt x="1548" y="2032"/>
                    <a:pt x="1557" y="2032"/>
                    <a:pt x="1566" y="2031"/>
                  </a:cubicBezTo>
                  <a:cubicBezTo>
                    <a:pt x="1604" y="2028"/>
                    <a:pt x="1641" y="2018"/>
                    <a:pt x="1676" y="2002"/>
                  </a:cubicBezTo>
                  <a:lnTo>
                    <a:pt x="3581" y="889"/>
                  </a:lnTo>
                  <a:cubicBezTo>
                    <a:pt x="3606" y="875"/>
                    <a:pt x="3609" y="859"/>
                    <a:pt x="3591" y="849"/>
                  </a:cubicBezTo>
                  <a:lnTo>
                    <a:pt x="2143" y="13"/>
                  </a:lnTo>
                  <a:cubicBezTo>
                    <a:pt x="2129" y="6"/>
                    <a:pt x="2103"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0"/>
            <p:cNvSpPr/>
            <p:nvPr/>
          </p:nvSpPr>
          <p:spPr>
            <a:xfrm>
              <a:off x="4858625" y="2805700"/>
              <a:ext cx="269450" cy="154925"/>
            </a:xfrm>
            <a:custGeom>
              <a:avLst/>
              <a:gdLst/>
              <a:ahLst/>
              <a:cxnLst/>
              <a:rect l="l" t="t" r="r" b="b"/>
              <a:pathLst>
                <a:path w="10778" h="6197" extrusionOk="0">
                  <a:moveTo>
                    <a:pt x="10526" y="1"/>
                  </a:moveTo>
                  <a:cubicBezTo>
                    <a:pt x="10476" y="1"/>
                    <a:pt x="10420" y="14"/>
                    <a:pt x="10376" y="40"/>
                  </a:cubicBezTo>
                  <a:lnTo>
                    <a:pt x="92" y="5978"/>
                  </a:lnTo>
                  <a:cubicBezTo>
                    <a:pt x="16" y="6021"/>
                    <a:pt x="1" y="6083"/>
                    <a:pt x="57" y="6117"/>
                  </a:cubicBezTo>
                  <a:lnTo>
                    <a:pt x="162" y="6177"/>
                  </a:lnTo>
                  <a:cubicBezTo>
                    <a:pt x="186" y="6190"/>
                    <a:pt x="218" y="6197"/>
                    <a:pt x="252" y="6197"/>
                  </a:cubicBezTo>
                  <a:cubicBezTo>
                    <a:pt x="302" y="6197"/>
                    <a:pt x="358" y="6183"/>
                    <a:pt x="403" y="6157"/>
                  </a:cubicBezTo>
                  <a:lnTo>
                    <a:pt x="10686" y="219"/>
                  </a:lnTo>
                  <a:cubicBezTo>
                    <a:pt x="10762" y="175"/>
                    <a:pt x="10777" y="113"/>
                    <a:pt x="10720" y="81"/>
                  </a:cubicBezTo>
                  <a:lnTo>
                    <a:pt x="10616" y="21"/>
                  </a:lnTo>
                  <a:cubicBezTo>
                    <a:pt x="10593" y="7"/>
                    <a:pt x="10561" y="1"/>
                    <a:pt x="10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0"/>
            <p:cNvSpPr/>
            <p:nvPr/>
          </p:nvSpPr>
          <p:spPr>
            <a:xfrm>
              <a:off x="4842825" y="2796575"/>
              <a:ext cx="269450" cy="154925"/>
            </a:xfrm>
            <a:custGeom>
              <a:avLst/>
              <a:gdLst/>
              <a:ahLst/>
              <a:cxnLst/>
              <a:rect l="l" t="t" r="r" b="b"/>
              <a:pathLst>
                <a:path w="10778" h="6197" extrusionOk="0">
                  <a:moveTo>
                    <a:pt x="10527" y="1"/>
                  </a:moveTo>
                  <a:cubicBezTo>
                    <a:pt x="10477" y="1"/>
                    <a:pt x="10421" y="15"/>
                    <a:pt x="10375" y="41"/>
                  </a:cubicBezTo>
                  <a:lnTo>
                    <a:pt x="92" y="5978"/>
                  </a:lnTo>
                  <a:cubicBezTo>
                    <a:pt x="16" y="6022"/>
                    <a:pt x="1" y="6084"/>
                    <a:pt x="58" y="6116"/>
                  </a:cubicBezTo>
                  <a:lnTo>
                    <a:pt x="163" y="6177"/>
                  </a:lnTo>
                  <a:cubicBezTo>
                    <a:pt x="186" y="6191"/>
                    <a:pt x="217" y="6197"/>
                    <a:pt x="251" y="6197"/>
                  </a:cubicBezTo>
                  <a:cubicBezTo>
                    <a:pt x="301" y="6197"/>
                    <a:pt x="357" y="6183"/>
                    <a:pt x="402" y="6158"/>
                  </a:cubicBezTo>
                  <a:lnTo>
                    <a:pt x="10686" y="220"/>
                  </a:lnTo>
                  <a:cubicBezTo>
                    <a:pt x="10762" y="176"/>
                    <a:pt x="10778" y="114"/>
                    <a:pt x="10721" y="81"/>
                  </a:cubicBezTo>
                  <a:lnTo>
                    <a:pt x="10616" y="20"/>
                  </a:lnTo>
                  <a:cubicBezTo>
                    <a:pt x="10593" y="7"/>
                    <a:pt x="10561"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0"/>
            <p:cNvSpPr/>
            <p:nvPr/>
          </p:nvSpPr>
          <p:spPr>
            <a:xfrm>
              <a:off x="4827100" y="2787500"/>
              <a:ext cx="269450" cy="154925"/>
            </a:xfrm>
            <a:custGeom>
              <a:avLst/>
              <a:gdLst/>
              <a:ahLst/>
              <a:cxnLst/>
              <a:rect l="l" t="t" r="r" b="b"/>
              <a:pathLst>
                <a:path w="10778" h="6197" extrusionOk="0">
                  <a:moveTo>
                    <a:pt x="10526" y="1"/>
                  </a:moveTo>
                  <a:cubicBezTo>
                    <a:pt x="10477" y="1"/>
                    <a:pt x="10421" y="14"/>
                    <a:pt x="10376" y="40"/>
                  </a:cubicBezTo>
                  <a:lnTo>
                    <a:pt x="92" y="5978"/>
                  </a:lnTo>
                  <a:cubicBezTo>
                    <a:pt x="16" y="6021"/>
                    <a:pt x="0" y="6083"/>
                    <a:pt x="57" y="6116"/>
                  </a:cubicBezTo>
                  <a:lnTo>
                    <a:pt x="162" y="6177"/>
                  </a:lnTo>
                  <a:cubicBezTo>
                    <a:pt x="186" y="6190"/>
                    <a:pt x="218" y="6197"/>
                    <a:pt x="252" y="6197"/>
                  </a:cubicBezTo>
                  <a:cubicBezTo>
                    <a:pt x="302" y="6197"/>
                    <a:pt x="358" y="6183"/>
                    <a:pt x="403" y="6157"/>
                  </a:cubicBezTo>
                  <a:lnTo>
                    <a:pt x="10687" y="219"/>
                  </a:lnTo>
                  <a:cubicBezTo>
                    <a:pt x="10762" y="176"/>
                    <a:pt x="10777" y="114"/>
                    <a:pt x="10721" y="81"/>
                  </a:cubicBezTo>
                  <a:lnTo>
                    <a:pt x="10616" y="21"/>
                  </a:lnTo>
                  <a:cubicBezTo>
                    <a:pt x="10593" y="7"/>
                    <a:pt x="10561" y="1"/>
                    <a:pt x="10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0"/>
            <p:cNvSpPr/>
            <p:nvPr/>
          </p:nvSpPr>
          <p:spPr>
            <a:xfrm>
              <a:off x="4689625" y="2915250"/>
              <a:ext cx="83850" cy="48725"/>
            </a:xfrm>
            <a:custGeom>
              <a:avLst/>
              <a:gdLst/>
              <a:ahLst/>
              <a:cxnLst/>
              <a:rect l="l" t="t" r="r" b="b"/>
              <a:pathLst>
                <a:path w="3354" h="1949" extrusionOk="0">
                  <a:moveTo>
                    <a:pt x="1906" y="1"/>
                  </a:moveTo>
                  <a:lnTo>
                    <a:pt x="0" y="1113"/>
                  </a:lnTo>
                  <a:lnTo>
                    <a:pt x="1447" y="1948"/>
                  </a:lnTo>
                  <a:lnTo>
                    <a:pt x="3353" y="836"/>
                  </a:lnTo>
                  <a:lnTo>
                    <a:pt x="190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0"/>
            <p:cNvSpPr/>
            <p:nvPr/>
          </p:nvSpPr>
          <p:spPr>
            <a:xfrm>
              <a:off x="4686450" y="2914200"/>
              <a:ext cx="90225" cy="50800"/>
            </a:xfrm>
            <a:custGeom>
              <a:avLst/>
              <a:gdLst/>
              <a:ahLst/>
              <a:cxnLst/>
              <a:rect l="l" t="t" r="r" b="b"/>
              <a:pathLst>
                <a:path w="3609" h="2032" extrusionOk="0">
                  <a:moveTo>
                    <a:pt x="2013" y="122"/>
                  </a:moveTo>
                  <a:lnTo>
                    <a:pt x="3342" y="889"/>
                  </a:lnTo>
                  <a:lnTo>
                    <a:pt x="1593" y="1910"/>
                  </a:lnTo>
                  <a:lnTo>
                    <a:pt x="265" y="1143"/>
                  </a:lnTo>
                  <a:lnTo>
                    <a:pt x="2013" y="122"/>
                  </a:lnTo>
                  <a:close/>
                  <a:moveTo>
                    <a:pt x="2069" y="1"/>
                  </a:moveTo>
                  <a:cubicBezTo>
                    <a:pt x="2061" y="1"/>
                    <a:pt x="2052" y="1"/>
                    <a:pt x="2042" y="2"/>
                  </a:cubicBezTo>
                  <a:cubicBezTo>
                    <a:pt x="2022" y="4"/>
                    <a:pt x="2002" y="7"/>
                    <a:pt x="1981" y="13"/>
                  </a:cubicBezTo>
                  <a:cubicBezTo>
                    <a:pt x="1965" y="17"/>
                    <a:pt x="1949" y="22"/>
                    <a:pt x="1934" y="31"/>
                  </a:cubicBezTo>
                  <a:lnTo>
                    <a:pt x="28" y="1143"/>
                  </a:lnTo>
                  <a:cubicBezTo>
                    <a:pt x="4" y="1158"/>
                    <a:pt x="0" y="1173"/>
                    <a:pt x="19" y="1184"/>
                  </a:cubicBezTo>
                  <a:lnTo>
                    <a:pt x="1465" y="2019"/>
                  </a:lnTo>
                  <a:cubicBezTo>
                    <a:pt x="1480" y="2028"/>
                    <a:pt x="1505" y="2032"/>
                    <a:pt x="1535" y="2032"/>
                  </a:cubicBezTo>
                  <a:cubicBezTo>
                    <a:pt x="1544" y="2032"/>
                    <a:pt x="1555" y="2032"/>
                    <a:pt x="1565" y="2031"/>
                  </a:cubicBezTo>
                  <a:cubicBezTo>
                    <a:pt x="1603" y="2029"/>
                    <a:pt x="1640" y="2019"/>
                    <a:pt x="1673" y="2002"/>
                  </a:cubicBezTo>
                  <a:lnTo>
                    <a:pt x="3580" y="890"/>
                  </a:lnTo>
                  <a:cubicBezTo>
                    <a:pt x="3604" y="875"/>
                    <a:pt x="3608" y="860"/>
                    <a:pt x="3590" y="849"/>
                  </a:cubicBezTo>
                  <a:lnTo>
                    <a:pt x="2142" y="14"/>
                  </a:lnTo>
                  <a:cubicBezTo>
                    <a:pt x="2127" y="5"/>
                    <a:pt x="2101" y="1"/>
                    <a:pt x="2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0"/>
            <p:cNvSpPr/>
            <p:nvPr/>
          </p:nvSpPr>
          <p:spPr>
            <a:xfrm>
              <a:off x="4792300" y="2767400"/>
              <a:ext cx="269450" cy="154925"/>
            </a:xfrm>
            <a:custGeom>
              <a:avLst/>
              <a:gdLst/>
              <a:ahLst/>
              <a:cxnLst/>
              <a:rect l="l" t="t" r="r" b="b"/>
              <a:pathLst>
                <a:path w="10778" h="6197" extrusionOk="0">
                  <a:moveTo>
                    <a:pt x="10526" y="1"/>
                  </a:moveTo>
                  <a:cubicBezTo>
                    <a:pt x="10476" y="1"/>
                    <a:pt x="10420" y="14"/>
                    <a:pt x="10375" y="40"/>
                  </a:cubicBezTo>
                  <a:lnTo>
                    <a:pt x="92" y="5978"/>
                  </a:lnTo>
                  <a:cubicBezTo>
                    <a:pt x="15" y="6021"/>
                    <a:pt x="0" y="6083"/>
                    <a:pt x="57" y="6116"/>
                  </a:cubicBezTo>
                  <a:lnTo>
                    <a:pt x="162" y="6176"/>
                  </a:lnTo>
                  <a:cubicBezTo>
                    <a:pt x="186" y="6190"/>
                    <a:pt x="217" y="6196"/>
                    <a:pt x="252" y="6196"/>
                  </a:cubicBezTo>
                  <a:cubicBezTo>
                    <a:pt x="302" y="6196"/>
                    <a:pt x="358" y="6183"/>
                    <a:pt x="403" y="6157"/>
                  </a:cubicBezTo>
                  <a:lnTo>
                    <a:pt x="10686" y="219"/>
                  </a:lnTo>
                  <a:cubicBezTo>
                    <a:pt x="10762" y="176"/>
                    <a:pt x="10777" y="114"/>
                    <a:pt x="10720" y="81"/>
                  </a:cubicBezTo>
                  <a:lnTo>
                    <a:pt x="10615" y="21"/>
                  </a:lnTo>
                  <a:cubicBezTo>
                    <a:pt x="10592" y="7"/>
                    <a:pt x="10561" y="1"/>
                    <a:pt x="10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0"/>
            <p:cNvSpPr/>
            <p:nvPr/>
          </p:nvSpPr>
          <p:spPr>
            <a:xfrm>
              <a:off x="4776475" y="2758275"/>
              <a:ext cx="269450" cy="154925"/>
            </a:xfrm>
            <a:custGeom>
              <a:avLst/>
              <a:gdLst/>
              <a:ahLst/>
              <a:cxnLst/>
              <a:rect l="l" t="t" r="r" b="b"/>
              <a:pathLst>
                <a:path w="10778" h="6197" extrusionOk="0">
                  <a:moveTo>
                    <a:pt x="10527" y="1"/>
                  </a:moveTo>
                  <a:cubicBezTo>
                    <a:pt x="10477" y="1"/>
                    <a:pt x="10421" y="14"/>
                    <a:pt x="10376" y="40"/>
                  </a:cubicBezTo>
                  <a:lnTo>
                    <a:pt x="92" y="5978"/>
                  </a:lnTo>
                  <a:cubicBezTo>
                    <a:pt x="17" y="6022"/>
                    <a:pt x="1" y="6083"/>
                    <a:pt x="57" y="6117"/>
                  </a:cubicBezTo>
                  <a:lnTo>
                    <a:pt x="163" y="6177"/>
                  </a:lnTo>
                  <a:cubicBezTo>
                    <a:pt x="186" y="6190"/>
                    <a:pt x="218" y="6197"/>
                    <a:pt x="252" y="6197"/>
                  </a:cubicBezTo>
                  <a:cubicBezTo>
                    <a:pt x="302" y="6197"/>
                    <a:pt x="358" y="6183"/>
                    <a:pt x="403" y="6157"/>
                  </a:cubicBezTo>
                  <a:lnTo>
                    <a:pt x="10686" y="219"/>
                  </a:lnTo>
                  <a:cubicBezTo>
                    <a:pt x="10762" y="176"/>
                    <a:pt x="10777" y="114"/>
                    <a:pt x="10721" y="81"/>
                  </a:cubicBezTo>
                  <a:lnTo>
                    <a:pt x="10617" y="21"/>
                  </a:lnTo>
                  <a:cubicBezTo>
                    <a:pt x="10593" y="7"/>
                    <a:pt x="10561"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0"/>
            <p:cNvSpPr/>
            <p:nvPr/>
          </p:nvSpPr>
          <p:spPr>
            <a:xfrm>
              <a:off x="4760775" y="2749200"/>
              <a:ext cx="269425" cy="154950"/>
            </a:xfrm>
            <a:custGeom>
              <a:avLst/>
              <a:gdLst/>
              <a:ahLst/>
              <a:cxnLst/>
              <a:rect l="l" t="t" r="r" b="b"/>
              <a:pathLst>
                <a:path w="10777" h="6198" extrusionOk="0">
                  <a:moveTo>
                    <a:pt x="10527" y="1"/>
                  </a:moveTo>
                  <a:cubicBezTo>
                    <a:pt x="10477" y="1"/>
                    <a:pt x="10420" y="15"/>
                    <a:pt x="10376" y="41"/>
                  </a:cubicBezTo>
                  <a:lnTo>
                    <a:pt x="91" y="5978"/>
                  </a:lnTo>
                  <a:cubicBezTo>
                    <a:pt x="15" y="6022"/>
                    <a:pt x="0" y="6084"/>
                    <a:pt x="57" y="6116"/>
                  </a:cubicBezTo>
                  <a:lnTo>
                    <a:pt x="162" y="6177"/>
                  </a:lnTo>
                  <a:cubicBezTo>
                    <a:pt x="185" y="6191"/>
                    <a:pt x="217" y="6197"/>
                    <a:pt x="251" y="6197"/>
                  </a:cubicBezTo>
                  <a:cubicBezTo>
                    <a:pt x="301" y="6197"/>
                    <a:pt x="357" y="6183"/>
                    <a:pt x="402" y="6158"/>
                  </a:cubicBezTo>
                  <a:lnTo>
                    <a:pt x="10686" y="220"/>
                  </a:lnTo>
                  <a:cubicBezTo>
                    <a:pt x="10762" y="176"/>
                    <a:pt x="10777" y="114"/>
                    <a:pt x="10720" y="81"/>
                  </a:cubicBezTo>
                  <a:lnTo>
                    <a:pt x="10616" y="20"/>
                  </a:lnTo>
                  <a:cubicBezTo>
                    <a:pt x="10593" y="7"/>
                    <a:pt x="10562"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0"/>
            <p:cNvSpPr/>
            <p:nvPr/>
          </p:nvSpPr>
          <p:spPr>
            <a:xfrm>
              <a:off x="4577150" y="2756025"/>
              <a:ext cx="80150" cy="82725"/>
            </a:xfrm>
            <a:custGeom>
              <a:avLst/>
              <a:gdLst/>
              <a:ahLst/>
              <a:cxnLst/>
              <a:rect l="l" t="t" r="r" b="b"/>
              <a:pathLst>
                <a:path w="3206" h="3309" extrusionOk="0">
                  <a:moveTo>
                    <a:pt x="1806" y="0"/>
                  </a:moveTo>
                  <a:lnTo>
                    <a:pt x="0" y="1607"/>
                  </a:lnTo>
                  <a:lnTo>
                    <a:pt x="3026" y="3295"/>
                  </a:lnTo>
                  <a:cubicBezTo>
                    <a:pt x="3042" y="3304"/>
                    <a:pt x="3060" y="3308"/>
                    <a:pt x="3076" y="3308"/>
                  </a:cubicBezTo>
                  <a:cubicBezTo>
                    <a:pt x="3146" y="3308"/>
                    <a:pt x="3205" y="3235"/>
                    <a:pt x="3172" y="3162"/>
                  </a:cubicBezTo>
                  <a:lnTo>
                    <a:pt x="180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0"/>
            <p:cNvSpPr/>
            <p:nvPr/>
          </p:nvSpPr>
          <p:spPr>
            <a:xfrm>
              <a:off x="4636600" y="2819650"/>
              <a:ext cx="20700" cy="19125"/>
            </a:xfrm>
            <a:custGeom>
              <a:avLst/>
              <a:gdLst/>
              <a:ahLst/>
              <a:cxnLst/>
              <a:rect l="l" t="t" r="r" b="b"/>
              <a:pathLst>
                <a:path w="828" h="765" extrusionOk="0">
                  <a:moveTo>
                    <a:pt x="528" y="0"/>
                  </a:moveTo>
                  <a:cubicBezTo>
                    <a:pt x="456" y="206"/>
                    <a:pt x="274" y="353"/>
                    <a:pt x="59" y="382"/>
                  </a:cubicBezTo>
                  <a:lnTo>
                    <a:pt x="1" y="390"/>
                  </a:lnTo>
                  <a:lnTo>
                    <a:pt x="648" y="751"/>
                  </a:lnTo>
                  <a:cubicBezTo>
                    <a:pt x="664" y="760"/>
                    <a:pt x="682" y="764"/>
                    <a:pt x="699" y="764"/>
                  </a:cubicBezTo>
                  <a:cubicBezTo>
                    <a:pt x="769" y="764"/>
                    <a:pt x="828" y="691"/>
                    <a:pt x="796" y="617"/>
                  </a:cubicBezTo>
                  <a:lnTo>
                    <a:pt x="5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0"/>
            <p:cNvSpPr/>
            <p:nvPr/>
          </p:nvSpPr>
          <p:spPr>
            <a:xfrm>
              <a:off x="4333525" y="2486250"/>
              <a:ext cx="290200" cy="310175"/>
            </a:xfrm>
            <a:custGeom>
              <a:avLst/>
              <a:gdLst/>
              <a:ahLst/>
              <a:cxnLst/>
              <a:rect l="l" t="t" r="r" b="b"/>
              <a:pathLst>
                <a:path w="11608" h="12407" extrusionOk="0">
                  <a:moveTo>
                    <a:pt x="0" y="1623"/>
                  </a:moveTo>
                  <a:cubicBezTo>
                    <a:pt x="3" y="1626"/>
                    <a:pt x="5" y="1629"/>
                    <a:pt x="8" y="1632"/>
                  </a:cubicBezTo>
                  <a:lnTo>
                    <a:pt x="8" y="1632"/>
                  </a:lnTo>
                  <a:lnTo>
                    <a:pt x="0" y="1623"/>
                  </a:lnTo>
                  <a:close/>
                  <a:moveTo>
                    <a:pt x="1789" y="1"/>
                  </a:moveTo>
                  <a:lnTo>
                    <a:pt x="1789" y="1"/>
                  </a:lnTo>
                  <a:cubicBezTo>
                    <a:pt x="2058" y="334"/>
                    <a:pt x="645" y="1677"/>
                    <a:pt x="134" y="1677"/>
                  </a:cubicBezTo>
                  <a:cubicBezTo>
                    <a:pt x="82" y="1677"/>
                    <a:pt x="39" y="1663"/>
                    <a:pt x="8" y="1632"/>
                  </a:cubicBezTo>
                  <a:lnTo>
                    <a:pt x="8" y="1632"/>
                  </a:lnTo>
                  <a:lnTo>
                    <a:pt x="215" y="1859"/>
                  </a:lnTo>
                  <a:lnTo>
                    <a:pt x="472" y="2146"/>
                  </a:lnTo>
                  <a:lnTo>
                    <a:pt x="9745" y="12399"/>
                  </a:lnTo>
                  <a:cubicBezTo>
                    <a:pt x="9791" y="12404"/>
                    <a:pt x="9838" y="12407"/>
                    <a:pt x="9884" y="12407"/>
                  </a:cubicBezTo>
                  <a:cubicBezTo>
                    <a:pt x="10221" y="12407"/>
                    <a:pt x="10548" y="12270"/>
                    <a:pt x="10821" y="12068"/>
                  </a:cubicBezTo>
                  <a:cubicBezTo>
                    <a:pt x="11294" y="11719"/>
                    <a:pt x="11608" y="11174"/>
                    <a:pt x="11550" y="10792"/>
                  </a:cubicBezTo>
                  <a:lnTo>
                    <a:pt x="2282" y="547"/>
                  </a:lnTo>
                  <a:lnTo>
                    <a:pt x="17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0"/>
            <p:cNvSpPr/>
            <p:nvPr/>
          </p:nvSpPr>
          <p:spPr>
            <a:xfrm>
              <a:off x="4353800" y="2508650"/>
              <a:ext cx="61000" cy="55325"/>
            </a:xfrm>
            <a:custGeom>
              <a:avLst/>
              <a:gdLst/>
              <a:ahLst/>
              <a:cxnLst/>
              <a:rect l="l" t="t" r="r" b="b"/>
              <a:pathLst>
                <a:path w="2440" h="2213" extrusionOk="0">
                  <a:moveTo>
                    <a:pt x="1" y="1630"/>
                  </a:moveTo>
                  <a:lnTo>
                    <a:pt x="1" y="1630"/>
                  </a:lnTo>
                  <a:cubicBezTo>
                    <a:pt x="3" y="1633"/>
                    <a:pt x="5" y="1636"/>
                    <a:pt x="8" y="1638"/>
                  </a:cubicBezTo>
                  <a:lnTo>
                    <a:pt x="8" y="1638"/>
                  </a:lnTo>
                  <a:lnTo>
                    <a:pt x="1" y="1630"/>
                  </a:lnTo>
                  <a:close/>
                  <a:moveTo>
                    <a:pt x="1783" y="0"/>
                  </a:moveTo>
                  <a:cubicBezTo>
                    <a:pt x="1960" y="209"/>
                    <a:pt x="1496" y="879"/>
                    <a:pt x="954" y="1285"/>
                  </a:cubicBezTo>
                  <a:cubicBezTo>
                    <a:pt x="648" y="1516"/>
                    <a:pt x="335" y="1684"/>
                    <a:pt x="143" y="1684"/>
                  </a:cubicBezTo>
                  <a:cubicBezTo>
                    <a:pt x="92" y="1684"/>
                    <a:pt x="49" y="1672"/>
                    <a:pt x="17" y="1645"/>
                  </a:cubicBezTo>
                  <a:lnTo>
                    <a:pt x="16" y="1643"/>
                  </a:lnTo>
                  <a:cubicBezTo>
                    <a:pt x="13" y="1642"/>
                    <a:pt x="11" y="1640"/>
                    <a:pt x="8" y="1638"/>
                  </a:cubicBezTo>
                  <a:lnTo>
                    <a:pt x="8" y="1638"/>
                  </a:lnTo>
                  <a:lnTo>
                    <a:pt x="479" y="2157"/>
                  </a:lnTo>
                  <a:cubicBezTo>
                    <a:pt x="512" y="2195"/>
                    <a:pt x="561" y="2212"/>
                    <a:pt x="622" y="2212"/>
                  </a:cubicBezTo>
                  <a:cubicBezTo>
                    <a:pt x="814" y="2212"/>
                    <a:pt x="1127" y="2042"/>
                    <a:pt x="1435" y="1810"/>
                  </a:cubicBezTo>
                  <a:cubicBezTo>
                    <a:pt x="1976" y="1404"/>
                    <a:pt x="2440" y="735"/>
                    <a:pt x="2264" y="526"/>
                  </a:cubicBezTo>
                  <a:lnTo>
                    <a:pt x="1911" y="137"/>
                  </a:lnTo>
                  <a:lnTo>
                    <a:pt x="17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0"/>
            <p:cNvSpPr/>
            <p:nvPr/>
          </p:nvSpPr>
          <p:spPr>
            <a:xfrm>
              <a:off x="4344875" y="2498675"/>
              <a:ext cx="63500" cy="55325"/>
            </a:xfrm>
            <a:custGeom>
              <a:avLst/>
              <a:gdLst/>
              <a:ahLst/>
              <a:cxnLst/>
              <a:rect l="l" t="t" r="r" b="b"/>
              <a:pathLst>
                <a:path w="2540" h="2213" extrusionOk="0">
                  <a:moveTo>
                    <a:pt x="1" y="1630"/>
                  </a:moveTo>
                  <a:cubicBezTo>
                    <a:pt x="3" y="1633"/>
                    <a:pt x="5" y="1635"/>
                    <a:pt x="7" y="1637"/>
                  </a:cubicBezTo>
                  <a:lnTo>
                    <a:pt x="7" y="1637"/>
                  </a:lnTo>
                  <a:lnTo>
                    <a:pt x="1" y="1630"/>
                  </a:lnTo>
                  <a:close/>
                  <a:moveTo>
                    <a:pt x="1784" y="0"/>
                  </a:moveTo>
                  <a:cubicBezTo>
                    <a:pt x="2063" y="329"/>
                    <a:pt x="646" y="1683"/>
                    <a:pt x="134" y="1683"/>
                  </a:cubicBezTo>
                  <a:cubicBezTo>
                    <a:pt x="81" y="1683"/>
                    <a:pt x="37" y="1669"/>
                    <a:pt x="7" y="1637"/>
                  </a:cubicBezTo>
                  <a:lnTo>
                    <a:pt x="7" y="1637"/>
                  </a:lnTo>
                  <a:lnTo>
                    <a:pt x="478" y="2159"/>
                  </a:lnTo>
                  <a:cubicBezTo>
                    <a:pt x="509" y="2196"/>
                    <a:pt x="555" y="2212"/>
                    <a:pt x="612" y="2212"/>
                  </a:cubicBezTo>
                  <a:cubicBezTo>
                    <a:pt x="1124" y="2212"/>
                    <a:pt x="2539" y="859"/>
                    <a:pt x="2262" y="529"/>
                  </a:cubicBezTo>
                  <a:lnTo>
                    <a:pt x="17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0"/>
            <p:cNvSpPr/>
            <p:nvPr/>
          </p:nvSpPr>
          <p:spPr>
            <a:xfrm>
              <a:off x="4333525" y="2486250"/>
              <a:ext cx="62100" cy="55000"/>
            </a:xfrm>
            <a:custGeom>
              <a:avLst/>
              <a:gdLst/>
              <a:ahLst/>
              <a:cxnLst/>
              <a:rect l="l" t="t" r="r" b="b"/>
              <a:pathLst>
                <a:path w="2484" h="2200" extrusionOk="0">
                  <a:moveTo>
                    <a:pt x="0" y="1623"/>
                  </a:moveTo>
                  <a:cubicBezTo>
                    <a:pt x="3" y="1626"/>
                    <a:pt x="5" y="1629"/>
                    <a:pt x="8" y="1632"/>
                  </a:cubicBezTo>
                  <a:lnTo>
                    <a:pt x="8" y="1632"/>
                  </a:lnTo>
                  <a:lnTo>
                    <a:pt x="0" y="1623"/>
                  </a:lnTo>
                  <a:close/>
                  <a:moveTo>
                    <a:pt x="1788" y="1"/>
                  </a:moveTo>
                  <a:cubicBezTo>
                    <a:pt x="2058" y="334"/>
                    <a:pt x="645" y="1677"/>
                    <a:pt x="134" y="1677"/>
                  </a:cubicBezTo>
                  <a:cubicBezTo>
                    <a:pt x="81" y="1677"/>
                    <a:pt x="38" y="1663"/>
                    <a:pt x="8" y="1632"/>
                  </a:cubicBezTo>
                  <a:lnTo>
                    <a:pt x="8" y="1632"/>
                  </a:lnTo>
                  <a:lnTo>
                    <a:pt x="472" y="2146"/>
                  </a:lnTo>
                  <a:cubicBezTo>
                    <a:pt x="503" y="2183"/>
                    <a:pt x="549" y="2200"/>
                    <a:pt x="607" y="2200"/>
                  </a:cubicBezTo>
                  <a:cubicBezTo>
                    <a:pt x="1109" y="2200"/>
                    <a:pt x="2483" y="908"/>
                    <a:pt x="2281" y="547"/>
                  </a:cubicBezTo>
                  <a:cubicBezTo>
                    <a:pt x="2278" y="538"/>
                    <a:pt x="2273" y="531"/>
                    <a:pt x="2266" y="524"/>
                  </a:cubicBezTo>
                  <a:lnTo>
                    <a:pt x="178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0"/>
            <p:cNvSpPr/>
            <p:nvPr/>
          </p:nvSpPr>
          <p:spPr>
            <a:xfrm>
              <a:off x="4333550" y="2509750"/>
              <a:ext cx="322925" cy="329000"/>
            </a:xfrm>
            <a:custGeom>
              <a:avLst/>
              <a:gdLst/>
              <a:ahLst/>
              <a:cxnLst/>
              <a:rect l="l" t="t" r="r" b="b"/>
              <a:pathLst>
                <a:path w="12917" h="13160" extrusionOk="0">
                  <a:moveTo>
                    <a:pt x="0" y="683"/>
                  </a:moveTo>
                  <a:cubicBezTo>
                    <a:pt x="3" y="686"/>
                    <a:pt x="6" y="689"/>
                    <a:pt x="8" y="692"/>
                  </a:cubicBezTo>
                  <a:lnTo>
                    <a:pt x="8" y="692"/>
                  </a:lnTo>
                  <a:lnTo>
                    <a:pt x="0" y="683"/>
                  </a:lnTo>
                  <a:close/>
                  <a:moveTo>
                    <a:pt x="1277" y="0"/>
                  </a:moveTo>
                  <a:cubicBezTo>
                    <a:pt x="891" y="387"/>
                    <a:pt x="395" y="737"/>
                    <a:pt x="134" y="737"/>
                  </a:cubicBezTo>
                  <a:cubicBezTo>
                    <a:pt x="82" y="737"/>
                    <a:pt x="39" y="723"/>
                    <a:pt x="8" y="692"/>
                  </a:cubicBezTo>
                  <a:lnTo>
                    <a:pt x="8" y="692"/>
                  </a:lnTo>
                  <a:lnTo>
                    <a:pt x="215" y="919"/>
                  </a:lnTo>
                  <a:lnTo>
                    <a:pt x="472" y="1206"/>
                  </a:lnTo>
                  <a:lnTo>
                    <a:pt x="9745" y="11459"/>
                  </a:lnTo>
                  <a:lnTo>
                    <a:pt x="12770" y="13147"/>
                  </a:lnTo>
                  <a:cubicBezTo>
                    <a:pt x="12785" y="13156"/>
                    <a:pt x="12802" y="13160"/>
                    <a:pt x="12819" y="13160"/>
                  </a:cubicBezTo>
                  <a:cubicBezTo>
                    <a:pt x="12842" y="13160"/>
                    <a:pt x="12865" y="13152"/>
                    <a:pt x="12884" y="13137"/>
                  </a:cubicBezTo>
                  <a:lnTo>
                    <a:pt x="12916" y="13013"/>
                  </a:lnTo>
                  <a:lnTo>
                    <a:pt x="11084" y="10902"/>
                  </a:lnTo>
                  <a:lnTo>
                    <a:pt x="1276" y="61"/>
                  </a:lnTo>
                  <a:cubicBezTo>
                    <a:pt x="1308" y="30"/>
                    <a:pt x="1306" y="11"/>
                    <a:pt x="127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0"/>
            <p:cNvSpPr/>
            <p:nvPr/>
          </p:nvSpPr>
          <p:spPr>
            <a:xfrm>
              <a:off x="4279700" y="2427200"/>
              <a:ext cx="102850" cy="101050"/>
            </a:xfrm>
            <a:custGeom>
              <a:avLst/>
              <a:gdLst/>
              <a:ahLst/>
              <a:cxnLst/>
              <a:rect l="l" t="t" r="r" b="b"/>
              <a:pathLst>
                <a:path w="4114" h="4042" extrusionOk="0">
                  <a:moveTo>
                    <a:pt x="1601" y="1"/>
                  </a:moveTo>
                  <a:cubicBezTo>
                    <a:pt x="1130" y="1"/>
                    <a:pt x="458" y="545"/>
                    <a:pt x="171" y="1068"/>
                  </a:cubicBezTo>
                  <a:cubicBezTo>
                    <a:pt x="32" y="1318"/>
                    <a:pt x="1" y="1570"/>
                    <a:pt x="154" y="1770"/>
                  </a:cubicBezTo>
                  <a:lnTo>
                    <a:pt x="2154" y="3985"/>
                  </a:lnTo>
                  <a:cubicBezTo>
                    <a:pt x="2186" y="4024"/>
                    <a:pt x="2235" y="4042"/>
                    <a:pt x="2297" y="4042"/>
                  </a:cubicBezTo>
                  <a:cubicBezTo>
                    <a:pt x="2486" y="4042"/>
                    <a:pt x="2795" y="3876"/>
                    <a:pt x="3101" y="3647"/>
                  </a:cubicBezTo>
                  <a:cubicBezTo>
                    <a:pt x="3644" y="3243"/>
                    <a:pt x="4114" y="2575"/>
                    <a:pt x="3942" y="2364"/>
                  </a:cubicBezTo>
                  <a:cubicBezTo>
                    <a:pt x="3942" y="2362"/>
                    <a:pt x="3942" y="2362"/>
                    <a:pt x="3940" y="2361"/>
                  </a:cubicBezTo>
                  <a:lnTo>
                    <a:pt x="1933" y="139"/>
                  </a:lnTo>
                  <a:cubicBezTo>
                    <a:pt x="1846" y="43"/>
                    <a:pt x="1731" y="1"/>
                    <a:pt x="1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0"/>
            <p:cNvSpPr/>
            <p:nvPr/>
          </p:nvSpPr>
          <p:spPr>
            <a:xfrm>
              <a:off x="4279750" y="2427200"/>
              <a:ext cx="50125" cy="47100"/>
            </a:xfrm>
            <a:custGeom>
              <a:avLst/>
              <a:gdLst/>
              <a:ahLst/>
              <a:cxnLst/>
              <a:rect l="l" t="t" r="r" b="b"/>
              <a:pathLst>
                <a:path w="2005" h="1884" extrusionOk="0">
                  <a:moveTo>
                    <a:pt x="1598" y="0"/>
                  </a:moveTo>
                  <a:cubicBezTo>
                    <a:pt x="1128" y="0"/>
                    <a:pt x="456" y="545"/>
                    <a:pt x="168" y="1068"/>
                  </a:cubicBezTo>
                  <a:cubicBezTo>
                    <a:pt x="32" y="1313"/>
                    <a:pt x="1" y="1559"/>
                    <a:pt x="144" y="1758"/>
                  </a:cubicBezTo>
                  <a:cubicBezTo>
                    <a:pt x="220" y="1840"/>
                    <a:pt x="336" y="1884"/>
                    <a:pt x="477" y="1884"/>
                  </a:cubicBezTo>
                  <a:cubicBezTo>
                    <a:pt x="619" y="1884"/>
                    <a:pt x="787" y="1840"/>
                    <a:pt x="969" y="1749"/>
                  </a:cubicBezTo>
                  <a:cubicBezTo>
                    <a:pt x="1509" y="1480"/>
                    <a:pt x="1968" y="896"/>
                    <a:pt x="1995" y="444"/>
                  </a:cubicBezTo>
                  <a:cubicBezTo>
                    <a:pt x="2004" y="279"/>
                    <a:pt x="1954" y="155"/>
                    <a:pt x="1861" y="76"/>
                  </a:cubicBezTo>
                  <a:cubicBezTo>
                    <a:pt x="1785" y="24"/>
                    <a:pt x="1696"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0"/>
            <p:cNvSpPr/>
            <p:nvPr/>
          </p:nvSpPr>
          <p:spPr>
            <a:xfrm>
              <a:off x="4467450" y="2584900"/>
              <a:ext cx="81825" cy="73475"/>
            </a:xfrm>
            <a:custGeom>
              <a:avLst/>
              <a:gdLst/>
              <a:ahLst/>
              <a:cxnLst/>
              <a:rect l="l" t="t" r="r" b="b"/>
              <a:pathLst>
                <a:path w="3273" h="2939" extrusionOk="0">
                  <a:moveTo>
                    <a:pt x="1" y="0"/>
                  </a:moveTo>
                  <a:lnTo>
                    <a:pt x="2658" y="2939"/>
                  </a:lnTo>
                  <a:cubicBezTo>
                    <a:pt x="2658" y="2939"/>
                    <a:pt x="3240" y="2598"/>
                    <a:pt x="3256" y="2258"/>
                  </a:cubicBezTo>
                  <a:cubicBezTo>
                    <a:pt x="3273" y="1918"/>
                    <a:pt x="2361" y="1587"/>
                    <a:pt x="1838" y="1005"/>
                  </a:cubicBezTo>
                  <a:cubicBezTo>
                    <a:pt x="1315" y="423"/>
                    <a:pt x="881" y="33"/>
                    <a:pt x="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0"/>
            <p:cNvSpPr/>
            <p:nvPr/>
          </p:nvSpPr>
          <p:spPr>
            <a:xfrm>
              <a:off x="3535675" y="1563100"/>
              <a:ext cx="1102425" cy="1251850"/>
            </a:xfrm>
            <a:custGeom>
              <a:avLst/>
              <a:gdLst/>
              <a:ahLst/>
              <a:cxnLst/>
              <a:rect l="l" t="t" r="r" b="b"/>
              <a:pathLst>
                <a:path w="44097" h="50074" extrusionOk="0">
                  <a:moveTo>
                    <a:pt x="11647" y="0"/>
                  </a:moveTo>
                  <a:cubicBezTo>
                    <a:pt x="9512" y="574"/>
                    <a:pt x="7156" y="608"/>
                    <a:pt x="5095" y="3020"/>
                  </a:cubicBezTo>
                  <a:cubicBezTo>
                    <a:pt x="3670" y="4687"/>
                    <a:pt x="2505" y="6994"/>
                    <a:pt x="1895" y="13653"/>
                  </a:cubicBezTo>
                  <a:cubicBezTo>
                    <a:pt x="1401" y="19045"/>
                    <a:pt x="0" y="28625"/>
                    <a:pt x="0" y="37290"/>
                  </a:cubicBezTo>
                  <a:cubicBezTo>
                    <a:pt x="0" y="42721"/>
                    <a:pt x="2311" y="42700"/>
                    <a:pt x="6984" y="44198"/>
                  </a:cubicBezTo>
                  <a:cubicBezTo>
                    <a:pt x="7649" y="44411"/>
                    <a:pt x="8325" y="44590"/>
                    <a:pt x="9002" y="44766"/>
                  </a:cubicBezTo>
                  <a:cubicBezTo>
                    <a:pt x="11635" y="45449"/>
                    <a:pt x="14292" y="46039"/>
                    <a:pt x="16951" y="46616"/>
                  </a:cubicBezTo>
                  <a:cubicBezTo>
                    <a:pt x="20101" y="47298"/>
                    <a:pt x="23262" y="47940"/>
                    <a:pt x="26430" y="48542"/>
                  </a:cubicBezTo>
                  <a:cubicBezTo>
                    <a:pt x="27823" y="48805"/>
                    <a:pt x="32242" y="49961"/>
                    <a:pt x="33763" y="50059"/>
                  </a:cubicBezTo>
                  <a:cubicBezTo>
                    <a:pt x="33926" y="50069"/>
                    <a:pt x="34087" y="50074"/>
                    <a:pt x="34245" y="50074"/>
                  </a:cubicBezTo>
                  <a:cubicBezTo>
                    <a:pt x="35557" y="50074"/>
                    <a:pt x="36675" y="49725"/>
                    <a:pt x="37516" y="49174"/>
                  </a:cubicBezTo>
                  <a:cubicBezTo>
                    <a:pt x="37792" y="48993"/>
                    <a:pt x="38054" y="48792"/>
                    <a:pt x="38326" y="48606"/>
                  </a:cubicBezTo>
                  <a:cubicBezTo>
                    <a:pt x="38558" y="48448"/>
                    <a:pt x="38733" y="48287"/>
                    <a:pt x="39018" y="48225"/>
                  </a:cubicBezTo>
                  <a:cubicBezTo>
                    <a:pt x="39224" y="48180"/>
                    <a:pt x="39436" y="48166"/>
                    <a:pt x="39640" y="48112"/>
                  </a:cubicBezTo>
                  <a:cubicBezTo>
                    <a:pt x="40133" y="47982"/>
                    <a:pt x="40555" y="47607"/>
                    <a:pt x="40741" y="47132"/>
                  </a:cubicBezTo>
                  <a:cubicBezTo>
                    <a:pt x="40779" y="47036"/>
                    <a:pt x="40809" y="46936"/>
                    <a:pt x="40859" y="46847"/>
                  </a:cubicBezTo>
                  <a:cubicBezTo>
                    <a:pt x="40911" y="46758"/>
                    <a:pt x="40990" y="46677"/>
                    <a:pt x="41091" y="46655"/>
                  </a:cubicBezTo>
                  <a:cubicBezTo>
                    <a:pt x="41113" y="46649"/>
                    <a:pt x="41135" y="46647"/>
                    <a:pt x="41158" y="46647"/>
                  </a:cubicBezTo>
                  <a:cubicBezTo>
                    <a:pt x="41241" y="46647"/>
                    <a:pt x="41325" y="46679"/>
                    <a:pt x="41404" y="46711"/>
                  </a:cubicBezTo>
                  <a:cubicBezTo>
                    <a:pt x="41776" y="46861"/>
                    <a:pt x="42144" y="47053"/>
                    <a:pt x="42541" y="47102"/>
                  </a:cubicBezTo>
                  <a:cubicBezTo>
                    <a:pt x="42666" y="47118"/>
                    <a:pt x="42794" y="47128"/>
                    <a:pt x="42922" y="47128"/>
                  </a:cubicBezTo>
                  <a:cubicBezTo>
                    <a:pt x="43096" y="47128"/>
                    <a:pt x="43270" y="47109"/>
                    <a:pt x="43435" y="47061"/>
                  </a:cubicBezTo>
                  <a:cubicBezTo>
                    <a:pt x="43655" y="46997"/>
                    <a:pt x="44097" y="46743"/>
                    <a:pt x="43841" y="46468"/>
                  </a:cubicBezTo>
                  <a:cubicBezTo>
                    <a:pt x="43496" y="46099"/>
                    <a:pt x="43168" y="45713"/>
                    <a:pt x="42883" y="45463"/>
                  </a:cubicBezTo>
                  <a:cubicBezTo>
                    <a:pt x="41381" y="44151"/>
                    <a:pt x="39977" y="43579"/>
                    <a:pt x="38116" y="42865"/>
                  </a:cubicBezTo>
                  <a:cubicBezTo>
                    <a:pt x="37257" y="42535"/>
                    <a:pt x="36025" y="42185"/>
                    <a:pt x="35164" y="41875"/>
                  </a:cubicBezTo>
                  <a:cubicBezTo>
                    <a:pt x="34793" y="41742"/>
                    <a:pt x="34415" y="41552"/>
                    <a:pt x="34033" y="41393"/>
                  </a:cubicBezTo>
                  <a:lnTo>
                    <a:pt x="33561" y="40872"/>
                  </a:lnTo>
                  <a:cubicBezTo>
                    <a:pt x="33452" y="40845"/>
                    <a:pt x="33329" y="40833"/>
                    <a:pt x="33200" y="40833"/>
                  </a:cubicBezTo>
                  <a:cubicBezTo>
                    <a:pt x="32938" y="40833"/>
                    <a:pt x="32654" y="40881"/>
                    <a:pt x="32427" y="40940"/>
                  </a:cubicBezTo>
                  <a:cubicBezTo>
                    <a:pt x="31838" y="41092"/>
                    <a:pt x="31145" y="41411"/>
                    <a:pt x="30551" y="41538"/>
                  </a:cubicBezTo>
                  <a:cubicBezTo>
                    <a:pt x="30380" y="41575"/>
                    <a:pt x="30198" y="41592"/>
                    <a:pt x="30007" y="41592"/>
                  </a:cubicBezTo>
                  <a:cubicBezTo>
                    <a:pt x="28526" y="41592"/>
                    <a:pt x="26526" y="40575"/>
                    <a:pt x="24875" y="40034"/>
                  </a:cubicBezTo>
                  <a:cubicBezTo>
                    <a:pt x="21204" y="38830"/>
                    <a:pt x="11552" y="34468"/>
                    <a:pt x="11552" y="34468"/>
                  </a:cubicBezTo>
                  <a:lnTo>
                    <a:pt x="13392" y="17832"/>
                  </a:lnTo>
                  <a:cubicBezTo>
                    <a:pt x="13919" y="13489"/>
                    <a:pt x="13027" y="5191"/>
                    <a:pt x="1164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0"/>
            <p:cNvSpPr/>
            <p:nvPr/>
          </p:nvSpPr>
          <p:spPr>
            <a:xfrm>
              <a:off x="3694775" y="2391300"/>
              <a:ext cx="132075" cy="33500"/>
            </a:xfrm>
            <a:custGeom>
              <a:avLst/>
              <a:gdLst/>
              <a:ahLst/>
              <a:cxnLst/>
              <a:rect l="l" t="t" r="r" b="b"/>
              <a:pathLst>
                <a:path w="5283" h="1340" extrusionOk="0">
                  <a:moveTo>
                    <a:pt x="3713" y="0"/>
                  </a:moveTo>
                  <a:cubicBezTo>
                    <a:pt x="1245" y="0"/>
                    <a:pt x="1" y="1007"/>
                    <a:pt x="1" y="1007"/>
                  </a:cubicBezTo>
                  <a:cubicBezTo>
                    <a:pt x="1" y="1007"/>
                    <a:pt x="855" y="799"/>
                    <a:pt x="2061" y="799"/>
                  </a:cubicBezTo>
                  <a:cubicBezTo>
                    <a:pt x="2975" y="799"/>
                    <a:pt x="4090" y="918"/>
                    <a:pt x="5188" y="1340"/>
                  </a:cubicBezTo>
                  <a:lnTo>
                    <a:pt x="5283" y="128"/>
                  </a:lnTo>
                  <a:cubicBezTo>
                    <a:pt x="4714" y="38"/>
                    <a:pt x="4191" y="0"/>
                    <a:pt x="3713"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0"/>
            <p:cNvSpPr/>
            <p:nvPr/>
          </p:nvSpPr>
          <p:spPr>
            <a:xfrm>
              <a:off x="3541600" y="1563100"/>
              <a:ext cx="350100" cy="699825"/>
            </a:xfrm>
            <a:custGeom>
              <a:avLst/>
              <a:gdLst/>
              <a:ahLst/>
              <a:cxnLst/>
              <a:rect l="l" t="t" r="r" b="b"/>
              <a:pathLst>
                <a:path w="14004" h="27993" extrusionOk="0">
                  <a:moveTo>
                    <a:pt x="11410" y="0"/>
                  </a:moveTo>
                  <a:cubicBezTo>
                    <a:pt x="8437" y="388"/>
                    <a:pt x="5793" y="1355"/>
                    <a:pt x="3952" y="3650"/>
                  </a:cubicBezTo>
                  <a:cubicBezTo>
                    <a:pt x="1905" y="6203"/>
                    <a:pt x="1366" y="10456"/>
                    <a:pt x="1005" y="14277"/>
                  </a:cubicBezTo>
                  <a:cubicBezTo>
                    <a:pt x="698" y="17503"/>
                    <a:pt x="0" y="25810"/>
                    <a:pt x="0" y="25810"/>
                  </a:cubicBezTo>
                  <a:cubicBezTo>
                    <a:pt x="0" y="25810"/>
                    <a:pt x="2599" y="27993"/>
                    <a:pt x="7858" y="27993"/>
                  </a:cubicBezTo>
                  <a:cubicBezTo>
                    <a:pt x="9177" y="27993"/>
                    <a:pt x="10663" y="27855"/>
                    <a:pt x="12318" y="27512"/>
                  </a:cubicBezTo>
                  <a:lnTo>
                    <a:pt x="13978" y="12384"/>
                  </a:lnTo>
                  <a:cubicBezTo>
                    <a:pt x="13978" y="12384"/>
                    <a:pt x="14004" y="5265"/>
                    <a:pt x="11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0"/>
            <p:cNvSpPr/>
            <p:nvPr/>
          </p:nvSpPr>
          <p:spPr>
            <a:xfrm>
              <a:off x="5108875" y="2567225"/>
              <a:ext cx="164675" cy="179550"/>
            </a:xfrm>
            <a:custGeom>
              <a:avLst/>
              <a:gdLst/>
              <a:ahLst/>
              <a:cxnLst/>
              <a:rect l="l" t="t" r="r" b="b"/>
              <a:pathLst>
                <a:path w="6587" h="7182" extrusionOk="0">
                  <a:moveTo>
                    <a:pt x="0" y="0"/>
                  </a:moveTo>
                  <a:cubicBezTo>
                    <a:pt x="493" y="1542"/>
                    <a:pt x="1613" y="3221"/>
                    <a:pt x="2766" y="4077"/>
                  </a:cubicBezTo>
                  <a:cubicBezTo>
                    <a:pt x="3974" y="4974"/>
                    <a:pt x="4694" y="6068"/>
                    <a:pt x="5283" y="6853"/>
                  </a:cubicBezTo>
                  <a:cubicBezTo>
                    <a:pt x="5452" y="7079"/>
                    <a:pt x="5639" y="7181"/>
                    <a:pt x="5812" y="7181"/>
                  </a:cubicBezTo>
                  <a:cubicBezTo>
                    <a:pt x="6241" y="7181"/>
                    <a:pt x="6587" y="6550"/>
                    <a:pt x="6370" y="5595"/>
                  </a:cubicBezTo>
                  <a:cubicBezTo>
                    <a:pt x="6135" y="4559"/>
                    <a:pt x="5060" y="3138"/>
                    <a:pt x="4850" y="1800"/>
                  </a:cubicBezTo>
                  <a:lnTo>
                    <a:pt x="0"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0"/>
            <p:cNvSpPr/>
            <p:nvPr/>
          </p:nvSpPr>
          <p:spPr>
            <a:xfrm>
              <a:off x="3053575" y="3661325"/>
              <a:ext cx="249325" cy="1054275"/>
            </a:xfrm>
            <a:custGeom>
              <a:avLst/>
              <a:gdLst/>
              <a:ahLst/>
              <a:cxnLst/>
              <a:rect l="l" t="t" r="r" b="b"/>
              <a:pathLst>
                <a:path w="9973" h="42171" extrusionOk="0">
                  <a:moveTo>
                    <a:pt x="1" y="1"/>
                  </a:moveTo>
                  <a:lnTo>
                    <a:pt x="7700" y="41530"/>
                  </a:lnTo>
                  <a:lnTo>
                    <a:pt x="7704" y="41530"/>
                  </a:lnTo>
                  <a:cubicBezTo>
                    <a:pt x="7726" y="41673"/>
                    <a:pt x="7822" y="41816"/>
                    <a:pt x="8005" y="41935"/>
                  </a:cubicBezTo>
                  <a:cubicBezTo>
                    <a:pt x="8246" y="42090"/>
                    <a:pt x="8576" y="42170"/>
                    <a:pt x="8900" y="42170"/>
                  </a:cubicBezTo>
                  <a:cubicBezTo>
                    <a:pt x="9157" y="42170"/>
                    <a:pt x="9411" y="42120"/>
                    <a:pt x="9614" y="42016"/>
                  </a:cubicBezTo>
                  <a:cubicBezTo>
                    <a:pt x="9856" y="41892"/>
                    <a:pt x="9972" y="41716"/>
                    <a:pt x="9967" y="41537"/>
                  </a:cubicBezTo>
                  <a:lnTo>
                    <a:pt x="9971" y="41537"/>
                  </a:lnTo>
                  <a:lnTo>
                    <a:pt x="4513" y="22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0"/>
            <p:cNvSpPr/>
            <p:nvPr/>
          </p:nvSpPr>
          <p:spPr>
            <a:xfrm>
              <a:off x="3053575" y="3661325"/>
              <a:ext cx="133075" cy="215825"/>
            </a:xfrm>
            <a:custGeom>
              <a:avLst/>
              <a:gdLst/>
              <a:ahLst/>
              <a:cxnLst/>
              <a:rect l="l" t="t" r="r" b="b"/>
              <a:pathLst>
                <a:path w="5323" h="8633" extrusionOk="0">
                  <a:moveTo>
                    <a:pt x="1" y="1"/>
                  </a:moveTo>
                  <a:lnTo>
                    <a:pt x="1601" y="8633"/>
                  </a:lnTo>
                  <a:cubicBezTo>
                    <a:pt x="2684" y="8225"/>
                    <a:pt x="3231" y="7978"/>
                    <a:pt x="4364" y="7294"/>
                  </a:cubicBezTo>
                  <a:cubicBezTo>
                    <a:pt x="4853" y="6999"/>
                    <a:pt x="5273" y="6580"/>
                    <a:pt x="5322" y="6355"/>
                  </a:cubicBezTo>
                  <a:lnTo>
                    <a:pt x="4513" y="229"/>
                  </a:lnTo>
                  <a:lnTo>
                    <a:pt x="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0"/>
            <p:cNvSpPr/>
            <p:nvPr/>
          </p:nvSpPr>
          <p:spPr>
            <a:xfrm>
              <a:off x="1475425" y="3556875"/>
              <a:ext cx="277400" cy="1062500"/>
            </a:xfrm>
            <a:custGeom>
              <a:avLst/>
              <a:gdLst/>
              <a:ahLst/>
              <a:cxnLst/>
              <a:rect l="l" t="t" r="r" b="b"/>
              <a:pathLst>
                <a:path w="11096" h="42500" extrusionOk="0">
                  <a:moveTo>
                    <a:pt x="6577" y="1"/>
                  </a:moveTo>
                  <a:lnTo>
                    <a:pt x="10" y="41811"/>
                  </a:lnTo>
                  <a:lnTo>
                    <a:pt x="15" y="41811"/>
                  </a:lnTo>
                  <a:cubicBezTo>
                    <a:pt x="0" y="41990"/>
                    <a:pt x="107" y="42172"/>
                    <a:pt x="343" y="42308"/>
                  </a:cubicBezTo>
                  <a:cubicBezTo>
                    <a:pt x="566" y="42436"/>
                    <a:pt x="857" y="42500"/>
                    <a:pt x="1149" y="42500"/>
                  </a:cubicBezTo>
                  <a:cubicBezTo>
                    <a:pt x="1440" y="42500"/>
                    <a:pt x="1731" y="42436"/>
                    <a:pt x="1954" y="42308"/>
                  </a:cubicBezTo>
                  <a:cubicBezTo>
                    <a:pt x="2142" y="42198"/>
                    <a:pt x="2246" y="42061"/>
                    <a:pt x="2275" y="41918"/>
                  </a:cubicBezTo>
                  <a:lnTo>
                    <a:pt x="2279" y="41918"/>
                  </a:lnTo>
                  <a:lnTo>
                    <a:pt x="110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0"/>
            <p:cNvSpPr/>
            <p:nvPr/>
          </p:nvSpPr>
          <p:spPr>
            <a:xfrm>
              <a:off x="1592575" y="3556875"/>
              <a:ext cx="160250" cy="354950"/>
            </a:xfrm>
            <a:custGeom>
              <a:avLst/>
              <a:gdLst/>
              <a:ahLst/>
              <a:cxnLst/>
              <a:rect l="l" t="t" r="r" b="b"/>
              <a:pathLst>
                <a:path w="6410" h="14198" extrusionOk="0">
                  <a:moveTo>
                    <a:pt x="1891" y="1"/>
                  </a:moveTo>
                  <a:lnTo>
                    <a:pt x="1" y="12040"/>
                  </a:lnTo>
                  <a:cubicBezTo>
                    <a:pt x="819" y="12749"/>
                    <a:pt x="2395" y="13727"/>
                    <a:pt x="3414" y="14197"/>
                  </a:cubicBezTo>
                  <a:lnTo>
                    <a:pt x="6409" y="2"/>
                  </a:lnTo>
                  <a:lnTo>
                    <a:pt x="1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0"/>
            <p:cNvSpPr/>
            <p:nvPr/>
          </p:nvSpPr>
          <p:spPr>
            <a:xfrm>
              <a:off x="2330750" y="4028100"/>
              <a:ext cx="217450" cy="1073650"/>
            </a:xfrm>
            <a:custGeom>
              <a:avLst/>
              <a:gdLst/>
              <a:ahLst/>
              <a:cxnLst/>
              <a:rect l="l" t="t" r="r" b="b"/>
              <a:pathLst>
                <a:path w="8698" h="42946" extrusionOk="0">
                  <a:moveTo>
                    <a:pt x="0" y="1"/>
                  </a:moveTo>
                  <a:lnTo>
                    <a:pt x="6424" y="42305"/>
                  </a:lnTo>
                  <a:lnTo>
                    <a:pt x="6430" y="42305"/>
                  </a:lnTo>
                  <a:cubicBezTo>
                    <a:pt x="6451" y="42449"/>
                    <a:pt x="6548" y="42592"/>
                    <a:pt x="6730" y="42710"/>
                  </a:cubicBezTo>
                  <a:cubicBezTo>
                    <a:pt x="6970" y="42865"/>
                    <a:pt x="7300" y="42945"/>
                    <a:pt x="7625" y="42945"/>
                  </a:cubicBezTo>
                  <a:cubicBezTo>
                    <a:pt x="7882" y="42945"/>
                    <a:pt x="8136" y="42895"/>
                    <a:pt x="8338" y="42791"/>
                  </a:cubicBezTo>
                  <a:cubicBezTo>
                    <a:pt x="8582" y="42667"/>
                    <a:pt x="8698" y="42491"/>
                    <a:pt x="8691" y="42312"/>
                  </a:cubicBezTo>
                  <a:lnTo>
                    <a:pt x="8691" y="42312"/>
                  </a:lnTo>
                  <a:lnTo>
                    <a:pt x="8697" y="42313"/>
                  </a:lnTo>
                  <a:lnTo>
                    <a:pt x="4512" y="22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0"/>
            <p:cNvSpPr/>
            <p:nvPr/>
          </p:nvSpPr>
          <p:spPr>
            <a:xfrm>
              <a:off x="2330750" y="4028100"/>
              <a:ext cx="129900" cy="188700"/>
            </a:xfrm>
            <a:custGeom>
              <a:avLst/>
              <a:gdLst/>
              <a:ahLst/>
              <a:cxnLst/>
              <a:rect l="l" t="t" r="r" b="b"/>
              <a:pathLst>
                <a:path w="5196" h="7548" extrusionOk="0">
                  <a:moveTo>
                    <a:pt x="0" y="1"/>
                  </a:moveTo>
                  <a:lnTo>
                    <a:pt x="1123" y="7394"/>
                  </a:lnTo>
                  <a:cubicBezTo>
                    <a:pt x="1471" y="7500"/>
                    <a:pt x="1907" y="7548"/>
                    <a:pt x="2383" y="7548"/>
                  </a:cubicBezTo>
                  <a:cubicBezTo>
                    <a:pt x="3287" y="7548"/>
                    <a:pt x="4335" y="7375"/>
                    <a:pt x="5195" y="7098"/>
                  </a:cubicBezTo>
                  <a:lnTo>
                    <a:pt x="4512" y="22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0"/>
            <p:cNvSpPr/>
            <p:nvPr/>
          </p:nvSpPr>
          <p:spPr>
            <a:xfrm>
              <a:off x="2091900" y="3198450"/>
              <a:ext cx="277400" cy="1062500"/>
            </a:xfrm>
            <a:custGeom>
              <a:avLst/>
              <a:gdLst/>
              <a:ahLst/>
              <a:cxnLst/>
              <a:rect l="l" t="t" r="r" b="b"/>
              <a:pathLst>
                <a:path w="11096" h="42500" extrusionOk="0">
                  <a:moveTo>
                    <a:pt x="6577" y="1"/>
                  </a:moveTo>
                  <a:lnTo>
                    <a:pt x="10" y="41811"/>
                  </a:lnTo>
                  <a:lnTo>
                    <a:pt x="15" y="41811"/>
                  </a:lnTo>
                  <a:cubicBezTo>
                    <a:pt x="0" y="41990"/>
                    <a:pt x="108" y="42171"/>
                    <a:pt x="343" y="42308"/>
                  </a:cubicBezTo>
                  <a:cubicBezTo>
                    <a:pt x="566" y="42436"/>
                    <a:pt x="857" y="42500"/>
                    <a:pt x="1149" y="42500"/>
                  </a:cubicBezTo>
                  <a:cubicBezTo>
                    <a:pt x="1440" y="42500"/>
                    <a:pt x="1732" y="42436"/>
                    <a:pt x="1954" y="42308"/>
                  </a:cubicBezTo>
                  <a:cubicBezTo>
                    <a:pt x="2143" y="42198"/>
                    <a:pt x="2246" y="42061"/>
                    <a:pt x="2275" y="41918"/>
                  </a:cubicBezTo>
                  <a:lnTo>
                    <a:pt x="2280" y="41918"/>
                  </a:lnTo>
                  <a:lnTo>
                    <a:pt x="110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0"/>
            <p:cNvSpPr/>
            <p:nvPr/>
          </p:nvSpPr>
          <p:spPr>
            <a:xfrm>
              <a:off x="2109025" y="3226975"/>
              <a:ext cx="250950" cy="939100"/>
            </a:xfrm>
            <a:custGeom>
              <a:avLst/>
              <a:gdLst/>
              <a:ahLst/>
              <a:cxnLst/>
              <a:rect l="l" t="t" r="r" b="b"/>
              <a:pathLst>
                <a:path w="10038" h="37564" extrusionOk="0">
                  <a:moveTo>
                    <a:pt x="5733" y="1"/>
                  </a:moveTo>
                  <a:lnTo>
                    <a:pt x="1" y="36364"/>
                  </a:lnTo>
                  <a:cubicBezTo>
                    <a:pt x="826" y="36811"/>
                    <a:pt x="1424" y="37140"/>
                    <a:pt x="2249" y="37563"/>
                  </a:cubicBezTo>
                  <a:lnTo>
                    <a:pt x="10037" y="850"/>
                  </a:lnTo>
                  <a:cubicBezTo>
                    <a:pt x="8821" y="567"/>
                    <a:pt x="7592" y="302"/>
                    <a:pt x="6342" y="66"/>
                  </a:cubicBezTo>
                  <a:cubicBezTo>
                    <a:pt x="6162" y="32"/>
                    <a:pt x="5952" y="11"/>
                    <a:pt x="5733"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0"/>
            <p:cNvSpPr/>
            <p:nvPr/>
          </p:nvSpPr>
          <p:spPr>
            <a:xfrm>
              <a:off x="1408800" y="2181850"/>
              <a:ext cx="1806650" cy="1956375"/>
            </a:xfrm>
            <a:custGeom>
              <a:avLst/>
              <a:gdLst/>
              <a:ahLst/>
              <a:cxnLst/>
              <a:rect l="l" t="t" r="r" b="b"/>
              <a:pathLst>
                <a:path w="72266" h="78255" extrusionOk="0">
                  <a:moveTo>
                    <a:pt x="22068" y="1"/>
                  </a:moveTo>
                  <a:cubicBezTo>
                    <a:pt x="21101" y="1"/>
                    <a:pt x="20075" y="198"/>
                    <a:pt x="18990" y="544"/>
                  </a:cubicBezTo>
                  <a:cubicBezTo>
                    <a:pt x="18883" y="574"/>
                    <a:pt x="18771" y="611"/>
                    <a:pt x="18658" y="651"/>
                  </a:cubicBezTo>
                  <a:cubicBezTo>
                    <a:pt x="18331" y="769"/>
                    <a:pt x="17994" y="892"/>
                    <a:pt x="17656" y="1025"/>
                  </a:cubicBezTo>
                  <a:lnTo>
                    <a:pt x="17651" y="1025"/>
                  </a:lnTo>
                  <a:cubicBezTo>
                    <a:pt x="17202" y="1208"/>
                    <a:pt x="16736" y="1413"/>
                    <a:pt x="16267" y="1627"/>
                  </a:cubicBezTo>
                  <a:cubicBezTo>
                    <a:pt x="14611" y="2389"/>
                    <a:pt x="12827" y="3365"/>
                    <a:pt x="10926" y="4407"/>
                  </a:cubicBezTo>
                  <a:cubicBezTo>
                    <a:pt x="10702" y="4530"/>
                    <a:pt x="10477" y="4658"/>
                    <a:pt x="10251" y="4786"/>
                  </a:cubicBezTo>
                  <a:cubicBezTo>
                    <a:pt x="9981" y="4939"/>
                    <a:pt x="9715" y="5098"/>
                    <a:pt x="9449" y="5261"/>
                  </a:cubicBezTo>
                  <a:cubicBezTo>
                    <a:pt x="9282" y="5364"/>
                    <a:pt x="9112" y="5471"/>
                    <a:pt x="8944" y="5578"/>
                  </a:cubicBezTo>
                  <a:cubicBezTo>
                    <a:pt x="8519" y="5849"/>
                    <a:pt x="8105" y="6130"/>
                    <a:pt x="7702" y="6432"/>
                  </a:cubicBezTo>
                  <a:cubicBezTo>
                    <a:pt x="7503" y="6580"/>
                    <a:pt x="7303" y="6733"/>
                    <a:pt x="7104" y="6892"/>
                  </a:cubicBezTo>
                  <a:cubicBezTo>
                    <a:pt x="6910" y="7049"/>
                    <a:pt x="6716" y="7208"/>
                    <a:pt x="6527" y="7372"/>
                  </a:cubicBezTo>
                  <a:cubicBezTo>
                    <a:pt x="6241" y="7617"/>
                    <a:pt x="5965" y="7873"/>
                    <a:pt x="5699" y="8149"/>
                  </a:cubicBezTo>
                  <a:cubicBezTo>
                    <a:pt x="5514" y="8317"/>
                    <a:pt x="5341" y="8506"/>
                    <a:pt x="5172" y="8696"/>
                  </a:cubicBezTo>
                  <a:cubicBezTo>
                    <a:pt x="4821" y="9074"/>
                    <a:pt x="4491" y="9474"/>
                    <a:pt x="4186" y="9891"/>
                  </a:cubicBezTo>
                  <a:cubicBezTo>
                    <a:pt x="4180" y="9897"/>
                    <a:pt x="4180" y="9901"/>
                    <a:pt x="4176" y="9906"/>
                  </a:cubicBezTo>
                  <a:cubicBezTo>
                    <a:pt x="4099" y="10008"/>
                    <a:pt x="4023" y="10116"/>
                    <a:pt x="3951" y="10218"/>
                  </a:cubicBezTo>
                  <a:cubicBezTo>
                    <a:pt x="3792" y="10443"/>
                    <a:pt x="3644" y="10673"/>
                    <a:pt x="3496" y="10908"/>
                  </a:cubicBezTo>
                  <a:cubicBezTo>
                    <a:pt x="3282" y="11250"/>
                    <a:pt x="3077" y="11608"/>
                    <a:pt x="2883" y="11982"/>
                  </a:cubicBezTo>
                  <a:cubicBezTo>
                    <a:pt x="2816" y="12109"/>
                    <a:pt x="2750" y="12237"/>
                    <a:pt x="2689" y="12364"/>
                  </a:cubicBezTo>
                  <a:cubicBezTo>
                    <a:pt x="2622" y="12492"/>
                    <a:pt x="2561" y="12625"/>
                    <a:pt x="2500" y="12758"/>
                  </a:cubicBezTo>
                  <a:cubicBezTo>
                    <a:pt x="2438" y="12896"/>
                    <a:pt x="2382" y="13029"/>
                    <a:pt x="2321" y="13167"/>
                  </a:cubicBezTo>
                  <a:cubicBezTo>
                    <a:pt x="1416" y="15277"/>
                    <a:pt x="793" y="17863"/>
                    <a:pt x="517" y="21098"/>
                  </a:cubicBezTo>
                  <a:cubicBezTo>
                    <a:pt x="0" y="27179"/>
                    <a:pt x="491" y="38800"/>
                    <a:pt x="1728" y="47604"/>
                  </a:cubicBezTo>
                  <a:lnTo>
                    <a:pt x="1722" y="47599"/>
                  </a:lnTo>
                  <a:lnTo>
                    <a:pt x="1722" y="47599"/>
                  </a:lnTo>
                  <a:cubicBezTo>
                    <a:pt x="3511" y="62311"/>
                    <a:pt x="5704" y="62337"/>
                    <a:pt x="8893" y="64800"/>
                  </a:cubicBezTo>
                  <a:cubicBezTo>
                    <a:pt x="14375" y="69036"/>
                    <a:pt x="26727" y="74990"/>
                    <a:pt x="31935" y="77039"/>
                  </a:cubicBezTo>
                  <a:cubicBezTo>
                    <a:pt x="34122" y="77900"/>
                    <a:pt x="36218" y="78254"/>
                    <a:pt x="38217" y="78254"/>
                  </a:cubicBezTo>
                  <a:cubicBezTo>
                    <a:pt x="44845" y="78254"/>
                    <a:pt x="50423" y="74367"/>
                    <a:pt x="54844" y="72184"/>
                  </a:cubicBezTo>
                  <a:cubicBezTo>
                    <a:pt x="60593" y="69349"/>
                    <a:pt x="67660" y="64917"/>
                    <a:pt x="70083" y="63160"/>
                  </a:cubicBezTo>
                  <a:cubicBezTo>
                    <a:pt x="71519" y="62112"/>
                    <a:pt x="72265" y="61054"/>
                    <a:pt x="72249" y="59940"/>
                  </a:cubicBezTo>
                  <a:cubicBezTo>
                    <a:pt x="72244" y="59501"/>
                    <a:pt x="72254" y="57691"/>
                    <a:pt x="72254" y="57227"/>
                  </a:cubicBezTo>
                  <a:cubicBezTo>
                    <a:pt x="72249" y="55806"/>
                    <a:pt x="71002" y="54283"/>
                    <a:pt x="68359" y="52572"/>
                  </a:cubicBezTo>
                  <a:cubicBezTo>
                    <a:pt x="63485" y="49408"/>
                    <a:pt x="49284" y="41482"/>
                    <a:pt x="42456" y="37700"/>
                  </a:cubicBezTo>
                  <a:cubicBezTo>
                    <a:pt x="42452" y="37671"/>
                    <a:pt x="42429" y="37649"/>
                    <a:pt x="42400" y="37645"/>
                  </a:cubicBezTo>
                  <a:cubicBezTo>
                    <a:pt x="37147" y="34455"/>
                    <a:pt x="35553" y="20847"/>
                    <a:pt x="31914" y="9313"/>
                  </a:cubicBezTo>
                  <a:cubicBezTo>
                    <a:pt x="31837" y="9068"/>
                    <a:pt x="31761" y="8828"/>
                    <a:pt x="31679" y="8598"/>
                  </a:cubicBezTo>
                  <a:cubicBezTo>
                    <a:pt x="31617" y="8414"/>
                    <a:pt x="31551" y="8236"/>
                    <a:pt x="31490" y="8062"/>
                  </a:cubicBezTo>
                  <a:cubicBezTo>
                    <a:pt x="31260" y="7433"/>
                    <a:pt x="31025" y="6861"/>
                    <a:pt x="30774" y="6334"/>
                  </a:cubicBezTo>
                  <a:cubicBezTo>
                    <a:pt x="30718" y="6212"/>
                    <a:pt x="30662" y="6094"/>
                    <a:pt x="30606" y="5981"/>
                  </a:cubicBezTo>
                  <a:cubicBezTo>
                    <a:pt x="30382" y="5517"/>
                    <a:pt x="30129" y="5067"/>
                    <a:pt x="29850" y="4633"/>
                  </a:cubicBezTo>
                  <a:cubicBezTo>
                    <a:pt x="29782" y="4526"/>
                    <a:pt x="29711" y="4423"/>
                    <a:pt x="29645" y="4327"/>
                  </a:cubicBezTo>
                  <a:cubicBezTo>
                    <a:pt x="29517" y="4137"/>
                    <a:pt x="29384" y="3963"/>
                    <a:pt x="29251" y="3795"/>
                  </a:cubicBezTo>
                  <a:cubicBezTo>
                    <a:pt x="29175" y="3702"/>
                    <a:pt x="29104" y="3616"/>
                    <a:pt x="29026" y="3529"/>
                  </a:cubicBezTo>
                  <a:cubicBezTo>
                    <a:pt x="28910" y="3387"/>
                    <a:pt x="28786" y="3252"/>
                    <a:pt x="28654" y="3125"/>
                  </a:cubicBezTo>
                  <a:cubicBezTo>
                    <a:pt x="28554" y="3021"/>
                    <a:pt x="28450" y="2923"/>
                    <a:pt x="28342" y="2828"/>
                  </a:cubicBezTo>
                  <a:cubicBezTo>
                    <a:pt x="28026" y="2547"/>
                    <a:pt x="27699" y="2307"/>
                    <a:pt x="27361" y="2113"/>
                  </a:cubicBezTo>
                  <a:cubicBezTo>
                    <a:pt x="27300" y="2078"/>
                    <a:pt x="27213" y="2032"/>
                    <a:pt x="27111" y="1970"/>
                  </a:cubicBezTo>
                  <a:cubicBezTo>
                    <a:pt x="27102" y="1962"/>
                    <a:pt x="27092" y="1955"/>
                    <a:pt x="27080" y="1955"/>
                  </a:cubicBezTo>
                  <a:cubicBezTo>
                    <a:pt x="27054" y="1939"/>
                    <a:pt x="27034" y="1930"/>
                    <a:pt x="27013" y="1919"/>
                  </a:cubicBezTo>
                  <a:cubicBezTo>
                    <a:pt x="26978" y="1899"/>
                    <a:pt x="26941" y="1873"/>
                    <a:pt x="26901" y="1853"/>
                  </a:cubicBezTo>
                  <a:cubicBezTo>
                    <a:pt x="26584" y="1673"/>
                    <a:pt x="26180" y="1444"/>
                    <a:pt x="25818" y="1244"/>
                  </a:cubicBezTo>
                  <a:cubicBezTo>
                    <a:pt x="25716" y="1188"/>
                    <a:pt x="25618" y="1132"/>
                    <a:pt x="25526" y="1080"/>
                  </a:cubicBezTo>
                  <a:cubicBezTo>
                    <a:pt x="25480" y="1055"/>
                    <a:pt x="25435" y="1029"/>
                    <a:pt x="25393" y="1004"/>
                  </a:cubicBezTo>
                  <a:cubicBezTo>
                    <a:pt x="25224" y="907"/>
                    <a:pt x="25087" y="829"/>
                    <a:pt x="25010" y="784"/>
                  </a:cubicBezTo>
                  <a:cubicBezTo>
                    <a:pt x="24679" y="583"/>
                    <a:pt x="24326" y="420"/>
                    <a:pt x="23958" y="299"/>
                  </a:cubicBezTo>
                  <a:cubicBezTo>
                    <a:pt x="23835" y="258"/>
                    <a:pt x="23712" y="222"/>
                    <a:pt x="23589" y="186"/>
                  </a:cubicBezTo>
                  <a:cubicBezTo>
                    <a:pt x="23452" y="151"/>
                    <a:pt x="23313" y="119"/>
                    <a:pt x="23171" y="94"/>
                  </a:cubicBezTo>
                  <a:cubicBezTo>
                    <a:pt x="22812" y="31"/>
                    <a:pt x="22445" y="1"/>
                    <a:pt x="2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0"/>
            <p:cNvSpPr/>
            <p:nvPr/>
          </p:nvSpPr>
          <p:spPr>
            <a:xfrm>
              <a:off x="1412803" y="2178445"/>
              <a:ext cx="1806650" cy="1956375"/>
            </a:xfrm>
            <a:custGeom>
              <a:avLst/>
              <a:gdLst/>
              <a:ahLst/>
              <a:cxnLst/>
              <a:rect l="l" t="t" r="r" b="b"/>
              <a:pathLst>
                <a:path w="72266" h="78255" extrusionOk="0">
                  <a:moveTo>
                    <a:pt x="22068" y="1"/>
                  </a:moveTo>
                  <a:cubicBezTo>
                    <a:pt x="21101" y="1"/>
                    <a:pt x="20075" y="198"/>
                    <a:pt x="18990" y="544"/>
                  </a:cubicBezTo>
                  <a:cubicBezTo>
                    <a:pt x="18883" y="574"/>
                    <a:pt x="18771" y="611"/>
                    <a:pt x="18658" y="651"/>
                  </a:cubicBezTo>
                  <a:cubicBezTo>
                    <a:pt x="18331" y="769"/>
                    <a:pt x="17994" y="892"/>
                    <a:pt x="17656" y="1025"/>
                  </a:cubicBezTo>
                  <a:lnTo>
                    <a:pt x="17651" y="1025"/>
                  </a:lnTo>
                  <a:cubicBezTo>
                    <a:pt x="17202" y="1208"/>
                    <a:pt x="16736" y="1413"/>
                    <a:pt x="16267" y="1627"/>
                  </a:cubicBezTo>
                  <a:cubicBezTo>
                    <a:pt x="14611" y="2389"/>
                    <a:pt x="12827" y="3365"/>
                    <a:pt x="10926" y="4407"/>
                  </a:cubicBezTo>
                  <a:cubicBezTo>
                    <a:pt x="10702" y="4530"/>
                    <a:pt x="10477" y="4658"/>
                    <a:pt x="10251" y="4786"/>
                  </a:cubicBezTo>
                  <a:cubicBezTo>
                    <a:pt x="9981" y="4939"/>
                    <a:pt x="9715" y="5098"/>
                    <a:pt x="9449" y="5261"/>
                  </a:cubicBezTo>
                  <a:cubicBezTo>
                    <a:pt x="9282" y="5364"/>
                    <a:pt x="9112" y="5471"/>
                    <a:pt x="8944" y="5578"/>
                  </a:cubicBezTo>
                  <a:cubicBezTo>
                    <a:pt x="8519" y="5849"/>
                    <a:pt x="8105" y="6130"/>
                    <a:pt x="7702" y="6432"/>
                  </a:cubicBezTo>
                  <a:cubicBezTo>
                    <a:pt x="7503" y="6580"/>
                    <a:pt x="7303" y="6733"/>
                    <a:pt x="7104" y="6892"/>
                  </a:cubicBezTo>
                  <a:cubicBezTo>
                    <a:pt x="6910" y="7049"/>
                    <a:pt x="6716" y="7208"/>
                    <a:pt x="6527" y="7372"/>
                  </a:cubicBezTo>
                  <a:cubicBezTo>
                    <a:pt x="6241" y="7617"/>
                    <a:pt x="5965" y="7873"/>
                    <a:pt x="5699" y="8149"/>
                  </a:cubicBezTo>
                  <a:cubicBezTo>
                    <a:pt x="5514" y="8317"/>
                    <a:pt x="5341" y="8506"/>
                    <a:pt x="5172" y="8696"/>
                  </a:cubicBezTo>
                  <a:cubicBezTo>
                    <a:pt x="4821" y="9074"/>
                    <a:pt x="4491" y="9474"/>
                    <a:pt x="4186" y="9891"/>
                  </a:cubicBezTo>
                  <a:cubicBezTo>
                    <a:pt x="4180" y="9897"/>
                    <a:pt x="4180" y="9901"/>
                    <a:pt x="4176" y="9906"/>
                  </a:cubicBezTo>
                  <a:cubicBezTo>
                    <a:pt x="4099" y="10008"/>
                    <a:pt x="4023" y="10116"/>
                    <a:pt x="3951" y="10218"/>
                  </a:cubicBezTo>
                  <a:cubicBezTo>
                    <a:pt x="3792" y="10443"/>
                    <a:pt x="3644" y="10673"/>
                    <a:pt x="3496" y="10908"/>
                  </a:cubicBezTo>
                  <a:cubicBezTo>
                    <a:pt x="3282" y="11250"/>
                    <a:pt x="3077" y="11608"/>
                    <a:pt x="2883" y="11982"/>
                  </a:cubicBezTo>
                  <a:cubicBezTo>
                    <a:pt x="2816" y="12109"/>
                    <a:pt x="2750" y="12237"/>
                    <a:pt x="2689" y="12364"/>
                  </a:cubicBezTo>
                  <a:cubicBezTo>
                    <a:pt x="2622" y="12492"/>
                    <a:pt x="2561" y="12625"/>
                    <a:pt x="2500" y="12758"/>
                  </a:cubicBezTo>
                  <a:cubicBezTo>
                    <a:pt x="2438" y="12896"/>
                    <a:pt x="2382" y="13029"/>
                    <a:pt x="2321" y="13167"/>
                  </a:cubicBezTo>
                  <a:cubicBezTo>
                    <a:pt x="1416" y="15277"/>
                    <a:pt x="793" y="17863"/>
                    <a:pt x="517" y="21098"/>
                  </a:cubicBezTo>
                  <a:cubicBezTo>
                    <a:pt x="0" y="27179"/>
                    <a:pt x="491" y="38800"/>
                    <a:pt x="1728" y="47604"/>
                  </a:cubicBezTo>
                  <a:lnTo>
                    <a:pt x="1722" y="47599"/>
                  </a:lnTo>
                  <a:lnTo>
                    <a:pt x="1722" y="47599"/>
                  </a:lnTo>
                  <a:cubicBezTo>
                    <a:pt x="3511" y="62311"/>
                    <a:pt x="5704" y="62337"/>
                    <a:pt x="8893" y="64800"/>
                  </a:cubicBezTo>
                  <a:cubicBezTo>
                    <a:pt x="14375" y="69036"/>
                    <a:pt x="26727" y="74990"/>
                    <a:pt x="31935" y="77039"/>
                  </a:cubicBezTo>
                  <a:cubicBezTo>
                    <a:pt x="34122" y="77900"/>
                    <a:pt x="36218" y="78254"/>
                    <a:pt x="38217" y="78254"/>
                  </a:cubicBezTo>
                  <a:cubicBezTo>
                    <a:pt x="44845" y="78254"/>
                    <a:pt x="50423" y="74367"/>
                    <a:pt x="54844" y="72184"/>
                  </a:cubicBezTo>
                  <a:cubicBezTo>
                    <a:pt x="60593" y="69349"/>
                    <a:pt x="67660" y="64917"/>
                    <a:pt x="70083" y="63160"/>
                  </a:cubicBezTo>
                  <a:cubicBezTo>
                    <a:pt x="71519" y="62112"/>
                    <a:pt x="72265" y="61054"/>
                    <a:pt x="72249" y="59940"/>
                  </a:cubicBezTo>
                  <a:cubicBezTo>
                    <a:pt x="72244" y="59501"/>
                    <a:pt x="72254" y="57691"/>
                    <a:pt x="72254" y="57227"/>
                  </a:cubicBezTo>
                  <a:cubicBezTo>
                    <a:pt x="72249" y="55806"/>
                    <a:pt x="71002" y="54283"/>
                    <a:pt x="68359" y="52572"/>
                  </a:cubicBezTo>
                  <a:cubicBezTo>
                    <a:pt x="63485" y="49408"/>
                    <a:pt x="49284" y="41482"/>
                    <a:pt x="42456" y="37700"/>
                  </a:cubicBezTo>
                  <a:cubicBezTo>
                    <a:pt x="42452" y="37671"/>
                    <a:pt x="42429" y="37649"/>
                    <a:pt x="42400" y="37645"/>
                  </a:cubicBezTo>
                  <a:cubicBezTo>
                    <a:pt x="37147" y="34455"/>
                    <a:pt x="35553" y="20847"/>
                    <a:pt x="31914" y="9313"/>
                  </a:cubicBezTo>
                  <a:cubicBezTo>
                    <a:pt x="31837" y="9068"/>
                    <a:pt x="31761" y="8828"/>
                    <a:pt x="31679" y="8598"/>
                  </a:cubicBezTo>
                  <a:cubicBezTo>
                    <a:pt x="31617" y="8414"/>
                    <a:pt x="31551" y="8236"/>
                    <a:pt x="31490" y="8062"/>
                  </a:cubicBezTo>
                  <a:cubicBezTo>
                    <a:pt x="31260" y="7433"/>
                    <a:pt x="31025" y="6861"/>
                    <a:pt x="30774" y="6334"/>
                  </a:cubicBezTo>
                  <a:cubicBezTo>
                    <a:pt x="30718" y="6212"/>
                    <a:pt x="30662" y="6094"/>
                    <a:pt x="30606" y="5981"/>
                  </a:cubicBezTo>
                  <a:cubicBezTo>
                    <a:pt x="30382" y="5517"/>
                    <a:pt x="30129" y="5067"/>
                    <a:pt x="29850" y="4633"/>
                  </a:cubicBezTo>
                  <a:cubicBezTo>
                    <a:pt x="29782" y="4526"/>
                    <a:pt x="29711" y="4423"/>
                    <a:pt x="29645" y="4327"/>
                  </a:cubicBezTo>
                  <a:cubicBezTo>
                    <a:pt x="29517" y="4137"/>
                    <a:pt x="29384" y="3963"/>
                    <a:pt x="29251" y="3795"/>
                  </a:cubicBezTo>
                  <a:cubicBezTo>
                    <a:pt x="29175" y="3702"/>
                    <a:pt x="29104" y="3616"/>
                    <a:pt x="29026" y="3529"/>
                  </a:cubicBezTo>
                  <a:cubicBezTo>
                    <a:pt x="28910" y="3387"/>
                    <a:pt x="28786" y="3252"/>
                    <a:pt x="28654" y="3125"/>
                  </a:cubicBezTo>
                  <a:cubicBezTo>
                    <a:pt x="28554" y="3021"/>
                    <a:pt x="28450" y="2923"/>
                    <a:pt x="28342" y="2828"/>
                  </a:cubicBezTo>
                  <a:cubicBezTo>
                    <a:pt x="28026" y="2547"/>
                    <a:pt x="27699" y="2307"/>
                    <a:pt x="27361" y="2113"/>
                  </a:cubicBezTo>
                  <a:cubicBezTo>
                    <a:pt x="27300" y="2078"/>
                    <a:pt x="27213" y="2032"/>
                    <a:pt x="27111" y="1970"/>
                  </a:cubicBezTo>
                  <a:cubicBezTo>
                    <a:pt x="27102" y="1962"/>
                    <a:pt x="27092" y="1955"/>
                    <a:pt x="27080" y="1955"/>
                  </a:cubicBezTo>
                  <a:cubicBezTo>
                    <a:pt x="27054" y="1939"/>
                    <a:pt x="27034" y="1930"/>
                    <a:pt x="27013" y="1919"/>
                  </a:cubicBezTo>
                  <a:cubicBezTo>
                    <a:pt x="26978" y="1899"/>
                    <a:pt x="26941" y="1873"/>
                    <a:pt x="26901" y="1853"/>
                  </a:cubicBezTo>
                  <a:cubicBezTo>
                    <a:pt x="26584" y="1673"/>
                    <a:pt x="26180" y="1444"/>
                    <a:pt x="25818" y="1244"/>
                  </a:cubicBezTo>
                  <a:cubicBezTo>
                    <a:pt x="25716" y="1188"/>
                    <a:pt x="25618" y="1132"/>
                    <a:pt x="25526" y="1080"/>
                  </a:cubicBezTo>
                  <a:cubicBezTo>
                    <a:pt x="25480" y="1055"/>
                    <a:pt x="25435" y="1029"/>
                    <a:pt x="25393" y="1004"/>
                  </a:cubicBezTo>
                  <a:cubicBezTo>
                    <a:pt x="25224" y="907"/>
                    <a:pt x="25087" y="829"/>
                    <a:pt x="25010" y="784"/>
                  </a:cubicBezTo>
                  <a:cubicBezTo>
                    <a:pt x="24679" y="583"/>
                    <a:pt x="24326" y="420"/>
                    <a:pt x="23958" y="299"/>
                  </a:cubicBezTo>
                  <a:cubicBezTo>
                    <a:pt x="23835" y="258"/>
                    <a:pt x="23712" y="222"/>
                    <a:pt x="23589" y="186"/>
                  </a:cubicBezTo>
                  <a:cubicBezTo>
                    <a:pt x="23452" y="151"/>
                    <a:pt x="23313" y="119"/>
                    <a:pt x="23171" y="94"/>
                  </a:cubicBezTo>
                  <a:cubicBezTo>
                    <a:pt x="22812" y="31"/>
                    <a:pt x="22445" y="1"/>
                    <a:pt x="2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0"/>
            <p:cNvSpPr/>
            <p:nvPr/>
          </p:nvSpPr>
          <p:spPr>
            <a:xfrm>
              <a:off x="1537175" y="3072525"/>
              <a:ext cx="1705450" cy="997250"/>
            </a:xfrm>
            <a:custGeom>
              <a:avLst/>
              <a:gdLst/>
              <a:ahLst/>
              <a:cxnLst/>
              <a:rect l="l" t="t" r="r" b="b"/>
              <a:pathLst>
                <a:path w="68218" h="39890" extrusionOk="0">
                  <a:moveTo>
                    <a:pt x="33575" y="0"/>
                  </a:moveTo>
                  <a:cubicBezTo>
                    <a:pt x="33575" y="0"/>
                    <a:pt x="1" y="19813"/>
                    <a:pt x="1444" y="23472"/>
                  </a:cubicBezTo>
                  <a:cubicBezTo>
                    <a:pt x="2889" y="27132"/>
                    <a:pt x="20251" y="36100"/>
                    <a:pt x="26797" y="38675"/>
                  </a:cubicBezTo>
                  <a:cubicBezTo>
                    <a:pt x="28986" y="39536"/>
                    <a:pt x="31082" y="39889"/>
                    <a:pt x="33082" y="39889"/>
                  </a:cubicBezTo>
                  <a:cubicBezTo>
                    <a:pt x="39711" y="39889"/>
                    <a:pt x="45288" y="36004"/>
                    <a:pt x="49706" y="33822"/>
                  </a:cubicBezTo>
                  <a:cubicBezTo>
                    <a:pt x="55457" y="30982"/>
                    <a:pt x="62525" y="26551"/>
                    <a:pt x="64946" y="24794"/>
                  </a:cubicBezTo>
                  <a:cubicBezTo>
                    <a:pt x="68217" y="22418"/>
                    <a:pt x="67916" y="19987"/>
                    <a:pt x="63227" y="16945"/>
                  </a:cubicBezTo>
                  <a:cubicBezTo>
                    <a:pt x="56713" y="12718"/>
                    <a:pt x="33575" y="0"/>
                    <a:pt x="33575"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0"/>
            <p:cNvSpPr/>
            <p:nvPr/>
          </p:nvSpPr>
          <p:spPr>
            <a:xfrm>
              <a:off x="1537175" y="3072525"/>
              <a:ext cx="1705450" cy="997250"/>
            </a:xfrm>
            <a:custGeom>
              <a:avLst/>
              <a:gdLst/>
              <a:ahLst/>
              <a:cxnLst/>
              <a:rect l="l" t="t" r="r" b="b"/>
              <a:pathLst>
                <a:path w="68218" h="39890" extrusionOk="0">
                  <a:moveTo>
                    <a:pt x="33575" y="0"/>
                  </a:moveTo>
                  <a:cubicBezTo>
                    <a:pt x="33575" y="0"/>
                    <a:pt x="1" y="19813"/>
                    <a:pt x="1444" y="23472"/>
                  </a:cubicBezTo>
                  <a:cubicBezTo>
                    <a:pt x="2889" y="27132"/>
                    <a:pt x="20251" y="36100"/>
                    <a:pt x="26797" y="38675"/>
                  </a:cubicBezTo>
                  <a:cubicBezTo>
                    <a:pt x="28986" y="39536"/>
                    <a:pt x="31082" y="39889"/>
                    <a:pt x="33082" y="39889"/>
                  </a:cubicBezTo>
                  <a:cubicBezTo>
                    <a:pt x="39711" y="39889"/>
                    <a:pt x="45288" y="36004"/>
                    <a:pt x="49706" y="33822"/>
                  </a:cubicBezTo>
                  <a:cubicBezTo>
                    <a:pt x="55457" y="30982"/>
                    <a:pt x="62525" y="26551"/>
                    <a:pt x="64946" y="24794"/>
                  </a:cubicBezTo>
                  <a:cubicBezTo>
                    <a:pt x="68217" y="22418"/>
                    <a:pt x="67916" y="19987"/>
                    <a:pt x="63227" y="16945"/>
                  </a:cubicBezTo>
                  <a:cubicBezTo>
                    <a:pt x="56713" y="12718"/>
                    <a:pt x="33575" y="0"/>
                    <a:pt x="335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0"/>
            <p:cNvSpPr/>
            <p:nvPr/>
          </p:nvSpPr>
          <p:spPr>
            <a:xfrm>
              <a:off x="1678150" y="3244525"/>
              <a:ext cx="1489175" cy="791100"/>
            </a:xfrm>
            <a:custGeom>
              <a:avLst/>
              <a:gdLst/>
              <a:ahLst/>
              <a:cxnLst/>
              <a:rect l="l" t="t" r="r" b="b"/>
              <a:pathLst>
                <a:path w="59567" h="31644" extrusionOk="0">
                  <a:moveTo>
                    <a:pt x="31779" y="0"/>
                  </a:moveTo>
                  <a:cubicBezTo>
                    <a:pt x="31727" y="0"/>
                    <a:pt x="31677" y="1"/>
                    <a:pt x="31626" y="2"/>
                  </a:cubicBezTo>
                  <a:cubicBezTo>
                    <a:pt x="24843" y="165"/>
                    <a:pt x="5666" y="9726"/>
                    <a:pt x="3571" y="11360"/>
                  </a:cubicBezTo>
                  <a:cubicBezTo>
                    <a:pt x="1" y="14145"/>
                    <a:pt x="1951" y="17312"/>
                    <a:pt x="5476" y="19393"/>
                  </a:cubicBezTo>
                  <a:cubicBezTo>
                    <a:pt x="9000" y="21473"/>
                    <a:pt x="20393" y="27530"/>
                    <a:pt x="26909" y="29756"/>
                  </a:cubicBezTo>
                  <a:cubicBezTo>
                    <a:pt x="30017" y="30819"/>
                    <a:pt x="32480" y="31159"/>
                    <a:pt x="34501" y="31644"/>
                  </a:cubicBezTo>
                  <a:cubicBezTo>
                    <a:pt x="38121" y="30314"/>
                    <a:pt x="41319" y="28299"/>
                    <a:pt x="44067" y="26942"/>
                  </a:cubicBezTo>
                  <a:cubicBezTo>
                    <a:pt x="49818" y="24102"/>
                    <a:pt x="56886" y="19671"/>
                    <a:pt x="59307" y="17914"/>
                  </a:cubicBezTo>
                  <a:cubicBezTo>
                    <a:pt x="59400" y="17847"/>
                    <a:pt x="59479" y="17779"/>
                    <a:pt x="59566" y="17711"/>
                  </a:cubicBezTo>
                  <a:cubicBezTo>
                    <a:pt x="59248" y="16800"/>
                    <a:pt x="58634" y="15849"/>
                    <a:pt x="57626" y="14879"/>
                  </a:cubicBezTo>
                  <a:cubicBezTo>
                    <a:pt x="53421" y="10834"/>
                    <a:pt x="38630" y="0"/>
                    <a:pt x="31779"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0"/>
            <p:cNvSpPr/>
            <p:nvPr/>
          </p:nvSpPr>
          <p:spPr>
            <a:xfrm>
              <a:off x="1466800" y="2181875"/>
              <a:ext cx="620800" cy="363825"/>
            </a:xfrm>
            <a:custGeom>
              <a:avLst/>
              <a:gdLst/>
              <a:ahLst/>
              <a:cxnLst/>
              <a:rect l="l" t="t" r="r" b="b"/>
              <a:pathLst>
                <a:path w="24832" h="14553" extrusionOk="0">
                  <a:moveTo>
                    <a:pt x="19735" y="1"/>
                  </a:moveTo>
                  <a:cubicBezTo>
                    <a:pt x="16654" y="1"/>
                    <a:pt x="12950" y="2029"/>
                    <a:pt x="8607" y="4407"/>
                  </a:cubicBezTo>
                  <a:cubicBezTo>
                    <a:pt x="4980" y="6395"/>
                    <a:pt x="1885" y="8760"/>
                    <a:pt x="1" y="13166"/>
                  </a:cubicBezTo>
                  <a:lnTo>
                    <a:pt x="2401" y="14552"/>
                  </a:lnTo>
                  <a:cubicBezTo>
                    <a:pt x="4284" y="10130"/>
                    <a:pt x="7385" y="7765"/>
                    <a:pt x="11024" y="5770"/>
                  </a:cubicBezTo>
                  <a:cubicBezTo>
                    <a:pt x="15364" y="3392"/>
                    <a:pt x="19069" y="1359"/>
                    <a:pt x="22152" y="1359"/>
                  </a:cubicBezTo>
                  <a:cubicBezTo>
                    <a:pt x="23105" y="1359"/>
                    <a:pt x="23998" y="1553"/>
                    <a:pt x="24832" y="1991"/>
                  </a:cubicBezTo>
                  <a:cubicBezTo>
                    <a:pt x="24241" y="1657"/>
                    <a:pt x="23001" y="967"/>
                    <a:pt x="22690" y="786"/>
                  </a:cubicBezTo>
                  <a:cubicBezTo>
                    <a:pt x="21778" y="240"/>
                    <a:pt x="20793" y="1"/>
                    <a:pt x="19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0"/>
            <p:cNvSpPr/>
            <p:nvPr/>
          </p:nvSpPr>
          <p:spPr>
            <a:xfrm>
              <a:off x="1466800" y="2182162"/>
              <a:ext cx="620800" cy="363825"/>
            </a:xfrm>
            <a:custGeom>
              <a:avLst/>
              <a:gdLst/>
              <a:ahLst/>
              <a:cxnLst/>
              <a:rect l="l" t="t" r="r" b="b"/>
              <a:pathLst>
                <a:path w="24832" h="14553" extrusionOk="0">
                  <a:moveTo>
                    <a:pt x="19735" y="1"/>
                  </a:moveTo>
                  <a:cubicBezTo>
                    <a:pt x="16654" y="1"/>
                    <a:pt x="12950" y="2029"/>
                    <a:pt x="8607" y="4407"/>
                  </a:cubicBezTo>
                  <a:cubicBezTo>
                    <a:pt x="4980" y="6395"/>
                    <a:pt x="1885" y="8760"/>
                    <a:pt x="1" y="13166"/>
                  </a:cubicBezTo>
                  <a:lnTo>
                    <a:pt x="2401" y="14552"/>
                  </a:lnTo>
                  <a:cubicBezTo>
                    <a:pt x="4284" y="10130"/>
                    <a:pt x="7385" y="7765"/>
                    <a:pt x="11024" y="5770"/>
                  </a:cubicBezTo>
                  <a:cubicBezTo>
                    <a:pt x="15364" y="3392"/>
                    <a:pt x="19069" y="1359"/>
                    <a:pt x="22152" y="1359"/>
                  </a:cubicBezTo>
                  <a:cubicBezTo>
                    <a:pt x="23105" y="1359"/>
                    <a:pt x="23998" y="1553"/>
                    <a:pt x="24832" y="1991"/>
                  </a:cubicBezTo>
                  <a:cubicBezTo>
                    <a:pt x="24241" y="1657"/>
                    <a:pt x="23001" y="967"/>
                    <a:pt x="22690" y="786"/>
                  </a:cubicBezTo>
                  <a:cubicBezTo>
                    <a:pt x="21778" y="240"/>
                    <a:pt x="20793" y="1"/>
                    <a:pt x="19735"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0"/>
            <p:cNvSpPr/>
            <p:nvPr/>
          </p:nvSpPr>
          <p:spPr>
            <a:xfrm>
              <a:off x="1460900" y="2215775"/>
              <a:ext cx="1007900" cy="1472125"/>
            </a:xfrm>
            <a:custGeom>
              <a:avLst/>
              <a:gdLst/>
              <a:ahLst/>
              <a:cxnLst/>
              <a:rect l="l" t="t" r="r" b="b"/>
              <a:pathLst>
                <a:path w="40316" h="58885" extrusionOk="0">
                  <a:moveTo>
                    <a:pt x="22394" y="0"/>
                  </a:moveTo>
                  <a:cubicBezTo>
                    <a:pt x="19308" y="0"/>
                    <a:pt x="15602" y="2040"/>
                    <a:pt x="11259" y="4415"/>
                  </a:cubicBezTo>
                  <a:cubicBezTo>
                    <a:pt x="10897" y="4615"/>
                    <a:pt x="10538" y="4820"/>
                    <a:pt x="10186" y="5029"/>
                  </a:cubicBezTo>
                  <a:cubicBezTo>
                    <a:pt x="10047" y="5106"/>
                    <a:pt x="9915" y="5187"/>
                    <a:pt x="9782" y="5269"/>
                  </a:cubicBezTo>
                  <a:cubicBezTo>
                    <a:pt x="9618" y="5366"/>
                    <a:pt x="9461" y="5468"/>
                    <a:pt x="9302" y="5570"/>
                  </a:cubicBezTo>
                  <a:cubicBezTo>
                    <a:pt x="9184" y="5642"/>
                    <a:pt x="9067" y="5718"/>
                    <a:pt x="8949" y="5801"/>
                  </a:cubicBezTo>
                  <a:cubicBezTo>
                    <a:pt x="8183" y="6304"/>
                    <a:pt x="7453" y="6859"/>
                    <a:pt x="6762" y="7461"/>
                  </a:cubicBezTo>
                  <a:cubicBezTo>
                    <a:pt x="6650" y="7558"/>
                    <a:pt x="6543" y="7655"/>
                    <a:pt x="6435" y="7763"/>
                  </a:cubicBezTo>
                  <a:cubicBezTo>
                    <a:pt x="5996" y="8167"/>
                    <a:pt x="5581" y="8597"/>
                    <a:pt x="5194" y="9050"/>
                  </a:cubicBezTo>
                  <a:cubicBezTo>
                    <a:pt x="5122" y="9133"/>
                    <a:pt x="5050" y="9214"/>
                    <a:pt x="4983" y="9296"/>
                  </a:cubicBezTo>
                  <a:cubicBezTo>
                    <a:pt x="4902" y="9398"/>
                    <a:pt x="4815" y="9501"/>
                    <a:pt x="4739" y="9603"/>
                  </a:cubicBezTo>
                  <a:cubicBezTo>
                    <a:pt x="4656" y="9704"/>
                    <a:pt x="4580" y="9812"/>
                    <a:pt x="4499" y="9919"/>
                  </a:cubicBezTo>
                  <a:cubicBezTo>
                    <a:pt x="4421" y="10022"/>
                    <a:pt x="4345" y="10129"/>
                    <a:pt x="4268" y="10241"/>
                  </a:cubicBezTo>
                  <a:cubicBezTo>
                    <a:pt x="3955" y="10689"/>
                    <a:pt x="3664" y="11153"/>
                    <a:pt x="3399" y="11630"/>
                  </a:cubicBezTo>
                  <a:cubicBezTo>
                    <a:pt x="3364" y="11693"/>
                    <a:pt x="3328" y="11754"/>
                    <a:pt x="3298" y="11815"/>
                  </a:cubicBezTo>
                  <a:cubicBezTo>
                    <a:pt x="3226" y="11943"/>
                    <a:pt x="3159" y="12076"/>
                    <a:pt x="3093" y="12209"/>
                  </a:cubicBezTo>
                  <a:cubicBezTo>
                    <a:pt x="2996" y="12403"/>
                    <a:pt x="2904" y="12597"/>
                    <a:pt x="2812" y="12791"/>
                  </a:cubicBezTo>
                  <a:cubicBezTo>
                    <a:pt x="1820" y="14973"/>
                    <a:pt x="1136" y="17671"/>
                    <a:pt x="844" y="21105"/>
                  </a:cubicBezTo>
                  <a:cubicBezTo>
                    <a:pt x="1" y="31096"/>
                    <a:pt x="1856" y="56038"/>
                    <a:pt x="5290" y="58885"/>
                  </a:cubicBezTo>
                  <a:cubicBezTo>
                    <a:pt x="5290" y="58885"/>
                    <a:pt x="4764" y="55656"/>
                    <a:pt x="11672" y="51307"/>
                  </a:cubicBezTo>
                  <a:cubicBezTo>
                    <a:pt x="16368" y="48352"/>
                    <a:pt x="19665" y="45870"/>
                    <a:pt x="24678" y="43411"/>
                  </a:cubicBezTo>
                  <a:cubicBezTo>
                    <a:pt x="36891" y="37411"/>
                    <a:pt x="40315" y="36288"/>
                    <a:pt x="40315" y="36288"/>
                  </a:cubicBezTo>
                  <a:cubicBezTo>
                    <a:pt x="35063" y="33098"/>
                    <a:pt x="33469" y="19490"/>
                    <a:pt x="29830" y="7956"/>
                  </a:cubicBezTo>
                  <a:cubicBezTo>
                    <a:pt x="29753" y="7711"/>
                    <a:pt x="29677" y="7471"/>
                    <a:pt x="29594" y="7241"/>
                  </a:cubicBezTo>
                  <a:cubicBezTo>
                    <a:pt x="29533" y="7057"/>
                    <a:pt x="29467" y="6879"/>
                    <a:pt x="29406" y="6705"/>
                  </a:cubicBezTo>
                  <a:cubicBezTo>
                    <a:pt x="29176" y="6076"/>
                    <a:pt x="28941" y="5504"/>
                    <a:pt x="28690" y="4977"/>
                  </a:cubicBezTo>
                  <a:cubicBezTo>
                    <a:pt x="28634" y="4855"/>
                    <a:pt x="28578" y="4737"/>
                    <a:pt x="28522" y="4625"/>
                  </a:cubicBezTo>
                  <a:cubicBezTo>
                    <a:pt x="28298" y="4160"/>
                    <a:pt x="28045" y="3710"/>
                    <a:pt x="27766" y="3276"/>
                  </a:cubicBezTo>
                  <a:cubicBezTo>
                    <a:pt x="27698" y="3169"/>
                    <a:pt x="27627" y="3066"/>
                    <a:pt x="27561" y="2970"/>
                  </a:cubicBezTo>
                  <a:cubicBezTo>
                    <a:pt x="27433" y="2780"/>
                    <a:pt x="27300" y="2606"/>
                    <a:pt x="27167" y="2438"/>
                  </a:cubicBezTo>
                  <a:cubicBezTo>
                    <a:pt x="27091" y="2345"/>
                    <a:pt x="27019" y="2259"/>
                    <a:pt x="26942" y="2172"/>
                  </a:cubicBezTo>
                  <a:cubicBezTo>
                    <a:pt x="26826" y="2030"/>
                    <a:pt x="26702" y="1895"/>
                    <a:pt x="26570" y="1768"/>
                  </a:cubicBezTo>
                  <a:cubicBezTo>
                    <a:pt x="26470" y="1664"/>
                    <a:pt x="26366" y="1566"/>
                    <a:pt x="26258" y="1473"/>
                  </a:cubicBezTo>
                  <a:cubicBezTo>
                    <a:pt x="26094" y="1327"/>
                    <a:pt x="25923" y="1190"/>
                    <a:pt x="25745" y="1063"/>
                  </a:cubicBezTo>
                  <a:cubicBezTo>
                    <a:pt x="25633" y="980"/>
                    <a:pt x="25518" y="911"/>
                    <a:pt x="25403" y="839"/>
                  </a:cubicBezTo>
                  <a:cubicBezTo>
                    <a:pt x="25361" y="812"/>
                    <a:pt x="25320" y="782"/>
                    <a:pt x="25277" y="756"/>
                  </a:cubicBezTo>
                  <a:cubicBezTo>
                    <a:pt x="25216" y="721"/>
                    <a:pt x="25129" y="675"/>
                    <a:pt x="25027" y="613"/>
                  </a:cubicBezTo>
                  <a:cubicBezTo>
                    <a:pt x="25018" y="605"/>
                    <a:pt x="25008" y="598"/>
                    <a:pt x="24996" y="598"/>
                  </a:cubicBezTo>
                  <a:cubicBezTo>
                    <a:pt x="24970" y="582"/>
                    <a:pt x="24950" y="573"/>
                    <a:pt x="24929" y="562"/>
                  </a:cubicBezTo>
                  <a:cubicBezTo>
                    <a:pt x="24868" y="532"/>
                    <a:pt x="24811" y="506"/>
                    <a:pt x="24750" y="481"/>
                  </a:cubicBezTo>
                  <a:cubicBezTo>
                    <a:pt x="24663" y="440"/>
                    <a:pt x="24576" y="404"/>
                    <a:pt x="24490" y="368"/>
                  </a:cubicBezTo>
                  <a:cubicBezTo>
                    <a:pt x="24149" y="241"/>
                    <a:pt x="23796" y="147"/>
                    <a:pt x="23438" y="87"/>
                  </a:cubicBezTo>
                  <a:cubicBezTo>
                    <a:pt x="23345" y="71"/>
                    <a:pt x="23253" y="56"/>
                    <a:pt x="23155" y="46"/>
                  </a:cubicBezTo>
                  <a:cubicBezTo>
                    <a:pt x="23017" y="31"/>
                    <a:pt x="22880" y="16"/>
                    <a:pt x="22742" y="11"/>
                  </a:cubicBezTo>
                  <a:cubicBezTo>
                    <a:pt x="22629" y="5"/>
                    <a:pt x="22512" y="0"/>
                    <a:pt x="22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0"/>
            <p:cNvSpPr/>
            <p:nvPr/>
          </p:nvSpPr>
          <p:spPr>
            <a:xfrm>
              <a:off x="2588675" y="4227525"/>
              <a:ext cx="362150" cy="764900"/>
            </a:xfrm>
            <a:custGeom>
              <a:avLst/>
              <a:gdLst/>
              <a:ahLst/>
              <a:cxnLst/>
              <a:rect l="l" t="t" r="r" b="b"/>
              <a:pathLst>
                <a:path w="14486" h="30596" extrusionOk="0">
                  <a:moveTo>
                    <a:pt x="5379" y="1"/>
                  </a:moveTo>
                  <a:cubicBezTo>
                    <a:pt x="2656" y="1"/>
                    <a:pt x="483" y="2222"/>
                    <a:pt x="284" y="2939"/>
                  </a:cubicBezTo>
                  <a:cubicBezTo>
                    <a:pt x="0" y="3963"/>
                    <a:pt x="190" y="6007"/>
                    <a:pt x="1480" y="8487"/>
                  </a:cubicBezTo>
                  <a:cubicBezTo>
                    <a:pt x="2599" y="10638"/>
                    <a:pt x="3203" y="14071"/>
                    <a:pt x="3079" y="16391"/>
                  </a:cubicBezTo>
                  <a:cubicBezTo>
                    <a:pt x="2954" y="18712"/>
                    <a:pt x="2077" y="24521"/>
                    <a:pt x="4521" y="27330"/>
                  </a:cubicBezTo>
                  <a:cubicBezTo>
                    <a:pt x="6022" y="29054"/>
                    <a:pt x="8591" y="30596"/>
                    <a:pt x="10741" y="30596"/>
                  </a:cubicBezTo>
                  <a:cubicBezTo>
                    <a:pt x="12095" y="30596"/>
                    <a:pt x="13282" y="29985"/>
                    <a:pt x="13934" y="28424"/>
                  </a:cubicBezTo>
                  <a:cubicBezTo>
                    <a:pt x="14485" y="27102"/>
                    <a:pt x="13100" y="22648"/>
                    <a:pt x="12432" y="19384"/>
                  </a:cubicBezTo>
                  <a:cubicBezTo>
                    <a:pt x="11101" y="12884"/>
                    <a:pt x="10018" y="6418"/>
                    <a:pt x="10018" y="6418"/>
                  </a:cubicBezTo>
                  <a:lnTo>
                    <a:pt x="5849" y="23"/>
                  </a:lnTo>
                  <a:cubicBezTo>
                    <a:pt x="5691" y="8"/>
                    <a:pt x="5534" y="1"/>
                    <a:pt x="53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0"/>
            <p:cNvSpPr/>
            <p:nvPr/>
          </p:nvSpPr>
          <p:spPr>
            <a:xfrm>
              <a:off x="2717025" y="4359500"/>
              <a:ext cx="195525" cy="457925"/>
            </a:xfrm>
            <a:custGeom>
              <a:avLst/>
              <a:gdLst/>
              <a:ahLst/>
              <a:cxnLst/>
              <a:rect l="l" t="t" r="r" b="b"/>
              <a:pathLst>
                <a:path w="7821" h="18317" extrusionOk="0">
                  <a:moveTo>
                    <a:pt x="1" y="1"/>
                  </a:moveTo>
                  <a:cubicBezTo>
                    <a:pt x="422" y="2272"/>
                    <a:pt x="1036" y="6059"/>
                    <a:pt x="1115" y="9571"/>
                  </a:cubicBezTo>
                  <a:cubicBezTo>
                    <a:pt x="1194" y="13083"/>
                    <a:pt x="2026" y="15361"/>
                    <a:pt x="3297" y="16881"/>
                  </a:cubicBezTo>
                  <a:cubicBezTo>
                    <a:pt x="3983" y="17698"/>
                    <a:pt x="5138" y="18316"/>
                    <a:pt x="6080" y="18316"/>
                  </a:cubicBezTo>
                  <a:cubicBezTo>
                    <a:pt x="7068" y="18316"/>
                    <a:pt x="7820" y="17636"/>
                    <a:pt x="7546" y="15792"/>
                  </a:cubicBezTo>
                  <a:cubicBezTo>
                    <a:pt x="7172" y="13286"/>
                    <a:pt x="4884" y="1139"/>
                    <a:pt x="4884" y="1139"/>
                  </a:cubicBezTo>
                  <a:lnTo>
                    <a:pt x="1"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0"/>
            <p:cNvSpPr/>
            <p:nvPr/>
          </p:nvSpPr>
          <p:spPr>
            <a:xfrm>
              <a:off x="2617675" y="4227575"/>
              <a:ext cx="322875" cy="690400"/>
            </a:xfrm>
            <a:custGeom>
              <a:avLst/>
              <a:gdLst/>
              <a:ahLst/>
              <a:cxnLst/>
              <a:rect l="l" t="t" r="r" b="b"/>
              <a:pathLst>
                <a:path w="12915" h="27616" extrusionOk="0">
                  <a:moveTo>
                    <a:pt x="4120" y="0"/>
                  </a:moveTo>
                  <a:cubicBezTo>
                    <a:pt x="2423" y="35"/>
                    <a:pt x="955" y="919"/>
                    <a:pt x="52" y="1744"/>
                  </a:cubicBezTo>
                  <a:cubicBezTo>
                    <a:pt x="0" y="3909"/>
                    <a:pt x="1388" y="9605"/>
                    <a:pt x="4498" y="14299"/>
                  </a:cubicBezTo>
                  <a:cubicBezTo>
                    <a:pt x="7548" y="18901"/>
                    <a:pt x="11965" y="24282"/>
                    <a:pt x="12896" y="27615"/>
                  </a:cubicBezTo>
                  <a:cubicBezTo>
                    <a:pt x="12915" y="26067"/>
                    <a:pt x="12155" y="23262"/>
                    <a:pt x="11576" y="20761"/>
                  </a:cubicBezTo>
                  <a:cubicBezTo>
                    <a:pt x="11563" y="20707"/>
                    <a:pt x="11550" y="20652"/>
                    <a:pt x="11538" y="20597"/>
                  </a:cubicBezTo>
                  <a:cubicBezTo>
                    <a:pt x="11504" y="20451"/>
                    <a:pt x="11472" y="20308"/>
                    <a:pt x="11440" y="20165"/>
                  </a:cubicBezTo>
                  <a:cubicBezTo>
                    <a:pt x="11426" y="20099"/>
                    <a:pt x="11410" y="20032"/>
                    <a:pt x="11396" y="19968"/>
                  </a:cubicBezTo>
                  <a:cubicBezTo>
                    <a:pt x="11355" y="19782"/>
                    <a:pt x="11317" y="19599"/>
                    <a:pt x="11279" y="19420"/>
                  </a:cubicBezTo>
                  <a:cubicBezTo>
                    <a:pt x="11277" y="19408"/>
                    <a:pt x="11275" y="19395"/>
                    <a:pt x="11272" y="19383"/>
                  </a:cubicBezTo>
                  <a:cubicBezTo>
                    <a:pt x="10857" y="17352"/>
                    <a:pt x="10464" y="15324"/>
                    <a:pt x="10122" y="13496"/>
                  </a:cubicBezTo>
                  <a:cubicBezTo>
                    <a:pt x="9848" y="12033"/>
                    <a:pt x="9607" y="10698"/>
                    <a:pt x="9410" y="9591"/>
                  </a:cubicBezTo>
                  <a:cubicBezTo>
                    <a:pt x="9311" y="9038"/>
                    <a:pt x="9224" y="8541"/>
                    <a:pt x="9149" y="8114"/>
                  </a:cubicBezTo>
                  <a:cubicBezTo>
                    <a:pt x="9113" y="7901"/>
                    <a:pt x="9078" y="7705"/>
                    <a:pt x="9047" y="7528"/>
                  </a:cubicBezTo>
                  <a:cubicBezTo>
                    <a:pt x="8925" y="6820"/>
                    <a:pt x="8858" y="6416"/>
                    <a:pt x="8858" y="6416"/>
                  </a:cubicBezTo>
                  <a:lnTo>
                    <a:pt x="4689" y="21"/>
                  </a:lnTo>
                  <a:cubicBezTo>
                    <a:pt x="4491" y="1"/>
                    <a:pt x="4306" y="3"/>
                    <a:pt x="412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0"/>
            <p:cNvSpPr/>
            <p:nvPr/>
          </p:nvSpPr>
          <p:spPr>
            <a:xfrm>
              <a:off x="2227225" y="3048950"/>
              <a:ext cx="1013175" cy="1288625"/>
            </a:xfrm>
            <a:custGeom>
              <a:avLst/>
              <a:gdLst/>
              <a:ahLst/>
              <a:cxnLst/>
              <a:rect l="l" t="t" r="r" b="b"/>
              <a:pathLst>
                <a:path w="40527" h="51545" extrusionOk="0">
                  <a:moveTo>
                    <a:pt x="9372" y="1"/>
                  </a:moveTo>
                  <a:lnTo>
                    <a:pt x="1" y="10725"/>
                  </a:lnTo>
                  <a:lnTo>
                    <a:pt x="10536" y="18919"/>
                  </a:lnTo>
                  <a:lnTo>
                    <a:pt x="21666" y="29305"/>
                  </a:lnTo>
                  <a:cubicBezTo>
                    <a:pt x="21666" y="29305"/>
                    <a:pt x="21723" y="29296"/>
                    <a:pt x="21816" y="29296"/>
                  </a:cubicBezTo>
                  <a:cubicBezTo>
                    <a:pt x="22322" y="29296"/>
                    <a:pt x="23881" y="29549"/>
                    <a:pt x="22848" y="32823"/>
                  </a:cubicBezTo>
                  <a:cubicBezTo>
                    <a:pt x="22459" y="34052"/>
                    <a:pt x="21914" y="36498"/>
                    <a:pt x="21348" y="39263"/>
                  </a:cubicBezTo>
                  <a:lnTo>
                    <a:pt x="31468" y="51544"/>
                  </a:lnTo>
                  <a:cubicBezTo>
                    <a:pt x="31468" y="51544"/>
                    <a:pt x="33823" y="43956"/>
                    <a:pt x="35724" y="38731"/>
                  </a:cubicBezTo>
                  <a:cubicBezTo>
                    <a:pt x="39075" y="29524"/>
                    <a:pt x="40526" y="25294"/>
                    <a:pt x="39958" y="23222"/>
                  </a:cubicBezTo>
                  <a:cubicBezTo>
                    <a:pt x="39215" y="20511"/>
                    <a:pt x="35903" y="17390"/>
                    <a:pt x="28673" y="12252"/>
                  </a:cubicBezTo>
                  <a:cubicBezTo>
                    <a:pt x="19581" y="5791"/>
                    <a:pt x="9372" y="1"/>
                    <a:pt x="9372"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0"/>
            <p:cNvSpPr/>
            <p:nvPr/>
          </p:nvSpPr>
          <p:spPr>
            <a:xfrm>
              <a:off x="2227225" y="3048950"/>
              <a:ext cx="1013175" cy="1288625"/>
            </a:xfrm>
            <a:custGeom>
              <a:avLst/>
              <a:gdLst/>
              <a:ahLst/>
              <a:cxnLst/>
              <a:rect l="l" t="t" r="r" b="b"/>
              <a:pathLst>
                <a:path w="40527" h="51545" extrusionOk="0">
                  <a:moveTo>
                    <a:pt x="9372" y="1"/>
                  </a:moveTo>
                  <a:lnTo>
                    <a:pt x="1" y="10725"/>
                  </a:lnTo>
                  <a:lnTo>
                    <a:pt x="10536" y="18919"/>
                  </a:lnTo>
                  <a:lnTo>
                    <a:pt x="21666" y="29305"/>
                  </a:lnTo>
                  <a:cubicBezTo>
                    <a:pt x="21666" y="29305"/>
                    <a:pt x="21723" y="29296"/>
                    <a:pt x="21816" y="29296"/>
                  </a:cubicBezTo>
                  <a:cubicBezTo>
                    <a:pt x="22322" y="29296"/>
                    <a:pt x="23881" y="29549"/>
                    <a:pt x="22848" y="32823"/>
                  </a:cubicBezTo>
                  <a:cubicBezTo>
                    <a:pt x="22459" y="34052"/>
                    <a:pt x="21914" y="36498"/>
                    <a:pt x="21348" y="39263"/>
                  </a:cubicBezTo>
                  <a:lnTo>
                    <a:pt x="31468" y="51544"/>
                  </a:lnTo>
                  <a:cubicBezTo>
                    <a:pt x="31468" y="51544"/>
                    <a:pt x="33823" y="43956"/>
                    <a:pt x="35724" y="38731"/>
                  </a:cubicBezTo>
                  <a:cubicBezTo>
                    <a:pt x="39075" y="29524"/>
                    <a:pt x="40526" y="25294"/>
                    <a:pt x="39958" y="23222"/>
                  </a:cubicBezTo>
                  <a:cubicBezTo>
                    <a:pt x="39215" y="20511"/>
                    <a:pt x="35903" y="17390"/>
                    <a:pt x="28673" y="12252"/>
                  </a:cubicBezTo>
                  <a:cubicBezTo>
                    <a:pt x="19581" y="5791"/>
                    <a:pt x="9372" y="1"/>
                    <a:pt x="9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0"/>
            <p:cNvSpPr/>
            <p:nvPr/>
          </p:nvSpPr>
          <p:spPr>
            <a:xfrm>
              <a:off x="2227225" y="3048950"/>
              <a:ext cx="1013175" cy="1288625"/>
            </a:xfrm>
            <a:custGeom>
              <a:avLst/>
              <a:gdLst/>
              <a:ahLst/>
              <a:cxnLst/>
              <a:rect l="l" t="t" r="r" b="b"/>
              <a:pathLst>
                <a:path w="40527" h="51545" extrusionOk="0">
                  <a:moveTo>
                    <a:pt x="9372" y="1"/>
                  </a:moveTo>
                  <a:lnTo>
                    <a:pt x="1" y="10725"/>
                  </a:lnTo>
                  <a:lnTo>
                    <a:pt x="10536" y="18919"/>
                  </a:lnTo>
                  <a:lnTo>
                    <a:pt x="21666" y="29305"/>
                  </a:lnTo>
                  <a:cubicBezTo>
                    <a:pt x="21666" y="29305"/>
                    <a:pt x="21723" y="29296"/>
                    <a:pt x="21816" y="29296"/>
                  </a:cubicBezTo>
                  <a:cubicBezTo>
                    <a:pt x="22322" y="29296"/>
                    <a:pt x="23881" y="29549"/>
                    <a:pt x="22848" y="32823"/>
                  </a:cubicBezTo>
                  <a:cubicBezTo>
                    <a:pt x="22459" y="34052"/>
                    <a:pt x="21914" y="36498"/>
                    <a:pt x="21348" y="39263"/>
                  </a:cubicBezTo>
                  <a:lnTo>
                    <a:pt x="31468" y="51544"/>
                  </a:lnTo>
                  <a:cubicBezTo>
                    <a:pt x="31468" y="51544"/>
                    <a:pt x="33823" y="43956"/>
                    <a:pt x="35724" y="38731"/>
                  </a:cubicBezTo>
                  <a:cubicBezTo>
                    <a:pt x="39075" y="29524"/>
                    <a:pt x="40526" y="25294"/>
                    <a:pt x="39958" y="23222"/>
                  </a:cubicBezTo>
                  <a:cubicBezTo>
                    <a:pt x="39215" y="20511"/>
                    <a:pt x="35903" y="17390"/>
                    <a:pt x="28673" y="12252"/>
                  </a:cubicBezTo>
                  <a:cubicBezTo>
                    <a:pt x="19581" y="5791"/>
                    <a:pt x="9372" y="1"/>
                    <a:pt x="9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0"/>
            <p:cNvSpPr/>
            <p:nvPr/>
          </p:nvSpPr>
          <p:spPr>
            <a:xfrm>
              <a:off x="2386475" y="3396825"/>
              <a:ext cx="607925" cy="906050"/>
            </a:xfrm>
            <a:custGeom>
              <a:avLst/>
              <a:gdLst/>
              <a:ahLst/>
              <a:cxnLst/>
              <a:rect l="l" t="t" r="r" b="b"/>
              <a:pathLst>
                <a:path w="24317" h="36242" extrusionOk="0">
                  <a:moveTo>
                    <a:pt x="3147" y="0"/>
                  </a:moveTo>
                  <a:lnTo>
                    <a:pt x="1" y="2480"/>
                  </a:lnTo>
                  <a:lnTo>
                    <a:pt x="5975" y="16443"/>
                  </a:lnTo>
                  <a:lnTo>
                    <a:pt x="24317" y="36242"/>
                  </a:lnTo>
                  <a:cubicBezTo>
                    <a:pt x="24317" y="36242"/>
                    <a:pt x="22945" y="26997"/>
                    <a:pt x="22342" y="21692"/>
                  </a:cubicBezTo>
                  <a:cubicBezTo>
                    <a:pt x="21626" y="15413"/>
                    <a:pt x="20113" y="14711"/>
                    <a:pt x="17505" y="12126"/>
                  </a:cubicBezTo>
                  <a:cubicBezTo>
                    <a:pt x="14897" y="9542"/>
                    <a:pt x="3147" y="0"/>
                    <a:pt x="314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0"/>
            <p:cNvSpPr/>
            <p:nvPr/>
          </p:nvSpPr>
          <p:spPr>
            <a:xfrm>
              <a:off x="2867175" y="4892050"/>
              <a:ext cx="690325" cy="520000"/>
            </a:xfrm>
            <a:custGeom>
              <a:avLst/>
              <a:gdLst/>
              <a:ahLst/>
              <a:cxnLst/>
              <a:rect l="l" t="t" r="r" b="b"/>
              <a:pathLst>
                <a:path w="27613" h="20800" extrusionOk="0">
                  <a:moveTo>
                    <a:pt x="1708" y="0"/>
                  </a:moveTo>
                  <a:cubicBezTo>
                    <a:pt x="1002" y="0"/>
                    <a:pt x="1019" y="1214"/>
                    <a:pt x="671" y="2772"/>
                  </a:cubicBezTo>
                  <a:cubicBezTo>
                    <a:pt x="444" y="3785"/>
                    <a:pt x="0" y="5480"/>
                    <a:pt x="687" y="7400"/>
                  </a:cubicBezTo>
                  <a:cubicBezTo>
                    <a:pt x="1373" y="9320"/>
                    <a:pt x="4469" y="9554"/>
                    <a:pt x="6119" y="12064"/>
                  </a:cubicBezTo>
                  <a:cubicBezTo>
                    <a:pt x="7768" y="14574"/>
                    <a:pt x="10181" y="19101"/>
                    <a:pt x="15708" y="20368"/>
                  </a:cubicBezTo>
                  <a:cubicBezTo>
                    <a:pt x="17027" y="20670"/>
                    <a:pt x="18273" y="20799"/>
                    <a:pt x="19421" y="20799"/>
                  </a:cubicBezTo>
                  <a:cubicBezTo>
                    <a:pt x="23083" y="20799"/>
                    <a:pt x="25742" y="19480"/>
                    <a:pt x="26550" y="18236"/>
                  </a:cubicBezTo>
                  <a:cubicBezTo>
                    <a:pt x="27613" y="16601"/>
                    <a:pt x="26710" y="15023"/>
                    <a:pt x="23196" y="12939"/>
                  </a:cubicBezTo>
                  <a:cubicBezTo>
                    <a:pt x="19465" y="10727"/>
                    <a:pt x="18408" y="10077"/>
                    <a:pt x="18408" y="10077"/>
                  </a:cubicBezTo>
                  <a:lnTo>
                    <a:pt x="1715" y="0"/>
                  </a:lnTo>
                  <a:cubicBezTo>
                    <a:pt x="1713" y="0"/>
                    <a:pt x="1710" y="0"/>
                    <a:pt x="1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0"/>
            <p:cNvSpPr/>
            <p:nvPr/>
          </p:nvSpPr>
          <p:spPr>
            <a:xfrm>
              <a:off x="2865825" y="4647250"/>
              <a:ext cx="546375" cy="613000"/>
            </a:xfrm>
            <a:custGeom>
              <a:avLst/>
              <a:gdLst/>
              <a:ahLst/>
              <a:cxnLst/>
              <a:rect l="l" t="t" r="r" b="b"/>
              <a:pathLst>
                <a:path w="21855" h="24520" extrusionOk="0">
                  <a:moveTo>
                    <a:pt x="8918" y="0"/>
                  </a:moveTo>
                  <a:lnTo>
                    <a:pt x="1" y="3129"/>
                  </a:lnTo>
                  <a:cubicBezTo>
                    <a:pt x="617" y="4865"/>
                    <a:pt x="1030" y="5551"/>
                    <a:pt x="1476" y="7336"/>
                  </a:cubicBezTo>
                  <a:cubicBezTo>
                    <a:pt x="1797" y="8618"/>
                    <a:pt x="1809" y="9149"/>
                    <a:pt x="1793" y="10627"/>
                  </a:cubicBezTo>
                  <a:cubicBezTo>
                    <a:pt x="1783" y="11389"/>
                    <a:pt x="2163" y="12221"/>
                    <a:pt x="2736" y="12884"/>
                  </a:cubicBezTo>
                  <a:cubicBezTo>
                    <a:pt x="3333" y="13571"/>
                    <a:pt x="3957" y="14217"/>
                    <a:pt x="4619" y="14847"/>
                  </a:cubicBezTo>
                  <a:cubicBezTo>
                    <a:pt x="6380" y="16523"/>
                    <a:pt x="9127" y="21018"/>
                    <a:pt x="12057" y="23080"/>
                  </a:cubicBezTo>
                  <a:cubicBezTo>
                    <a:pt x="13525" y="24112"/>
                    <a:pt x="15538" y="24519"/>
                    <a:pt x="17329" y="24519"/>
                  </a:cubicBezTo>
                  <a:cubicBezTo>
                    <a:pt x="19113" y="24519"/>
                    <a:pt x="20676" y="24115"/>
                    <a:pt x="21260" y="23521"/>
                  </a:cubicBezTo>
                  <a:cubicBezTo>
                    <a:pt x="21855" y="22918"/>
                    <a:pt x="21768" y="22352"/>
                    <a:pt x="21323" y="21873"/>
                  </a:cubicBezTo>
                  <a:cubicBezTo>
                    <a:pt x="20824" y="21336"/>
                    <a:pt x="19440" y="20109"/>
                    <a:pt x="18829" y="19444"/>
                  </a:cubicBezTo>
                  <a:cubicBezTo>
                    <a:pt x="16023" y="16392"/>
                    <a:pt x="13925" y="12901"/>
                    <a:pt x="11930" y="9700"/>
                  </a:cubicBezTo>
                  <a:cubicBezTo>
                    <a:pt x="9959" y="6536"/>
                    <a:pt x="8918" y="0"/>
                    <a:pt x="891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0"/>
            <p:cNvSpPr/>
            <p:nvPr/>
          </p:nvSpPr>
          <p:spPr>
            <a:xfrm>
              <a:off x="1683550" y="3014900"/>
              <a:ext cx="1420375" cy="1751750"/>
            </a:xfrm>
            <a:custGeom>
              <a:avLst/>
              <a:gdLst/>
              <a:ahLst/>
              <a:cxnLst/>
              <a:rect l="l" t="t" r="r" b="b"/>
              <a:pathLst>
                <a:path w="56815" h="70070" extrusionOk="0">
                  <a:moveTo>
                    <a:pt x="31580" y="1"/>
                  </a:moveTo>
                  <a:lnTo>
                    <a:pt x="4104" y="621"/>
                  </a:lnTo>
                  <a:cubicBezTo>
                    <a:pt x="1029" y="8325"/>
                    <a:pt x="0" y="15935"/>
                    <a:pt x="1802" y="19916"/>
                  </a:cubicBezTo>
                  <a:cubicBezTo>
                    <a:pt x="4260" y="25345"/>
                    <a:pt x="7563" y="27400"/>
                    <a:pt x="15551" y="31587"/>
                  </a:cubicBezTo>
                  <a:cubicBezTo>
                    <a:pt x="22163" y="35051"/>
                    <a:pt x="32919" y="38926"/>
                    <a:pt x="34850" y="39774"/>
                  </a:cubicBezTo>
                  <a:cubicBezTo>
                    <a:pt x="36304" y="40412"/>
                    <a:pt x="36614" y="41410"/>
                    <a:pt x="36913" y="45173"/>
                  </a:cubicBezTo>
                  <a:cubicBezTo>
                    <a:pt x="37206" y="48851"/>
                    <a:pt x="38756" y="52836"/>
                    <a:pt x="42822" y="60378"/>
                  </a:cubicBezTo>
                  <a:cubicBezTo>
                    <a:pt x="47027" y="68179"/>
                    <a:pt x="47665" y="69983"/>
                    <a:pt x="47665" y="69983"/>
                  </a:cubicBezTo>
                  <a:cubicBezTo>
                    <a:pt x="47665" y="69983"/>
                    <a:pt x="48224" y="70070"/>
                    <a:pt x="49107" y="70070"/>
                  </a:cubicBezTo>
                  <a:cubicBezTo>
                    <a:pt x="50965" y="70070"/>
                    <a:pt x="54259" y="69684"/>
                    <a:pt x="56815" y="67291"/>
                  </a:cubicBezTo>
                  <a:cubicBezTo>
                    <a:pt x="56815" y="67291"/>
                    <a:pt x="50105" y="36642"/>
                    <a:pt x="48254" y="31917"/>
                  </a:cubicBezTo>
                  <a:cubicBezTo>
                    <a:pt x="46403" y="27191"/>
                    <a:pt x="26450" y="14383"/>
                    <a:pt x="26450" y="14383"/>
                  </a:cubicBezTo>
                  <a:cubicBezTo>
                    <a:pt x="26450" y="14383"/>
                    <a:pt x="33948" y="8655"/>
                    <a:pt x="3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0"/>
            <p:cNvSpPr/>
            <p:nvPr/>
          </p:nvSpPr>
          <p:spPr>
            <a:xfrm>
              <a:off x="2393650" y="3241725"/>
              <a:ext cx="120425" cy="193550"/>
            </a:xfrm>
            <a:custGeom>
              <a:avLst/>
              <a:gdLst/>
              <a:ahLst/>
              <a:cxnLst/>
              <a:rect l="l" t="t" r="r" b="b"/>
              <a:pathLst>
                <a:path w="4817" h="7742" extrusionOk="0">
                  <a:moveTo>
                    <a:pt x="4817" y="0"/>
                  </a:moveTo>
                  <a:cubicBezTo>
                    <a:pt x="4816" y="1"/>
                    <a:pt x="3194" y="4643"/>
                    <a:pt x="0" y="6589"/>
                  </a:cubicBezTo>
                  <a:lnTo>
                    <a:pt x="1723" y="7741"/>
                  </a:lnTo>
                  <a:cubicBezTo>
                    <a:pt x="1723" y="7741"/>
                    <a:pt x="4814" y="4747"/>
                    <a:pt x="48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0"/>
            <p:cNvSpPr/>
            <p:nvPr/>
          </p:nvSpPr>
          <p:spPr>
            <a:xfrm>
              <a:off x="2314175" y="2114350"/>
              <a:ext cx="1030075" cy="1217875"/>
            </a:xfrm>
            <a:custGeom>
              <a:avLst/>
              <a:gdLst/>
              <a:ahLst/>
              <a:cxnLst/>
              <a:rect l="l" t="t" r="r" b="b"/>
              <a:pathLst>
                <a:path w="41203" h="48715" extrusionOk="0">
                  <a:moveTo>
                    <a:pt x="1368" y="1"/>
                  </a:moveTo>
                  <a:cubicBezTo>
                    <a:pt x="928" y="1"/>
                    <a:pt x="472" y="8"/>
                    <a:pt x="1" y="18"/>
                  </a:cubicBezTo>
                  <a:lnTo>
                    <a:pt x="322" y="9407"/>
                  </a:lnTo>
                  <a:cubicBezTo>
                    <a:pt x="322" y="9407"/>
                    <a:pt x="2927" y="23991"/>
                    <a:pt x="4031" y="29462"/>
                  </a:cubicBezTo>
                  <a:cubicBezTo>
                    <a:pt x="5134" y="34933"/>
                    <a:pt x="6416" y="35644"/>
                    <a:pt x="9925" y="37385"/>
                  </a:cubicBezTo>
                  <a:cubicBezTo>
                    <a:pt x="11316" y="38074"/>
                    <a:pt x="25416" y="44166"/>
                    <a:pt x="25416" y="44166"/>
                  </a:cubicBezTo>
                  <a:cubicBezTo>
                    <a:pt x="31784" y="46194"/>
                    <a:pt x="41203" y="48715"/>
                    <a:pt x="41203" y="48715"/>
                  </a:cubicBezTo>
                  <a:cubicBezTo>
                    <a:pt x="41203" y="48715"/>
                    <a:pt x="36202" y="42921"/>
                    <a:pt x="34125" y="40672"/>
                  </a:cubicBezTo>
                  <a:cubicBezTo>
                    <a:pt x="32789" y="39225"/>
                    <a:pt x="30288" y="38516"/>
                    <a:pt x="29330" y="37964"/>
                  </a:cubicBezTo>
                  <a:cubicBezTo>
                    <a:pt x="26885" y="36551"/>
                    <a:pt x="14252" y="28535"/>
                    <a:pt x="14252" y="28535"/>
                  </a:cubicBezTo>
                  <a:cubicBezTo>
                    <a:pt x="14252" y="28535"/>
                    <a:pt x="12504" y="16661"/>
                    <a:pt x="10854" y="8452"/>
                  </a:cubicBezTo>
                  <a:cubicBezTo>
                    <a:pt x="9338" y="913"/>
                    <a:pt x="6313" y="1"/>
                    <a:pt x="136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0"/>
            <p:cNvSpPr/>
            <p:nvPr/>
          </p:nvSpPr>
          <p:spPr>
            <a:xfrm>
              <a:off x="1719100" y="2114675"/>
              <a:ext cx="856175" cy="1178050"/>
            </a:xfrm>
            <a:custGeom>
              <a:avLst/>
              <a:gdLst/>
              <a:ahLst/>
              <a:cxnLst/>
              <a:rect l="l" t="t" r="r" b="b"/>
              <a:pathLst>
                <a:path w="34247" h="47122" extrusionOk="0">
                  <a:moveTo>
                    <a:pt x="23429" y="0"/>
                  </a:moveTo>
                  <a:cubicBezTo>
                    <a:pt x="22694" y="0"/>
                    <a:pt x="20921" y="38"/>
                    <a:pt x="18571" y="340"/>
                  </a:cubicBezTo>
                  <a:cubicBezTo>
                    <a:pt x="15445" y="741"/>
                    <a:pt x="10583" y="1009"/>
                    <a:pt x="10583" y="1009"/>
                  </a:cubicBezTo>
                  <a:cubicBezTo>
                    <a:pt x="10583" y="1009"/>
                    <a:pt x="5262" y="2490"/>
                    <a:pt x="2837" y="3421"/>
                  </a:cubicBezTo>
                  <a:cubicBezTo>
                    <a:pt x="1808" y="6801"/>
                    <a:pt x="722" y="16024"/>
                    <a:pt x="2611" y="22549"/>
                  </a:cubicBezTo>
                  <a:cubicBezTo>
                    <a:pt x="3692" y="26288"/>
                    <a:pt x="3853" y="28959"/>
                    <a:pt x="3630" y="30740"/>
                  </a:cubicBezTo>
                  <a:cubicBezTo>
                    <a:pt x="3417" y="32434"/>
                    <a:pt x="2624" y="34225"/>
                    <a:pt x="1951" y="36694"/>
                  </a:cubicBezTo>
                  <a:cubicBezTo>
                    <a:pt x="154" y="43290"/>
                    <a:pt x="0" y="45195"/>
                    <a:pt x="0" y="45195"/>
                  </a:cubicBezTo>
                  <a:cubicBezTo>
                    <a:pt x="0" y="45195"/>
                    <a:pt x="3137" y="47122"/>
                    <a:pt x="10455" y="47122"/>
                  </a:cubicBezTo>
                  <a:cubicBezTo>
                    <a:pt x="11956" y="47122"/>
                    <a:pt x="13632" y="47041"/>
                    <a:pt x="15494" y="46845"/>
                  </a:cubicBezTo>
                  <a:cubicBezTo>
                    <a:pt x="24821" y="45868"/>
                    <a:pt x="30360" y="42579"/>
                    <a:pt x="31896" y="38545"/>
                  </a:cubicBezTo>
                  <a:cubicBezTo>
                    <a:pt x="30735" y="36694"/>
                    <a:pt x="29515" y="34023"/>
                    <a:pt x="29629" y="31720"/>
                  </a:cubicBezTo>
                  <a:cubicBezTo>
                    <a:pt x="29743" y="29419"/>
                    <a:pt x="29999" y="26293"/>
                    <a:pt x="30379" y="23424"/>
                  </a:cubicBezTo>
                  <a:cubicBezTo>
                    <a:pt x="33836" y="20564"/>
                    <a:pt x="34247" y="16302"/>
                    <a:pt x="33263" y="13314"/>
                  </a:cubicBezTo>
                  <a:cubicBezTo>
                    <a:pt x="31879" y="9111"/>
                    <a:pt x="26016" y="2136"/>
                    <a:pt x="23803" y="4"/>
                  </a:cubicBezTo>
                  <a:cubicBezTo>
                    <a:pt x="23803" y="4"/>
                    <a:pt x="23673" y="0"/>
                    <a:pt x="23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0"/>
            <p:cNvSpPr/>
            <p:nvPr/>
          </p:nvSpPr>
          <p:spPr>
            <a:xfrm>
              <a:off x="1937350" y="2688400"/>
              <a:ext cx="353175" cy="155875"/>
            </a:xfrm>
            <a:custGeom>
              <a:avLst/>
              <a:gdLst/>
              <a:ahLst/>
              <a:cxnLst/>
              <a:rect l="l" t="t" r="r" b="b"/>
              <a:pathLst>
                <a:path w="14127" h="6235" extrusionOk="0">
                  <a:moveTo>
                    <a:pt x="1" y="1"/>
                  </a:moveTo>
                  <a:cubicBezTo>
                    <a:pt x="1" y="1"/>
                    <a:pt x="6" y="5753"/>
                    <a:pt x="6356" y="6209"/>
                  </a:cubicBezTo>
                  <a:cubicBezTo>
                    <a:pt x="6600" y="6227"/>
                    <a:pt x="6838" y="6235"/>
                    <a:pt x="7069" y="6235"/>
                  </a:cubicBezTo>
                  <a:cubicBezTo>
                    <a:pt x="12368" y="6235"/>
                    <a:pt x="14127" y="1805"/>
                    <a:pt x="14127" y="1805"/>
                  </a:cubicBezTo>
                  <a:lnTo>
                    <a:pt x="14127" y="1805"/>
                  </a:lnTo>
                  <a:cubicBezTo>
                    <a:pt x="14126" y="1805"/>
                    <a:pt x="11927" y="4752"/>
                    <a:pt x="7319" y="4752"/>
                  </a:cubicBezTo>
                  <a:cubicBezTo>
                    <a:pt x="7061" y="4752"/>
                    <a:pt x="6795" y="4743"/>
                    <a:pt x="6522" y="4724"/>
                  </a:cubicBezTo>
                  <a:cubicBezTo>
                    <a:pt x="1208" y="4344"/>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0"/>
            <p:cNvSpPr/>
            <p:nvPr/>
          </p:nvSpPr>
          <p:spPr>
            <a:xfrm>
              <a:off x="1745800" y="1271700"/>
              <a:ext cx="910625" cy="809625"/>
            </a:xfrm>
            <a:custGeom>
              <a:avLst/>
              <a:gdLst/>
              <a:ahLst/>
              <a:cxnLst/>
              <a:rect l="l" t="t" r="r" b="b"/>
              <a:pathLst>
                <a:path w="36425" h="32385" extrusionOk="0">
                  <a:moveTo>
                    <a:pt x="18495" y="0"/>
                  </a:moveTo>
                  <a:cubicBezTo>
                    <a:pt x="15496" y="0"/>
                    <a:pt x="12272" y="880"/>
                    <a:pt x="10421" y="3735"/>
                  </a:cubicBezTo>
                  <a:cubicBezTo>
                    <a:pt x="8936" y="3747"/>
                    <a:pt x="6063" y="4490"/>
                    <a:pt x="4020" y="7464"/>
                  </a:cubicBezTo>
                  <a:cubicBezTo>
                    <a:pt x="2657" y="9448"/>
                    <a:pt x="1672" y="12840"/>
                    <a:pt x="3510" y="16482"/>
                  </a:cubicBezTo>
                  <a:cubicBezTo>
                    <a:pt x="1238" y="18091"/>
                    <a:pt x="0" y="21042"/>
                    <a:pt x="445" y="23789"/>
                  </a:cubicBezTo>
                  <a:cubicBezTo>
                    <a:pt x="892" y="26537"/>
                    <a:pt x="2999" y="28946"/>
                    <a:pt x="5663" y="29753"/>
                  </a:cubicBezTo>
                  <a:cubicBezTo>
                    <a:pt x="5632" y="28951"/>
                    <a:pt x="5625" y="27861"/>
                    <a:pt x="6033" y="27171"/>
                  </a:cubicBezTo>
                  <a:cubicBezTo>
                    <a:pt x="6082" y="28808"/>
                    <a:pt x="6869" y="30171"/>
                    <a:pt x="8342" y="31094"/>
                  </a:cubicBezTo>
                  <a:cubicBezTo>
                    <a:pt x="9856" y="32042"/>
                    <a:pt x="11563" y="32384"/>
                    <a:pt x="13192" y="32384"/>
                  </a:cubicBezTo>
                  <a:cubicBezTo>
                    <a:pt x="16323" y="32384"/>
                    <a:pt x="19169" y="31121"/>
                    <a:pt x="19807" y="30476"/>
                  </a:cubicBezTo>
                  <a:cubicBezTo>
                    <a:pt x="21127" y="29142"/>
                    <a:pt x="22666" y="28080"/>
                    <a:pt x="24060" y="26815"/>
                  </a:cubicBezTo>
                  <a:cubicBezTo>
                    <a:pt x="24118" y="26761"/>
                    <a:pt x="24177" y="26707"/>
                    <a:pt x="24236" y="26653"/>
                  </a:cubicBezTo>
                  <a:cubicBezTo>
                    <a:pt x="25955" y="25044"/>
                    <a:pt x="27429" y="23207"/>
                    <a:pt x="29585" y="22243"/>
                  </a:cubicBezTo>
                  <a:cubicBezTo>
                    <a:pt x="33418" y="20530"/>
                    <a:pt x="33872" y="18540"/>
                    <a:pt x="33813" y="16469"/>
                  </a:cubicBezTo>
                  <a:lnTo>
                    <a:pt x="33813" y="16469"/>
                  </a:lnTo>
                  <a:cubicBezTo>
                    <a:pt x="34217" y="17503"/>
                    <a:pt x="34178" y="18531"/>
                    <a:pt x="33977" y="19441"/>
                  </a:cubicBezTo>
                  <a:cubicBezTo>
                    <a:pt x="35802" y="17366"/>
                    <a:pt x="36424" y="14300"/>
                    <a:pt x="35551" y="11676"/>
                  </a:cubicBezTo>
                  <a:cubicBezTo>
                    <a:pt x="34710" y="9150"/>
                    <a:pt x="32160" y="6532"/>
                    <a:pt x="29372" y="6482"/>
                  </a:cubicBezTo>
                  <a:cubicBezTo>
                    <a:pt x="29081" y="4691"/>
                    <a:pt x="27285" y="2235"/>
                    <a:pt x="24144" y="1004"/>
                  </a:cubicBezTo>
                  <a:cubicBezTo>
                    <a:pt x="22818" y="484"/>
                    <a:pt x="20718" y="0"/>
                    <a:pt x="18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0"/>
            <p:cNvSpPr/>
            <p:nvPr/>
          </p:nvSpPr>
          <p:spPr>
            <a:xfrm>
              <a:off x="1880725" y="1520150"/>
              <a:ext cx="657475" cy="777775"/>
            </a:xfrm>
            <a:custGeom>
              <a:avLst/>
              <a:gdLst/>
              <a:ahLst/>
              <a:cxnLst/>
              <a:rect l="l" t="t" r="r" b="b"/>
              <a:pathLst>
                <a:path w="26299" h="31111" extrusionOk="0">
                  <a:moveTo>
                    <a:pt x="23501" y="0"/>
                  </a:moveTo>
                  <a:cubicBezTo>
                    <a:pt x="21797" y="3984"/>
                    <a:pt x="20035" y="6344"/>
                    <a:pt x="14669" y="8164"/>
                  </a:cubicBezTo>
                  <a:cubicBezTo>
                    <a:pt x="12124" y="9027"/>
                    <a:pt x="9975" y="9242"/>
                    <a:pt x="8469" y="9242"/>
                  </a:cubicBezTo>
                  <a:cubicBezTo>
                    <a:pt x="6979" y="9242"/>
                    <a:pt x="6116" y="9032"/>
                    <a:pt x="6116" y="9032"/>
                  </a:cubicBezTo>
                  <a:cubicBezTo>
                    <a:pt x="5477" y="7983"/>
                    <a:pt x="4395" y="7522"/>
                    <a:pt x="3390" y="7522"/>
                  </a:cubicBezTo>
                  <a:cubicBezTo>
                    <a:pt x="2621" y="7522"/>
                    <a:pt x="1897" y="7792"/>
                    <a:pt x="1451" y="8276"/>
                  </a:cubicBezTo>
                  <a:cubicBezTo>
                    <a:pt x="1" y="9847"/>
                    <a:pt x="170" y="12622"/>
                    <a:pt x="2264" y="14379"/>
                  </a:cubicBezTo>
                  <a:cubicBezTo>
                    <a:pt x="2828" y="14853"/>
                    <a:pt x="3343" y="15004"/>
                    <a:pt x="3770" y="15004"/>
                  </a:cubicBezTo>
                  <a:cubicBezTo>
                    <a:pt x="4519" y="15004"/>
                    <a:pt x="4996" y="14539"/>
                    <a:pt x="4996" y="14539"/>
                  </a:cubicBezTo>
                  <a:lnTo>
                    <a:pt x="4996" y="14539"/>
                  </a:lnTo>
                  <a:lnTo>
                    <a:pt x="4042" y="25513"/>
                  </a:lnTo>
                  <a:cubicBezTo>
                    <a:pt x="4417" y="26210"/>
                    <a:pt x="5743" y="27896"/>
                    <a:pt x="8025" y="29372"/>
                  </a:cubicBezTo>
                  <a:cubicBezTo>
                    <a:pt x="9963" y="30625"/>
                    <a:pt x="11779" y="31111"/>
                    <a:pt x="13216" y="31111"/>
                  </a:cubicBezTo>
                  <a:cubicBezTo>
                    <a:pt x="15331" y="31111"/>
                    <a:pt x="16620" y="30057"/>
                    <a:pt x="16256" y="28849"/>
                  </a:cubicBezTo>
                  <a:cubicBezTo>
                    <a:pt x="15496" y="26337"/>
                    <a:pt x="13508" y="25099"/>
                    <a:pt x="13508" y="25099"/>
                  </a:cubicBezTo>
                  <a:lnTo>
                    <a:pt x="13935" y="21165"/>
                  </a:lnTo>
                  <a:cubicBezTo>
                    <a:pt x="15732" y="21685"/>
                    <a:pt x="17196" y="21944"/>
                    <a:pt x="18351" y="21944"/>
                  </a:cubicBezTo>
                  <a:cubicBezTo>
                    <a:pt x="19040" y="21944"/>
                    <a:pt x="19619" y="21852"/>
                    <a:pt x="20093" y="21668"/>
                  </a:cubicBezTo>
                  <a:cubicBezTo>
                    <a:pt x="21362" y="21176"/>
                    <a:pt x="24446" y="19166"/>
                    <a:pt x="25391" y="11319"/>
                  </a:cubicBezTo>
                  <a:cubicBezTo>
                    <a:pt x="26299" y="3780"/>
                    <a:pt x="24365" y="899"/>
                    <a:pt x="2350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0"/>
            <p:cNvSpPr/>
            <p:nvPr/>
          </p:nvSpPr>
          <p:spPr>
            <a:xfrm>
              <a:off x="2030700" y="1713625"/>
              <a:ext cx="68475" cy="100700"/>
            </a:xfrm>
            <a:custGeom>
              <a:avLst/>
              <a:gdLst/>
              <a:ahLst/>
              <a:cxnLst/>
              <a:rect l="l" t="t" r="r" b="b"/>
              <a:pathLst>
                <a:path w="2739" h="4028" extrusionOk="0">
                  <a:moveTo>
                    <a:pt x="170" y="1"/>
                  </a:moveTo>
                  <a:lnTo>
                    <a:pt x="1" y="4025"/>
                  </a:lnTo>
                  <a:cubicBezTo>
                    <a:pt x="37" y="4027"/>
                    <a:pt x="74" y="4028"/>
                    <a:pt x="110" y="4028"/>
                  </a:cubicBezTo>
                  <a:cubicBezTo>
                    <a:pt x="1481" y="4028"/>
                    <a:pt x="2620" y="2947"/>
                    <a:pt x="2678" y="1564"/>
                  </a:cubicBezTo>
                  <a:lnTo>
                    <a:pt x="2739" y="109"/>
                  </a:lnTo>
                  <a:lnTo>
                    <a:pt x="1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0"/>
            <p:cNvSpPr/>
            <p:nvPr/>
          </p:nvSpPr>
          <p:spPr>
            <a:xfrm>
              <a:off x="2247350" y="1753075"/>
              <a:ext cx="48400" cy="50075"/>
            </a:xfrm>
            <a:custGeom>
              <a:avLst/>
              <a:gdLst/>
              <a:ahLst/>
              <a:cxnLst/>
              <a:rect l="l" t="t" r="r" b="b"/>
              <a:pathLst>
                <a:path w="1936" h="2003" extrusionOk="0">
                  <a:moveTo>
                    <a:pt x="964" y="0"/>
                  </a:moveTo>
                  <a:cubicBezTo>
                    <a:pt x="963" y="0"/>
                    <a:pt x="961" y="0"/>
                    <a:pt x="960" y="0"/>
                  </a:cubicBezTo>
                  <a:cubicBezTo>
                    <a:pt x="428" y="3"/>
                    <a:pt x="0" y="454"/>
                    <a:pt x="4" y="1006"/>
                  </a:cubicBezTo>
                  <a:cubicBezTo>
                    <a:pt x="9" y="1558"/>
                    <a:pt x="441" y="2002"/>
                    <a:pt x="970" y="2002"/>
                  </a:cubicBezTo>
                  <a:cubicBezTo>
                    <a:pt x="972" y="2002"/>
                    <a:pt x="974" y="2002"/>
                    <a:pt x="976" y="2002"/>
                  </a:cubicBezTo>
                  <a:cubicBezTo>
                    <a:pt x="1508" y="1999"/>
                    <a:pt x="1936" y="1549"/>
                    <a:pt x="1932" y="997"/>
                  </a:cubicBezTo>
                  <a:cubicBezTo>
                    <a:pt x="1927" y="444"/>
                    <a:pt x="1494"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0"/>
            <p:cNvSpPr/>
            <p:nvPr/>
          </p:nvSpPr>
          <p:spPr>
            <a:xfrm>
              <a:off x="2443150" y="1668000"/>
              <a:ext cx="60650" cy="41275"/>
            </a:xfrm>
            <a:custGeom>
              <a:avLst/>
              <a:gdLst/>
              <a:ahLst/>
              <a:cxnLst/>
              <a:rect l="l" t="t" r="r" b="b"/>
              <a:pathLst>
                <a:path w="2426" h="1651" extrusionOk="0">
                  <a:moveTo>
                    <a:pt x="1075" y="1"/>
                  </a:moveTo>
                  <a:cubicBezTo>
                    <a:pt x="607" y="1"/>
                    <a:pt x="170" y="293"/>
                    <a:pt x="0" y="770"/>
                  </a:cubicBezTo>
                  <a:lnTo>
                    <a:pt x="2203" y="1651"/>
                  </a:lnTo>
                  <a:cubicBezTo>
                    <a:pt x="2426" y="1029"/>
                    <a:pt x="2113" y="328"/>
                    <a:pt x="1504" y="84"/>
                  </a:cubicBezTo>
                  <a:cubicBezTo>
                    <a:pt x="1362" y="28"/>
                    <a:pt x="121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0"/>
            <p:cNvSpPr/>
            <p:nvPr/>
          </p:nvSpPr>
          <p:spPr>
            <a:xfrm>
              <a:off x="2256500" y="1907700"/>
              <a:ext cx="73400" cy="52250"/>
            </a:xfrm>
            <a:custGeom>
              <a:avLst/>
              <a:gdLst/>
              <a:ahLst/>
              <a:cxnLst/>
              <a:rect l="l" t="t" r="r" b="b"/>
              <a:pathLst>
                <a:path w="2936" h="2090" extrusionOk="0">
                  <a:moveTo>
                    <a:pt x="314" y="1"/>
                  </a:moveTo>
                  <a:lnTo>
                    <a:pt x="314" y="1"/>
                  </a:lnTo>
                  <a:cubicBezTo>
                    <a:pt x="1" y="743"/>
                    <a:pt x="333" y="1618"/>
                    <a:pt x="1057" y="1956"/>
                  </a:cubicBezTo>
                  <a:cubicBezTo>
                    <a:pt x="1251" y="2047"/>
                    <a:pt x="1453" y="2090"/>
                    <a:pt x="1651" y="2090"/>
                  </a:cubicBezTo>
                  <a:cubicBezTo>
                    <a:pt x="2192" y="2090"/>
                    <a:pt x="2705" y="1768"/>
                    <a:pt x="2935" y="1225"/>
                  </a:cubicBezTo>
                  <a:lnTo>
                    <a:pt x="314"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0"/>
            <p:cNvSpPr/>
            <p:nvPr/>
          </p:nvSpPr>
          <p:spPr>
            <a:xfrm>
              <a:off x="2212625" y="1659700"/>
              <a:ext cx="68475" cy="47675"/>
            </a:xfrm>
            <a:custGeom>
              <a:avLst/>
              <a:gdLst/>
              <a:ahLst/>
              <a:cxnLst/>
              <a:rect l="l" t="t" r="r" b="b"/>
              <a:pathLst>
                <a:path w="2739" h="1907" extrusionOk="0">
                  <a:moveTo>
                    <a:pt x="1505" y="1"/>
                  </a:moveTo>
                  <a:cubicBezTo>
                    <a:pt x="1303" y="1"/>
                    <a:pt x="1099" y="45"/>
                    <a:pt x="908" y="139"/>
                  </a:cubicBezTo>
                  <a:cubicBezTo>
                    <a:pt x="249" y="463"/>
                    <a:pt x="0" y="1255"/>
                    <a:pt x="352" y="1907"/>
                  </a:cubicBezTo>
                  <a:lnTo>
                    <a:pt x="2738" y="732"/>
                  </a:lnTo>
                  <a:cubicBezTo>
                    <a:pt x="2488" y="269"/>
                    <a:pt x="2002" y="1"/>
                    <a:pt x="1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0"/>
            <p:cNvSpPr/>
            <p:nvPr/>
          </p:nvSpPr>
          <p:spPr>
            <a:xfrm>
              <a:off x="2430275" y="1753075"/>
              <a:ext cx="48450" cy="50050"/>
            </a:xfrm>
            <a:custGeom>
              <a:avLst/>
              <a:gdLst/>
              <a:ahLst/>
              <a:cxnLst/>
              <a:rect l="l" t="t" r="r" b="b"/>
              <a:pathLst>
                <a:path w="1938" h="2002" extrusionOk="0">
                  <a:moveTo>
                    <a:pt x="967" y="0"/>
                  </a:moveTo>
                  <a:cubicBezTo>
                    <a:pt x="965" y="0"/>
                    <a:pt x="963" y="0"/>
                    <a:pt x="961" y="0"/>
                  </a:cubicBezTo>
                  <a:cubicBezTo>
                    <a:pt x="428" y="2"/>
                    <a:pt x="0" y="454"/>
                    <a:pt x="6" y="1006"/>
                  </a:cubicBezTo>
                  <a:cubicBezTo>
                    <a:pt x="10" y="1557"/>
                    <a:pt x="442" y="2001"/>
                    <a:pt x="973" y="2001"/>
                  </a:cubicBezTo>
                  <a:cubicBezTo>
                    <a:pt x="975" y="2001"/>
                    <a:pt x="976" y="2001"/>
                    <a:pt x="977" y="2001"/>
                  </a:cubicBezTo>
                  <a:cubicBezTo>
                    <a:pt x="1509" y="2000"/>
                    <a:pt x="1937" y="1549"/>
                    <a:pt x="1932" y="997"/>
                  </a:cubicBezTo>
                  <a:cubicBezTo>
                    <a:pt x="1927" y="445"/>
                    <a:pt x="1496"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0"/>
            <p:cNvSpPr/>
            <p:nvPr/>
          </p:nvSpPr>
          <p:spPr>
            <a:xfrm>
              <a:off x="2349400" y="1742050"/>
              <a:ext cx="83800" cy="146375"/>
            </a:xfrm>
            <a:custGeom>
              <a:avLst/>
              <a:gdLst/>
              <a:ahLst/>
              <a:cxnLst/>
              <a:rect l="l" t="t" r="r" b="b"/>
              <a:pathLst>
                <a:path w="3352" h="5855" extrusionOk="0">
                  <a:moveTo>
                    <a:pt x="525" y="0"/>
                  </a:moveTo>
                  <a:lnTo>
                    <a:pt x="1" y="5855"/>
                  </a:lnTo>
                  <a:lnTo>
                    <a:pt x="3351" y="5309"/>
                  </a:lnTo>
                  <a:lnTo>
                    <a:pt x="525"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0"/>
            <p:cNvSpPr/>
            <p:nvPr/>
          </p:nvSpPr>
          <p:spPr>
            <a:xfrm>
              <a:off x="2060850" y="1930500"/>
              <a:ext cx="168250" cy="155175"/>
            </a:xfrm>
            <a:custGeom>
              <a:avLst/>
              <a:gdLst/>
              <a:ahLst/>
              <a:cxnLst/>
              <a:rect l="l" t="t" r="r" b="b"/>
              <a:pathLst>
                <a:path w="6730" h="6207" extrusionOk="0">
                  <a:moveTo>
                    <a:pt x="0" y="1"/>
                  </a:moveTo>
                  <a:cubicBezTo>
                    <a:pt x="0" y="1"/>
                    <a:pt x="4" y="1952"/>
                    <a:pt x="1462" y="3313"/>
                  </a:cubicBezTo>
                  <a:cubicBezTo>
                    <a:pt x="2921" y="4674"/>
                    <a:pt x="6572" y="6207"/>
                    <a:pt x="6572" y="6207"/>
                  </a:cubicBezTo>
                  <a:lnTo>
                    <a:pt x="6730" y="4751"/>
                  </a:lnTo>
                  <a:cubicBezTo>
                    <a:pt x="3814" y="3786"/>
                    <a:pt x="706" y="2037"/>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0"/>
            <p:cNvSpPr/>
            <p:nvPr/>
          </p:nvSpPr>
          <p:spPr>
            <a:xfrm>
              <a:off x="2007375" y="1634325"/>
              <a:ext cx="45275" cy="78975"/>
            </a:xfrm>
            <a:custGeom>
              <a:avLst/>
              <a:gdLst/>
              <a:ahLst/>
              <a:cxnLst/>
              <a:rect l="l" t="t" r="r" b="b"/>
              <a:pathLst>
                <a:path w="1811" h="3159" extrusionOk="0">
                  <a:moveTo>
                    <a:pt x="1195" y="1"/>
                  </a:moveTo>
                  <a:cubicBezTo>
                    <a:pt x="950" y="1"/>
                    <a:pt x="607" y="42"/>
                    <a:pt x="296" y="222"/>
                  </a:cubicBezTo>
                  <a:cubicBezTo>
                    <a:pt x="1" y="818"/>
                    <a:pt x="9" y="2291"/>
                    <a:pt x="537" y="3158"/>
                  </a:cubicBezTo>
                  <a:cubicBezTo>
                    <a:pt x="563" y="3158"/>
                    <a:pt x="589" y="3159"/>
                    <a:pt x="614" y="3159"/>
                  </a:cubicBezTo>
                  <a:cubicBezTo>
                    <a:pt x="1407" y="3159"/>
                    <a:pt x="1810" y="2808"/>
                    <a:pt x="1810" y="2808"/>
                  </a:cubicBezTo>
                  <a:cubicBezTo>
                    <a:pt x="1306" y="1459"/>
                    <a:pt x="1533" y="28"/>
                    <a:pt x="1533" y="28"/>
                  </a:cubicBezTo>
                  <a:cubicBezTo>
                    <a:pt x="1533" y="28"/>
                    <a:pt x="1397" y="1"/>
                    <a:pt x="11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0"/>
            <p:cNvSpPr/>
            <p:nvPr/>
          </p:nvSpPr>
          <p:spPr>
            <a:xfrm>
              <a:off x="1756025" y="3493900"/>
              <a:ext cx="183775" cy="551375"/>
            </a:xfrm>
            <a:custGeom>
              <a:avLst/>
              <a:gdLst/>
              <a:ahLst/>
              <a:cxnLst/>
              <a:rect l="l" t="t" r="r" b="b"/>
              <a:pathLst>
                <a:path w="7351" h="22055" extrusionOk="0">
                  <a:moveTo>
                    <a:pt x="0" y="1"/>
                  </a:moveTo>
                  <a:lnTo>
                    <a:pt x="0" y="19562"/>
                  </a:lnTo>
                  <a:cubicBezTo>
                    <a:pt x="0" y="20459"/>
                    <a:pt x="467" y="21266"/>
                    <a:pt x="1246" y="21714"/>
                  </a:cubicBezTo>
                  <a:cubicBezTo>
                    <a:pt x="1630" y="21941"/>
                    <a:pt x="2060" y="22054"/>
                    <a:pt x="2490" y="22054"/>
                  </a:cubicBezTo>
                  <a:cubicBezTo>
                    <a:pt x="2920" y="22054"/>
                    <a:pt x="3350" y="21941"/>
                    <a:pt x="3734" y="21714"/>
                  </a:cubicBezTo>
                  <a:lnTo>
                    <a:pt x="7350" y="19625"/>
                  </a:lnTo>
                  <a:cubicBezTo>
                    <a:pt x="6557" y="19222"/>
                    <a:pt x="5755" y="18806"/>
                    <a:pt x="4961" y="18388"/>
                  </a:cubicBezTo>
                  <a:lnTo>
                    <a:pt x="2601" y="19752"/>
                  </a:lnTo>
                  <a:cubicBezTo>
                    <a:pt x="2562" y="19775"/>
                    <a:pt x="2524" y="19786"/>
                    <a:pt x="2488" y="19786"/>
                  </a:cubicBezTo>
                  <a:cubicBezTo>
                    <a:pt x="2451" y="19786"/>
                    <a:pt x="2415" y="19775"/>
                    <a:pt x="2379" y="19752"/>
                  </a:cubicBezTo>
                  <a:cubicBezTo>
                    <a:pt x="2301" y="19712"/>
                    <a:pt x="2265" y="19648"/>
                    <a:pt x="2265" y="19562"/>
                  </a:cubicBezTo>
                  <a:lnTo>
                    <a:pt x="2265" y="130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0"/>
            <p:cNvSpPr/>
            <p:nvPr/>
          </p:nvSpPr>
          <p:spPr>
            <a:xfrm>
              <a:off x="2032050" y="3653300"/>
              <a:ext cx="220375" cy="551350"/>
            </a:xfrm>
            <a:custGeom>
              <a:avLst/>
              <a:gdLst/>
              <a:ahLst/>
              <a:cxnLst/>
              <a:rect l="l" t="t" r="r" b="b"/>
              <a:pathLst>
                <a:path w="8815" h="22054" extrusionOk="0">
                  <a:moveTo>
                    <a:pt x="1" y="0"/>
                  </a:moveTo>
                  <a:lnTo>
                    <a:pt x="1" y="19561"/>
                  </a:lnTo>
                  <a:cubicBezTo>
                    <a:pt x="1" y="20459"/>
                    <a:pt x="468" y="21265"/>
                    <a:pt x="1248" y="21713"/>
                  </a:cubicBezTo>
                  <a:cubicBezTo>
                    <a:pt x="1631" y="21940"/>
                    <a:pt x="2061" y="22054"/>
                    <a:pt x="2491" y="22054"/>
                  </a:cubicBezTo>
                  <a:cubicBezTo>
                    <a:pt x="2922" y="22054"/>
                    <a:pt x="3352" y="21940"/>
                    <a:pt x="3736" y="21713"/>
                  </a:cubicBezTo>
                  <a:lnTo>
                    <a:pt x="8815" y="18781"/>
                  </a:lnTo>
                  <a:cubicBezTo>
                    <a:pt x="8201" y="18613"/>
                    <a:pt x="7598" y="18413"/>
                    <a:pt x="7006" y="18180"/>
                  </a:cubicBezTo>
                  <a:cubicBezTo>
                    <a:pt x="6702" y="18058"/>
                    <a:pt x="6372" y="17926"/>
                    <a:pt x="6018" y="17781"/>
                  </a:cubicBezTo>
                  <a:lnTo>
                    <a:pt x="2601" y="19752"/>
                  </a:lnTo>
                  <a:cubicBezTo>
                    <a:pt x="2563" y="19775"/>
                    <a:pt x="2526" y="19786"/>
                    <a:pt x="2489" y="19786"/>
                  </a:cubicBezTo>
                  <a:cubicBezTo>
                    <a:pt x="2452" y="19786"/>
                    <a:pt x="2416" y="19775"/>
                    <a:pt x="2379" y="19752"/>
                  </a:cubicBezTo>
                  <a:cubicBezTo>
                    <a:pt x="2306" y="19711"/>
                    <a:pt x="2267" y="19647"/>
                    <a:pt x="2267" y="19561"/>
                  </a:cubicBezTo>
                  <a:lnTo>
                    <a:pt x="2267" y="125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0"/>
            <p:cNvSpPr/>
            <p:nvPr/>
          </p:nvSpPr>
          <p:spPr>
            <a:xfrm>
              <a:off x="1539450" y="3081775"/>
              <a:ext cx="1916400" cy="888775"/>
            </a:xfrm>
            <a:custGeom>
              <a:avLst/>
              <a:gdLst/>
              <a:ahLst/>
              <a:cxnLst/>
              <a:rect l="l" t="t" r="r" b="b"/>
              <a:pathLst>
                <a:path w="76656" h="35551" extrusionOk="0">
                  <a:moveTo>
                    <a:pt x="11274" y="1"/>
                  </a:moveTo>
                  <a:cubicBezTo>
                    <a:pt x="9143" y="1"/>
                    <a:pt x="7013" y="470"/>
                    <a:pt x="5388" y="1408"/>
                  </a:cubicBezTo>
                  <a:lnTo>
                    <a:pt x="2435" y="3114"/>
                  </a:lnTo>
                  <a:cubicBezTo>
                    <a:pt x="816" y="4048"/>
                    <a:pt x="8" y="5271"/>
                    <a:pt x="2" y="6497"/>
                  </a:cubicBezTo>
                  <a:cubicBezTo>
                    <a:pt x="1" y="7004"/>
                    <a:pt x="4" y="8985"/>
                    <a:pt x="2" y="9487"/>
                  </a:cubicBezTo>
                  <a:cubicBezTo>
                    <a:pt x="0" y="10717"/>
                    <a:pt x="809" y="11948"/>
                    <a:pt x="2433" y="12888"/>
                  </a:cubicBezTo>
                  <a:lnTo>
                    <a:pt x="39246" y="34141"/>
                  </a:lnTo>
                  <a:cubicBezTo>
                    <a:pt x="40872" y="35081"/>
                    <a:pt x="43003" y="35551"/>
                    <a:pt x="45135" y="35551"/>
                  </a:cubicBezTo>
                  <a:cubicBezTo>
                    <a:pt x="47263" y="35551"/>
                    <a:pt x="49392" y="35082"/>
                    <a:pt x="51017" y="34144"/>
                  </a:cubicBezTo>
                  <a:lnTo>
                    <a:pt x="74216" y="20750"/>
                  </a:lnTo>
                  <a:cubicBezTo>
                    <a:pt x="75841" y="19811"/>
                    <a:pt x="76650" y="18582"/>
                    <a:pt x="76649" y="17352"/>
                  </a:cubicBezTo>
                  <a:cubicBezTo>
                    <a:pt x="76649" y="16849"/>
                    <a:pt x="76647" y="14883"/>
                    <a:pt x="76649" y="14384"/>
                  </a:cubicBezTo>
                  <a:cubicBezTo>
                    <a:pt x="76655" y="13151"/>
                    <a:pt x="75847" y="11917"/>
                    <a:pt x="74219" y="10974"/>
                  </a:cubicBezTo>
                  <a:lnTo>
                    <a:pt x="58425" y="1841"/>
                  </a:lnTo>
                  <a:cubicBezTo>
                    <a:pt x="56799" y="900"/>
                    <a:pt x="54667" y="429"/>
                    <a:pt x="52534" y="429"/>
                  </a:cubicBezTo>
                  <a:cubicBezTo>
                    <a:pt x="50407" y="429"/>
                    <a:pt x="48279" y="898"/>
                    <a:pt x="46656" y="1835"/>
                  </a:cubicBezTo>
                  <a:lnTo>
                    <a:pt x="38181" y="6729"/>
                  </a:lnTo>
                  <a:cubicBezTo>
                    <a:pt x="36556" y="7667"/>
                    <a:pt x="34425" y="8136"/>
                    <a:pt x="32295" y="8136"/>
                  </a:cubicBezTo>
                  <a:cubicBezTo>
                    <a:pt x="30164" y="8136"/>
                    <a:pt x="28034" y="7667"/>
                    <a:pt x="26408" y="6729"/>
                  </a:cubicBezTo>
                  <a:lnTo>
                    <a:pt x="17161" y="1408"/>
                  </a:lnTo>
                  <a:cubicBezTo>
                    <a:pt x="15535" y="470"/>
                    <a:pt x="13404" y="1"/>
                    <a:pt x="11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0"/>
            <p:cNvSpPr/>
            <p:nvPr/>
          </p:nvSpPr>
          <p:spPr>
            <a:xfrm>
              <a:off x="1519025" y="3081775"/>
              <a:ext cx="1957125" cy="814425"/>
            </a:xfrm>
            <a:custGeom>
              <a:avLst/>
              <a:gdLst/>
              <a:ahLst/>
              <a:cxnLst/>
              <a:rect l="l" t="t" r="r" b="b"/>
              <a:pathLst>
                <a:path w="78285" h="32577" extrusionOk="0">
                  <a:moveTo>
                    <a:pt x="12091" y="1"/>
                  </a:moveTo>
                  <a:cubicBezTo>
                    <a:pt x="9960" y="1"/>
                    <a:pt x="7830" y="470"/>
                    <a:pt x="6205" y="1408"/>
                  </a:cubicBezTo>
                  <a:lnTo>
                    <a:pt x="3252" y="3114"/>
                  </a:lnTo>
                  <a:cubicBezTo>
                    <a:pt x="2" y="4990"/>
                    <a:pt x="1" y="8035"/>
                    <a:pt x="3250" y="9914"/>
                  </a:cubicBezTo>
                  <a:lnTo>
                    <a:pt x="40063" y="31167"/>
                  </a:lnTo>
                  <a:cubicBezTo>
                    <a:pt x="41689" y="32107"/>
                    <a:pt x="43820" y="32577"/>
                    <a:pt x="45951" y="32577"/>
                  </a:cubicBezTo>
                  <a:cubicBezTo>
                    <a:pt x="48080" y="32577"/>
                    <a:pt x="50209" y="32108"/>
                    <a:pt x="51833" y="31170"/>
                  </a:cubicBezTo>
                  <a:lnTo>
                    <a:pt x="75033" y="17776"/>
                  </a:lnTo>
                  <a:cubicBezTo>
                    <a:pt x="78283" y="15899"/>
                    <a:pt x="78284" y="12854"/>
                    <a:pt x="75035" y="10974"/>
                  </a:cubicBezTo>
                  <a:lnTo>
                    <a:pt x="59242" y="1841"/>
                  </a:lnTo>
                  <a:cubicBezTo>
                    <a:pt x="57616" y="900"/>
                    <a:pt x="55484" y="429"/>
                    <a:pt x="53352" y="429"/>
                  </a:cubicBezTo>
                  <a:cubicBezTo>
                    <a:pt x="51224" y="429"/>
                    <a:pt x="49096" y="898"/>
                    <a:pt x="47473" y="1836"/>
                  </a:cubicBezTo>
                  <a:lnTo>
                    <a:pt x="38998" y="6729"/>
                  </a:lnTo>
                  <a:cubicBezTo>
                    <a:pt x="37373" y="7667"/>
                    <a:pt x="35242" y="8136"/>
                    <a:pt x="33112" y="8136"/>
                  </a:cubicBezTo>
                  <a:cubicBezTo>
                    <a:pt x="30981" y="8136"/>
                    <a:pt x="28851" y="7667"/>
                    <a:pt x="27225" y="6729"/>
                  </a:cubicBezTo>
                  <a:lnTo>
                    <a:pt x="17978" y="1408"/>
                  </a:lnTo>
                  <a:cubicBezTo>
                    <a:pt x="16352" y="470"/>
                    <a:pt x="14221" y="1"/>
                    <a:pt x="1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0"/>
            <p:cNvSpPr/>
            <p:nvPr/>
          </p:nvSpPr>
          <p:spPr>
            <a:xfrm>
              <a:off x="2307875" y="3185825"/>
              <a:ext cx="977625" cy="562025"/>
            </a:xfrm>
            <a:custGeom>
              <a:avLst/>
              <a:gdLst/>
              <a:ahLst/>
              <a:cxnLst/>
              <a:rect l="l" t="t" r="r" b="b"/>
              <a:pathLst>
                <a:path w="39105" h="22481" extrusionOk="0">
                  <a:moveTo>
                    <a:pt x="16721" y="0"/>
                  </a:moveTo>
                  <a:cubicBezTo>
                    <a:pt x="16502" y="0"/>
                    <a:pt x="16284" y="49"/>
                    <a:pt x="16117" y="145"/>
                  </a:cubicBezTo>
                  <a:lnTo>
                    <a:pt x="334" y="9258"/>
                  </a:lnTo>
                  <a:cubicBezTo>
                    <a:pt x="1" y="9450"/>
                    <a:pt x="1" y="9762"/>
                    <a:pt x="334" y="9955"/>
                  </a:cubicBezTo>
                  <a:lnTo>
                    <a:pt x="21780" y="22337"/>
                  </a:lnTo>
                  <a:cubicBezTo>
                    <a:pt x="21947" y="22433"/>
                    <a:pt x="22166" y="22481"/>
                    <a:pt x="22384" y="22481"/>
                  </a:cubicBezTo>
                  <a:cubicBezTo>
                    <a:pt x="22603" y="22481"/>
                    <a:pt x="22821" y="22433"/>
                    <a:pt x="22988" y="22337"/>
                  </a:cubicBezTo>
                  <a:lnTo>
                    <a:pt x="38771" y="13224"/>
                  </a:lnTo>
                  <a:cubicBezTo>
                    <a:pt x="39104" y="13031"/>
                    <a:pt x="39104" y="12719"/>
                    <a:pt x="38771" y="12527"/>
                  </a:cubicBezTo>
                  <a:lnTo>
                    <a:pt x="17325" y="145"/>
                  </a:lnTo>
                  <a:cubicBezTo>
                    <a:pt x="17158" y="49"/>
                    <a:pt x="16939" y="0"/>
                    <a:pt x="1672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0"/>
            <p:cNvSpPr/>
            <p:nvPr/>
          </p:nvSpPr>
          <p:spPr>
            <a:xfrm>
              <a:off x="2307875" y="3222850"/>
              <a:ext cx="977625" cy="562000"/>
            </a:xfrm>
            <a:custGeom>
              <a:avLst/>
              <a:gdLst/>
              <a:ahLst/>
              <a:cxnLst/>
              <a:rect l="l" t="t" r="r" b="b"/>
              <a:pathLst>
                <a:path w="39105" h="22480" extrusionOk="0">
                  <a:moveTo>
                    <a:pt x="16721" y="0"/>
                  </a:moveTo>
                  <a:cubicBezTo>
                    <a:pt x="16502" y="0"/>
                    <a:pt x="16284" y="48"/>
                    <a:pt x="16117" y="144"/>
                  </a:cubicBezTo>
                  <a:lnTo>
                    <a:pt x="334" y="9256"/>
                  </a:lnTo>
                  <a:cubicBezTo>
                    <a:pt x="1" y="9450"/>
                    <a:pt x="1" y="9762"/>
                    <a:pt x="334" y="9954"/>
                  </a:cubicBezTo>
                  <a:lnTo>
                    <a:pt x="21780" y="22336"/>
                  </a:lnTo>
                  <a:cubicBezTo>
                    <a:pt x="21947" y="22432"/>
                    <a:pt x="22166" y="22480"/>
                    <a:pt x="22384" y="22480"/>
                  </a:cubicBezTo>
                  <a:cubicBezTo>
                    <a:pt x="22603" y="22480"/>
                    <a:pt x="22821" y="22432"/>
                    <a:pt x="22988" y="22336"/>
                  </a:cubicBezTo>
                  <a:lnTo>
                    <a:pt x="38771" y="13223"/>
                  </a:lnTo>
                  <a:cubicBezTo>
                    <a:pt x="39104" y="13031"/>
                    <a:pt x="39104" y="12719"/>
                    <a:pt x="38771" y="12526"/>
                  </a:cubicBezTo>
                  <a:lnTo>
                    <a:pt x="17325" y="144"/>
                  </a:lnTo>
                  <a:cubicBezTo>
                    <a:pt x="17158" y="48"/>
                    <a:pt x="16939" y="0"/>
                    <a:pt x="1672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0"/>
            <p:cNvSpPr/>
            <p:nvPr/>
          </p:nvSpPr>
          <p:spPr>
            <a:xfrm>
              <a:off x="2307875" y="3200350"/>
              <a:ext cx="977625" cy="562050"/>
            </a:xfrm>
            <a:custGeom>
              <a:avLst/>
              <a:gdLst/>
              <a:ahLst/>
              <a:cxnLst/>
              <a:rect l="l" t="t" r="r" b="b"/>
              <a:pathLst>
                <a:path w="39105" h="22482" extrusionOk="0">
                  <a:moveTo>
                    <a:pt x="16721" y="1"/>
                  </a:moveTo>
                  <a:cubicBezTo>
                    <a:pt x="16502" y="1"/>
                    <a:pt x="16284" y="49"/>
                    <a:pt x="16117" y="145"/>
                  </a:cubicBezTo>
                  <a:lnTo>
                    <a:pt x="334" y="9258"/>
                  </a:lnTo>
                  <a:cubicBezTo>
                    <a:pt x="1" y="9450"/>
                    <a:pt x="1" y="9762"/>
                    <a:pt x="334" y="9955"/>
                  </a:cubicBezTo>
                  <a:lnTo>
                    <a:pt x="21780" y="22337"/>
                  </a:lnTo>
                  <a:cubicBezTo>
                    <a:pt x="21947" y="22433"/>
                    <a:pt x="22166" y="22481"/>
                    <a:pt x="22384" y="22481"/>
                  </a:cubicBezTo>
                  <a:cubicBezTo>
                    <a:pt x="22603" y="22481"/>
                    <a:pt x="22821" y="22433"/>
                    <a:pt x="22988" y="22337"/>
                  </a:cubicBezTo>
                  <a:lnTo>
                    <a:pt x="38771" y="13225"/>
                  </a:lnTo>
                  <a:cubicBezTo>
                    <a:pt x="39104" y="13032"/>
                    <a:pt x="39104" y="12720"/>
                    <a:pt x="38771" y="12528"/>
                  </a:cubicBezTo>
                  <a:lnTo>
                    <a:pt x="17325" y="145"/>
                  </a:lnTo>
                  <a:cubicBezTo>
                    <a:pt x="17158" y="49"/>
                    <a:pt x="16939" y="1"/>
                    <a:pt x="16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0"/>
            <p:cNvSpPr/>
            <p:nvPr/>
          </p:nvSpPr>
          <p:spPr>
            <a:xfrm>
              <a:off x="2324275" y="3200350"/>
              <a:ext cx="944575" cy="534750"/>
            </a:xfrm>
            <a:custGeom>
              <a:avLst/>
              <a:gdLst/>
              <a:ahLst/>
              <a:cxnLst/>
              <a:rect l="l" t="t" r="r" b="b"/>
              <a:pathLst>
                <a:path w="37783" h="21390" extrusionOk="0">
                  <a:moveTo>
                    <a:pt x="16065" y="1"/>
                  </a:moveTo>
                  <a:cubicBezTo>
                    <a:pt x="15846" y="1"/>
                    <a:pt x="15628" y="49"/>
                    <a:pt x="15461" y="145"/>
                  </a:cubicBezTo>
                  <a:lnTo>
                    <a:pt x="1" y="9071"/>
                  </a:lnTo>
                  <a:lnTo>
                    <a:pt x="21069" y="21235"/>
                  </a:lnTo>
                  <a:cubicBezTo>
                    <a:pt x="21248" y="21338"/>
                    <a:pt x="21483" y="21390"/>
                    <a:pt x="21718" y="21390"/>
                  </a:cubicBezTo>
                  <a:cubicBezTo>
                    <a:pt x="21953" y="21390"/>
                    <a:pt x="22188" y="21338"/>
                    <a:pt x="22367" y="21235"/>
                  </a:cubicBezTo>
                  <a:lnTo>
                    <a:pt x="37782" y="12336"/>
                  </a:lnTo>
                  <a:lnTo>
                    <a:pt x="16669" y="145"/>
                  </a:lnTo>
                  <a:cubicBezTo>
                    <a:pt x="16502" y="49"/>
                    <a:pt x="16283" y="1"/>
                    <a:pt x="16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0"/>
            <p:cNvSpPr/>
            <p:nvPr/>
          </p:nvSpPr>
          <p:spPr>
            <a:xfrm>
              <a:off x="2307875" y="3158975"/>
              <a:ext cx="977625" cy="562025"/>
            </a:xfrm>
            <a:custGeom>
              <a:avLst/>
              <a:gdLst/>
              <a:ahLst/>
              <a:cxnLst/>
              <a:rect l="l" t="t" r="r" b="b"/>
              <a:pathLst>
                <a:path w="39105" h="22481" extrusionOk="0">
                  <a:moveTo>
                    <a:pt x="16721" y="1"/>
                  </a:moveTo>
                  <a:cubicBezTo>
                    <a:pt x="16502" y="1"/>
                    <a:pt x="16284" y="49"/>
                    <a:pt x="16117" y="145"/>
                  </a:cubicBezTo>
                  <a:lnTo>
                    <a:pt x="334" y="9257"/>
                  </a:lnTo>
                  <a:cubicBezTo>
                    <a:pt x="1" y="9450"/>
                    <a:pt x="1" y="9762"/>
                    <a:pt x="334" y="9954"/>
                  </a:cubicBezTo>
                  <a:lnTo>
                    <a:pt x="21780" y="22336"/>
                  </a:lnTo>
                  <a:cubicBezTo>
                    <a:pt x="21947" y="22433"/>
                    <a:pt x="22166" y="22481"/>
                    <a:pt x="22384" y="22481"/>
                  </a:cubicBezTo>
                  <a:cubicBezTo>
                    <a:pt x="22603" y="22481"/>
                    <a:pt x="22821" y="22433"/>
                    <a:pt x="22988" y="22336"/>
                  </a:cubicBezTo>
                  <a:lnTo>
                    <a:pt x="38771" y="13224"/>
                  </a:lnTo>
                  <a:cubicBezTo>
                    <a:pt x="39104" y="13032"/>
                    <a:pt x="39104" y="12719"/>
                    <a:pt x="38771" y="12527"/>
                  </a:cubicBezTo>
                  <a:lnTo>
                    <a:pt x="17325" y="145"/>
                  </a:lnTo>
                  <a:cubicBezTo>
                    <a:pt x="17158" y="49"/>
                    <a:pt x="16939" y="1"/>
                    <a:pt x="16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0"/>
            <p:cNvSpPr/>
            <p:nvPr/>
          </p:nvSpPr>
          <p:spPr>
            <a:xfrm>
              <a:off x="3065550" y="3451600"/>
              <a:ext cx="121950" cy="69950"/>
            </a:xfrm>
            <a:custGeom>
              <a:avLst/>
              <a:gdLst/>
              <a:ahLst/>
              <a:cxnLst/>
              <a:rect l="l" t="t" r="r" b="b"/>
              <a:pathLst>
                <a:path w="4878" h="2798" extrusionOk="0">
                  <a:moveTo>
                    <a:pt x="2088" y="0"/>
                  </a:moveTo>
                  <a:cubicBezTo>
                    <a:pt x="2050" y="0"/>
                    <a:pt x="2013" y="9"/>
                    <a:pt x="1978" y="26"/>
                  </a:cubicBezTo>
                  <a:lnTo>
                    <a:pt x="45" y="1141"/>
                  </a:lnTo>
                  <a:cubicBezTo>
                    <a:pt x="15" y="1160"/>
                    <a:pt x="0" y="1181"/>
                    <a:pt x="0" y="1206"/>
                  </a:cubicBezTo>
                  <a:cubicBezTo>
                    <a:pt x="0" y="1230"/>
                    <a:pt x="15" y="1252"/>
                    <a:pt x="45" y="1269"/>
                  </a:cubicBezTo>
                  <a:lnTo>
                    <a:pt x="476" y="1519"/>
                  </a:lnTo>
                  <a:cubicBezTo>
                    <a:pt x="509" y="1536"/>
                    <a:pt x="545" y="1545"/>
                    <a:pt x="581" y="1545"/>
                  </a:cubicBezTo>
                  <a:cubicBezTo>
                    <a:pt x="584" y="1545"/>
                    <a:pt x="586" y="1545"/>
                    <a:pt x="588" y="1545"/>
                  </a:cubicBezTo>
                  <a:cubicBezTo>
                    <a:pt x="590" y="1545"/>
                    <a:pt x="592" y="1545"/>
                    <a:pt x="594" y="1545"/>
                  </a:cubicBezTo>
                  <a:cubicBezTo>
                    <a:pt x="630" y="1545"/>
                    <a:pt x="665" y="1536"/>
                    <a:pt x="697" y="1519"/>
                  </a:cubicBezTo>
                  <a:lnTo>
                    <a:pt x="1985" y="774"/>
                  </a:lnTo>
                  <a:lnTo>
                    <a:pt x="2442" y="1037"/>
                  </a:lnTo>
                  <a:lnTo>
                    <a:pt x="1276" y="1711"/>
                  </a:lnTo>
                  <a:cubicBezTo>
                    <a:pt x="1246" y="1728"/>
                    <a:pt x="1231" y="1751"/>
                    <a:pt x="1231" y="1775"/>
                  </a:cubicBezTo>
                  <a:cubicBezTo>
                    <a:pt x="1231" y="1800"/>
                    <a:pt x="1246" y="1821"/>
                    <a:pt x="1276" y="1838"/>
                  </a:cubicBezTo>
                  <a:lnTo>
                    <a:pt x="1709" y="2088"/>
                  </a:lnTo>
                  <a:cubicBezTo>
                    <a:pt x="1740" y="2106"/>
                    <a:pt x="1776" y="2114"/>
                    <a:pt x="1812" y="2114"/>
                  </a:cubicBezTo>
                  <a:cubicBezTo>
                    <a:pt x="1814" y="2114"/>
                    <a:pt x="1816" y="2114"/>
                    <a:pt x="1818" y="2114"/>
                  </a:cubicBezTo>
                  <a:cubicBezTo>
                    <a:pt x="1820" y="2114"/>
                    <a:pt x="1822" y="2114"/>
                    <a:pt x="1824" y="2114"/>
                  </a:cubicBezTo>
                  <a:cubicBezTo>
                    <a:pt x="1860" y="2114"/>
                    <a:pt x="1897" y="2105"/>
                    <a:pt x="1928" y="2087"/>
                  </a:cubicBezTo>
                  <a:lnTo>
                    <a:pt x="3094" y="1415"/>
                  </a:lnTo>
                  <a:lnTo>
                    <a:pt x="3535" y="1669"/>
                  </a:lnTo>
                  <a:lnTo>
                    <a:pt x="2279" y="2394"/>
                  </a:lnTo>
                  <a:cubicBezTo>
                    <a:pt x="2249" y="2412"/>
                    <a:pt x="2234" y="2433"/>
                    <a:pt x="2234" y="2457"/>
                  </a:cubicBezTo>
                  <a:cubicBezTo>
                    <a:pt x="2234" y="2483"/>
                    <a:pt x="2249" y="2503"/>
                    <a:pt x="2279" y="2522"/>
                  </a:cubicBezTo>
                  <a:lnTo>
                    <a:pt x="2711" y="2771"/>
                  </a:lnTo>
                  <a:cubicBezTo>
                    <a:pt x="2744" y="2788"/>
                    <a:pt x="2779" y="2797"/>
                    <a:pt x="2816" y="2797"/>
                  </a:cubicBezTo>
                  <a:cubicBezTo>
                    <a:pt x="2818" y="2797"/>
                    <a:pt x="2820" y="2797"/>
                    <a:pt x="2822" y="2797"/>
                  </a:cubicBezTo>
                  <a:cubicBezTo>
                    <a:pt x="2824" y="2797"/>
                    <a:pt x="2826" y="2797"/>
                    <a:pt x="2828" y="2797"/>
                  </a:cubicBezTo>
                  <a:cubicBezTo>
                    <a:pt x="2864" y="2797"/>
                    <a:pt x="2900" y="2789"/>
                    <a:pt x="2931" y="2771"/>
                  </a:cubicBezTo>
                  <a:lnTo>
                    <a:pt x="4831" y="1673"/>
                  </a:lnTo>
                  <a:cubicBezTo>
                    <a:pt x="4861" y="1657"/>
                    <a:pt x="4878" y="1637"/>
                    <a:pt x="4878" y="1611"/>
                  </a:cubicBezTo>
                  <a:cubicBezTo>
                    <a:pt x="4876" y="1585"/>
                    <a:pt x="4861" y="1564"/>
                    <a:pt x="4831" y="1547"/>
                  </a:cubicBezTo>
                  <a:lnTo>
                    <a:pt x="2198" y="26"/>
                  </a:lnTo>
                  <a:cubicBezTo>
                    <a:pt x="2163" y="9"/>
                    <a:pt x="2125" y="0"/>
                    <a:pt x="2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0"/>
            <p:cNvSpPr/>
            <p:nvPr/>
          </p:nvSpPr>
          <p:spPr>
            <a:xfrm>
              <a:off x="2989475" y="3485775"/>
              <a:ext cx="137750" cy="79725"/>
            </a:xfrm>
            <a:custGeom>
              <a:avLst/>
              <a:gdLst/>
              <a:ahLst/>
              <a:cxnLst/>
              <a:rect l="l" t="t" r="r" b="b"/>
              <a:pathLst>
                <a:path w="5510" h="3189" extrusionOk="0">
                  <a:moveTo>
                    <a:pt x="2749" y="0"/>
                  </a:moveTo>
                  <a:cubicBezTo>
                    <a:pt x="2719" y="0"/>
                    <a:pt x="2688" y="7"/>
                    <a:pt x="2659" y="21"/>
                  </a:cubicBezTo>
                  <a:lnTo>
                    <a:pt x="2039" y="379"/>
                  </a:lnTo>
                  <a:cubicBezTo>
                    <a:pt x="1985" y="410"/>
                    <a:pt x="1958" y="438"/>
                    <a:pt x="1956" y="460"/>
                  </a:cubicBezTo>
                  <a:cubicBezTo>
                    <a:pt x="1955" y="483"/>
                    <a:pt x="1958" y="508"/>
                    <a:pt x="1966" y="530"/>
                  </a:cubicBezTo>
                  <a:lnTo>
                    <a:pt x="2179" y="1254"/>
                  </a:lnTo>
                  <a:lnTo>
                    <a:pt x="919" y="1135"/>
                  </a:lnTo>
                  <a:cubicBezTo>
                    <a:pt x="885" y="1131"/>
                    <a:pt x="852" y="1129"/>
                    <a:pt x="818" y="1129"/>
                  </a:cubicBezTo>
                  <a:cubicBezTo>
                    <a:pt x="811" y="1129"/>
                    <a:pt x="804" y="1129"/>
                    <a:pt x="798" y="1129"/>
                  </a:cubicBezTo>
                  <a:cubicBezTo>
                    <a:pt x="759" y="1130"/>
                    <a:pt x="712" y="1146"/>
                    <a:pt x="657" y="1178"/>
                  </a:cubicBezTo>
                  <a:lnTo>
                    <a:pt x="37" y="1535"/>
                  </a:lnTo>
                  <a:cubicBezTo>
                    <a:pt x="13" y="1549"/>
                    <a:pt x="1" y="1566"/>
                    <a:pt x="1" y="1587"/>
                  </a:cubicBezTo>
                  <a:cubicBezTo>
                    <a:pt x="1" y="1607"/>
                    <a:pt x="13" y="1624"/>
                    <a:pt x="37" y="1639"/>
                  </a:cubicBezTo>
                  <a:cubicBezTo>
                    <a:pt x="43" y="1641"/>
                    <a:pt x="50" y="1645"/>
                    <a:pt x="58" y="1649"/>
                  </a:cubicBezTo>
                  <a:cubicBezTo>
                    <a:pt x="69" y="1652"/>
                    <a:pt x="82" y="1655"/>
                    <a:pt x="94" y="1658"/>
                  </a:cubicBezTo>
                  <a:lnTo>
                    <a:pt x="2330" y="1870"/>
                  </a:lnTo>
                  <a:lnTo>
                    <a:pt x="2709" y="3133"/>
                  </a:lnTo>
                  <a:cubicBezTo>
                    <a:pt x="2716" y="3147"/>
                    <a:pt x="2728" y="3159"/>
                    <a:pt x="2742" y="3168"/>
                  </a:cubicBezTo>
                  <a:cubicBezTo>
                    <a:pt x="2770" y="3181"/>
                    <a:pt x="2800" y="3189"/>
                    <a:pt x="2832" y="3189"/>
                  </a:cubicBezTo>
                  <a:cubicBezTo>
                    <a:pt x="2863" y="3189"/>
                    <a:pt x="2893" y="3181"/>
                    <a:pt x="2921" y="3168"/>
                  </a:cubicBezTo>
                  <a:lnTo>
                    <a:pt x="3545" y="2807"/>
                  </a:lnTo>
                  <a:cubicBezTo>
                    <a:pt x="3600" y="2775"/>
                    <a:pt x="3626" y="2745"/>
                    <a:pt x="3622" y="2715"/>
                  </a:cubicBezTo>
                  <a:cubicBezTo>
                    <a:pt x="3619" y="2685"/>
                    <a:pt x="3617" y="2662"/>
                    <a:pt x="3615" y="2648"/>
                  </a:cubicBezTo>
                  <a:lnTo>
                    <a:pt x="3402" y="1975"/>
                  </a:lnTo>
                  <a:lnTo>
                    <a:pt x="4584" y="2089"/>
                  </a:lnTo>
                  <a:cubicBezTo>
                    <a:pt x="4609" y="2091"/>
                    <a:pt x="4646" y="2092"/>
                    <a:pt x="4699" y="2093"/>
                  </a:cubicBezTo>
                  <a:cubicBezTo>
                    <a:pt x="4755" y="2093"/>
                    <a:pt x="4809" y="2078"/>
                    <a:pt x="4858" y="2049"/>
                  </a:cubicBezTo>
                  <a:lnTo>
                    <a:pt x="5473" y="1693"/>
                  </a:lnTo>
                  <a:cubicBezTo>
                    <a:pt x="5498" y="1679"/>
                    <a:pt x="5510" y="1663"/>
                    <a:pt x="5510" y="1641"/>
                  </a:cubicBezTo>
                  <a:cubicBezTo>
                    <a:pt x="5510" y="1620"/>
                    <a:pt x="5498" y="1604"/>
                    <a:pt x="5474" y="1590"/>
                  </a:cubicBezTo>
                  <a:cubicBezTo>
                    <a:pt x="5456" y="1580"/>
                    <a:pt x="5437" y="1574"/>
                    <a:pt x="5416" y="1571"/>
                  </a:cubicBezTo>
                  <a:lnTo>
                    <a:pt x="3247" y="1358"/>
                  </a:lnTo>
                  <a:lnTo>
                    <a:pt x="2872" y="55"/>
                  </a:lnTo>
                  <a:cubicBezTo>
                    <a:pt x="2867" y="47"/>
                    <a:pt x="2862" y="39"/>
                    <a:pt x="2856" y="34"/>
                  </a:cubicBezTo>
                  <a:cubicBezTo>
                    <a:pt x="2850" y="29"/>
                    <a:pt x="2845" y="25"/>
                    <a:pt x="2839" y="21"/>
                  </a:cubicBezTo>
                  <a:cubicBezTo>
                    <a:pt x="2811" y="7"/>
                    <a:pt x="2780" y="0"/>
                    <a:pt x="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0"/>
            <p:cNvSpPr/>
            <p:nvPr/>
          </p:nvSpPr>
          <p:spPr>
            <a:xfrm>
              <a:off x="2916075" y="3527575"/>
              <a:ext cx="115825" cy="66925"/>
            </a:xfrm>
            <a:custGeom>
              <a:avLst/>
              <a:gdLst/>
              <a:ahLst/>
              <a:cxnLst/>
              <a:rect l="l" t="t" r="r" b="b"/>
              <a:pathLst>
                <a:path w="4633" h="2677" extrusionOk="0">
                  <a:moveTo>
                    <a:pt x="2769" y="1219"/>
                  </a:moveTo>
                  <a:lnTo>
                    <a:pt x="3417" y="1975"/>
                  </a:lnTo>
                  <a:lnTo>
                    <a:pt x="2109" y="1601"/>
                  </a:lnTo>
                  <a:lnTo>
                    <a:pt x="2769" y="1219"/>
                  </a:lnTo>
                  <a:close/>
                  <a:moveTo>
                    <a:pt x="2800" y="1"/>
                  </a:moveTo>
                  <a:cubicBezTo>
                    <a:pt x="2795" y="1"/>
                    <a:pt x="2790" y="1"/>
                    <a:pt x="2786" y="2"/>
                  </a:cubicBezTo>
                  <a:cubicBezTo>
                    <a:pt x="2784" y="2"/>
                    <a:pt x="2782" y="2"/>
                    <a:pt x="2780" y="2"/>
                  </a:cubicBezTo>
                  <a:cubicBezTo>
                    <a:pt x="2751" y="2"/>
                    <a:pt x="2722" y="9"/>
                    <a:pt x="2695" y="23"/>
                  </a:cubicBezTo>
                  <a:lnTo>
                    <a:pt x="2182" y="320"/>
                  </a:lnTo>
                  <a:cubicBezTo>
                    <a:pt x="2127" y="350"/>
                    <a:pt x="2100" y="379"/>
                    <a:pt x="2100" y="406"/>
                  </a:cubicBezTo>
                  <a:cubicBezTo>
                    <a:pt x="2099" y="431"/>
                    <a:pt x="2108" y="453"/>
                    <a:pt x="2125" y="470"/>
                  </a:cubicBezTo>
                  <a:lnTo>
                    <a:pt x="2349" y="732"/>
                  </a:lnTo>
                  <a:lnTo>
                    <a:pt x="1264" y="1358"/>
                  </a:lnTo>
                  <a:lnTo>
                    <a:pt x="812" y="1228"/>
                  </a:lnTo>
                  <a:cubicBezTo>
                    <a:pt x="779" y="1219"/>
                    <a:pt x="746" y="1214"/>
                    <a:pt x="713" y="1214"/>
                  </a:cubicBezTo>
                  <a:cubicBezTo>
                    <a:pt x="709" y="1214"/>
                    <a:pt x="705" y="1214"/>
                    <a:pt x="702" y="1215"/>
                  </a:cubicBezTo>
                  <a:cubicBezTo>
                    <a:pt x="656" y="1215"/>
                    <a:pt x="605" y="1231"/>
                    <a:pt x="551" y="1262"/>
                  </a:cubicBezTo>
                  <a:lnTo>
                    <a:pt x="37" y="1558"/>
                  </a:lnTo>
                  <a:cubicBezTo>
                    <a:pt x="12" y="1572"/>
                    <a:pt x="0" y="1590"/>
                    <a:pt x="0" y="1610"/>
                  </a:cubicBezTo>
                  <a:cubicBezTo>
                    <a:pt x="0" y="1631"/>
                    <a:pt x="12" y="1648"/>
                    <a:pt x="37" y="1662"/>
                  </a:cubicBezTo>
                  <a:cubicBezTo>
                    <a:pt x="62" y="1674"/>
                    <a:pt x="87" y="1682"/>
                    <a:pt x="114" y="1689"/>
                  </a:cubicBezTo>
                  <a:lnTo>
                    <a:pt x="3573" y="2658"/>
                  </a:lnTo>
                  <a:cubicBezTo>
                    <a:pt x="3622" y="2670"/>
                    <a:pt x="3671" y="2676"/>
                    <a:pt x="3722" y="2676"/>
                  </a:cubicBezTo>
                  <a:cubicBezTo>
                    <a:pt x="3782" y="2676"/>
                    <a:pt x="3840" y="2660"/>
                    <a:pt x="3891" y="2630"/>
                  </a:cubicBezTo>
                  <a:lnTo>
                    <a:pt x="4551" y="2248"/>
                  </a:lnTo>
                  <a:cubicBezTo>
                    <a:pt x="4605" y="2217"/>
                    <a:pt x="4632" y="2184"/>
                    <a:pt x="4631" y="2150"/>
                  </a:cubicBezTo>
                  <a:cubicBezTo>
                    <a:pt x="4630" y="2119"/>
                    <a:pt x="4619" y="2089"/>
                    <a:pt x="4600" y="2064"/>
                  </a:cubicBezTo>
                  <a:lnTo>
                    <a:pt x="2920" y="67"/>
                  </a:lnTo>
                  <a:cubicBezTo>
                    <a:pt x="2893" y="26"/>
                    <a:pt x="2848" y="1"/>
                    <a:pt x="2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0"/>
            <p:cNvSpPr/>
            <p:nvPr/>
          </p:nvSpPr>
          <p:spPr>
            <a:xfrm>
              <a:off x="2837175" y="3573550"/>
              <a:ext cx="139075" cy="80300"/>
            </a:xfrm>
            <a:custGeom>
              <a:avLst/>
              <a:gdLst/>
              <a:ahLst/>
              <a:cxnLst/>
              <a:rect l="l" t="t" r="r" b="b"/>
              <a:pathLst>
                <a:path w="5563" h="3212" extrusionOk="0">
                  <a:moveTo>
                    <a:pt x="2773" y="1"/>
                  </a:moveTo>
                  <a:cubicBezTo>
                    <a:pt x="2736" y="1"/>
                    <a:pt x="2698" y="9"/>
                    <a:pt x="2663" y="27"/>
                  </a:cubicBezTo>
                  <a:lnTo>
                    <a:pt x="2129" y="335"/>
                  </a:lnTo>
                  <a:cubicBezTo>
                    <a:pt x="2099" y="351"/>
                    <a:pt x="2084" y="372"/>
                    <a:pt x="2084" y="398"/>
                  </a:cubicBezTo>
                  <a:cubicBezTo>
                    <a:pt x="2084" y="423"/>
                    <a:pt x="2099" y="445"/>
                    <a:pt x="2129" y="462"/>
                  </a:cubicBezTo>
                  <a:lnTo>
                    <a:pt x="3479" y="1240"/>
                  </a:lnTo>
                  <a:lnTo>
                    <a:pt x="2423" y="1073"/>
                  </a:lnTo>
                  <a:cubicBezTo>
                    <a:pt x="2382" y="1068"/>
                    <a:pt x="2341" y="1066"/>
                    <a:pt x="2301" y="1066"/>
                  </a:cubicBezTo>
                  <a:cubicBezTo>
                    <a:pt x="2255" y="1066"/>
                    <a:pt x="2210" y="1077"/>
                    <a:pt x="2170" y="1101"/>
                  </a:cubicBezTo>
                  <a:lnTo>
                    <a:pt x="1909" y="1251"/>
                  </a:lnTo>
                  <a:cubicBezTo>
                    <a:pt x="1868" y="1275"/>
                    <a:pt x="1848" y="1299"/>
                    <a:pt x="1848" y="1326"/>
                  </a:cubicBezTo>
                  <a:cubicBezTo>
                    <a:pt x="1847" y="1351"/>
                    <a:pt x="1851" y="1375"/>
                    <a:pt x="1860" y="1397"/>
                  </a:cubicBezTo>
                  <a:lnTo>
                    <a:pt x="2149" y="2007"/>
                  </a:lnTo>
                  <a:lnTo>
                    <a:pt x="799" y="1228"/>
                  </a:lnTo>
                  <a:cubicBezTo>
                    <a:pt x="768" y="1210"/>
                    <a:pt x="732" y="1202"/>
                    <a:pt x="696" y="1202"/>
                  </a:cubicBezTo>
                  <a:cubicBezTo>
                    <a:pt x="694" y="1202"/>
                    <a:pt x="692" y="1202"/>
                    <a:pt x="690" y="1202"/>
                  </a:cubicBezTo>
                  <a:cubicBezTo>
                    <a:pt x="688" y="1202"/>
                    <a:pt x="686" y="1202"/>
                    <a:pt x="683" y="1202"/>
                  </a:cubicBezTo>
                  <a:cubicBezTo>
                    <a:pt x="647" y="1202"/>
                    <a:pt x="611" y="1210"/>
                    <a:pt x="579" y="1229"/>
                  </a:cubicBezTo>
                  <a:lnTo>
                    <a:pt x="45" y="1536"/>
                  </a:lnTo>
                  <a:cubicBezTo>
                    <a:pt x="15" y="1555"/>
                    <a:pt x="0" y="1576"/>
                    <a:pt x="0" y="1601"/>
                  </a:cubicBezTo>
                  <a:cubicBezTo>
                    <a:pt x="0" y="1625"/>
                    <a:pt x="15" y="1647"/>
                    <a:pt x="45" y="1664"/>
                  </a:cubicBezTo>
                  <a:lnTo>
                    <a:pt x="2679" y="3185"/>
                  </a:lnTo>
                  <a:cubicBezTo>
                    <a:pt x="2712" y="3202"/>
                    <a:pt x="2747" y="3212"/>
                    <a:pt x="2784" y="3212"/>
                  </a:cubicBezTo>
                  <a:cubicBezTo>
                    <a:pt x="2786" y="3212"/>
                    <a:pt x="2788" y="3212"/>
                    <a:pt x="2790" y="3212"/>
                  </a:cubicBezTo>
                  <a:cubicBezTo>
                    <a:pt x="2792" y="3212"/>
                    <a:pt x="2794" y="3212"/>
                    <a:pt x="2796" y="3212"/>
                  </a:cubicBezTo>
                  <a:cubicBezTo>
                    <a:pt x="2832" y="3212"/>
                    <a:pt x="2868" y="3202"/>
                    <a:pt x="2900" y="3185"/>
                  </a:cubicBezTo>
                  <a:lnTo>
                    <a:pt x="3373" y="2912"/>
                  </a:lnTo>
                  <a:cubicBezTo>
                    <a:pt x="3427" y="2880"/>
                    <a:pt x="3454" y="2848"/>
                    <a:pt x="3450" y="2816"/>
                  </a:cubicBezTo>
                  <a:cubicBezTo>
                    <a:pt x="3449" y="2792"/>
                    <a:pt x="3445" y="2769"/>
                    <a:pt x="3437" y="2747"/>
                  </a:cubicBezTo>
                  <a:lnTo>
                    <a:pt x="2970" y="1714"/>
                  </a:lnTo>
                  <a:lnTo>
                    <a:pt x="4760" y="1985"/>
                  </a:lnTo>
                  <a:cubicBezTo>
                    <a:pt x="4798" y="1989"/>
                    <a:pt x="4838" y="1992"/>
                    <a:pt x="4878" y="1992"/>
                  </a:cubicBezTo>
                  <a:cubicBezTo>
                    <a:pt x="4937" y="1992"/>
                    <a:pt x="4995" y="1977"/>
                    <a:pt x="5045" y="1947"/>
                  </a:cubicBezTo>
                  <a:lnTo>
                    <a:pt x="5518" y="1674"/>
                  </a:lnTo>
                  <a:cubicBezTo>
                    <a:pt x="5548" y="1657"/>
                    <a:pt x="5563" y="1636"/>
                    <a:pt x="5563" y="1610"/>
                  </a:cubicBezTo>
                  <a:cubicBezTo>
                    <a:pt x="5563" y="1586"/>
                    <a:pt x="5547" y="1564"/>
                    <a:pt x="5518" y="1547"/>
                  </a:cubicBezTo>
                  <a:lnTo>
                    <a:pt x="2883" y="27"/>
                  </a:lnTo>
                  <a:cubicBezTo>
                    <a:pt x="2849" y="9"/>
                    <a:pt x="2811"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0"/>
            <p:cNvSpPr/>
            <p:nvPr/>
          </p:nvSpPr>
          <p:spPr>
            <a:xfrm>
              <a:off x="2669775" y="3295225"/>
              <a:ext cx="232300" cy="137025"/>
            </a:xfrm>
            <a:custGeom>
              <a:avLst/>
              <a:gdLst/>
              <a:ahLst/>
              <a:cxnLst/>
              <a:rect l="l" t="t" r="r" b="b"/>
              <a:pathLst>
                <a:path w="9292" h="5481" extrusionOk="0">
                  <a:moveTo>
                    <a:pt x="7406" y="902"/>
                  </a:moveTo>
                  <a:lnTo>
                    <a:pt x="7406" y="902"/>
                  </a:lnTo>
                  <a:cubicBezTo>
                    <a:pt x="7489" y="922"/>
                    <a:pt x="7577" y="973"/>
                    <a:pt x="7585" y="1050"/>
                  </a:cubicBezTo>
                  <a:cubicBezTo>
                    <a:pt x="7592" y="1106"/>
                    <a:pt x="7543" y="1176"/>
                    <a:pt x="7483" y="1176"/>
                  </a:cubicBezTo>
                  <a:cubicBezTo>
                    <a:pt x="7476" y="1176"/>
                    <a:pt x="7469" y="1175"/>
                    <a:pt x="7462" y="1173"/>
                  </a:cubicBezTo>
                  <a:cubicBezTo>
                    <a:pt x="7349" y="1141"/>
                    <a:pt x="7355" y="994"/>
                    <a:pt x="7406" y="902"/>
                  </a:cubicBezTo>
                  <a:close/>
                  <a:moveTo>
                    <a:pt x="5394" y="2217"/>
                  </a:moveTo>
                  <a:lnTo>
                    <a:pt x="5394" y="2217"/>
                  </a:lnTo>
                  <a:cubicBezTo>
                    <a:pt x="5551" y="2355"/>
                    <a:pt x="5681" y="2604"/>
                    <a:pt x="5656" y="2767"/>
                  </a:cubicBezTo>
                  <a:lnTo>
                    <a:pt x="5655" y="2766"/>
                  </a:lnTo>
                  <a:cubicBezTo>
                    <a:pt x="5449" y="2666"/>
                    <a:pt x="5342" y="2429"/>
                    <a:pt x="5394" y="2217"/>
                  </a:cubicBezTo>
                  <a:close/>
                  <a:moveTo>
                    <a:pt x="8758" y="1"/>
                  </a:moveTo>
                  <a:cubicBezTo>
                    <a:pt x="8748" y="1"/>
                    <a:pt x="8739" y="13"/>
                    <a:pt x="8737" y="21"/>
                  </a:cubicBezTo>
                  <a:cubicBezTo>
                    <a:pt x="8718" y="105"/>
                    <a:pt x="8645" y="303"/>
                    <a:pt x="8548" y="303"/>
                  </a:cubicBezTo>
                  <a:cubicBezTo>
                    <a:pt x="8517" y="303"/>
                    <a:pt x="8484" y="283"/>
                    <a:pt x="8449" y="234"/>
                  </a:cubicBezTo>
                  <a:cubicBezTo>
                    <a:pt x="8443" y="226"/>
                    <a:pt x="8437" y="222"/>
                    <a:pt x="8431" y="222"/>
                  </a:cubicBezTo>
                  <a:cubicBezTo>
                    <a:pt x="8418" y="222"/>
                    <a:pt x="8407" y="236"/>
                    <a:pt x="8404" y="251"/>
                  </a:cubicBezTo>
                  <a:cubicBezTo>
                    <a:pt x="8372" y="390"/>
                    <a:pt x="8312" y="451"/>
                    <a:pt x="8204" y="451"/>
                  </a:cubicBezTo>
                  <a:cubicBezTo>
                    <a:pt x="8174" y="451"/>
                    <a:pt x="8141" y="447"/>
                    <a:pt x="8103" y="437"/>
                  </a:cubicBezTo>
                  <a:cubicBezTo>
                    <a:pt x="8067" y="428"/>
                    <a:pt x="8045" y="420"/>
                    <a:pt x="8024" y="420"/>
                  </a:cubicBezTo>
                  <a:cubicBezTo>
                    <a:pt x="8004" y="420"/>
                    <a:pt x="7984" y="427"/>
                    <a:pt x="7953" y="447"/>
                  </a:cubicBezTo>
                  <a:cubicBezTo>
                    <a:pt x="7910" y="476"/>
                    <a:pt x="7897" y="535"/>
                    <a:pt x="7846" y="565"/>
                  </a:cubicBezTo>
                  <a:cubicBezTo>
                    <a:pt x="7819" y="578"/>
                    <a:pt x="7790" y="588"/>
                    <a:pt x="7761" y="596"/>
                  </a:cubicBezTo>
                  <a:cubicBezTo>
                    <a:pt x="7681" y="625"/>
                    <a:pt x="7599" y="652"/>
                    <a:pt x="7524" y="692"/>
                  </a:cubicBezTo>
                  <a:cubicBezTo>
                    <a:pt x="7475" y="716"/>
                    <a:pt x="7430" y="748"/>
                    <a:pt x="7390" y="787"/>
                  </a:cubicBezTo>
                  <a:cubicBezTo>
                    <a:pt x="7367" y="782"/>
                    <a:pt x="7344" y="779"/>
                    <a:pt x="7321" y="779"/>
                  </a:cubicBezTo>
                  <a:cubicBezTo>
                    <a:pt x="7099" y="779"/>
                    <a:pt x="6939" y="1025"/>
                    <a:pt x="6897" y="1256"/>
                  </a:cubicBezTo>
                  <a:cubicBezTo>
                    <a:pt x="6864" y="1222"/>
                    <a:pt x="6821" y="1199"/>
                    <a:pt x="6776" y="1199"/>
                  </a:cubicBezTo>
                  <a:cubicBezTo>
                    <a:pt x="6744" y="1199"/>
                    <a:pt x="6710" y="1210"/>
                    <a:pt x="6676" y="1237"/>
                  </a:cubicBezTo>
                  <a:cubicBezTo>
                    <a:pt x="6589" y="1306"/>
                    <a:pt x="6599" y="1441"/>
                    <a:pt x="6589" y="1553"/>
                  </a:cubicBezTo>
                  <a:cubicBezTo>
                    <a:pt x="6531" y="1505"/>
                    <a:pt x="6459" y="1457"/>
                    <a:pt x="6388" y="1457"/>
                  </a:cubicBezTo>
                  <a:cubicBezTo>
                    <a:pt x="6363" y="1457"/>
                    <a:pt x="6339" y="1462"/>
                    <a:pt x="6315" y="1476"/>
                  </a:cubicBezTo>
                  <a:cubicBezTo>
                    <a:pt x="6232" y="1521"/>
                    <a:pt x="6207" y="1626"/>
                    <a:pt x="6199" y="1722"/>
                  </a:cubicBezTo>
                  <a:cubicBezTo>
                    <a:pt x="6136" y="1649"/>
                    <a:pt x="6052" y="1584"/>
                    <a:pt x="5970" y="1584"/>
                  </a:cubicBezTo>
                  <a:cubicBezTo>
                    <a:pt x="5927" y="1584"/>
                    <a:pt x="5885" y="1601"/>
                    <a:pt x="5846" y="1644"/>
                  </a:cubicBezTo>
                  <a:cubicBezTo>
                    <a:pt x="5759" y="1737"/>
                    <a:pt x="5936" y="1728"/>
                    <a:pt x="5668" y="1824"/>
                  </a:cubicBezTo>
                  <a:cubicBezTo>
                    <a:pt x="5634" y="1837"/>
                    <a:pt x="5596" y="1823"/>
                    <a:pt x="5559" y="1839"/>
                  </a:cubicBezTo>
                  <a:cubicBezTo>
                    <a:pt x="5485" y="1871"/>
                    <a:pt x="5422" y="1956"/>
                    <a:pt x="5383" y="2024"/>
                  </a:cubicBezTo>
                  <a:cubicBezTo>
                    <a:pt x="5376" y="2033"/>
                    <a:pt x="5374" y="2045"/>
                    <a:pt x="5368" y="2056"/>
                  </a:cubicBezTo>
                  <a:cubicBezTo>
                    <a:pt x="5337" y="2033"/>
                    <a:pt x="5303" y="2014"/>
                    <a:pt x="5268" y="1998"/>
                  </a:cubicBezTo>
                  <a:cubicBezTo>
                    <a:pt x="5216" y="1976"/>
                    <a:pt x="5170" y="1966"/>
                    <a:pt x="5131" y="1966"/>
                  </a:cubicBezTo>
                  <a:cubicBezTo>
                    <a:pt x="4888" y="1966"/>
                    <a:pt x="4869" y="2342"/>
                    <a:pt x="4875" y="2604"/>
                  </a:cubicBezTo>
                  <a:cubicBezTo>
                    <a:pt x="4800" y="2491"/>
                    <a:pt x="4693" y="2382"/>
                    <a:pt x="4584" y="2382"/>
                  </a:cubicBezTo>
                  <a:cubicBezTo>
                    <a:pt x="4580" y="2382"/>
                    <a:pt x="4575" y="2382"/>
                    <a:pt x="4571" y="2383"/>
                  </a:cubicBezTo>
                  <a:cubicBezTo>
                    <a:pt x="4395" y="2398"/>
                    <a:pt x="4428" y="2646"/>
                    <a:pt x="4454" y="2812"/>
                  </a:cubicBezTo>
                  <a:cubicBezTo>
                    <a:pt x="4399" y="2747"/>
                    <a:pt x="4328" y="2699"/>
                    <a:pt x="4249" y="2672"/>
                  </a:cubicBezTo>
                  <a:cubicBezTo>
                    <a:pt x="4247" y="2671"/>
                    <a:pt x="4244" y="2671"/>
                    <a:pt x="4242" y="2671"/>
                  </a:cubicBezTo>
                  <a:cubicBezTo>
                    <a:pt x="4229" y="2671"/>
                    <a:pt x="4219" y="2683"/>
                    <a:pt x="4216" y="2696"/>
                  </a:cubicBezTo>
                  <a:cubicBezTo>
                    <a:pt x="4199" y="2759"/>
                    <a:pt x="4199" y="2839"/>
                    <a:pt x="4174" y="2899"/>
                  </a:cubicBezTo>
                  <a:cubicBezTo>
                    <a:pt x="4147" y="2967"/>
                    <a:pt x="4110" y="2993"/>
                    <a:pt x="4070" y="2993"/>
                  </a:cubicBezTo>
                  <a:cubicBezTo>
                    <a:pt x="4024" y="2993"/>
                    <a:pt x="3974" y="2958"/>
                    <a:pt x="3931" y="2916"/>
                  </a:cubicBezTo>
                  <a:cubicBezTo>
                    <a:pt x="3926" y="2912"/>
                    <a:pt x="3922" y="2910"/>
                    <a:pt x="3918" y="2910"/>
                  </a:cubicBezTo>
                  <a:cubicBezTo>
                    <a:pt x="3906" y="2910"/>
                    <a:pt x="3896" y="2923"/>
                    <a:pt x="3894" y="2935"/>
                  </a:cubicBezTo>
                  <a:cubicBezTo>
                    <a:pt x="3880" y="3008"/>
                    <a:pt x="3869" y="3156"/>
                    <a:pt x="3789" y="3190"/>
                  </a:cubicBezTo>
                  <a:cubicBezTo>
                    <a:pt x="3778" y="3195"/>
                    <a:pt x="3766" y="3197"/>
                    <a:pt x="3753" y="3197"/>
                  </a:cubicBezTo>
                  <a:cubicBezTo>
                    <a:pt x="3685" y="3197"/>
                    <a:pt x="3606" y="3132"/>
                    <a:pt x="3561" y="3098"/>
                  </a:cubicBezTo>
                  <a:cubicBezTo>
                    <a:pt x="3555" y="3094"/>
                    <a:pt x="3550" y="3093"/>
                    <a:pt x="3545" y="3093"/>
                  </a:cubicBezTo>
                  <a:cubicBezTo>
                    <a:pt x="3526" y="3093"/>
                    <a:pt x="3512" y="3116"/>
                    <a:pt x="3512" y="3135"/>
                  </a:cubicBezTo>
                  <a:cubicBezTo>
                    <a:pt x="3511" y="3222"/>
                    <a:pt x="3536" y="3392"/>
                    <a:pt x="3436" y="3392"/>
                  </a:cubicBezTo>
                  <a:cubicBezTo>
                    <a:pt x="3414" y="3392"/>
                    <a:pt x="3386" y="3384"/>
                    <a:pt x="3350" y="3365"/>
                  </a:cubicBezTo>
                  <a:cubicBezTo>
                    <a:pt x="3288" y="3331"/>
                    <a:pt x="3250" y="3255"/>
                    <a:pt x="3182" y="3219"/>
                  </a:cubicBezTo>
                  <a:cubicBezTo>
                    <a:pt x="3177" y="3216"/>
                    <a:pt x="3171" y="3215"/>
                    <a:pt x="3166" y="3215"/>
                  </a:cubicBezTo>
                  <a:cubicBezTo>
                    <a:pt x="3155" y="3215"/>
                    <a:pt x="3145" y="3220"/>
                    <a:pt x="3139" y="3229"/>
                  </a:cubicBezTo>
                  <a:cubicBezTo>
                    <a:pt x="3045" y="3372"/>
                    <a:pt x="3037" y="3530"/>
                    <a:pt x="2996" y="3689"/>
                  </a:cubicBezTo>
                  <a:cubicBezTo>
                    <a:pt x="2942" y="3629"/>
                    <a:pt x="2889" y="3604"/>
                    <a:pt x="2838" y="3604"/>
                  </a:cubicBezTo>
                  <a:cubicBezTo>
                    <a:pt x="2704" y="3604"/>
                    <a:pt x="2597" y="3784"/>
                    <a:pt x="2583" y="3967"/>
                  </a:cubicBezTo>
                  <a:cubicBezTo>
                    <a:pt x="2520" y="3899"/>
                    <a:pt x="2444" y="3842"/>
                    <a:pt x="2366" y="3842"/>
                  </a:cubicBezTo>
                  <a:cubicBezTo>
                    <a:pt x="2318" y="3842"/>
                    <a:pt x="2271" y="3863"/>
                    <a:pt x="2225" y="3915"/>
                  </a:cubicBezTo>
                  <a:cubicBezTo>
                    <a:pt x="2146" y="4008"/>
                    <a:pt x="2118" y="4125"/>
                    <a:pt x="2117" y="4247"/>
                  </a:cubicBezTo>
                  <a:cubicBezTo>
                    <a:pt x="2034" y="4119"/>
                    <a:pt x="1915" y="4009"/>
                    <a:pt x="1784" y="4009"/>
                  </a:cubicBezTo>
                  <a:cubicBezTo>
                    <a:pt x="1753" y="4009"/>
                    <a:pt x="1721" y="4016"/>
                    <a:pt x="1688" y="4030"/>
                  </a:cubicBezTo>
                  <a:cubicBezTo>
                    <a:pt x="1538" y="4095"/>
                    <a:pt x="1505" y="4262"/>
                    <a:pt x="1525" y="4426"/>
                  </a:cubicBezTo>
                  <a:cubicBezTo>
                    <a:pt x="1512" y="4418"/>
                    <a:pt x="1498" y="4413"/>
                    <a:pt x="1484" y="4408"/>
                  </a:cubicBezTo>
                  <a:cubicBezTo>
                    <a:pt x="1462" y="4401"/>
                    <a:pt x="1442" y="4398"/>
                    <a:pt x="1423" y="4398"/>
                  </a:cubicBezTo>
                  <a:cubicBezTo>
                    <a:pt x="1325" y="4398"/>
                    <a:pt x="1263" y="4480"/>
                    <a:pt x="1224" y="4571"/>
                  </a:cubicBezTo>
                  <a:cubicBezTo>
                    <a:pt x="1191" y="4546"/>
                    <a:pt x="1157" y="4522"/>
                    <a:pt x="1125" y="4495"/>
                  </a:cubicBezTo>
                  <a:cubicBezTo>
                    <a:pt x="1120" y="4492"/>
                    <a:pt x="1114" y="4490"/>
                    <a:pt x="1109" y="4490"/>
                  </a:cubicBezTo>
                  <a:cubicBezTo>
                    <a:pt x="1104" y="4490"/>
                    <a:pt x="1100" y="4491"/>
                    <a:pt x="1096" y="4493"/>
                  </a:cubicBezTo>
                  <a:cubicBezTo>
                    <a:pt x="1033" y="4546"/>
                    <a:pt x="1008" y="4606"/>
                    <a:pt x="991" y="4685"/>
                  </a:cubicBezTo>
                  <a:cubicBezTo>
                    <a:pt x="985" y="4717"/>
                    <a:pt x="991" y="4774"/>
                    <a:pt x="975" y="4802"/>
                  </a:cubicBezTo>
                  <a:cubicBezTo>
                    <a:pt x="959" y="4830"/>
                    <a:pt x="942" y="4841"/>
                    <a:pt x="923" y="4841"/>
                  </a:cubicBezTo>
                  <a:cubicBezTo>
                    <a:pt x="883" y="4841"/>
                    <a:pt x="840" y="4788"/>
                    <a:pt x="801" y="4752"/>
                  </a:cubicBezTo>
                  <a:cubicBezTo>
                    <a:pt x="795" y="4745"/>
                    <a:pt x="783" y="4740"/>
                    <a:pt x="772" y="4740"/>
                  </a:cubicBezTo>
                  <a:cubicBezTo>
                    <a:pt x="765" y="4740"/>
                    <a:pt x="759" y="4742"/>
                    <a:pt x="754" y="4746"/>
                  </a:cubicBezTo>
                  <a:cubicBezTo>
                    <a:pt x="658" y="4839"/>
                    <a:pt x="694" y="4920"/>
                    <a:pt x="662" y="5037"/>
                  </a:cubicBezTo>
                  <a:cubicBezTo>
                    <a:pt x="649" y="5082"/>
                    <a:pt x="643" y="5097"/>
                    <a:pt x="626" y="5097"/>
                  </a:cubicBezTo>
                  <a:cubicBezTo>
                    <a:pt x="609" y="5097"/>
                    <a:pt x="584" y="5083"/>
                    <a:pt x="534" y="5069"/>
                  </a:cubicBezTo>
                  <a:cubicBezTo>
                    <a:pt x="478" y="5054"/>
                    <a:pt x="429" y="5042"/>
                    <a:pt x="373" y="5042"/>
                  </a:cubicBezTo>
                  <a:cubicBezTo>
                    <a:pt x="366" y="5042"/>
                    <a:pt x="360" y="5042"/>
                    <a:pt x="353" y="5042"/>
                  </a:cubicBezTo>
                  <a:cubicBezTo>
                    <a:pt x="98" y="5052"/>
                    <a:pt x="0" y="5204"/>
                    <a:pt x="34" y="5451"/>
                  </a:cubicBezTo>
                  <a:cubicBezTo>
                    <a:pt x="37" y="5471"/>
                    <a:pt x="50" y="5481"/>
                    <a:pt x="62" y="5481"/>
                  </a:cubicBezTo>
                  <a:cubicBezTo>
                    <a:pt x="75" y="5481"/>
                    <a:pt x="88" y="5471"/>
                    <a:pt x="90" y="5451"/>
                  </a:cubicBezTo>
                  <a:cubicBezTo>
                    <a:pt x="110" y="5285"/>
                    <a:pt x="208" y="5208"/>
                    <a:pt x="364" y="5197"/>
                  </a:cubicBezTo>
                  <a:cubicBezTo>
                    <a:pt x="422" y="5193"/>
                    <a:pt x="484" y="5187"/>
                    <a:pt x="545" y="5187"/>
                  </a:cubicBezTo>
                  <a:cubicBezTo>
                    <a:pt x="592" y="5187"/>
                    <a:pt x="637" y="5191"/>
                    <a:pt x="680" y="5201"/>
                  </a:cubicBezTo>
                  <a:cubicBezTo>
                    <a:pt x="683" y="5202"/>
                    <a:pt x="685" y="5202"/>
                    <a:pt x="687" y="5202"/>
                  </a:cubicBezTo>
                  <a:cubicBezTo>
                    <a:pt x="701" y="5202"/>
                    <a:pt x="711" y="5189"/>
                    <a:pt x="715" y="5176"/>
                  </a:cubicBezTo>
                  <a:cubicBezTo>
                    <a:pt x="745" y="5081"/>
                    <a:pt x="751" y="4975"/>
                    <a:pt x="800" y="4889"/>
                  </a:cubicBezTo>
                  <a:cubicBezTo>
                    <a:pt x="847" y="4923"/>
                    <a:pt x="900" y="4960"/>
                    <a:pt x="949" y="4960"/>
                  </a:cubicBezTo>
                  <a:cubicBezTo>
                    <a:pt x="977" y="4960"/>
                    <a:pt x="1004" y="4948"/>
                    <a:pt x="1026" y="4916"/>
                  </a:cubicBezTo>
                  <a:cubicBezTo>
                    <a:pt x="1080" y="4839"/>
                    <a:pt x="1057" y="4628"/>
                    <a:pt x="1132" y="4628"/>
                  </a:cubicBezTo>
                  <a:cubicBezTo>
                    <a:pt x="1153" y="4628"/>
                    <a:pt x="1181" y="4644"/>
                    <a:pt x="1220" y="4682"/>
                  </a:cubicBezTo>
                  <a:cubicBezTo>
                    <a:pt x="1228" y="4690"/>
                    <a:pt x="1236" y="4694"/>
                    <a:pt x="1244" y="4694"/>
                  </a:cubicBezTo>
                  <a:cubicBezTo>
                    <a:pt x="1254" y="4694"/>
                    <a:pt x="1263" y="4688"/>
                    <a:pt x="1271" y="4676"/>
                  </a:cubicBezTo>
                  <a:cubicBezTo>
                    <a:pt x="1329" y="4583"/>
                    <a:pt x="1391" y="4540"/>
                    <a:pt x="1450" y="4540"/>
                  </a:cubicBezTo>
                  <a:cubicBezTo>
                    <a:pt x="1493" y="4540"/>
                    <a:pt x="1533" y="4563"/>
                    <a:pt x="1568" y="4605"/>
                  </a:cubicBezTo>
                  <a:cubicBezTo>
                    <a:pt x="1588" y="4663"/>
                    <a:pt x="1616" y="4717"/>
                    <a:pt x="1651" y="4767"/>
                  </a:cubicBezTo>
                  <a:cubicBezTo>
                    <a:pt x="1658" y="4776"/>
                    <a:pt x="1665" y="4780"/>
                    <a:pt x="1671" y="4780"/>
                  </a:cubicBezTo>
                  <a:cubicBezTo>
                    <a:pt x="1692" y="4780"/>
                    <a:pt x="1707" y="4740"/>
                    <a:pt x="1701" y="4719"/>
                  </a:cubicBezTo>
                  <a:cubicBezTo>
                    <a:pt x="1689" y="4671"/>
                    <a:pt x="1673" y="4625"/>
                    <a:pt x="1654" y="4581"/>
                  </a:cubicBezTo>
                  <a:cubicBezTo>
                    <a:pt x="1638" y="4449"/>
                    <a:pt x="1668" y="4263"/>
                    <a:pt x="1744" y="4208"/>
                  </a:cubicBezTo>
                  <a:cubicBezTo>
                    <a:pt x="1773" y="4187"/>
                    <a:pt x="1803" y="4178"/>
                    <a:pt x="1833" y="4178"/>
                  </a:cubicBezTo>
                  <a:cubicBezTo>
                    <a:pt x="1982" y="4178"/>
                    <a:pt x="2128" y="4401"/>
                    <a:pt x="2151" y="4519"/>
                  </a:cubicBezTo>
                  <a:cubicBezTo>
                    <a:pt x="2153" y="4524"/>
                    <a:pt x="2154" y="4530"/>
                    <a:pt x="2155" y="4534"/>
                  </a:cubicBezTo>
                  <a:cubicBezTo>
                    <a:pt x="2161" y="4559"/>
                    <a:pt x="2174" y="4569"/>
                    <a:pt x="2188" y="4569"/>
                  </a:cubicBezTo>
                  <a:cubicBezTo>
                    <a:pt x="2211" y="4569"/>
                    <a:pt x="2234" y="4542"/>
                    <a:pt x="2228" y="4507"/>
                  </a:cubicBezTo>
                  <a:cubicBezTo>
                    <a:pt x="2227" y="4502"/>
                    <a:pt x="2225" y="4495"/>
                    <a:pt x="2223" y="4489"/>
                  </a:cubicBezTo>
                  <a:cubicBezTo>
                    <a:pt x="2192" y="4369"/>
                    <a:pt x="2219" y="4183"/>
                    <a:pt x="2281" y="4076"/>
                  </a:cubicBezTo>
                  <a:cubicBezTo>
                    <a:pt x="2319" y="4011"/>
                    <a:pt x="2361" y="3985"/>
                    <a:pt x="2405" y="3985"/>
                  </a:cubicBezTo>
                  <a:cubicBezTo>
                    <a:pt x="2470" y="3985"/>
                    <a:pt x="2539" y="4042"/>
                    <a:pt x="2601" y="4114"/>
                  </a:cubicBezTo>
                  <a:cubicBezTo>
                    <a:pt x="2609" y="4123"/>
                    <a:pt x="2616" y="4127"/>
                    <a:pt x="2623" y="4127"/>
                  </a:cubicBezTo>
                  <a:cubicBezTo>
                    <a:pt x="2642" y="4127"/>
                    <a:pt x="2655" y="4095"/>
                    <a:pt x="2655" y="4073"/>
                  </a:cubicBezTo>
                  <a:cubicBezTo>
                    <a:pt x="2653" y="3930"/>
                    <a:pt x="2735" y="3744"/>
                    <a:pt x="2851" y="3744"/>
                  </a:cubicBezTo>
                  <a:cubicBezTo>
                    <a:pt x="2895" y="3744"/>
                    <a:pt x="2943" y="3770"/>
                    <a:pt x="2994" y="3835"/>
                  </a:cubicBezTo>
                  <a:cubicBezTo>
                    <a:pt x="3002" y="3845"/>
                    <a:pt x="3010" y="3849"/>
                    <a:pt x="3018" y="3849"/>
                  </a:cubicBezTo>
                  <a:cubicBezTo>
                    <a:pt x="3035" y="3849"/>
                    <a:pt x="3050" y="3830"/>
                    <a:pt x="3055" y="3811"/>
                  </a:cubicBezTo>
                  <a:cubicBezTo>
                    <a:pt x="3077" y="3734"/>
                    <a:pt x="3094" y="3657"/>
                    <a:pt x="3113" y="3580"/>
                  </a:cubicBezTo>
                  <a:cubicBezTo>
                    <a:pt x="3125" y="3525"/>
                    <a:pt x="3142" y="3471"/>
                    <a:pt x="3164" y="3419"/>
                  </a:cubicBezTo>
                  <a:cubicBezTo>
                    <a:pt x="3168" y="3373"/>
                    <a:pt x="3178" y="3350"/>
                    <a:pt x="3195" y="3350"/>
                  </a:cubicBezTo>
                  <a:cubicBezTo>
                    <a:pt x="3207" y="3350"/>
                    <a:pt x="3224" y="3364"/>
                    <a:pt x="3244" y="3392"/>
                  </a:cubicBezTo>
                  <a:cubicBezTo>
                    <a:pt x="3310" y="3431"/>
                    <a:pt x="3357" y="3532"/>
                    <a:pt x="3443" y="3532"/>
                  </a:cubicBezTo>
                  <a:cubicBezTo>
                    <a:pt x="3447" y="3532"/>
                    <a:pt x="3450" y="3532"/>
                    <a:pt x="3454" y="3531"/>
                  </a:cubicBezTo>
                  <a:cubicBezTo>
                    <a:pt x="3581" y="3517"/>
                    <a:pt x="3596" y="3344"/>
                    <a:pt x="3590" y="3220"/>
                  </a:cubicBezTo>
                  <a:lnTo>
                    <a:pt x="3590" y="3220"/>
                  </a:lnTo>
                  <a:cubicBezTo>
                    <a:pt x="3639" y="3246"/>
                    <a:pt x="3698" y="3272"/>
                    <a:pt x="3752" y="3272"/>
                  </a:cubicBezTo>
                  <a:cubicBezTo>
                    <a:pt x="3778" y="3272"/>
                    <a:pt x="3804" y="3266"/>
                    <a:pt x="3827" y="3250"/>
                  </a:cubicBezTo>
                  <a:cubicBezTo>
                    <a:pt x="3896" y="3205"/>
                    <a:pt x="3919" y="3090"/>
                    <a:pt x="3932" y="3003"/>
                  </a:cubicBezTo>
                  <a:cubicBezTo>
                    <a:pt x="3975" y="3042"/>
                    <a:pt x="4025" y="3082"/>
                    <a:pt x="4079" y="3082"/>
                  </a:cubicBezTo>
                  <a:cubicBezTo>
                    <a:pt x="4099" y="3082"/>
                    <a:pt x="4120" y="3077"/>
                    <a:pt x="4142" y="3063"/>
                  </a:cubicBezTo>
                  <a:cubicBezTo>
                    <a:pt x="4218" y="3013"/>
                    <a:pt x="4246" y="2873"/>
                    <a:pt x="4265" y="2774"/>
                  </a:cubicBezTo>
                  <a:cubicBezTo>
                    <a:pt x="4355" y="2803"/>
                    <a:pt x="4431" y="2866"/>
                    <a:pt x="4474" y="2950"/>
                  </a:cubicBezTo>
                  <a:cubicBezTo>
                    <a:pt x="4480" y="2960"/>
                    <a:pt x="4485" y="2963"/>
                    <a:pt x="4491" y="2963"/>
                  </a:cubicBezTo>
                  <a:cubicBezTo>
                    <a:pt x="4506" y="2963"/>
                    <a:pt x="4520" y="2938"/>
                    <a:pt x="4520" y="2922"/>
                  </a:cubicBezTo>
                  <a:cubicBezTo>
                    <a:pt x="4527" y="2829"/>
                    <a:pt x="4494" y="2665"/>
                    <a:pt x="4541" y="2581"/>
                  </a:cubicBezTo>
                  <a:cubicBezTo>
                    <a:pt x="4561" y="2545"/>
                    <a:pt x="4587" y="2530"/>
                    <a:pt x="4615" y="2530"/>
                  </a:cubicBezTo>
                  <a:cubicBezTo>
                    <a:pt x="4719" y="2530"/>
                    <a:pt x="4857" y="2733"/>
                    <a:pt x="4890" y="2817"/>
                  </a:cubicBezTo>
                  <a:cubicBezTo>
                    <a:pt x="4900" y="2841"/>
                    <a:pt x="4917" y="2852"/>
                    <a:pt x="4933" y="2852"/>
                  </a:cubicBezTo>
                  <a:cubicBezTo>
                    <a:pt x="4954" y="2852"/>
                    <a:pt x="4973" y="2833"/>
                    <a:pt x="4972" y="2800"/>
                  </a:cubicBezTo>
                  <a:cubicBezTo>
                    <a:pt x="4966" y="2629"/>
                    <a:pt x="4918" y="2113"/>
                    <a:pt x="5176" y="2113"/>
                  </a:cubicBezTo>
                  <a:cubicBezTo>
                    <a:pt x="5182" y="2113"/>
                    <a:pt x="5187" y="2113"/>
                    <a:pt x="5193" y="2114"/>
                  </a:cubicBezTo>
                  <a:cubicBezTo>
                    <a:pt x="5240" y="2119"/>
                    <a:pt x="5285" y="2137"/>
                    <a:pt x="5325" y="2164"/>
                  </a:cubicBezTo>
                  <a:cubicBezTo>
                    <a:pt x="5242" y="2456"/>
                    <a:pt x="5379" y="2789"/>
                    <a:pt x="5673" y="2905"/>
                  </a:cubicBezTo>
                  <a:cubicBezTo>
                    <a:pt x="5678" y="2908"/>
                    <a:pt x="5684" y="2909"/>
                    <a:pt x="5689" y="2909"/>
                  </a:cubicBezTo>
                  <a:cubicBezTo>
                    <a:pt x="5704" y="2909"/>
                    <a:pt x="5718" y="2899"/>
                    <a:pt x="5723" y="2884"/>
                  </a:cubicBezTo>
                  <a:cubicBezTo>
                    <a:pt x="5815" y="2647"/>
                    <a:pt x="5645" y="2301"/>
                    <a:pt x="5435" y="2111"/>
                  </a:cubicBezTo>
                  <a:cubicBezTo>
                    <a:pt x="5457" y="2072"/>
                    <a:pt x="5483" y="2035"/>
                    <a:pt x="5516" y="2004"/>
                  </a:cubicBezTo>
                  <a:cubicBezTo>
                    <a:pt x="5611" y="1911"/>
                    <a:pt x="5749" y="1970"/>
                    <a:pt x="5830" y="1871"/>
                  </a:cubicBezTo>
                  <a:cubicBezTo>
                    <a:pt x="5885" y="1804"/>
                    <a:pt x="5852" y="1797"/>
                    <a:pt x="5937" y="1738"/>
                  </a:cubicBezTo>
                  <a:cubicBezTo>
                    <a:pt x="5972" y="1714"/>
                    <a:pt x="5996" y="1703"/>
                    <a:pt x="6018" y="1703"/>
                  </a:cubicBezTo>
                  <a:cubicBezTo>
                    <a:pt x="6049" y="1703"/>
                    <a:pt x="6076" y="1726"/>
                    <a:pt x="6119" y="1765"/>
                  </a:cubicBezTo>
                  <a:cubicBezTo>
                    <a:pt x="6154" y="1796"/>
                    <a:pt x="6184" y="1832"/>
                    <a:pt x="6208" y="1870"/>
                  </a:cubicBezTo>
                  <a:cubicBezTo>
                    <a:pt x="6215" y="1880"/>
                    <a:pt x="6223" y="1884"/>
                    <a:pt x="6230" y="1884"/>
                  </a:cubicBezTo>
                  <a:cubicBezTo>
                    <a:pt x="6247" y="1884"/>
                    <a:pt x="6264" y="1859"/>
                    <a:pt x="6265" y="1840"/>
                  </a:cubicBezTo>
                  <a:cubicBezTo>
                    <a:pt x="6273" y="1765"/>
                    <a:pt x="6277" y="1607"/>
                    <a:pt x="6371" y="1580"/>
                  </a:cubicBezTo>
                  <a:cubicBezTo>
                    <a:pt x="6380" y="1577"/>
                    <a:pt x="6390" y="1576"/>
                    <a:pt x="6399" y="1576"/>
                  </a:cubicBezTo>
                  <a:cubicBezTo>
                    <a:pt x="6473" y="1576"/>
                    <a:pt x="6553" y="1652"/>
                    <a:pt x="6600" y="1692"/>
                  </a:cubicBezTo>
                  <a:cubicBezTo>
                    <a:pt x="6609" y="1700"/>
                    <a:pt x="6618" y="1704"/>
                    <a:pt x="6626" y="1704"/>
                  </a:cubicBezTo>
                  <a:cubicBezTo>
                    <a:pt x="6643" y="1704"/>
                    <a:pt x="6656" y="1690"/>
                    <a:pt x="6661" y="1669"/>
                  </a:cubicBezTo>
                  <a:cubicBezTo>
                    <a:pt x="6671" y="1621"/>
                    <a:pt x="6677" y="1574"/>
                    <a:pt x="6679" y="1527"/>
                  </a:cubicBezTo>
                  <a:cubicBezTo>
                    <a:pt x="6682" y="1498"/>
                    <a:pt x="6680" y="1458"/>
                    <a:pt x="6691" y="1430"/>
                  </a:cubicBezTo>
                  <a:cubicBezTo>
                    <a:pt x="6707" y="1384"/>
                    <a:pt x="6757" y="1315"/>
                    <a:pt x="6807" y="1315"/>
                  </a:cubicBezTo>
                  <a:cubicBezTo>
                    <a:pt x="6838" y="1315"/>
                    <a:pt x="6870" y="1343"/>
                    <a:pt x="6894" y="1421"/>
                  </a:cubicBezTo>
                  <a:cubicBezTo>
                    <a:pt x="6901" y="1445"/>
                    <a:pt x="6917" y="1456"/>
                    <a:pt x="6933" y="1456"/>
                  </a:cubicBezTo>
                  <a:cubicBezTo>
                    <a:pt x="6954" y="1456"/>
                    <a:pt x="6974" y="1437"/>
                    <a:pt x="6973" y="1405"/>
                  </a:cubicBezTo>
                  <a:cubicBezTo>
                    <a:pt x="6968" y="1259"/>
                    <a:pt x="7015" y="1102"/>
                    <a:pt x="7118" y="996"/>
                  </a:cubicBezTo>
                  <a:cubicBezTo>
                    <a:pt x="7171" y="940"/>
                    <a:pt x="7237" y="899"/>
                    <a:pt x="7316" y="893"/>
                  </a:cubicBezTo>
                  <a:lnTo>
                    <a:pt x="7317" y="893"/>
                  </a:lnTo>
                  <a:cubicBezTo>
                    <a:pt x="7307" y="921"/>
                    <a:pt x="7300" y="950"/>
                    <a:pt x="7298" y="980"/>
                  </a:cubicBezTo>
                  <a:cubicBezTo>
                    <a:pt x="7292" y="1082"/>
                    <a:pt x="7340" y="1249"/>
                    <a:pt x="7453" y="1278"/>
                  </a:cubicBezTo>
                  <a:cubicBezTo>
                    <a:pt x="7465" y="1281"/>
                    <a:pt x="7476" y="1282"/>
                    <a:pt x="7487" y="1282"/>
                  </a:cubicBezTo>
                  <a:cubicBezTo>
                    <a:pt x="7570" y="1282"/>
                    <a:pt x="7635" y="1205"/>
                    <a:pt x="7654" y="1126"/>
                  </a:cubicBezTo>
                  <a:cubicBezTo>
                    <a:pt x="7684" y="1000"/>
                    <a:pt x="7608" y="889"/>
                    <a:pt x="7502" y="829"/>
                  </a:cubicBezTo>
                  <a:cubicBezTo>
                    <a:pt x="7496" y="826"/>
                    <a:pt x="7491" y="825"/>
                    <a:pt x="7486" y="821"/>
                  </a:cubicBezTo>
                  <a:cubicBezTo>
                    <a:pt x="7555" y="772"/>
                    <a:pt x="7640" y="741"/>
                    <a:pt x="7717" y="711"/>
                  </a:cubicBezTo>
                  <a:cubicBezTo>
                    <a:pt x="7779" y="687"/>
                    <a:pt x="7863" y="671"/>
                    <a:pt x="7917" y="628"/>
                  </a:cubicBezTo>
                  <a:cubicBezTo>
                    <a:pt x="7940" y="610"/>
                    <a:pt x="7959" y="548"/>
                    <a:pt x="7978" y="538"/>
                  </a:cubicBezTo>
                  <a:cubicBezTo>
                    <a:pt x="8030" y="510"/>
                    <a:pt x="8059" y="500"/>
                    <a:pt x="8077" y="500"/>
                  </a:cubicBezTo>
                  <a:cubicBezTo>
                    <a:pt x="8120" y="500"/>
                    <a:pt x="8096" y="558"/>
                    <a:pt x="8153" y="558"/>
                  </a:cubicBezTo>
                  <a:cubicBezTo>
                    <a:pt x="8154" y="558"/>
                    <a:pt x="8155" y="558"/>
                    <a:pt x="8157" y="558"/>
                  </a:cubicBezTo>
                  <a:cubicBezTo>
                    <a:pt x="8325" y="548"/>
                    <a:pt x="8401" y="467"/>
                    <a:pt x="8442" y="327"/>
                  </a:cubicBezTo>
                  <a:cubicBezTo>
                    <a:pt x="8476" y="361"/>
                    <a:pt x="8508" y="375"/>
                    <a:pt x="8539" y="375"/>
                  </a:cubicBezTo>
                  <a:cubicBezTo>
                    <a:pt x="8642" y="375"/>
                    <a:pt x="8725" y="212"/>
                    <a:pt x="8762" y="86"/>
                  </a:cubicBezTo>
                  <a:cubicBezTo>
                    <a:pt x="8826" y="176"/>
                    <a:pt x="8904" y="318"/>
                    <a:pt x="9008" y="343"/>
                  </a:cubicBezTo>
                  <a:cubicBezTo>
                    <a:pt x="9021" y="346"/>
                    <a:pt x="9033" y="347"/>
                    <a:pt x="9045" y="347"/>
                  </a:cubicBezTo>
                  <a:cubicBezTo>
                    <a:pt x="9139" y="347"/>
                    <a:pt x="9225" y="261"/>
                    <a:pt x="9288" y="204"/>
                  </a:cubicBezTo>
                  <a:cubicBezTo>
                    <a:pt x="9290" y="202"/>
                    <a:pt x="9291" y="194"/>
                    <a:pt x="9288" y="194"/>
                  </a:cubicBezTo>
                  <a:cubicBezTo>
                    <a:pt x="9288" y="194"/>
                    <a:pt x="9287" y="195"/>
                    <a:pt x="9286" y="195"/>
                  </a:cubicBezTo>
                  <a:cubicBezTo>
                    <a:pt x="9219" y="247"/>
                    <a:pt x="9147" y="304"/>
                    <a:pt x="9071" y="304"/>
                  </a:cubicBezTo>
                  <a:cubicBezTo>
                    <a:pt x="9038" y="304"/>
                    <a:pt x="9004" y="293"/>
                    <a:pt x="8970" y="267"/>
                  </a:cubicBezTo>
                  <a:cubicBezTo>
                    <a:pt x="8888" y="204"/>
                    <a:pt x="8829" y="88"/>
                    <a:pt x="8768" y="6"/>
                  </a:cubicBezTo>
                  <a:cubicBezTo>
                    <a:pt x="8765" y="2"/>
                    <a:pt x="8762" y="1"/>
                    <a:pt x="8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0"/>
            <p:cNvSpPr/>
            <p:nvPr/>
          </p:nvSpPr>
          <p:spPr>
            <a:xfrm>
              <a:off x="2804875" y="3271600"/>
              <a:ext cx="52475" cy="23275"/>
            </a:xfrm>
            <a:custGeom>
              <a:avLst/>
              <a:gdLst/>
              <a:ahLst/>
              <a:cxnLst/>
              <a:rect l="l" t="t" r="r" b="b"/>
              <a:pathLst>
                <a:path w="2099" h="931" extrusionOk="0">
                  <a:moveTo>
                    <a:pt x="186" y="338"/>
                  </a:moveTo>
                  <a:cubicBezTo>
                    <a:pt x="261" y="365"/>
                    <a:pt x="298" y="442"/>
                    <a:pt x="269" y="507"/>
                  </a:cubicBezTo>
                  <a:cubicBezTo>
                    <a:pt x="223" y="454"/>
                    <a:pt x="186" y="396"/>
                    <a:pt x="186" y="338"/>
                  </a:cubicBezTo>
                  <a:close/>
                  <a:moveTo>
                    <a:pt x="2082" y="0"/>
                  </a:moveTo>
                  <a:cubicBezTo>
                    <a:pt x="2075" y="0"/>
                    <a:pt x="2067" y="6"/>
                    <a:pt x="2064" y="19"/>
                  </a:cubicBezTo>
                  <a:cubicBezTo>
                    <a:pt x="2044" y="109"/>
                    <a:pt x="1949" y="269"/>
                    <a:pt x="1842" y="269"/>
                  </a:cubicBezTo>
                  <a:cubicBezTo>
                    <a:pt x="1826" y="269"/>
                    <a:pt x="1809" y="265"/>
                    <a:pt x="1793" y="257"/>
                  </a:cubicBezTo>
                  <a:cubicBezTo>
                    <a:pt x="1696" y="211"/>
                    <a:pt x="1673" y="79"/>
                    <a:pt x="1577" y="29"/>
                  </a:cubicBezTo>
                  <a:cubicBezTo>
                    <a:pt x="1575" y="28"/>
                    <a:pt x="1573" y="28"/>
                    <a:pt x="1571" y="28"/>
                  </a:cubicBezTo>
                  <a:cubicBezTo>
                    <a:pt x="1562" y="28"/>
                    <a:pt x="1554" y="35"/>
                    <a:pt x="1551" y="43"/>
                  </a:cubicBezTo>
                  <a:cubicBezTo>
                    <a:pt x="1510" y="142"/>
                    <a:pt x="1461" y="258"/>
                    <a:pt x="1378" y="258"/>
                  </a:cubicBezTo>
                  <a:cubicBezTo>
                    <a:pt x="1346" y="258"/>
                    <a:pt x="1310" y="241"/>
                    <a:pt x="1267" y="200"/>
                  </a:cubicBezTo>
                  <a:cubicBezTo>
                    <a:pt x="1262" y="195"/>
                    <a:pt x="1258" y="193"/>
                    <a:pt x="1254" y="193"/>
                  </a:cubicBezTo>
                  <a:cubicBezTo>
                    <a:pt x="1242" y="193"/>
                    <a:pt x="1233" y="209"/>
                    <a:pt x="1230" y="220"/>
                  </a:cubicBezTo>
                  <a:cubicBezTo>
                    <a:pt x="1209" y="295"/>
                    <a:pt x="1175" y="410"/>
                    <a:pt x="1100" y="410"/>
                  </a:cubicBezTo>
                  <a:cubicBezTo>
                    <a:pt x="1080" y="410"/>
                    <a:pt x="1058" y="402"/>
                    <a:pt x="1032" y="383"/>
                  </a:cubicBezTo>
                  <a:cubicBezTo>
                    <a:pt x="1026" y="379"/>
                    <a:pt x="1022" y="377"/>
                    <a:pt x="1017" y="377"/>
                  </a:cubicBezTo>
                  <a:cubicBezTo>
                    <a:pt x="998" y="377"/>
                    <a:pt x="989" y="411"/>
                    <a:pt x="992" y="429"/>
                  </a:cubicBezTo>
                  <a:cubicBezTo>
                    <a:pt x="1000" y="480"/>
                    <a:pt x="984" y="494"/>
                    <a:pt x="958" y="494"/>
                  </a:cubicBezTo>
                  <a:cubicBezTo>
                    <a:pt x="929" y="494"/>
                    <a:pt x="889" y="477"/>
                    <a:pt x="858" y="472"/>
                  </a:cubicBezTo>
                  <a:cubicBezTo>
                    <a:pt x="849" y="471"/>
                    <a:pt x="840" y="470"/>
                    <a:pt x="831" y="470"/>
                  </a:cubicBezTo>
                  <a:cubicBezTo>
                    <a:pt x="790" y="470"/>
                    <a:pt x="749" y="484"/>
                    <a:pt x="718" y="512"/>
                  </a:cubicBezTo>
                  <a:cubicBezTo>
                    <a:pt x="638" y="574"/>
                    <a:pt x="580" y="676"/>
                    <a:pt x="560" y="779"/>
                  </a:cubicBezTo>
                  <a:cubicBezTo>
                    <a:pt x="508" y="726"/>
                    <a:pt x="449" y="680"/>
                    <a:pt x="397" y="631"/>
                  </a:cubicBezTo>
                  <a:cubicBezTo>
                    <a:pt x="378" y="614"/>
                    <a:pt x="353" y="592"/>
                    <a:pt x="327" y="567"/>
                  </a:cubicBezTo>
                  <a:cubicBezTo>
                    <a:pt x="333" y="556"/>
                    <a:pt x="338" y="544"/>
                    <a:pt x="341" y="532"/>
                  </a:cubicBezTo>
                  <a:cubicBezTo>
                    <a:pt x="374" y="403"/>
                    <a:pt x="299" y="254"/>
                    <a:pt x="164" y="231"/>
                  </a:cubicBezTo>
                  <a:cubicBezTo>
                    <a:pt x="162" y="230"/>
                    <a:pt x="160" y="230"/>
                    <a:pt x="158" y="230"/>
                  </a:cubicBezTo>
                  <a:cubicBezTo>
                    <a:pt x="143" y="230"/>
                    <a:pt x="134" y="242"/>
                    <a:pt x="129" y="256"/>
                  </a:cubicBezTo>
                  <a:cubicBezTo>
                    <a:pt x="86" y="373"/>
                    <a:pt x="133" y="476"/>
                    <a:pt x="211" y="570"/>
                  </a:cubicBezTo>
                  <a:cubicBezTo>
                    <a:pt x="155" y="603"/>
                    <a:pt x="87" y="607"/>
                    <a:pt x="31" y="641"/>
                  </a:cubicBezTo>
                  <a:cubicBezTo>
                    <a:pt x="5" y="657"/>
                    <a:pt x="0" y="732"/>
                    <a:pt x="40" y="732"/>
                  </a:cubicBezTo>
                  <a:cubicBezTo>
                    <a:pt x="41" y="732"/>
                    <a:pt x="42" y="732"/>
                    <a:pt x="43" y="731"/>
                  </a:cubicBezTo>
                  <a:cubicBezTo>
                    <a:pt x="123" y="726"/>
                    <a:pt x="213" y="695"/>
                    <a:pt x="275" y="638"/>
                  </a:cubicBezTo>
                  <a:cubicBezTo>
                    <a:pt x="378" y="739"/>
                    <a:pt x="504" y="830"/>
                    <a:pt x="567" y="916"/>
                  </a:cubicBezTo>
                  <a:cubicBezTo>
                    <a:pt x="575" y="926"/>
                    <a:pt x="582" y="931"/>
                    <a:pt x="589" y="931"/>
                  </a:cubicBezTo>
                  <a:cubicBezTo>
                    <a:pt x="610" y="931"/>
                    <a:pt x="625" y="893"/>
                    <a:pt x="623" y="872"/>
                  </a:cubicBezTo>
                  <a:cubicBezTo>
                    <a:pt x="617" y="781"/>
                    <a:pt x="670" y="669"/>
                    <a:pt x="735" y="608"/>
                  </a:cubicBezTo>
                  <a:cubicBezTo>
                    <a:pt x="771" y="573"/>
                    <a:pt x="802" y="563"/>
                    <a:pt x="836" y="563"/>
                  </a:cubicBezTo>
                  <a:cubicBezTo>
                    <a:pt x="863" y="563"/>
                    <a:pt x="892" y="569"/>
                    <a:pt x="927" y="576"/>
                  </a:cubicBezTo>
                  <a:cubicBezTo>
                    <a:pt x="939" y="578"/>
                    <a:pt x="950" y="580"/>
                    <a:pt x="961" y="580"/>
                  </a:cubicBezTo>
                  <a:cubicBezTo>
                    <a:pt x="1024" y="580"/>
                    <a:pt x="1047" y="536"/>
                    <a:pt x="1050" y="478"/>
                  </a:cubicBezTo>
                  <a:cubicBezTo>
                    <a:pt x="1067" y="485"/>
                    <a:pt x="1083" y="488"/>
                    <a:pt x="1097" y="488"/>
                  </a:cubicBezTo>
                  <a:cubicBezTo>
                    <a:pt x="1184" y="488"/>
                    <a:pt x="1234" y="383"/>
                    <a:pt x="1264" y="285"/>
                  </a:cubicBezTo>
                  <a:cubicBezTo>
                    <a:pt x="1299" y="314"/>
                    <a:pt x="1337" y="338"/>
                    <a:pt x="1379" y="338"/>
                  </a:cubicBezTo>
                  <a:cubicBezTo>
                    <a:pt x="1400" y="338"/>
                    <a:pt x="1422" y="331"/>
                    <a:pt x="1445" y="316"/>
                  </a:cubicBezTo>
                  <a:cubicBezTo>
                    <a:pt x="1512" y="272"/>
                    <a:pt x="1547" y="180"/>
                    <a:pt x="1575" y="104"/>
                  </a:cubicBezTo>
                  <a:cubicBezTo>
                    <a:pt x="1665" y="164"/>
                    <a:pt x="1713" y="330"/>
                    <a:pt x="1832" y="330"/>
                  </a:cubicBezTo>
                  <a:cubicBezTo>
                    <a:pt x="1842" y="330"/>
                    <a:pt x="1853" y="329"/>
                    <a:pt x="1864" y="326"/>
                  </a:cubicBezTo>
                  <a:cubicBezTo>
                    <a:pt x="1981" y="300"/>
                    <a:pt x="2072" y="132"/>
                    <a:pt x="2095" y="26"/>
                  </a:cubicBezTo>
                  <a:cubicBezTo>
                    <a:pt x="2098" y="9"/>
                    <a:pt x="2091" y="0"/>
                    <a:pt x="2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0"/>
            <p:cNvSpPr/>
            <p:nvPr/>
          </p:nvSpPr>
          <p:spPr>
            <a:xfrm>
              <a:off x="2613550" y="3434050"/>
              <a:ext cx="52450" cy="23300"/>
            </a:xfrm>
            <a:custGeom>
              <a:avLst/>
              <a:gdLst/>
              <a:ahLst/>
              <a:cxnLst/>
              <a:rect l="l" t="t" r="r" b="b"/>
              <a:pathLst>
                <a:path w="2098" h="932" extrusionOk="0">
                  <a:moveTo>
                    <a:pt x="186" y="338"/>
                  </a:moveTo>
                  <a:lnTo>
                    <a:pt x="186" y="338"/>
                  </a:lnTo>
                  <a:cubicBezTo>
                    <a:pt x="261" y="365"/>
                    <a:pt x="297" y="442"/>
                    <a:pt x="268" y="507"/>
                  </a:cubicBezTo>
                  <a:cubicBezTo>
                    <a:pt x="221" y="455"/>
                    <a:pt x="185" y="396"/>
                    <a:pt x="186" y="338"/>
                  </a:cubicBezTo>
                  <a:close/>
                  <a:moveTo>
                    <a:pt x="2082" y="0"/>
                  </a:moveTo>
                  <a:cubicBezTo>
                    <a:pt x="2075" y="0"/>
                    <a:pt x="2068" y="6"/>
                    <a:pt x="2065" y="19"/>
                  </a:cubicBezTo>
                  <a:cubicBezTo>
                    <a:pt x="2044" y="110"/>
                    <a:pt x="1949" y="269"/>
                    <a:pt x="1842" y="269"/>
                  </a:cubicBezTo>
                  <a:cubicBezTo>
                    <a:pt x="1826" y="269"/>
                    <a:pt x="1810" y="265"/>
                    <a:pt x="1793" y="257"/>
                  </a:cubicBezTo>
                  <a:cubicBezTo>
                    <a:pt x="1695" y="211"/>
                    <a:pt x="1673" y="79"/>
                    <a:pt x="1577" y="30"/>
                  </a:cubicBezTo>
                  <a:cubicBezTo>
                    <a:pt x="1574" y="29"/>
                    <a:pt x="1572" y="28"/>
                    <a:pt x="1570" y="28"/>
                  </a:cubicBezTo>
                  <a:cubicBezTo>
                    <a:pt x="1562" y="28"/>
                    <a:pt x="1554" y="35"/>
                    <a:pt x="1551" y="43"/>
                  </a:cubicBezTo>
                  <a:cubicBezTo>
                    <a:pt x="1510" y="141"/>
                    <a:pt x="1461" y="257"/>
                    <a:pt x="1378" y="257"/>
                  </a:cubicBezTo>
                  <a:cubicBezTo>
                    <a:pt x="1346" y="257"/>
                    <a:pt x="1310" y="241"/>
                    <a:pt x="1267" y="199"/>
                  </a:cubicBezTo>
                  <a:cubicBezTo>
                    <a:pt x="1262" y="195"/>
                    <a:pt x="1258" y="193"/>
                    <a:pt x="1254" y="193"/>
                  </a:cubicBezTo>
                  <a:cubicBezTo>
                    <a:pt x="1242" y="193"/>
                    <a:pt x="1232" y="209"/>
                    <a:pt x="1229" y="221"/>
                  </a:cubicBezTo>
                  <a:cubicBezTo>
                    <a:pt x="1208" y="295"/>
                    <a:pt x="1175" y="410"/>
                    <a:pt x="1100" y="410"/>
                  </a:cubicBezTo>
                  <a:cubicBezTo>
                    <a:pt x="1081" y="410"/>
                    <a:pt x="1058" y="402"/>
                    <a:pt x="1032" y="383"/>
                  </a:cubicBezTo>
                  <a:cubicBezTo>
                    <a:pt x="1027" y="379"/>
                    <a:pt x="1022" y="378"/>
                    <a:pt x="1018" y="378"/>
                  </a:cubicBezTo>
                  <a:cubicBezTo>
                    <a:pt x="998" y="378"/>
                    <a:pt x="989" y="411"/>
                    <a:pt x="991" y="430"/>
                  </a:cubicBezTo>
                  <a:cubicBezTo>
                    <a:pt x="999" y="480"/>
                    <a:pt x="983" y="494"/>
                    <a:pt x="958" y="494"/>
                  </a:cubicBezTo>
                  <a:cubicBezTo>
                    <a:pt x="929" y="494"/>
                    <a:pt x="889" y="477"/>
                    <a:pt x="857" y="472"/>
                  </a:cubicBezTo>
                  <a:cubicBezTo>
                    <a:pt x="848" y="470"/>
                    <a:pt x="839" y="470"/>
                    <a:pt x="830" y="470"/>
                  </a:cubicBezTo>
                  <a:cubicBezTo>
                    <a:pt x="789" y="470"/>
                    <a:pt x="748" y="484"/>
                    <a:pt x="717" y="511"/>
                  </a:cubicBezTo>
                  <a:cubicBezTo>
                    <a:pt x="637" y="573"/>
                    <a:pt x="578" y="674"/>
                    <a:pt x="559" y="778"/>
                  </a:cubicBezTo>
                  <a:cubicBezTo>
                    <a:pt x="508" y="726"/>
                    <a:pt x="447" y="680"/>
                    <a:pt x="395" y="630"/>
                  </a:cubicBezTo>
                  <a:cubicBezTo>
                    <a:pt x="377" y="613"/>
                    <a:pt x="352" y="592"/>
                    <a:pt x="326" y="567"/>
                  </a:cubicBezTo>
                  <a:cubicBezTo>
                    <a:pt x="332" y="555"/>
                    <a:pt x="336" y="544"/>
                    <a:pt x="340" y="532"/>
                  </a:cubicBezTo>
                  <a:cubicBezTo>
                    <a:pt x="374" y="403"/>
                    <a:pt x="298" y="254"/>
                    <a:pt x="163" y="230"/>
                  </a:cubicBezTo>
                  <a:cubicBezTo>
                    <a:pt x="161" y="230"/>
                    <a:pt x="159" y="230"/>
                    <a:pt x="158" y="230"/>
                  </a:cubicBezTo>
                  <a:cubicBezTo>
                    <a:pt x="142" y="230"/>
                    <a:pt x="133" y="242"/>
                    <a:pt x="127" y="256"/>
                  </a:cubicBezTo>
                  <a:cubicBezTo>
                    <a:pt x="85" y="373"/>
                    <a:pt x="132" y="476"/>
                    <a:pt x="210" y="569"/>
                  </a:cubicBezTo>
                  <a:cubicBezTo>
                    <a:pt x="154" y="603"/>
                    <a:pt x="86" y="607"/>
                    <a:pt x="30" y="641"/>
                  </a:cubicBezTo>
                  <a:cubicBezTo>
                    <a:pt x="4" y="657"/>
                    <a:pt x="0" y="731"/>
                    <a:pt x="40" y="731"/>
                  </a:cubicBezTo>
                  <a:cubicBezTo>
                    <a:pt x="40" y="731"/>
                    <a:pt x="41" y="731"/>
                    <a:pt x="42" y="731"/>
                  </a:cubicBezTo>
                  <a:cubicBezTo>
                    <a:pt x="123" y="726"/>
                    <a:pt x="213" y="695"/>
                    <a:pt x="274" y="638"/>
                  </a:cubicBezTo>
                  <a:cubicBezTo>
                    <a:pt x="378" y="739"/>
                    <a:pt x="503" y="830"/>
                    <a:pt x="567" y="917"/>
                  </a:cubicBezTo>
                  <a:cubicBezTo>
                    <a:pt x="574" y="927"/>
                    <a:pt x="581" y="931"/>
                    <a:pt x="588" y="931"/>
                  </a:cubicBezTo>
                  <a:cubicBezTo>
                    <a:pt x="609" y="931"/>
                    <a:pt x="624" y="894"/>
                    <a:pt x="623" y="872"/>
                  </a:cubicBezTo>
                  <a:cubicBezTo>
                    <a:pt x="617" y="781"/>
                    <a:pt x="669" y="669"/>
                    <a:pt x="735" y="608"/>
                  </a:cubicBezTo>
                  <a:cubicBezTo>
                    <a:pt x="771" y="573"/>
                    <a:pt x="802" y="563"/>
                    <a:pt x="835" y="563"/>
                  </a:cubicBezTo>
                  <a:cubicBezTo>
                    <a:pt x="862" y="563"/>
                    <a:pt x="891" y="570"/>
                    <a:pt x="926" y="576"/>
                  </a:cubicBezTo>
                  <a:cubicBezTo>
                    <a:pt x="938" y="578"/>
                    <a:pt x="950" y="579"/>
                    <a:pt x="960" y="579"/>
                  </a:cubicBezTo>
                  <a:cubicBezTo>
                    <a:pt x="1024" y="579"/>
                    <a:pt x="1046" y="536"/>
                    <a:pt x="1049" y="478"/>
                  </a:cubicBezTo>
                  <a:cubicBezTo>
                    <a:pt x="1066" y="485"/>
                    <a:pt x="1082" y="488"/>
                    <a:pt x="1097" y="488"/>
                  </a:cubicBezTo>
                  <a:cubicBezTo>
                    <a:pt x="1184" y="488"/>
                    <a:pt x="1233" y="383"/>
                    <a:pt x="1264" y="285"/>
                  </a:cubicBezTo>
                  <a:cubicBezTo>
                    <a:pt x="1298" y="314"/>
                    <a:pt x="1337" y="338"/>
                    <a:pt x="1378" y="338"/>
                  </a:cubicBezTo>
                  <a:cubicBezTo>
                    <a:pt x="1400" y="338"/>
                    <a:pt x="1421" y="331"/>
                    <a:pt x="1444" y="316"/>
                  </a:cubicBezTo>
                  <a:cubicBezTo>
                    <a:pt x="1511" y="272"/>
                    <a:pt x="1547" y="180"/>
                    <a:pt x="1576" y="104"/>
                  </a:cubicBezTo>
                  <a:cubicBezTo>
                    <a:pt x="1665" y="164"/>
                    <a:pt x="1712" y="330"/>
                    <a:pt x="1831" y="330"/>
                  </a:cubicBezTo>
                  <a:cubicBezTo>
                    <a:pt x="1841" y="330"/>
                    <a:pt x="1852" y="328"/>
                    <a:pt x="1863" y="326"/>
                  </a:cubicBezTo>
                  <a:cubicBezTo>
                    <a:pt x="1981" y="300"/>
                    <a:pt x="2072" y="133"/>
                    <a:pt x="2095" y="26"/>
                  </a:cubicBezTo>
                  <a:cubicBezTo>
                    <a:pt x="2098" y="9"/>
                    <a:pt x="2090" y="0"/>
                    <a:pt x="2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0"/>
            <p:cNvSpPr/>
            <p:nvPr/>
          </p:nvSpPr>
          <p:spPr>
            <a:xfrm>
              <a:off x="2753875" y="3300600"/>
              <a:ext cx="51550" cy="32325"/>
            </a:xfrm>
            <a:custGeom>
              <a:avLst/>
              <a:gdLst/>
              <a:ahLst/>
              <a:cxnLst/>
              <a:rect l="l" t="t" r="r" b="b"/>
              <a:pathLst>
                <a:path w="2062" h="1293" extrusionOk="0">
                  <a:moveTo>
                    <a:pt x="2018" y="0"/>
                  </a:moveTo>
                  <a:cubicBezTo>
                    <a:pt x="2006" y="0"/>
                    <a:pt x="1991" y="19"/>
                    <a:pt x="1993" y="36"/>
                  </a:cubicBezTo>
                  <a:cubicBezTo>
                    <a:pt x="2000" y="101"/>
                    <a:pt x="1976" y="124"/>
                    <a:pt x="1941" y="124"/>
                  </a:cubicBezTo>
                  <a:cubicBezTo>
                    <a:pt x="1881" y="124"/>
                    <a:pt x="1789" y="59"/>
                    <a:pt x="1751" y="21"/>
                  </a:cubicBezTo>
                  <a:cubicBezTo>
                    <a:pt x="1742" y="13"/>
                    <a:pt x="1734" y="9"/>
                    <a:pt x="1726" y="9"/>
                  </a:cubicBezTo>
                  <a:cubicBezTo>
                    <a:pt x="1705" y="9"/>
                    <a:pt x="1688" y="31"/>
                    <a:pt x="1689" y="57"/>
                  </a:cubicBezTo>
                  <a:cubicBezTo>
                    <a:pt x="1695" y="144"/>
                    <a:pt x="1654" y="228"/>
                    <a:pt x="1588" y="228"/>
                  </a:cubicBezTo>
                  <a:cubicBezTo>
                    <a:pt x="1563" y="228"/>
                    <a:pt x="1535" y="216"/>
                    <a:pt x="1504" y="188"/>
                  </a:cubicBezTo>
                  <a:cubicBezTo>
                    <a:pt x="1499" y="185"/>
                    <a:pt x="1494" y="183"/>
                    <a:pt x="1489" y="183"/>
                  </a:cubicBezTo>
                  <a:cubicBezTo>
                    <a:pt x="1478" y="183"/>
                    <a:pt x="1468" y="189"/>
                    <a:pt x="1463" y="200"/>
                  </a:cubicBezTo>
                  <a:cubicBezTo>
                    <a:pt x="1439" y="258"/>
                    <a:pt x="1410" y="362"/>
                    <a:pt x="1350" y="362"/>
                  </a:cubicBezTo>
                  <a:cubicBezTo>
                    <a:pt x="1333" y="362"/>
                    <a:pt x="1314" y="353"/>
                    <a:pt x="1292" y="333"/>
                  </a:cubicBezTo>
                  <a:cubicBezTo>
                    <a:pt x="1287" y="329"/>
                    <a:pt x="1282" y="327"/>
                    <a:pt x="1278" y="327"/>
                  </a:cubicBezTo>
                  <a:cubicBezTo>
                    <a:pt x="1263" y="327"/>
                    <a:pt x="1252" y="346"/>
                    <a:pt x="1250" y="360"/>
                  </a:cubicBezTo>
                  <a:cubicBezTo>
                    <a:pt x="1239" y="427"/>
                    <a:pt x="1214" y="444"/>
                    <a:pt x="1180" y="444"/>
                  </a:cubicBezTo>
                  <a:cubicBezTo>
                    <a:pt x="1145" y="444"/>
                    <a:pt x="1102" y="426"/>
                    <a:pt x="1056" y="426"/>
                  </a:cubicBezTo>
                  <a:cubicBezTo>
                    <a:pt x="1048" y="426"/>
                    <a:pt x="1040" y="427"/>
                    <a:pt x="1032" y="428"/>
                  </a:cubicBezTo>
                  <a:cubicBezTo>
                    <a:pt x="941" y="443"/>
                    <a:pt x="888" y="532"/>
                    <a:pt x="859" y="613"/>
                  </a:cubicBezTo>
                  <a:cubicBezTo>
                    <a:pt x="852" y="635"/>
                    <a:pt x="845" y="657"/>
                    <a:pt x="840" y="680"/>
                  </a:cubicBezTo>
                  <a:cubicBezTo>
                    <a:pt x="807" y="654"/>
                    <a:pt x="765" y="637"/>
                    <a:pt x="722" y="635"/>
                  </a:cubicBezTo>
                  <a:cubicBezTo>
                    <a:pt x="719" y="635"/>
                    <a:pt x="716" y="635"/>
                    <a:pt x="713" y="635"/>
                  </a:cubicBezTo>
                  <a:cubicBezTo>
                    <a:pt x="552" y="635"/>
                    <a:pt x="525" y="826"/>
                    <a:pt x="520" y="968"/>
                  </a:cubicBezTo>
                  <a:cubicBezTo>
                    <a:pt x="482" y="923"/>
                    <a:pt x="435" y="876"/>
                    <a:pt x="385" y="876"/>
                  </a:cubicBezTo>
                  <a:cubicBezTo>
                    <a:pt x="373" y="876"/>
                    <a:pt x="361" y="879"/>
                    <a:pt x="349" y="885"/>
                  </a:cubicBezTo>
                  <a:cubicBezTo>
                    <a:pt x="278" y="920"/>
                    <a:pt x="276" y="1025"/>
                    <a:pt x="273" y="1104"/>
                  </a:cubicBezTo>
                  <a:cubicBezTo>
                    <a:pt x="230" y="1077"/>
                    <a:pt x="176" y="1048"/>
                    <a:pt x="126" y="1048"/>
                  </a:cubicBezTo>
                  <a:cubicBezTo>
                    <a:pt x="104" y="1048"/>
                    <a:pt x="82" y="1054"/>
                    <a:pt x="63" y="1069"/>
                  </a:cubicBezTo>
                  <a:cubicBezTo>
                    <a:pt x="0" y="1116"/>
                    <a:pt x="9" y="1223"/>
                    <a:pt x="31" y="1286"/>
                  </a:cubicBezTo>
                  <a:cubicBezTo>
                    <a:pt x="33" y="1291"/>
                    <a:pt x="35" y="1292"/>
                    <a:pt x="37" y="1292"/>
                  </a:cubicBezTo>
                  <a:cubicBezTo>
                    <a:pt x="42" y="1292"/>
                    <a:pt x="48" y="1284"/>
                    <a:pt x="48" y="1278"/>
                  </a:cubicBezTo>
                  <a:cubicBezTo>
                    <a:pt x="54" y="1221"/>
                    <a:pt x="48" y="1146"/>
                    <a:pt x="115" y="1130"/>
                  </a:cubicBezTo>
                  <a:cubicBezTo>
                    <a:pt x="122" y="1128"/>
                    <a:pt x="129" y="1127"/>
                    <a:pt x="136" y="1127"/>
                  </a:cubicBezTo>
                  <a:cubicBezTo>
                    <a:pt x="186" y="1127"/>
                    <a:pt x="245" y="1166"/>
                    <a:pt x="283" y="1189"/>
                  </a:cubicBezTo>
                  <a:cubicBezTo>
                    <a:pt x="286" y="1190"/>
                    <a:pt x="289" y="1191"/>
                    <a:pt x="291" y="1191"/>
                  </a:cubicBezTo>
                  <a:cubicBezTo>
                    <a:pt x="305" y="1191"/>
                    <a:pt x="313" y="1168"/>
                    <a:pt x="313" y="1158"/>
                  </a:cubicBezTo>
                  <a:cubicBezTo>
                    <a:pt x="317" y="1121"/>
                    <a:pt x="332" y="1004"/>
                    <a:pt x="367" y="980"/>
                  </a:cubicBezTo>
                  <a:cubicBezTo>
                    <a:pt x="375" y="975"/>
                    <a:pt x="382" y="972"/>
                    <a:pt x="391" y="972"/>
                  </a:cubicBezTo>
                  <a:cubicBezTo>
                    <a:pt x="441" y="972"/>
                    <a:pt x="503" y="1058"/>
                    <a:pt x="527" y="1087"/>
                  </a:cubicBezTo>
                  <a:cubicBezTo>
                    <a:pt x="533" y="1094"/>
                    <a:pt x="540" y="1097"/>
                    <a:pt x="546" y="1097"/>
                  </a:cubicBezTo>
                  <a:cubicBezTo>
                    <a:pt x="562" y="1097"/>
                    <a:pt x="575" y="1077"/>
                    <a:pt x="574" y="1057"/>
                  </a:cubicBezTo>
                  <a:cubicBezTo>
                    <a:pt x="571" y="968"/>
                    <a:pt x="616" y="763"/>
                    <a:pt x="732" y="763"/>
                  </a:cubicBezTo>
                  <a:cubicBezTo>
                    <a:pt x="737" y="763"/>
                    <a:pt x="742" y="763"/>
                    <a:pt x="747" y="764"/>
                  </a:cubicBezTo>
                  <a:cubicBezTo>
                    <a:pt x="776" y="769"/>
                    <a:pt x="804" y="782"/>
                    <a:pt x="826" y="803"/>
                  </a:cubicBezTo>
                  <a:cubicBezTo>
                    <a:pt x="822" y="940"/>
                    <a:pt x="859" y="1083"/>
                    <a:pt x="971" y="1153"/>
                  </a:cubicBezTo>
                  <a:cubicBezTo>
                    <a:pt x="977" y="1157"/>
                    <a:pt x="982" y="1159"/>
                    <a:pt x="987" y="1159"/>
                  </a:cubicBezTo>
                  <a:cubicBezTo>
                    <a:pt x="1008" y="1159"/>
                    <a:pt x="1020" y="1131"/>
                    <a:pt x="1022" y="1111"/>
                  </a:cubicBezTo>
                  <a:cubicBezTo>
                    <a:pt x="1034" y="1002"/>
                    <a:pt x="986" y="837"/>
                    <a:pt x="897" y="733"/>
                  </a:cubicBezTo>
                  <a:cubicBezTo>
                    <a:pt x="909" y="649"/>
                    <a:pt x="941" y="571"/>
                    <a:pt x="993" y="532"/>
                  </a:cubicBezTo>
                  <a:cubicBezTo>
                    <a:pt x="1018" y="514"/>
                    <a:pt x="1041" y="509"/>
                    <a:pt x="1063" y="509"/>
                  </a:cubicBezTo>
                  <a:cubicBezTo>
                    <a:pt x="1104" y="509"/>
                    <a:pt x="1144" y="528"/>
                    <a:pt x="1189" y="528"/>
                  </a:cubicBezTo>
                  <a:cubicBezTo>
                    <a:pt x="1195" y="528"/>
                    <a:pt x="1201" y="528"/>
                    <a:pt x="1208" y="527"/>
                  </a:cubicBezTo>
                  <a:cubicBezTo>
                    <a:pt x="1258" y="519"/>
                    <a:pt x="1281" y="477"/>
                    <a:pt x="1294" y="433"/>
                  </a:cubicBezTo>
                  <a:cubicBezTo>
                    <a:pt x="1315" y="447"/>
                    <a:pt x="1335" y="453"/>
                    <a:pt x="1354" y="453"/>
                  </a:cubicBezTo>
                  <a:cubicBezTo>
                    <a:pt x="1421" y="453"/>
                    <a:pt x="1468" y="372"/>
                    <a:pt x="1504" y="299"/>
                  </a:cubicBezTo>
                  <a:cubicBezTo>
                    <a:pt x="1537" y="323"/>
                    <a:pt x="1569" y="334"/>
                    <a:pt x="1598" y="334"/>
                  </a:cubicBezTo>
                  <a:cubicBezTo>
                    <a:pt x="1679" y="334"/>
                    <a:pt x="1739" y="250"/>
                    <a:pt x="1760" y="154"/>
                  </a:cubicBezTo>
                  <a:cubicBezTo>
                    <a:pt x="1812" y="193"/>
                    <a:pt x="1875" y="229"/>
                    <a:pt x="1937" y="229"/>
                  </a:cubicBezTo>
                  <a:cubicBezTo>
                    <a:pt x="1942" y="229"/>
                    <a:pt x="1947" y="228"/>
                    <a:pt x="1952" y="228"/>
                  </a:cubicBezTo>
                  <a:cubicBezTo>
                    <a:pt x="2062" y="219"/>
                    <a:pt x="2045" y="94"/>
                    <a:pt x="2031" y="17"/>
                  </a:cubicBezTo>
                  <a:cubicBezTo>
                    <a:pt x="2029" y="5"/>
                    <a:pt x="2024" y="0"/>
                    <a:pt x="2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0"/>
            <p:cNvSpPr/>
            <p:nvPr/>
          </p:nvSpPr>
          <p:spPr>
            <a:xfrm>
              <a:off x="2749550" y="3332225"/>
              <a:ext cx="4775" cy="2675"/>
            </a:xfrm>
            <a:custGeom>
              <a:avLst/>
              <a:gdLst/>
              <a:ahLst/>
              <a:cxnLst/>
              <a:rect l="l" t="t" r="r" b="b"/>
              <a:pathLst>
                <a:path w="191" h="107" extrusionOk="0">
                  <a:moveTo>
                    <a:pt x="99" y="0"/>
                  </a:moveTo>
                  <a:cubicBezTo>
                    <a:pt x="92" y="0"/>
                    <a:pt x="84" y="1"/>
                    <a:pt x="77" y="3"/>
                  </a:cubicBezTo>
                  <a:cubicBezTo>
                    <a:pt x="43" y="12"/>
                    <a:pt x="17" y="45"/>
                    <a:pt x="6" y="78"/>
                  </a:cubicBezTo>
                  <a:cubicBezTo>
                    <a:pt x="4" y="86"/>
                    <a:pt x="1" y="97"/>
                    <a:pt x="8" y="104"/>
                  </a:cubicBezTo>
                  <a:cubicBezTo>
                    <a:pt x="10" y="106"/>
                    <a:pt x="13" y="107"/>
                    <a:pt x="15" y="107"/>
                  </a:cubicBezTo>
                  <a:cubicBezTo>
                    <a:pt x="19" y="107"/>
                    <a:pt x="23" y="103"/>
                    <a:pt x="26" y="98"/>
                  </a:cubicBezTo>
                  <a:cubicBezTo>
                    <a:pt x="29" y="95"/>
                    <a:pt x="31" y="93"/>
                    <a:pt x="33" y="90"/>
                  </a:cubicBezTo>
                  <a:cubicBezTo>
                    <a:pt x="34" y="88"/>
                    <a:pt x="36" y="86"/>
                    <a:pt x="37" y="83"/>
                  </a:cubicBezTo>
                  <a:cubicBezTo>
                    <a:pt x="37" y="83"/>
                    <a:pt x="38" y="83"/>
                    <a:pt x="38" y="83"/>
                  </a:cubicBezTo>
                  <a:lnTo>
                    <a:pt x="38" y="83"/>
                  </a:lnTo>
                  <a:cubicBezTo>
                    <a:pt x="38" y="83"/>
                    <a:pt x="38" y="83"/>
                    <a:pt x="38" y="83"/>
                  </a:cubicBezTo>
                  <a:cubicBezTo>
                    <a:pt x="38" y="83"/>
                    <a:pt x="38" y="82"/>
                    <a:pt x="39" y="81"/>
                  </a:cubicBezTo>
                  <a:cubicBezTo>
                    <a:pt x="43" y="76"/>
                    <a:pt x="47" y="72"/>
                    <a:pt x="51" y="67"/>
                  </a:cubicBezTo>
                  <a:cubicBezTo>
                    <a:pt x="54" y="65"/>
                    <a:pt x="56" y="64"/>
                    <a:pt x="60" y="62"/>
                  </a:cubicBezTo>
                  <a:lnTo>
                    <a:pt x="63" y="60"/>
                  </a:lnTo>
                  <a:cubicBezTo>
                    <a:pt x="63" y="60"/>
                    <a:pt x="63" y="60"/>
                    <a:pt x="64" y="60"/>
                  </a:cubicBezTo>
                  <a:lnTo>
                    <a:pt x="64" y="60"/>
                  </a:lnTo>
                  <a:cubicBezTo>
                    <a:pt x="64" y="60"/>
                    <a:pt x="62" y="60"/>
                    <a:pt x="63" y="60"/>
                  </a:cubicBezTo>
                  <a:cubicBezTo>
                    <a:pt x="63" y="60"/>
                    <a:pt x="63" y="60"/>
                    <a:pt x="64" y="60"/>
                  </a:cubicBezTo>
                  <a:cubicBezTo>
                    <a:pt x="70" y="58"/>
                    <a:pt x="76" y="57"/>
                    <a:pt x="82" y="56"/>
                  </a:cubicBezTo>
                  <a:lnTo>
                    <a:pt x="88" y="56"/>
                  </a:lnTo>
                  <a:cubicBezTo>
                    <a:pt x="91" y="56"/>
                    <a:pt x="94" y="57"/>
                    <a:pt x="97" y="57"/>
                  </a:cubicBezTo>
                  <a:cubicBezTo>
                    <a:pt x="100" y="57"/>
                    <a:pt x="104" y="58"/>
                    <a:pt x="107" y="59"/>
                  </a:cubicBezTo>
                  <a:lnTo>
                    <a:pt x="112" y="60"/>
                  </a:lnTo>
                  <a:lnTo>
                    <a:pt x="113" y="61"/>
                  </a:lnTo>
                  <a:cubicBezTo>
                    <a:pt x="129" y="67"/>
                    <a:pt x="144" y="76"/>
                    <a:pt x="157" y="87"/>
                  </a:cubicBezTo>
                  <a:cubicBezTo>
                    <a:pt x="159" y="88"/>
                    <a:pt x="162" y="89"/>
                    <a:pt x="164" y="89"/>
                  </a:cubicBezTo>
                  <a:cubicBezTo>
                    <a:pt x="168" y="89"/>
                    <a:pt x="171" y="87"/>
                    <a:pt x="173" y="86"/>
                  </a:cubicBezTo>
                  <a:cubicBezTo>
                    <a:pt x="179" y="81"/>
                    <a:pt x="183" y="75"/>
                    <a:pt x="185" y="67"/>
                  </a:cubicBezTo>
                  <a:cubicBezTo>
                    <a:pt x="190" y="53"/>
                    <a:pt x="186" y="37"/>
                    <a:pt x="174" y="28"/>
                  </a:cubicBezTo>
                  <a:cubicBezTo>
                    <a:pt x="153" y="13"/>
                    <a:pt x="126"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0"/>
            <p:cNvSpPr/>
            <p:nvPr/>
          </p:nvSpPr>
          <p:spPr>
            <a:xfrm>
              <a:off x="2742600" y="3334450"/>
              <a:ext cx="9850" cy="8125"/>
            </a:xfrm>
            <a:custGeom>
              <a:avLst/>
              <a:gdLst/>
              <a:ahLst/>
              <a:cxnLst/>
              <a:rect l="l" t="t" r="r" b="b"/>
              <a:pathLst>
                <a:path w="394" h="325" extrusionOk="0">
                  <a:moveTo>
                    <a:pt x="373" y="0"/>
                  </a:moveTo>
                  <a:cubicBezTo>
                    <a:pt x="371" y="0"/>
                    <a:pt x="369" y="0"/>
                    <a:pt x="368" y="1"/>
                  </a:cubicBezTo>
                  <a:cubicBezTo>
                    <a:pt x="293" y="26"/>
                    <a:pt x="214" y="36"/>
                    <a:pt x="138" y="59"/>
                  </a:cubicBezTo>
                  <a:cubicBezTo>
                    <a:pt x="111" y="65"/>
                    <a:pt x="87" y="77"/>
                    <a:pt x="64" y="93"/>
                  </a:cubicBezTo>
                  <a:cubicBezTo>
                    <a:pt x="38" y="117"/>
                    <a:pt x="21" y="147"/>
                    <a:pt x="14" y="181"/>
                  </a:cubicBezTo>
                  <a:cubicBezTo>
                    <a:pt x="4" y="226"/>
                    <a:pt x="1" y="273"/>
                    <a:pt x="6" y="320"/>
                  </a:cubicBezTo>
                  <a:cubicBezTo>
                    <a:pt x="7" y="324"/>
                    <a:pt x="8" y="325"/>
                    <a:pt x="9" y="325"/>
                  </a:cubicBezTo>
                  <a:cubicBezTo>
                    <a:pt x="12" y="325"/>
                    <a:pt x="16" y="320"/>
                    <a:pt x="16" y="316"/>
                  </a:cubicBezTo>
                  <a:cubicBezTo>
                    <a:pt x="21" y="253"/>
                    <a:pt x="27" y="184"/>
                    <a:pt x="79" y="145"/>
                  </a:cubicBezTo>
                  <a:cubicBezTo>
                    <a:pt x="122" y="111"/>
                    <a:pt x="184" y="106"/>
                    <a:pt x="236" y="94"/>
                  </a:cubicBezTo>
                  <a:cubicBezTo>
                    <a:pt x="282" y="85"/>
                    <a:pt x="326" y="73"/>
                    <a:pt x="370" y="58"/>
                  </a:cubicBezTo>
                  <a:cubicBezTo>
                    <a:pt x="391" y="51"/>
                    <a:pt x="393" y="0"/>
                    <a:pt x="3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0"/>
            <p:cNvSpPr/>
            <p:nvPr/>
          </p:nvSpPr>
          <p:spPr>
            <a:xfrm>
              <a:off x="2639300" y="3339850"/>
              <a:ext cx="89875" cy="51875"/>
            </a:xfrm>
            <a:custGeom>
              <a:avLst/>
              <a:gdLst/>
              <a:ahLst/>
              <a:cxnLst/>
              <a:rect l="l" t="t" r="r" b="b"/>
              <a:pathLst>
                <a:path w="3595" h="2075" extrusionOk="0">
                  <a:moveTo>
                    <a:pt x="2350" y="764"/>
                  </a:moveTo>
                  <a:cubicBezTo>
                    <a:pt x="2423" y="764"/>
                    <a:pt x="2425" y="936"/>
                    <a:pt x="2392" y="995"/>
                  </a:cubicBezTo>
                  <a:cubicBezTo>
                    <a:pt x="2357" y="1057"/>
                    <a:pt x="2306" y="1091"/>
                    <a:pt x="2241" y="1091"/>
                  </a:cubicBezTo>
                  <a:cubicBezTo>
                    <a:pt x="2229" y="1091"/>
                    <a:pt x="2217" y="1090"/>
                    <a:pt x="2204" y="1088"/>
                  </a:cubicBezTo>
                  <a:cubicBezTo>
                    <a:pt x="2204" y="1086"/>
                    <a:pt x="2204" y="1083"/>
                    <a:pt x="2204" y="1079"/>
                  </a:cubicBezTo>
                  <a:cubicBezTo>
                    <a:pt x="2197" y="998"/>
                    <a:pt x="2228" y="839"/>
                    <a:pt x="2297" y="787"/>
                  </a:cubicBezTo>
                  <a:cubicBezTo>
                    <a:pt x="2318" y="771"/>
                    <a:pt x="2335" y="764"/>
                    <a:pt x="2350" y="764"/>
                  </a:cubicBezTo>
                  <a:close/>
                  <a:moveTo>
                    <a:pt x="3570" y="1"/>
                  </a:moveTo>
                  <a:cubicBezTo>
                    <a:pt x="3565" y="1"/>
                    <a:pt x="3559" y="4"/>
                    <a:pt x="3554" y="13"/>
                  </a:cubicBezTo>
                  <a:cubicBezTo>
                    <a:pt x="3487" y="122"/>
                    <a:pt x="3441" y="235"/>
                    <a:pt x="3432" y="357"/>
                  </a:cubicBezTo>
                  <a:cubicBezTo>
                    <a:pt x="3387" y="271"/>
                    <a:pt x="3320" y="188"/>
                    <a:pt x="3242" y="188"/>
                  </a:cubicBezTo>
                  <a:cubicBezTo>
                    <a:pt x="3237" y="188"/>
                    <a:pt x="3231" y="188"/>
                    <a:pt x="3225" y="189"/>
                  </a:cubicBezTo>
                  <a:cubicBezTo>
                    <a:pt x="3127" y="204"/>
                    <a:pt x="3112" y="321"/>
                    <a:pt x="3107" y="415"/>
                  </a:cubicBezTo>
                  <a:cubicBezTo>
                    <a:pt x="3064" y="381"/>
                    <a:pt x="3030" y="366"/>
                    <a:pt x="3003" y="366"/>
                  </a:cubicBezTo>
                  <a:cubicBezTo>
                    <a:pt x="2932" y="366"/>
                    <a:pt x="2908" y="469"/>
                    <a:pt x="2899" y="585"/>
                  </a:cubicBezTo>
                  <a:cubicBezTo>
                    <a:pt x="2848" y="531"/>
                    <a:pt x="2792" y="496"/>
                    <a:pt x="2736" y="496"/>
                  </a:cubicBezTo>
                  <a:cubicBezTo>
                    <a:pt x="2682" y="496"/>
                    <a:pt x="2628" y="529"/>
                    <a:pt x="2579" y="607"/>
                  </a:cubicBezTo>
                  <a:cubicBezTo>
                    <a:pt x="2545" y="662"/>
                    <a:pt x="2525" y="759"/>
                    <a:pt x="2502" y="854"/>
                  </a:cubicBezTo>
                  <a:cubicBezTo>
                    <a:pt x="2496" y="793"/>
                    <a:pt x="2469" y="736"/>
                    <a:pt x="2423" y="693"/>
                  </a:cubicBezTo>
                  <a:cubicBezTo>
                    <a:pt x="2390" y="662"/>
                    <a:pt x="2359" y="648"/>
                    <a:pt x="2330" y="648"/>
                  </a:cubicBezTo>
                  <a:cubicBezTo>
                    <a:pt x="2228" y="648"/>
                    <a:pt x="2163" y="826"/>
                    <a:pt x="2138" y="964"/>
                  </a:cubicBezTo>
                  <a:cubicBezTo>
                    <a:pt x="2108" y="925"/>
                    <a:pt x="2072" y="897"/>
                    <a:pt x="2034" y="897"/>
                  </a:cubicBezTo>
                  <a:cubicBezTo>
                    <a:pt x="2002" y="897"/>
                    <a:pt x="1969" y="917"/>
                    <a:pt x="1938" y="969"/>
                  </a:cubicBezTo>
                  <a:cubicBezTo>
                    <a:pt x="1910" y="1016"/>
                    <a:pt x="1872" y="1225"/>
                    <a:pt x="1850" y="1227"/>
                  </a:cubicBezTo>
                  <a:cubicBezTo>
                    <a:pt x="1837" y="1227"/>
                    <a:pt x="1716" y="1117"/>
                    <a:pt x="1694" y="1106"/>
                  </a:cubicBezTo>
                  <a:cubicBezTo>
                    <a:pt x="1688" y="1103"/>
                    <a:pt x="1683" y="1102"/>
                    <a:pt x="1678" y="1102"/>
                  </a:cubicBezTo>
                  <a:cubicBezTo>
                    <a:pt x="1662" y="1102"/>
                    <a:pt x="1650" y="1116"/>
                    <a:pt x="1645" y="1135"/>
                  </a:cubicBezTo>
                  <a:cubicBezTo>
                    <a:pt x="1643" y="1199"/>
                    <a:pt x="1619" y="1230"/>
                    <a:pt x="1574" y="1230"/>
                  </a:cubicBezTo>
                  <a:cubicBezTo>
                    <a:pt x="1549" y="1230"/>
                    <a:pt x="1518" y="1221"/>
                    <a:pt x="1480" y="1202"/>
                  </a:cubicBezTo>
                  <a:cubicBezTo>
                    <a:pt x="1472" y="1192"/>
                    <a:pt x="1463" y="1189"/>
                    <a:pt x="1455" y="1189"/>
                  </a:cubicBezTo>
                  <a:cubicBezTo>
                    <a:pt x="1439" y="1189"/>
                    <a:pt x="1424" y="1203"/>
                    <a:pt x="1421" y="1222"/>
                  </a:cubicBezTo>
                  <a:cubicBezTo>
                    <a:pt x="1421" y="1289"/>
                    <a:pt x="1390" y="1323"/>
                    <a:pt x="1328" y="1323"/>
                  </a:cubicBezTo>
                  <a:cubicBezTo>
                    <a:pt x="1310" y="1323"/>
                    <a:pt x="1290" y="1320"/>
                    <a:pt x="1266" y="1314"/>
                  </a:cubicBezTo>
                  <a:cubicBezTo>
                    <a:pt x="1256" y="1300"/>
                    <a:pt x="1244" y="1294"/>
                    <a:pt x="1232" y="1294"/>
                  </a:cubicBezTo>
                  <a:cubicBezTo>
                    <a:pt x="1213" y="1294"/>
                    <a:pt x="1197" y="1311"/>
                    <a:pt x="1198" y="1340"/>
                  </a:cubicBezTo>
                  <a:cubicBezTo>
                    <a:pt x="1198" y="1376"/>
                    <a:pt x="1207" y="1455"/>
                    <a:pt x="1186" y="1485"/>
                  </a:cubicBezTo>
                  <a:cubicBezTo>
                    <a:pt x="1168" y="1509"/>
                    <a:pt x="1151" y="1517"/>
                    <a:pt x="1135" y="1517"/>
                  </a:cubicBezTo>
                  <a:cubicBezTo>
                    <a:pt x="1100" y="1517"/>
                    <a:pt x="1068" y="1479"/>
                    <a:pt x="1036" y="1465"/>
                  </a:cubicBezTo>
                  <a:cubicBezTo>
                    <a:pt x="1019" y="1458"/>
                    <a:pt x="1003" y="1454"/>
                    <a:pt x="987" y="1454"/>
                  </a:cubicBezTo>
                  <a:cubicBezTo>
                    <a:pt x="941" y="1454"/>
                    <a:pt x="901" y="1484"/>
                    <a:pt x="870" y="1523"/>
                  </a:cubicBezTo>
                  <a:cubicBezTo>
                    <a:pt x="782" y="1636"/>
                    <a:pt x="776" y="1797"/>
                    <a:pt x="781" y="1942"/>
                  </a:cubicBezTo>
                  <a:cubicBezTo>
                    <a:pt x="732" y="1875"/>
                    <a:pt x="668" y="1838"/>
                    <a:pt x="611" y="1838"/>
                  </a:cubicBezTo>
                  <a:cubicBezTo>
                    <a:pt x="550" y="1838"/>
                    <a:pt x="495" y="1880"/>
                    <a:pt x="473" y="1973"/>
                  </a:cubicBezTo>
                  <a:cubicBezTo>
                    <a:pt x="287" y="1797"/>
                    <a:pt x="145" y="1531"/>
                    <a:pt x="59" y="1297"/>
                  </a:cubicBezTo>
                  <a:cubicBezTo>
                    <a:pt x="53" y="1281"/>
                    <a:pt x="45" y="1275"/>
                    <a:pt x="36" y="1275"/>
                  </a:cubicBezTo>
                  <a:cubicBezTo>
                    <a:pt x="19" y="1275"/>
                    <a:pt x="1" y="1301"/>
                    <a:pt x="2" y="1324"/>
                  </a:cubicBezTo>
                  <a:cubicBezTo>
                    <a:pt x="18" y="1634"/>
                    <a:pt x="301" y="1832"/>
                    <a:pt x="467" y="2064"/>
                  </a:cubicBezTo>
                  <a:cubicBezTo>
                    <a:pt x="472" y="2071"/>
                    <a:pt x="479" y="2075"/>
                    <a:pt x="487" y="2075"/>
                  </a:cubicBezTo>
                  <a:cubicBezTo>
                    <a:pt x="497" y="2075"/>
                    <a:pt x="507" y="2068"/>
                    <a:pt x="509" y="2056"/>
                  </a:cubicBezTo>
                  <a:cubicBezTo>
                    <a:pt x="537" y="1971"/>
                    <a:pt x="584" y="1932"/>
                    <a:pt x="635" y="1932"/>
                  </a:cubicBezTo>
                  <a:cubicBezTo>
                    <a:pt x="688" y="1932"/>
                    <a:pt x="745" y="1975"/>
                    <a:pt x="789" y="2054"/>
                  </a:cubicBezTo>
                  <a:cubicBezTo>
                    <a:pt x="793" y="2062"/>
                    <a:pt x="798" y="2065"/>
                    <a:pt x="802" y="2065"/>
                  </a:cubicBezTo>
                  <a:cubicBezTo>
                    <a:pt x="815" y="2065"/>
                    <a:pt x="826" y="2041"/>
                    <a:pt x="826" y="2027"/>
                  </a:cubicBezTo>
                  <a:cubicBezTo>
                    <a:pt x="822" y="1905"/>
                    <a:pt x="836" y="1737"/>
                    <a:pt x="904" y="1631"/>
                  </a:cubicBezTo>
                  <a:cubicBezTo>
                    <a:pt x="930" y="1590"/>
                    <a:pt x="953" y="1576"/>
                    <a:pt x="976" y="1576"/>
                  </a:cubicBezTo>
                  <a:cubicBezTo>
                    <a:pt x="1029" y="1576"/>
                    <a:pt x="1078" y="1652"/>
                    <a:pt x="1145" y="1652"/>
                  </a:cubicBezTo>
                  <a:cubicBezTo>
                    <a:pt x="1146" y="1652"/>
                    <a:pt x="1147" y="1652"/>
                    <a:pt x="1148" y="1652"/>
                  </a:cubicBezTo>
                  <a:cubicBezTo>
                    <a:pt x="1244" y="1648"/>
                    <a:pt x="1270" y="1538"/>
                    <a:pt x="1276" y="1445"/>
                  </a:cubicBezTo>
                  <a:cubicBezTo>
                    <a:pt x="1297" y="1458"/>
                    <a:pt x="1319" y="1464"/>
                    <a:pt x="1339" y="1464"/>
                  </a:cubicBezTo>
                  <a:cubicBezTo>
                    <a:pt x="1399" y="1464"/>
                    <a:pt x="1452" y="1412"/>
                    <a:pt x="1480" y="1332"/>
                  </a:cubicBezTo>
                  <a:cubicBezTo>
                    <a:pt x="1513" y="1360"/>
                    <a:pt x="1543" y="1373"/>
                    <a:pt x="1571" y="1373"/>
                  </a:cubicBezTo>
                  <a:cubicBezTo>
                    <a:pt x="1629" y="1373"/>
                    <a:pt x="1673" y="1318"/>
                    <a:pt x="1704" y="1235"/>
                  </a:cubicBezTo>
                  <a:cubicBezTo>
                    <a:pt x="1753" y="1276"/>
                    <a:pt x="1819" y="1349"/>
                    <a:pt x="1868" y="1349"/>
                  </a:cubicBezTo>
                  <a:cubicBezTo>
                    <a:pt x="1872" y="1349"/>
                    <a:pt x="1877" y="1349"/>
                    <a:pt x="1881" y="1347"/>
                  </a:cubicBezTo>
                  <a:cubicBezTo>
                    <a:pt x="1955" y="1327"/>
                    <a:pt x="1979" y="1024"/>
                    <a:pt x="2054" y="1024"/>
                  </a:cubicBezTo>
                  <a:cubicBezTo>
                    <a:pt x="2076" y="1024"/>
                    <a:pt x="2103" y="1051"/>
                    <a:pt x="2137" y="1119"/>
                  </a:cubicBezTo>
                  <a:cubicBezTo>
                    <a:pt x="2145" y="1134"/>
                    <a:pt x="2152" y="1140"/>
                    <a:pt x="2161" y="1143"/>
                  </a:cubicBezTo>
                  <a:cubicBezTo>
                    <a:pt x="2163" y="1165"/>
                    <a:pt x="2173" y="1188"/>
                    <a:pt x="2185" y="1196"/>
                  </a:cubicBezTo>
                  <a:cubicBezTo>
                    <a:pt x="2240" y="1229"/>
                    <a:pt x="2290" y="1246"/>
                    <a:pt x="2335" y="1246"/>
                  </a:cubicBezTo>
                  <a:cubicBezTo>
                    <a:pt x="2411" y="1246"/>
                    <a:pt x="2473" y="1198"/>
                    <a:pt x="2517" y="1099"/>
                  </a:cubicBezTo>
                  <a:cubicBezTo>
                    <a:pt x="2573" y="972"/>
                    <a:pt x="2617" y="593"/>
                    <a:pt x="2754" y="593"/>
                  </a:cubicBezTo>
                  <a:cubicBezTo>
                    <a:pt x="2795" y="593"/>
                    <a:pt x="2845" y="627"/>
                    <a:pt x="2906" y="715"/>
                  </a:cubicBezTo>
                  <a:cubicBezTo>
                    <a:pt x="2912" y="724"/>
                    <a:pt x="2919" y="727"/>
                    <a:pt x="2926" y="727"/>
                  </a:cubicBezTo>
                  <a:cubicBezTo>
                    <a:pt x="2942" y="727"/>
                    <a:pt x="2958" y="709"/>
                    <a:pt x="2959" y="690"/>
                  </a:cubicBezTo>
                  <a:cubicBezTo>
                    <a:pt x="2962" y="597"/>
                    <a:pt x="2966" y="480"/>
                    <a:pt x="3026" y="480"/>
                  </a:cubicBezTo>
                  <a:cubicBezTo>
                    <a:pt x="3049" y="480"/>
                    <a:pt x="3080" y="497"/>
                    <a:pt x="3122" y="538"/>
                  </a:cubicBezTo>
                  <a:cubicBezTo>
                    <a:pt x="3126" y="543"/>
                    <a:pt x="3131" y="545"/>
                    <a:pt x="3136" y="545"/>
                  </a:cubicBezTo>
                  <a:cubicBezTo>
                    <a:pt x="3152" y="545"/>
                    <a:pt x="3166" y="521"/>
                    <a:pt x="3167" y="506"/>
                  </a:cubicBezTo>
                  <a:cubicBezTo>
                    <a:pt x="3170" y="435"/>
                    <a:pt x="3168" y="280"/>
                    <a:pt x="3245" y="280"/>
                  </a:cubicBezTo>
                  <a:cubicBezTo>
                    <a:pt x="3262" y="280"/>
                    <a:pt x="3283" y="287"/>
                    <a:pt x="3308" y="305"/>
                  </a:cubicBezTo>
                  <a:cubicBezTo>
                    <a:pt x="3377" y="353"/>
                    <a:pt x="3426" y="444"/>
                    <a:pt x="3443" y="525"/>
                  </a:cubicBezTo>
                  <a:cubicBezTo>
                    <a:pt x="3446" y="538"/>
                    <a:pt x="3453" y="543"/>
                    <a:pt x="3460" y="543"/>
                  </a:cubicBezTo>
                  <a:cubicBezTo>
                    <a:pt x="3474" y="543"/>
                    <a:pt x="3492" y="521"/>
                    <a:pt x="3487" y="500"/>
                  </a:cubicBezTo>
                  <a:cubicBezTo>
                    <a:pt x="3456" y="339"/>
                    <a:pt x="3504" y="187"/>
                    <a:pt x="3584" y="48"/>
                  </a:cubicBezTo>
                  <a:cubicBezTo>
                    <a:pt x="3594" y="30"/>
                    <a:pt x="3584" y="1"/>
                    <a:pt x="3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0"/>
            <p:cNvSpPr/>
            <p:nvPr/>
          </p:nvSpPr>
          <p:spPr>
            <a:xfrm>
              <a:off x="2725700" y="3253400"/>
              <a:ext cx="86075" cy="56750"/>
            </a:xfrm>
            <a:custGeom>
              <a:avLst/>
              <a:gdLst/>
              <a:ahLst/>
              <a:cxnLst/>
              <a:rect l="l" t="t" r="r" b="b"/>
              <a:pathLst>
                <a:path w="3443" h="2270" extrusionOk="0">
                  <a:moveTo>
                    <a:pt x="3403" y="1"/>
                  </a:moveTo>
                  <a:cubicBezTo>
                    <a:pt x="3399" y="1"/>
                    <a:pt x="3396" y="1"/>
                    <a:pt x="3392" y="3"/>
                  </a:cubicBezTo>
                  <a:cubicBezTo>
                    <a:pt x="3282" y="57"/>
                    <a:pt x="3185" y="134"/>
                    <a:pt x="3108" y="228"/>
                  </a:cubicBezTo>
                  <a:cubicBezTo>
                    <a:pt x="3071" y="199"/>
                    <a:pt x="3029" y="179"/>
                    <a:pt x="2983" y="179"/>
                  </a:cubicBezTo>
                  <a:cubicBezTo>
                    <a:pt x="2956" y="179"/>
                    <a:pt x="2927" y="186"/>
                    <a:pt x="2898" y="200"/>
                  </a:cubicBezTo>
                  <a:cubicBezTo>
                    <a:pt x="2733" y="281"/>
                    <a:pt x="2707" y="502"/>
                    <a:pt x="2705" y="694"/>
                  </a:cubicBezTo>
                  <a:cubicBezTo>
                    <a:pt x="2661" y="623"/>
                    <a:pt x="2603" y="563"/>
                    <a:pt x="2529" y="563"/>
                  </a:cubicBezTo>
                  <a:cubicBezTo>
                    <a:pt x="2512" y="563"/>
                    <a:pt x="2494" y="567"/>
                    <a:pt x="2475" y="574"/>
                  </a:cubicBezTo>
                  <a:cubicBezTo>
                    <a:pt x="2334" y="627"/>
                    <a:pt x="2343" y="834"/>
                    <a:pt x="2317" y="978"/>
                  </a:cubicBezTo>
                  <a:cubicBezTo>
                    <a:pt x="2276" y="904"/>
                    <a:pt x="2218" y="818"/>
                    <a:pt x="2147" y="818"/>
                  </a:cubicBezTo>
                  <a:cubicBezTo>
                    <a:pt x="2129" y="818"/>
                    <a:pt x="2110" y="824"/>
                    <a:pt x="2090" y="836"/>
                  </a:cubicBezTo>
                  <a:cubicBezTo>
                    <a:pt x="2040" y="871"/>
                    <a:pt x="2026" y="958"/>
                    <a:pt x="2013" y="1010"/>
                  </a:cubicBezTo>
                  <a:cubicBezTo>
                    <a:pt x="2007" y="1035"/>
                    <a:pt x="2002" y="1137"/>
                    <a:pt x="1983" y="1151"/>
                  </a:cubicBezTo>
                  <a:cubicBezTo>
                    <a:pt x="1979" y="1154"/>
                    <a:pt x="1974" y="1155"/>
                    <a:pt x="1968" y="1155"/>
                  </a:cubicBezTo>
                  <a:cubicBezTo>
                    <a:pt x="1925" y="1155"/>
                    <a:pt x="1858" y="1059"/>
                    <a:pt x="1839" y="1040"/>
                  </a:cubicBezTo>
                  <a:cubicBezTo>
                    <a:pt x="1832" y="1033"/>
                    <a:pt x="1822" y="1029"/>
                    <a:pt x="1813" y="1029"/>
                  </a:cubicBezTo>
                  <a:cubicBezTo>
                    <a:pt x="1802" y="1029"/>
                    <a:pt x="1791" y="1035"/>
                    <a:pt x="1786" y="1049"/>
                  </a:cubicBezTo>
                  <a:cubicBezTo>
                    <a:pt x="1753" y="1125"/>
                    <a:pt x="1713" y="1219"/>
                    <a:pt x="1650" y="1219"/>
                  </a:cubicBezTo>
                  <a:cubicBezTo>
                    <a:pt x="1621" y="1219"/>
                    <a:pt x="1587" y="1199"/>
                    <a:pt x="1547" y="1150"/>
                  </a:cubicBezTo>
                  <a:cubicBezTo>
                    <a:pt x="1540" y="1141"/>
                    <a:pt x="1531" y="1137"/>
                    <a:pt x="1523" y="1137"/>
                  </a:cubicBezTo>
                  <a:cubicBezTo>
                    <a:pt x="1507" y="1137"/>
                    <a:pt x="1491" y="1152"/>
                    <a:pt x="1488" y="1171"/>
                  </a:cubicBezTo>
                  <a:cubicBezTo>
                    <a:pt x="1479" y="1215"/>
                    <a:pt x="1458" y="1339"/>
                    <a:pt x="1392" y="1339"/>
                  </a:cubicBezTo>
                  <a:cubicBezTo>
                    <a:pt x="1371" y="1339"/>
                    <a:pt x="1344" y="1325"/>
                    <a:pt x="1312" y="1292"/>
                  </a:cubicBezTo>
                  <a:cubicBezTo>
                    <a:pt x="1304" y="1284"/>
                    <a:pt x="1295" y="1280"/>
                    <a:pt x="1286" y="1280"/>
                  </a:cubicBezTo>
                  <a:cubicBezTo>
                    <a:pt x="1270" y="1280"/>
                    <a:pt x="1256" y="1293"/>
                    <a:pt x="1253" y="1314"/>
                  </a:cubicBezTo>
                  <a:cubicBezTo>
                    <a:pt x="1248" y="1338"/>
                    <a:pt x="1235" y="1467"/>
                    <a:pt x="1191" y="1467"/>
                  </a:cubicBezTo>
                  <a:cubicBezTo>
                    <a:pt x="1178" y="1467"/>
                    <a:pt x="1161" y="1455"/>
                    <a:pt x="1140" y="1423"/>
                  </a:cubicBezTo>
                  <a:cubicBezTo>
                    <a:pt x="1132" y="1410"/>
                    <a:pt x="1119" y="1401"/>
                    <a:pt x="1106" y="1401"/>
                  </a:cubicBezTo>
                  <a:cubicBezTo>
                    <a:pt x="1098" y="1401"/>
                    <a:pt x="1090" y="1404"/>
                    <a:pt x="1083" y="1411"/>
                  </a:cubicBezTo>
                  <a:cubicBezTo>
                    <a:pt x="965" y="1535"/>
                    <a:pt x="987" y="1724"/>
                    <a:pt x="929" y="1877"/>
                  </a:cubicBezTo>
                  <a:cubicBezTo>
                    <a:pt x="854" y="1808"/>
                    <a:pt x="818" y="1672"/>
                    <a:pt x="714" y="1672"/>
                  </a:cubicBezTo>
                  <a:cubicBezTo>
                    <a:pt x="697" y="1672"/>
                    <a:pt x="679" y="1675"/>
                    <a:pt x="658" y="1684"/>
                  </a:cubicBezTo>
                  <a:cubicBezTo>
                    <a:pt x="494" y="1748"/>
                    <a:pt x="513" y="1930"/>
                    <a:pt x="499" y="2080"/>
                  </a:cubicBezTo>
                  <a:cubicBezTo>
                    <a:pt x="314" y="1854"/>
                    <a:pt x="205" y="1588"/>
                    <a:pt x="106" y="1315"/>
                  </a:cubicBezTo>
                  <a:cubicBezTo>
                    <a:pt x="93" y="1281"/>
                    <a:pt x="70" y="1265"/>
                    <a:pt x="50" y="1265"/>
                  </a:cubicBezTo>
                  <a:cubicBezTo>
                    <a:pt x="23" y="1265"/>
                    <a:pt x="1" y="1293"/>
                    <a:pt x="12" y="1340"/>
                  </a:cubicBezTo>
                  <a:cubicBezTo>
                    <a:pt x="86" y="1666"/>
                    <a:pt x="274" y="2004"/>
                    <a:pt x="500" y="2248"/>
                  </a:cubicBezTo>
                  <a:cubicBezTo>
                    <a:pt x="512" y="2260"/>
                    <a:pt x="529" y="2269"/>
                    <a:pt x="544" y="2269"/>
                  </a:cubicBezTo>
                  <a:cubicBezTo>
                    <a:pt x="559" y="2269"/>
                    <a:pt x="572" y="2261"/>
                    <a:pt x="578" y="2239"/>
                  </a:cubicBezTo>
                  <a:cubicBezTo>
                    <a:pt x="607" y="2129"/>
                    <a:pt x="560" y="1852"/>
                    <a:pt x="691" y="1809"/>
                  </a:cubicBezTo>
                  <a:cubicBezTo>
                    <a:pt x="699" y="1806"/>
                    <a:pt x="707" y="1805"/>
                    <a:pt x="714" y="1805"/>
                  </a:cubicBezTo>
                  <a:cubicBezTo>
                    <a:pt x="799" y="1805"/>
                    <a:pt x="854" y="1962"/>
                    <a:pt x="933" y="2009"/>
                  </a:cubicBezTo>
                  <a:cubicBezTo>
                    <a:pt x="939" y="2012"/>
                    <a:pt x="944" y="2013"/>
                    <a:pt x="949" y="2013"/>
                  </a:cubicBezTo>
                  <a:cubicBezTo>
                    <a:pt x="962" y="2013"/>
                    <a:pt x="973" y="2004"/>
                    <a:pt x="980" y="1990"/>
                  </a:cubicBezTo>
                  <a:cubicBezTo>
                    <a:pt x="1049" y="1856"/>
                    <a:pt x="1029" y="1665"/>
                    <a:pt x="1111" y="1541"/>
                  </a:cubicBezTo>
                  <a:cubicBezTo>
                    <a:pt x="1138" y="1577"/>
                    <a:pt x="1170" y="1613"/>
                    <a:pt x="1209" y="1613"/>
                  </a:cubicBezTo>
                  <a:cubicBezTo>
                    <a:pt x="1220" y="1613"/>
                    <a:pt x="1233" y="1610"/>
                    <a:pt x="1245" y="1602"/>
                  </a:cubicBezTo>
                  <a:cubicBezTo>
                    <a:pt x="1292" y="1575"/>
                    <a:pt x="1309" y="1491"/>
                    <a:pt x="1318" y="1424"/>
                  </a:cubicBezTo>
                  <a:cubicBezTo>
                    <a:pt x="1347" y="1444"/>
                    <a:pt x="1374" y="1453"/>
                    <a:pt x="1398" y="1453"/>
                  </a:cubicBezTo>
                  <a:cubicBezTo>
                    <a:pt x="1468" y="1453"/>
                    <a:pt x="1517" y="1379"/>
                    <a:pt x="1546" y="1284"/>
                  </a:cubicBezTo>
                  <a:cubicBezTo>
                    <a:pt x="1587" y="1322"/>
                    <a:pt x="1624" y="1339"/>
                    <a:pt x="1658" y="1339"/>
                  </a:cubicBezTo>
                  <a:cubicBezTo>
                    <a:pt x="1727" y="1339"/>
                    <a:pt x="1782" y="1266"/>
                    <a:pt x="1830" y="1166"/>
                  </a:cubicBezTo>
                  <a:cubicBezTo>
                    <a:pt x="1878" y="1219"/>
                    <a:pt x="1921" y="1273"/>
                    <a:pt x="2000" y="1278"/>
                  </a:cubicBezTo>
                  <a:cubicBezTo>
                    <a:pt x="2002" y="1279"/>
                    <a:pt x="2005" y="1279"/>
                    <a:pt x="2007" y="1279"/>
                  </a:cubicBezTo>
                  <a:cubicBezTo>
                    <a:pt x="2019" y="1279"/>
                    <a:pt x="2031" y="1271"/>
                    <a:pt x="2036" y="1259"/>
                  </a:cubicBezTo>
                  <a:cubicBezTo>
                    <a:pt x="2065" y="1188"/>
                    <a:pt x="2071" y="1113"/>
                    <a:pt x="2090" y="1040"/>
                  </a:cubicBezTo>
                  <a:cubicBezTo>
                    <a:pt x="2107" y="979"/>
                    <a:pt x="2129" y="957"/>
                    <a:pt x="2153" y="957"/>
                  </a:cubicBezTo>
                  <a:cubicBezTo>
                    <a:pt x="2206" y="957"/>
                    <a:pt x="2269" y="1064"/>
                    <a:pt x="2299" y="1122"/>
                  </a:cubicBezTo>
                  <a:cubicBezTo>
                    <a:pt x="2307" y="1135"/>
                    <a:pt x="2320" y="1144"/>
                    <a:pt x="2334" y="1144"/>
                  </a:cubicBezTo>
                  <a:cubicBezTo>
                    <a:pt x="2344" y="1144"/>
                    <a:pt x="2354" y="1139"/>
                    <a:pt x="2361" y="1125"/>
                  </a:cubicBezTo>
                  <a:cubicBezTo>
                    <a:pt x="2398" y="1034"/>
                    <a:pt x="2399" y="936"/>
                    <a:pt x="2419" y="841"/>
                  </a:cubicBezTo>
                  <a:cubicBezTo>
                    <a:pt x="2425" y="813"/>
                    <a:pt x="2428" y="773"/>
                    <a:pt x="2443" y="748"/>
                  </a:cubicBezTo>
                  <a:cubicBezTo>
                    <a:pt x="2464" y="716"/>
                    <a:pt x="2503" y="698"/>
                    <a:pt x="2544" y="698"/>
                  </a:cubicBezTo>
                  <a:cubicBezTo>
                    <a:pt x="2567" y="698"/>
                    <a:pt x="2591" y="704"/>
                    <a:pt x="2614" y="715"/>
                  </a:cubicBezTo>
                  <a:cubicBezTo>
                    <a:pt x="2666" y="742"/>
                    <a:pt x="2696" y="849"/>
                    <a:pt x="2710" y="903"/>
                  </a:cubicBezTo>
                  <a:cubicBezTo>
                    <a:pt x="2716" y="925"/>
                    <a:pt x="2732" y="936"/>
                    <a:pt x="2747" y="936"/>
                  </a:cubicBezTo>
                  <a:cubicBezTo>
                    <a:pt x="2765" y="936"/>
                    <a:pt x="2782" y="921"/>
                    <a:pt x="2781" y="893"/>
                  </a:cubicBezTo>
                  <a:cubicBezTo>
                    <a:pt x="2779" y="725"/>
                    <a:pt x="2742" y="396"/>
                    <a:pt x="2929" y="312"/>
                  </a:cubicBezTo>
                  <a:cubicBezTo>
                    <a:pt x="2950" y="303"/>
                    <a:pt x="2972" y="298"/>
                    <a:pt x="2994" y="298"/>
                  </a:cubicBezTo>
                  <a:cubicBezTo>
                    <a:pt x="3014" y="298"/>
                    <a:pt x="3034" y="302"/>
                    <a:pt x="3053" y="310"/>
                  </a:cubicBezTo>
                  <a:cubicBezTo>
                    <a:pt x="3006" y="395"/>
                    <a:pt x="2984" y="488"/>
                    <a:pt x="3011" y="580"/>
                  </a:cubicBezTo>
                  <a:cubicBezTo>
                    <a:pt x="3033" y="656"/>
                    <a:pt x="3077" y="691"/>
                    <a:pt x="3121" y="691"/>
                  </a:cubicBezTo>
                  <a:cubicBezTo>
                    <a:pt x="3175" y="691"/>
                    <a:pt x="3228" y="638"/>
                    <a:pt x="3239" y="549"/>
                  </a:cubicBezTo>
                  <a:cubicBezTo>
                    <a:pt x="3248" y="471"/>
                    <a:pt x="3220" y="374"/>
                    <a:pt x="3169" y="298"/>
                  </a:cubicBezTo>
                  <a:cubicBezTo>
                    <a:pt x="3231" y="210"/>
                    <a:pt x="3315" y="139"/>
                    <a:pt x="3412" y="92"/>
                  </a:cubicBezTo>
                  <a:cubicBezTo>
                    <a:pt x="3443" y="77"/>
                    <a:pt x="3435" y="1"/>
                    <a:pt x="3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0"/>
            <p:cNvSpPr/>
            <p:nvPr/>
          </p:nvSpPr>
          <p:spPr>
            <a:xfrm>
              <a:off x="2683875" y="3315550"/>
              <a:ext cx="32600" cy="19050"/>
            </a:xfrm>
            <a:custGeom>
              <a:avLst/>
              <a:gdLst/>
              <a:ahLst/>
              <a:cxnLst/>
              <a:rect l="l" t="t" r="r" b="b"/>
              <a:pathLst>
                <a:path w="1304" h="762" extrusionOk="0">
                  <a:moveTo>
                    <a:pt x="841" y="1"/>
                  </a:moveTo>
                  <a:cubicBezTo>
                    <a:pt x="830" y="1"/>
                    <a:pt x="819" y="10"/>
                    <a:pt x="813" y="27"/>
                  </a:cubicBezTo>
                  <a:cubicBezTo>
                    <a:pt x="791" y="97"/>
                    <a:pt x="783" y="174"/>
                    <a:pt x="761" y="245"/>
                  </a:cubicBezTo>
                  <a:cubicBezTo>
                    <a:pt x="753" y="270"/>
                    <a:pt x="740" y="328"/>
                    <a:pt x="713" y="341"/>
                  </a:cubicBezTo>
                  <a:cubicBezTo>
                    <a:pt x="710" y="343"/>
                    <a:pt x="706" y="344"/>
                    <a:pt x="702" y="344"/>
                  </a:cubicBezTo>
                  <a:cubicBezTo>
                    <a:pt x="673" y="344"/>
                    <a:pt x="650" y="289"/>
                    <a:pt x="639" y="270"/>
                  </a:cubicBezTo>
                  <a:cubicBezTo>
                    <a:pt x="633" y="256"/>
                    <a:pt x="624" y="250"/>
                    <a:pt x="616" y="250"/>
                  </a:cubicBezTo>
                  <a:cubicBezTo>
                    <a:pt x="604" y="250"/>
                    <a:pt x="592" y="262"/>
                    <a:pt x="588" y="281"/>
                  </a:cubicBezTo>
                  <a:cubicBezTo>
                    <a:pt x="571" y="344"/>
                    <a:pt x="591" y="421"/>
                    <a:pt x="563" y="480"/>
                  </a:cubicBezTo>
                  <a:cubicBezTo>
                    <a:pt x="545" y="515"/>
                    <a:pt x="510" y="536"/>
                    <a:pt x="473" y="536"/>
                  </a:cubicBezTo>
                  <a:cubicBezTo>
                    <a:pt x="461" y="536"/>
                    <a:pt x="449" y="534"/>
                    <a:pt x="438" y="530"/>
                  </a:cubicBezTo>
                  <a:cubicBezTo>
                    <a:pt x="396" y="512"/>
                    <a:pt x="368" y="467"/>
                    <a:pt x="342" y="432"/>
                  </a:cubicBezTo>
                  <a:cubicBezTo>
                    <a:pt x="335" y="422"/>
                    <a:pt x="329" y="419"/>
                    <a:pt x="323" y="419"/>
                  </a:cubicBezTo>
                  <a:cubicBezTo>
                    <a:pt x="304" y="419"/>
                    <a:pt x="292" y="457"/>
                    <a:pt x="294" y="477"/>
                  </a:cubicBezTo>
                  <a:cubicBezTo>
                    <a:pt x="301" y="520"/>
                    <a:pt x="308" y="637"/>
                    <a:pt x="250" y="637"/>
                  </a:cubicBezTo>
                  <a:cubicBezTo>
                    <a:pt x="243" y="637"/>
                    <a:pt x="235" y="635"/>
                    <a:pt x="227" y="631"/>
                  </a:cubicBezTo>
                  <a:cubicBezTo>
                    <a:pt x="171" y="610"/>
                    <a:pt x="140" y="536"/>
                    <a:pt x="87" y="505"/>
                  </a:cubicBezTo>
                  <a:cubicBezTo>
                    <a:pt x="84" y="503"/>
                    <a:pt x="81" y="502"/>
                    <a:pt x="78" y="502"/>
                  </a:cubicBezTo>
                  <a:cubicBezTo>
                    <a:pt x="59" y="502"/>
                    <a:pt x="53" y="541"/>
                    <a:pt x="54" y="553"/>
                  </a:cubicBezTo>
                  <a:cubicBezTo>
                    <a:pt x="62" y="616"/>
                    <a:pt x="41" y="676"/>
                    <a:pt x="9" y="729"/>
                  </a:cubicBezTo>
                  <a:cubicBezTo>
                    <a:pt x="3" y="738"/>
                    <a:pt x="1" y="761"/>
                    <a:pt x="14" y="761"/>
                  </a:cubicBezTo>
                  <a:cubicBezTo>
                    <a:pt x="15" y="761"/>
                    <a:pt x="17" y="761"/>
                    <a:pt x="20" y="760"/>
                  </a:cubicBezTo>
                  <a:cubicBezTo>
                    <a:pt x="82" y="735"/>
                    <a:pt x="104" y="673"/>
                    <a:pt x="107" y="610"/>
                  </a:cubicBezTo>
                  <a:cubicBezTo>
                    <a:pt x="150" y="650"/>
                    <a:pt x="194" y="708"/>
                    <a:pt x="247" y="708"/>
                  </a:cubicBezTo>
                  <a:cubicBezTo>
                    <a:pt x="261" y="708"/>
                    <a:pt x="275" y="704"/>
                    <a:pt x="290" y="695"/>
                  </a:cubicBezTo>
                  <a:cubicBezTo>
                    <a:pt x="334" y="668"/>
                    <a:pt x="349" y="613"/>
                    <a:pt x="353" y="559"/>
                  </a:cubicBezTo>
                  <a:cubicBezTo>
                    <a:pt x="389" y="596"/>
                    <a:pt x="432" y="624"/>
                    <a:pt x="478" y="624"/>
                  </a:cubicBezTo>
                  <a:cubicBezTo>
                    <a:pt x="505" y="624"/>
                    <a:pt x="534" y="614"/>
                    <a:pt x="564" y="590"/>
                  </a:cubicBezTo>
                  <a:cubicBezTo>
                    <a:pt x="632" y="536"/>
                    <a:pt x="623" y="461"/>
                    <a:pt x="628" y="387"/>
                  </a:cubicBezTo>
                  <a:lnTo>
                    <a:pt x="628" y="387"/>
                  </a:lnTo>
                  <a:cubicBezTo>
                    <a:pt x="646" y="414"/>
                    <a:pt x="667" y="435"/>
                    <a:pt x="696" y="441"/>
                  </a:cubicBezTo>
                  <a:cubicBezTo>
                    <a:pt x="700" y="441"/>
                    <a:pt x="703" y="441"/>
                    <a:pt x="707" y="441"/>
                  </a:cubicBezTo>
                  <a:cubicBezTo>
                    <a:pt x="746" y="441"/>
                    <a:pt x="773" y="402"/>
                    <a:pt x="790" y="370"/>
                  </a:cubicBezTo>
                  <a:cubicBezTo>
                    <a:pt x="828" y="293"/>
                    <a:pt x="840" y="209"/>
                    <a:pt x="860" y="127"/>
                  </a:cubicBezTo>
                  <a:cubicBezTo>
                    <a:pt x="931" y="204"/>
                    <a:pt x="1012" y="295"/>
                    <a:pt x="1108" y="325"/>
                  </a:cubicBezTo>
                  <a:cubicBezTo>
                    <a:pt x="1123" y="329"/>
                    <a:pt x="1136" y="331"/>
                    <a:pt x="1148" y="331"/>
                  </a:cubicBezTo>
                  <a:cubicBezTo>
                    <a:pt x="1260" y="331"/>
                    <a:pt x="1288" y="168"/>
                    <a:pt x="1299" y="77"/>
                  </a:cubicBezTo>
                  <a:cubicBezTo>
                    <a:pt x="1303" y="42"/>
                    <a:pt x="1280" y="17"/>
                    <a:pt x="1258" y="17"/>
                  </a:cubicBezTo>
                  <a:cubicBezTo>
                    <a:pt x="1244" y="17"/>
                    <a:pt x="1230" y="28"/>
                    <a:pt x="1227" y="57"/>
                  </a:cubicBezTo>
                  <a:cubicBezTo>
                    <a:pt x="1219" y="127"/>
                    <a:pt x="1203" y="224"/>
                    <a:pt x="1137" y="224"/>
                  </a:cubicBezTo>
                  <a:cubicBezTo>
                    <a:pt x="1122" y="224"/>
                    <a:pt x="1105" y="219"/>
                    <a:pt x="1086" y="209"/>
                  </a:cubicBezTo>
                  <a:cubicBezTo>
                    <a:pt x="1000" y="163"/>
                    <a:pt x="932" y="80"/>
                    <a:pt x="866" y="13"/>
                  </a:cubicBezTo>
                  <a:cubicBezTo>
                    <a:pt x="858" y="5"/>
                    <a:pt x="849"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0"/>
            <p:cNvSpPr/>
            <p:nvPr/>
          </p:nvSpPr>
          <p:spPr>
            <a:xfrm>
              <a:off x="2567725" y="3468375"/>
              <a:ext cx="32575" cy="19050"/>
            </a:xfrm>
            <a:custGeom>
              <a:avLst/>
              <a:gdLst/>
              <a:ahLst/>
              <a:cxnLst/>
              <a:rect l="l" t="t" r="r" b="b"/>
              <a:pathLst>
                <a:path w="1303" h="762" extrusionOk="0">
                  <a:moveTo>
                    <a:pt x="841" y="1"/>
                  </a:moveTo>
                  <a:cubicBezTo>
                    <a:pt x="829" y="1"/>
                    <a:pt x="819" y="10"/>
                    <a:pt x="813" y="26"/>
                  </a:cubicBezTo>
                  <a:cubicBezTo>
                    <a:pt x="790" y="97"/>
                    <a:pt x="782" y="173"/>
                    <a:pt x="760" y="245"/>
                  </a:cubicBezTo>
                  <a:cubicBezTo>
                    <a:pt x="752" y="270"/>
                    <a:pt x="739" y="328"/>
                    <a:pt x="713" y="341"/>
                  </a:cubicBezTo>
                  <a:cubicBezTo>
                    <a:pt x="709" y="343"/>
                    <a:pt x="705" y="343"/>
                    <a:pt x="701" y="343"/>
                  </a:cubicBezTo>
                  <a:cubicBezTo>
                    <a:pt x="672" y="343"/>
                    <a:pt x="649" y="289"/>
                    <a:pt x="639" y="270"/>
                  </a:cubicBezTo>
                  <a:cubicBezTo>
                    <a:pt x="632" y="256"/>
                    <a:pt x="623" y="250"/>
                    <a:pt x="615" y="250"/>
                  </a:cubicBezTo>
                  <a:cubicBezTo>
                    <a:pt x="603" y="250"/>
                    <a:pt x="592" y="262"/>
                    <a:pt x="587" y="281"/>
                  </a:cubicBezTo>
                  <a:cubicBezTo>
                    <a:pt x="570" y="344"/>
                    <a:pt x="590" y="421"/>
                    <a:pt x="562" y="480"/>
                  </a:cubicBezTo>
                  <a:cubicBezTo>
                    <a:pt x="544" y="515"/>
                    <a:pt x="509" y="535"/>
                    <a:pt x="472" y="535"/>
                  </a:cubicBezTo>
                  <a:cubicBezTo>
                    <a:pt x="460" y="535"/>
                    <a:pt x="448" y="533"/>
                    <a:pt x="437" y="529"/>
                  </a:cubicBezTo>
                  <a:cubicBezTo>
                    <a:pt x="395" y="512"/>
                    <a:pt x="367" y="467"/>
                    <a:pt x="343" y="432"/>
                  </a:cubicBezTo>
                  <a:cubicBezTo>
                    <a:pt x="335" y="422"/>
                    <a:pt x="329" y="418"/>
                    <a:pt x="323" y="418"/>
                  </a:cubicBezTo>
                  <a:cubicBezTo>
                    <a:pt x="303" y="418"/>
                    <a:pt x="291" y="457"/>
                    <a:pt x="293" y="477"/>
                  </a:cubicBezTo>
                  <a:cubicBezTo>
                    <a:pt x="300" y="520"/>
                    <a:pt x="308" y="636"/>
                    <a:pt x="249" y="636"/>
                  </a:cubicBezTo>
                  <a:cubicBezTo>
                    <a:pt x="242" y="636"/>
                    <a:pt x="234" y="635"/>
                    <a:pt x="226" y="631"/>
                  </a:cubicBezTo>
                  <a:cubicBezTo>
                    <a:pt x="170" y="610"/>
                    <a:pt x="139" y="536"/>
                    <a:pt x="87" y="506"/>
                  </a:cubicBezTo>
                  <a:cubicBezTo>
                    <a:pt x="84" y="504"/>
                    <a:pt x="81" y="503"/>
                    <a:pt x="78" y="503"/>
                  </a:cubicBezTo>
                  <a:cubicBezTo>
                    <a:pt x="59" y="503"/>
                    <a:pt x="52" y="541"/>
                    <a:pt x="54" y="553"/>
                  </a:cubicBezTo>
                  <a:cubicBezTo>
                    <a:pt x="62" y="616"/>
                    <a:pt x="40" y="676"/>
                    <a:pt x="8" y="729"/>
                  </a:cubicBezTo>
                  <a:cubicBezTo>
                    <a:pt x="2" y="737"/>
                    <a:pt x="0" y="761"/>
                    <a:pt x="13" y="761"/>
                  </a:cubicBezTo>
                  <a:cubicBezTo>
                    <a:pt x="15" y="761"/>
                    <a:pt x="17" y="761"/>
                    <a:pt x="19" y="760"/>
                  </a:cubicBezTo>
                  <a:cubicBezTo>
                    <a:pt x="81" y="735"/>
                    <a:pt x="103" y="673"/>
                    <a:pt x="108" y="610"/>
                  </a:cubicBezTo>
                  <a:cubicBezTo>
                    <a:pt x="150" y="650"/>
                    <a:pt x="194" y="708"/>
                    <a:pt x="246" y="708"/>
                  </a:cubicBezTo>
                  <a:cubicBezTo>
                    <a:pt x="260" y="708"/>
                    <a:pt x="274" y="704"/>
                    <a:pt x="289" y="695"/>
                  </a:cubicBezTo>
                  <a:cubicBezTo>
                    <a:pt x="333" y="668"/>
                    <a:pt x="348" y="613"/>
                    <a:pt x="352" y="558"/>
                  </a:cubicBezTo>
                  <a:cubicBezTo>
                    <a:pt x="389" y="595"/>
                    <a:pt x="431" y="624"/>
                    <a:pt x="477" y="624"/>
                  </a:cubicBezTo>
                  <a:cubicBezTo>
                    <a:pt x="505" y="624"/>
                    <a:pt x="534" y="614"/>
                    <a:pt x="564" y="589"/>
                  </a:cubicBezTo>
                  <a:cubicBezTo>
                    <a:pt x="631" y="536"/>
                    <a:pt x="623" y="461"/>
                    <a:pt x="627" y="387"/>
                  </a:cubicBezTo>
                  <a:lnTo>
                    <a:pt x="627" y="387"/>
                  </a:lnTo>
                  <a:cubicBezTo>
                    <a:pt x="645" y="414"/>
                    <a:pt x="667" y="435"/>
                    <a:pt x="695" y="440"/>
                  </a:cubicBezTo>
                  <a:cubicBezTo>
                    <a:pt x="699" y="441"/>
                    <a:pt x="702" y="441"/>
                    <a:pt x="706" y="441"/>
                  </a:cubicBezTo>
                  <a:cubicBezTo>
                    <a:pt x="745" y="441"/>
                    <a:pt x="772" y="402"/>
                    <a:pt x="789" y="370"/>
                  </a:cubicBezTo>
                  <a:cubicBezTo>
                    <a:pt x="828" y="292"/>
                    <a:pt x="839" y="209"/>
                    <a:pt x="861" y="127"/>
                  </a:cubicBezTo>
                  <a:cubicBezTo>
                    <a:pt x="930" y="204"/>
                    <a:pt x="1011" y="295"/>
                    <a:pt x="1107" y="325"/>
                  </a:cubicBezTo>
                  <a:cubicBezTo>
                    <a:pt x="1122" y="329"/>
                    <a:pt x="1135" y="331"/>
                    <a:pt x="1148" y="331"/>
                  </a:cubicBezTo>
                  <a:cubicBezTo>
                    <a:pt x="1259" y="331"/>
                    <a:pt x="1288" y="167"/>
                    <a:pt x="1298" y="77"/>
                  </a:cubicBezTo>
                  <a:cubicBezTo>
                    <a:pt x="1303" y="42"/>
                    <a:pt x="1279" y="16"/>
                    <a:pt x="1257" y="16"/>
                  </a:cubicBezTo>
                  <a:cubicBezTo>
                    <a:pt x="1243" y="16"/>
                    <a:pt x="1229" y="28"/>
                    <a:pt x="1226" y="56"/>
                  </a:cubicBezTo>
                  <a:cubicBezTo>
                    <a:pt x="1218" y="127"/>
                    <a:pt x="1203" y="224"/>
                    <a:pt x="1136" y="224"/>
                  </a:cubicBezTo>
                  <a:cubicBezTo>
                    <a:pt x="1122" y="224"/>
                    <a:pt x="1105" y="219"/>
                    <a:pt x="1085" y="209"/>
                  </a:cubicBezTo>
                  <a:cubicBezTo>
                    <a:pt x="999" y="163"/>
                    <a:pt x="931" y="80"/>
                    <a:pt x="865" y="12"/>
                  </a:cubicBezTo>
                  <a:cubicBezTo>
                    <a:pt x="857" y="4"/>
                    <a:pt x="84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0"/>
            <p:cNvSpPr/>
            <p:nvPr/>
          </p:nvSpPr>
          <p:spPr>
            <a:xfrm>
              <a:off x="2582750" y="3336275"/>
              <a:ext cx="89725" cy="59975"/>
            </a:xfrm>
            <a:custGeom>
              <a:avLst/>
              <a:gdLst/>
              <a:ahLst/>
              <a:cxnLst/>
              <a:rect l="l" t="t" r="r" b="b"/>
              <a:pathLst>
                <a:path w="3589" h="2399" extrusionOk="0">
                  <a:moveTo>
                    <a:pt x="1506" y="1253"/>
                  </a:moveTo>
                  <a:lnTo>
                    <a:pt x="1506" y="1253"/>
                  </a:lnTo>
                  <a:cubicBezTo>
                    <a:pt x="1506" y="1253"/>
                    <a:pt x="1506" y="1253"/>
                    <a:pt x="1506" y="1253"/>
                  </a:cubicBezTo>
                  <a:lnTo>
                    <a:pt x="1506" y="1253"/>
                  </a:lnTo>
                  <a:cubicBezTo>
                    <a:pt x="1506" y="1253"/>
                    <a:pt x="1506" y="1253"/>
                    <a:pt x="1506" y="1253"/>
                  </a:cubicBezTo>
                  <a:close/>
                  <a:moveTo>
                    <a:pt x="1506" y="1253"/>
                  </a:moveTo>
                  <a:cubicBezTo>
                    <a:pt x="1507" y="1253"/>
                    <a:pt x="1507" y="1254"/>
                    <a:pt x="1508" y="1254"/>
                  </a:cubicBezTo>
                  <a:cubicBezTo>
                    <a:pt x="1507" y="1254"/>
                    <a:pt x="1507" y="1254"/>
                    <a:pt x="1506" y="1253"/>
                  </a:cubicBezTo>
                  <a:close/>
                  <a:moveTo>
                    <a:pt x="3554" y="1"/>
                  </a:moveTo>
                  <a:cubicBezTo>
                    <a:pt x="3552" y="1"/>
                    <a:pt x="3549" y="1"/>
                    <a:pt x="3547" y="2"/>
                  </a:cubicBezTo>
                  <a:cubicBezTo>
                    <a:pt x="3403" y="45"/>
                    <a:pt x="3408" y="240"/>
                    <a:pt x="3419" y="395"/>
                  </a:cubicBezTo>
                  <a:cubicBezTo>
                    <a:pt x="3359" y="315"/>
                    <a:pt x="3277" y="240"/>
                    <a:pt x="3189" y="240"/>
                  </a:cubicBezTo>
                  <a:cubicBezTo>
                    <a:pt x="3166" y="240"/>
                    <a:pt x="3142" y="245"/>
                    <a:pt x="3119" y="256"/>
                  </a:cubicBezTo>
                  <a:cubicBezTo>
                    <a:pt x="3011" y="306"/>
                    <a:pt x="3007" y="444"/>
                    <a:pt x="2998" y="557"/>
                  </a:cubicBezTo>
                  <a:cubicBezTo>
                    <a:pt x="2956" y="526"/>
                    <a:pt x="2909" y="499"/>
                    <a:pt x="2863" y="499"/>
                  </a:cubicBezTo>
                  <a:cubicBezTo>
                    <a:pt x="2839" y="499"/>
                    <a:pt x="2815" y="506"/>
                    <a:pt x="2792" y="525"/>
                  </a:cubicBezTo>
                  <a:cubicBezTo>
                    <a:pt x="2729" y="576"/>
                    <a:pt x="2702" y="695"/>
                    <a:pt x="2685" y="788"/>
                  </a:cubicBezTo>
                  <a:cubicBezTo>
                    <a:pt x="2626" y="746"/>
                    <a:pt x="2569" y="705"/>
                    <a:pt x="2500" y="676"/>
                  </a:cubicBezTo>
                  <a:cubicBezTo>
                    <a:pt x="2497" y="675"/>
                    <a:pt x="2495" y="675"/>
                    <a:pt x="2492" y="675"/>
                  </a:cubicBezTo>
                  <a:cubicBezTo>
                    <a:pt x="2484" y="675"/>
                    <a:pt x="2476" y="680"/>
                    <a:pt x="2472" y="687"/>
                  </a:cubicBezTo>
                  <a:cubicBezTo>
                    <a:pt x="2440" y="734"/>
                    <a:pt x="2437" y="782"/>
                    <a:pt x="2412" y="830"/>
                  </a:cubicBezTo>
                  <a:cubicBezTo>
                    <a:pt x="2391" y="871"/>
                    <a:pt x="2370" y="885"/>
                    <a:pt x="2347" y="885"/>
                  </a:cubicBezTo>
                  <a:cubicBezTo>
                    <a:pt x="2303" y="885"/>
                    <a:pt x="2254" y="831"/>
                    <a:pt x="2192" y="808"/>
                  </a:cubicBezTo>
                  <a:cubicBezTo>
                    <a:pt x="2190" y="808"/>
                    <a:pt x="2188" y="807"/>
                    <a:pt x="2186" y="807"/>
                  </a:cubicBezTo>
                  <a:cubicBezTo>
                    <a:pt x="2173" y="807"/>
                    <a:pt x="2164" y="821"/>
                    <a:pt x="2161" y="833"/>
                  </a:cubicBezTo>
                  <a:cubicBezTo>
                    <a:pt x="2140" y="927"/>
                    <a:pt x="2152" y="1129"/>
                    <a:pt x="2040" y="1171"/>
                  </a:cubicBezTo>
                  <a:cubicBezTo>
                    <a:pt x="2026" y="1176"/>
                    <a:pt x="2013" y="1178"/>
                    <a:pt x="2000" y="1178"/>
                  </a:cubicBezTo>
                  <a:cubicBezTo>
                    <a:pt x="1914" y="1178"/>
                    <a:pt x="1844" y="1078"/>
                    <a:pt x="1789" y="1025"/>
                  </a:cubicBezTo>
                  <a:cubicBezTo>
                    <a:pt x="1781" y="1017"/>
                    <a:pt x="1773" y="1013"/>
                    <a:pt x="1765" y="1013"/>
                  </a:cubicBezTo>
                  <a:cubicBezTo>
                    <a:pt x="1753" y="1013"/>
                    <a:pt x="1742" y="1023"/>
                    <a:pt x="1736" y="1041"/>
                  </a:cubicBezTo>
                  <a:cubicBezTo>
                    <a:pt x="1722" y="1088"/>
                    <a:pt x="1731" y="1148"/>
                    <a:pt x="1716" y="1191"/>
                  </a:cubicBezTo>
                  <a:cubicBezTo>
                    <a:pt x="1700" y="1235"/>
                    <a:pt x="1621" y="1310"/>
                    <a:pt x="1576" y="1310"/>
                  </a:cubicBezTo>
                  <a:cubicBezTo>
                    <a:pt x="1572" y="1310"/>
                    <a:pt x="1569" y="1309"/>
                    <a:pt x="1566" y="1308"/>
                  </a:cubicBezTo>
                  <a:cubicBezTo>
                    <a:pt x="1566" y="1308"/>
                    <a:pt x="1505" y="1253"/>
                    <a:pt x="1506" y="1253"/>
                  </a:cubicBezTo>
                  <a:lnTo>
                    <a:pt x="1506" y="1253"/>
                  </a:lnTo>
                  <a:cubicBezTo>
                    <a:pt x="1506" y="1253"/>
                    <a:pt x="1506" y="1253"/>
                    <a:pt x="1506" y="1253"/>
                  </a:cubicBezTo>
                  <a:lnTo>
                    <a:pt x="1506" y="1253"/>
                  </a:lnTo>
                  <a:cubicBezTo>
                    <a:pt x="1501" y="1249"/>
                    <a:pt x="1496" y="1247"/>
                    <a:pt x="1492" y="1247"/>
                  </a:cubicBezTo>
                  <a:cubicBezTo>
                    <a:pt x="1471" y="1247"/>
                    <a:pt x="1460" y="1288"/>
                    <a:pt x="1461" y="1305"/>
                  </a:cubicBezTo>
                  <a:cubicBezTo>
                    <a:pt x="1477" y="1394"/>
                    <a:pt x="1439" y="1439"/>
                    <a:pt x="1350" y="1439"/>
                  </a:cubicBezTo>
                  <a:cubicBezTo>
                    <a:pt x="1336" y="1439"/>
                    <a:pt x="1321" y="1438"/>
                    <a:pt x="1304" y="1436"/>
                  </a:cubicBezTo>
                  <a:cubicBezTo>
                    <a:pt x="1297" y="1427"/>
                    <a:pt x="1290" y="1424"/>
                    <a:pt x="1283" y="1424"/>
                  </a:cubicBezTo>
                  <a:cubicBezTo>
                    <a:pt x="1265" y="1424"/>
                    <a:pt x="1252" y="1449"/>
                    <a:pt x="1254" y="1471"/>
                  </a:cubicBezTo>
                  <a:cubicBezTo>
                    <a:pt x="1239" y="1514"/>
                    <a:pt x="1219" y="1535"/>
                    <a:pt x="1195" y="1535"/>
                  </a:cubicBezTo>
                  <a:cubicBezTo>
                    <a:pt x="1176" y="1535"/>
                    <a:pt x="1154" y="1523"/>
                    <a:pt x="1129" y="1498"/>
                  </a:cubicBezTo>
                  <a:cubicBezTo>
                    <a:pt x="1125" y="1494"/>
                    <a:pt x="1120" y="1492"/>
                    <a:pt x="1116" y="1492"/>
                  </a:cubicBezTo>
                  <a:cubicBezTo>
                    <a:pt x="1102" y="1492"/>
                    <a:pt x="1092" y="1508"/>
                    <a:pt x="1089" y="1522"/>
                  </a:cubicBezTo>
                  <a:cubicBezTo>
                    <a:pt x="1076" y="1596"/>
                    <a:pt x="1073" y="1670"/>
                    <a:pt x="1048" y="1741"/>
                  </a:cubicBezTo>
                  <a:cubicBezTo>
                    <a:pt x="1030" y="1794"/>
                    <a:pt x="983" y="1851"/>
                    <a:pt x="920" y="1851"/>
                  </a:cubicBezTo>
                  <a:cubicBezTo>
                    <a:pt x="911" y="1851"/>
                    <a:pt x="902" y="1850"/>
                    <a:pt x="893" y="1848"/>
                  </a:cubicBezTo>
                  <a:cubicBezTo>
                    <a:pt x="868" y="1841"/>
                    <a:pt x="829" y="1791"/>
                    <a:pt x="809" y="1777"/>
                  </a:cubicBezTo>
                  <a:cubicBezTo>
                    <a:pt x="766" y="1749"/>
                    <a:pt x="719" y="1732"/>
                    <a:pt x="673" y="1732"/>
                  </a:cubicBezTo>
                  <a:cubicBezTo>
                    <a:pt x="633" y="1732"/>
                    <a:pt x="594" y="1744"/>
                    <a:pt x="560" y="1774"/>
                  </a:cubicBezTo>
                  <a:cubicBezTo>
                    <a:pt x="431" y="1881"/>
                    <a:pt x="441" y="2105"/>
                    <a:pt x="453" y="2278"/>
                  </a:cubicBezTo>
                  <a:cubicBezTo>
                    <a:pt x="299" y="2086"/>
                    <a:pt x="100" y="1880"/>
                    <a:pt x="69" y="1635"/>
                  </a:cubicBezTo>
                  <a:cubicBezTo>
                    <a:pt x="66" y="1616"/>
                    <a:pt x="57" y="1607"/>
                    <a:pt x="47" y="1607"/>
                  </a:cubicBezTo>
                  <a:cubicBezTo>
                    <a:pt x="33" y="1607"/>
                    <a:pt x="18" y="1623"/>
                    <a:pt x="17" y="1645"/>
                  </a:cubicBezTo>
                  <a:cubicBezTo>
                    <a:pt x="0" y="1938"/>
                    <a:pt x="313" y="2172"/>
                    <a:pt x="464" y="2388"/>
                  </a:cubicBezTo>
                  <a:cubicBezTo>
                    <a:pt x="470" y="2396"/>
                    <a:pt x="476" y="2399"/>
                    <a:pt x="481" y="2399"/>
                  </a:cubicBezTo>
                  <a:cubicBezTo>
                    <a:pt x="495" y="2399"/>
                    <a:pt x="506" y="2381"/>
                    <a:pt x="506" y="2366"/>
                  </a:cubicBezTo>
                  <a:cubicBezTo>
                    <a:pt x="507" y="2237"/>
                    <a:pt x="506" y="2100"/>
                    <a:pt x="544" y="1975"/>
                  </a:cubicBezTo>
                  <a:cubicBezTo>
                    <a:pt x="565" y="1903"/>
                    <a:pt x="602" y="1831"/>
                    <a:pt x="685" y="1822"/>
                  </a:cubicBezTo>
                  <a:cubicBezTo>
                    <a:pt x="690" y="1821"/>
                    <a:pt x="695" y="1821"/>
                    <a:pt x="700" y="1821"/>
                  </a:cubicBezTo>
                  <a:cubicBezTo>
                    <a:pt x="774" y="1821"/>
                    <a:pt x="814" y="1881"/>
                    <a:pt x="876" y="1909"/>
                  </a:cubicBezTo>
                  <a:cubicBezTo>
                    <a:pt x="904" y="1921"/>
                    <a:pt x="928" y="1927"/>
                    <a:pt x="951" y="1927"/>
                  </a:cubicBezTo>
                  <a:cubicBezTo>
                    <a:pt x="1085" y="1927"/>
                    <a:pt x="1131" y="1723"/>
                    <a:pt x="1140" y="1589"/>
                  </a:cubicBezTo>
                  <a:cubicBezTo>
                    <a:pt x="1163" y="1599"/>
                    <a:pt x="1185" y="1603"/>
                    <a:pt x="1206" y="1603"/>
                  </a:cubicBezTo>
                  <a:cubicBezTo>
                    <a:pt x="1247" y="1603"/>
                    <a:pt x="1280" y="1583"/>
                    <a:pt x="1299" y="1540"/>
                  </a:cubicBezTo>
                  <a:cubicBezTo>
                    <a:pt x="1329" y="1567"/>
                    <a:pt x="1357" y="1579"/>
                    <a:pt x="1382" y="1579"/>
                  </a:cubicBezTo>
                  <a:cubicBezTo>
                    <a:pt x="1453" y="1579"/>
                    <a:pt x="1504" y="1485"/>
                    <a:pt x="1522" y="1386"/>
                  </a:cubicBezTo>
                  <a:cubicBezTo>
                    <a:pt x="1560" y="1426"/>
                    <a:pt x="1597" y="1463"/>
                    <a:pt x="1641" y="1463"/>
                  </a:cubicBezTo>
                  <a:cubicBezTo>
                    <a:pt x="1665" y="1463"/>
                    <a:pt x="1692" y="1451"/>
                    <a:pt x="1722" y="1422"/>
                  </a:cubicBezTo>
                  <a:cubicBezTo>
                    <a:pt x="1799" y="1348"/>
                    <a:pt x="1786" y="1243"/>
                    <a:pt x="1793" y="1145"/>
                  </a:cubicBezTo>
                  <a:lnTo>
                    <a:pt x="1793" y="1145"/>
                  </a:lnTo>
                  <a:cubicBezTo>
                    <a:pt x="1853" y="1204"/>
                    <a:pt x="1917" y="1271"/>
                    <a:pt x="1992" y="1271"/>
                  </a:cubicBezTo>
                  <a:cubicBezTo>
                    <a:pt x="2020" y="1271"/>
                    <a:pt x="2050" y="1261"/>
                    <a:pt x="2082" y="1239"/>
                  </a:cubicBezTo>
                  <a:cubicBezTo>
                    <a:pt x="2191" y="1162"/>
                    <a:pt x="2184" y="1013"/>
                    <a:pt x="2201" y="891"/>
                  </a:cubicBezTo>
                  <a:cubicBezTo>
                    <a:pt x="2265" y="918"/>
                    <a:pt x="2320" y="962"/>
                    <a:pt x="2379" y="1001"/>
                  </a:cubicBezTo>
                  <a:cubicBezTo>
                    <a:pt x="2381" y="1003"/>
                    <a:pt x="2383" y="1003"/>
                    <a:pt x="2386" y="1003"/>
                  </a:cubicBezTo>
                  <a:cubicBezTo>
                    <a:pt x="2393" y="1003"/>
                    <a:pt x="2400" y="997"/>
                    <a:pt x="2404" y="992"/>
                  </a:cubicBezTo>
                  <a:cubicBezTo>
                    <a:pt x="2428" y="959"/>
                    <a:pt x="2434" y="931"/>
                    <a:pt x="2455" y="895"/>
                  </a:cubicBezTo>
                  <a:cubicBezTo>
                    <a:pt x="2459" y="847"/>
                    <a:pt x="2488" y="804"/>
                    <a:pt x="2532" y="782"/>
                  </a:cubicBezTo>
                  <a:cubicBezTo>
                    <a:pt x="2592" y="811"/>
                    <a:pt x="2646" y="852"/>
                    <a:pt x="2690" y="903"/>
                  </a:cubicBezTo>
                  <a:cubicBezTo>
                    <a:pt x="2696" y="911"/>
                    <a:pt x="2705" y="915"/>
                    <a:pt x="2714" y="915"/>
                  </a:cubicBezTo>
                  <a:cubicBezTo>
                    <a:pt x="2725" y="915"/>
                    <a:pt x="2736" y="909"/>
                    <a:pt x="2741" y="897"/>
                  </a:cubicBezTo>
                  <a:cubicBezTo>
                    <a:pt x="2773" y="839"/>
                    <a:pt x="2780" y="776"/>
                    <a:pt x="2808" y="717"/>
                  </a:cubicBezTo>
                  <a:cubicBezTo>
                    <a:pt x="2833" y="663"/>
                    <a:pt x="2860" y="641"/>
                    <a:pt x="2890" y="641"/>
                  </a:cubicBezTo>
                  <a:cubicBezTo>
                    <a:pt x="2925" y="641"/>
                    <a:pt x="2966" y="671"/>
                    <a:pt x="3015" y="713"/>
                  </a:cubicBezTo>
                  <a:cubicBezTo>
                    <a:pt x="3024" y="721"/>
                    <a:pt x="3033" y="724"/>
                    <a:pt x="3042" y="724"/>
                  </a:cubicBezTo>
                  <a:cubicBezTo>
                    <a:pt x="3062" y="724"/>
                    <a:pt x="3077" y="705"/>
                    <a:pt x="3082" y="682"/>
                  </a:cubicBezTo>
                  <a:cubicBezTo>
                    <a:pt x="3097" y="608"/>
                    <a:pt x="3087" y="525"/>
                    <a:pt x="3110" y="454"/>
                  </a:cubicBezTo>
                  <a:cubicBezTo>
                    <a:pt x="3132" y="390"/>
                    <a:pt x="3165" y="366"/>
                    <a:pt x="3201" y="366"/>
                  </a:cubicBezTo>
                  <a:cubicBezTo>
                    <a:pt x="3289" y="366"/>
                    <a:pt x="3399" y="506"/>
                    <a:pt x="3434" y="576"/>
                  </a:cubicBezTo>
                  <a:cubicBezTo>
                    <a:pt x="3442" y="590"/>
                    <a:pt x="3452" y="597"/>
                    <a:pt x="3463" y="597"/>
                  </a:cubicBezTo>
                  <a:cubicBezTo>
                    <a:pt x="3481" y="597"/>
                    <a:pt x="3499" y="579"/>
                    <a:pt x="3499" y="554"/>
                  </a:cubicBezTo>
                  <a:cubicBezTo>
                    <a:pt x="3499" y="434"/>
                    <a:pt x="3421" y="131"/>
                    <a:pt x="3559" y="79"/>
                  </a:cubicBezTo>
                  <a:cubicBezTo>
                    <a:pt x="3588" y="69"/>
                    <a:pt x="3586" y="1"/>
                    <a:pt x="3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0"/>
            <p:cNvSpPr/>
            <p:nvPr/>
          </p:nvSpPr>
          <p:spPr>
            <a:xfrm>
              <a:off x="2742225" y="3569000"/>
              <a:ext cx="83875" cy="48700"/>
            </a:xfrm>
            <a:custGeom>
              <a:avLst/>
              <a:gdLst/>
              <a:ahLst/>
              <a:cxnLst/>
              <a:rect l="l" t="t" r="r" b="b"/>
              <a:pathLst>
                <a:path w="3355" h="1948" extrusionOk="0">
                  <a:moveTo>
                    <a:pt x="1907" y="0"/>
                  </a:moveTo>
                  <a:lnTo>
                    <a:pt x="1" y="1113"/>
                  </a:lnTo>
                  <a:lnTo>
                    <a:pt x="1448" y="1948"/>
                  </a:lnTo>
                  <a:lnTo>
                    <a:pt x="3354" y="836"/>
                  </a:lnTo>
                  <a:lnTo>
                    <a:pt x="190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0"/>
            <p:cNvSpPr/>
            <p:nvPr/>
          </p:nvSpPr>
          <p:spPr>
            <a:xfrm>
              <a:off x="2739075" y="3567975"/>
              <a:ext cx="90200" cy="50800"/>
            </a:xfrm>
            <a:custGeom>
              <a:avLst/>
              <a:gdLst/>
              <a:ahLst/>
              <a:cxnLst/>
              <a:rect l="l" t="t" r="r" b="b"/>
              <a:pathLst>
                <a:path w="3608" h="2032" extrusionOk="0">
                  <a:moveTo>
                    <a:pt x="2013" y="122"/>
                  </a:moveTo>
                  <a:lnTo>
                    <a:pt x="3342" y="889"/>
                  </a:lnTo>
                  <a:lnTo>
                    <a:pt x="1593" y="1909"/>
                  </a:lnTo>
                  <a:lnTo>
                    <a:pt x="265" y="1142"/>
                  </a:lnTo>
                  <a:lnTo>
                    <a:pt x="2013" y="122"/>
                  </a:lnTo>
                  <a:close/>
                  <a:moveTo>
                    <a:pt x="2074" y="0"/>
                  </a:moveTo>
                  <a:cubicBezTo>
                    <a:pt x="2064" y="0"/>
                    <a:pt x="2053" y="1"/>
                    <a:pt x="2042" y="2"/>
                  </a:cubicBezTo>
                  <a:cubicBezTo>
                    <a:pt x="2022" y="3"/>
                    <a:pt x="2001" y="6"/>
                    <a:pt x="1981" y="11"/>
                  </a:cubicBezTo>
                  <a:cubicBezTo>
                    <a:pt x="1965" y="16"/>
                    <a:pt x="1949" y="22"/>
                    <a:pt x="1934" y="30"/>
                  </a:cubicBezTo>
                  <a:lnTo>
                    <a:pt x="28" y="1143"/>
                  </a:lnTo>
                  <a:cubicBezTo>
                    <a:pt x="4" y="1157"/>
                    <a:pt x="0" y="1173"/>
                    <a:pt x="19" y="1183"/>
                  </a:cubicBezTo>
                  <a:lnTo>
                    <a:pt x="1465" y="2019"/>
                  </a:lnTo>
                  <a:cubicBezTo>
                    <a:pt x="1480" y="2027"/>
                    <a:pt x="1504" y="2031"/>
                    <a:pt x="1533" y="2031"/>
                  </a:cubicBezTo>
                  <a:cubicBezTo>
                    <a:pt x="1543" y="2031"/>
                    <a:pt x="1554" y="2031"/>
                    <a:pt x="1565" y="2030"/>
                  </a:cubicBezTo>
                  <a:cubicBezTo>
                    <a:pt x="1603" y="2028"/>
                    <a:pt x="1640" y="2018"/>
                    <a:pt x="1673" y="2002"/>
                  </a:cubicBezTo>
                  <a:lnTo>
                    <a:pt x="3580" y="889"/>
                  </a:lnTo>
                  <a:cubicBezTo>
                    <a:pt x="3604" y="875"/>
                    <a:pt x="3608" y="859"/>
                    <a:pt x="3590" y="849"/>
                  </a:cubicBezTo>
                  <a:lnTo>
                    <a:pt x="2142" y="12"/>
                  </a:lnTo>
                  <a:cubicBezTo>
                    <a:pt x="2128" y="5"/>
                    <a:pt x="210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0"/>
            <p:cNvSpPr/>
            <p:nvPr/>
          </p:nvSpPr>
          <p:spPr>
            <a:xfrm>
              <a:off x="2844925" y="3421175"/>
              <a:ext cx="269425" cy="154925"/>
            </a:xfrm>
            <a:custGeom>
              <a:avLst/>
              <a:gdLst/>
              <a:ahLst/>
              <a:cxnLst/>
              <a:rect l="l" t="t" r="r" b="b"/>
              <a:pathLst>
                <a:path w="10777" h="6197" extrusionOk="0">
                  <a:moveTo>
                    <a:pt x="10526" y="0"/>
                  </a:moveTo>
                  <a:cubicBezTo>
                    <a:pt x="10476" y="0"/>
                    <a:pt x="10420" y="14"/>
                    <a:pt x="10375" y="40"/>
                  </a:cubicBezTo>
                  <a:lnTo>
                    <a:pt x="91" y="5977"/>
                  </a:lnTo>
                  <a:cubicBezTo>
                    <a:pt x="15" y="6021"/>
                    <a:pt x="0" y="6083"/>
                    <a:pt x="57" y="6116"/>
                  </a:cubicBezTo>
                  <a:lnTo>
                    <a:pt x="162" y="6176"/>
                  </a:lnTo>
                  <a:cubicBezTo>
                    <a:pt x="185" y="6190"/>
                    <a:pt x="217" y="6196"/>
                    <a:pt x="251" y="6196"/>
                  </a:cubicBezTo>
                  <a:cubicBezTo>
                    <a:pt x="301" y="6196"/>
                    <a:pt x="357" y="6183"/>
                    <a:pt x="401" y="6157"/>
                  </a:cubicBezTo>
                  <a:lnTo>
                    <a:pt x="10686" y="219"/>
                  </a:lnTo>
                  <a:cubicBezTo>
                    <a:pt x="10761" y="176"/>
                    <a:pt x="10777" y="113"/>
                    <a:pt x="10720" y="81"/>
                  </a:cubicBezTo>
                  <a:lnTo>
                    <a:pt x="10615" y="19"/>
                  </a:lnTo>
                  <a:cubicBezTo>
                    <a:pt x="10592" y="6"/>
                    <a:pt x="10561" y="0"/>
                    <a:pt x="10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0"/>
            <p:cNvSpPr/>
            <p:nvPr/>
          </p:nvSpPr>
          <p:spPr>
            <a:xfrm>
              <a:off x="2829100" y="3412025"/>
              <a:ext cx="269450" cy="154950"/>
            </a:xfrm>
            <a:custGeom>
              <a:avLst/>
              <a:gdLst/>
              <a:ahLst/>
              <a:cxnLst/>
              <a:rect l="l" t="t" r="r" b="b"/>
              <a:pathLst>
                <a:path w="10778" h="6198" extrusionOk="0">
                  <a:moveTo>
                    <a:pt x="10528" y="1"/>
                  </a:moveTo>
                  <a:cubicBezTo>
                    <a:pt x="10478" y="1"/>
                    <a:pt x="10421" y="15"/>
                    <a:pt x="10376" y="41"/>
                  </a:cubicBezTo>
                  <a:lnTo>
                    <a:pt x="92" y="5978"/>
                  </a:lnTo>
                  <a:cubicBezTo>
                    <a:pt x="17" y="6022"/>
                    <a:pt x="1" y="6084"/>
                    <a:pt x="57" y="6116"/>
                  </a:cubicBezTo>
                  <a:lnTo>
                    <a:pt x="162" y="6178"/>
                  </a:lnTo>
                  <a:cubicBezTo>
                    <a:pt x="186" y="6191"/>
                    <a:pt x="217" y="6197"/>
                    <a:pt x="251" y="6197"/>
                  </a:cubicBezTo>
                  <a:cubicBezTo>
                    <a:pt x="301" y="6197"/>
                    <a:pt x="357" y="6184"/>
                    <a:pt x="403" y="6158"/>
                  </a:cubicBezTo>
                  <a:lnTo>
                    <a:pt x="10686" y="220"/>
                  </a:lnTo>
                  <a:cubicBezTo>
                    <a:pt x="10762" y="176"/>
                    <a:pt x="10777" y="114"/>
                    <a:pt x="10720" y="81"/>
                  </a:cubicBezTo>
                  <a:lnTo>
                    <a:pt x="10616" y="21"/>
                  </a:lnTo>
                  <a:cubicBezTo>
                    <a:pt x="10593" y="7"/>
                    <a:pt x="10562" y="1"/>
                    <a:pt x="105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0"/>
            <p:cNvSpPr/>
            <p:nvPr/>
          </p:nvSpPr>
          <p:spPr>
            <a:xfrm>
              <a:off x="2813400" y="3402975"/>
              <a:ext cx="269425" cy="154925"/>
            </a:xfrm>
            <a:custGeom>
              <a:avLst/>
              <a:gdLst/>
              <a:ahLst/>
              <a:cxnLst/>
              <a:rect l="l" t="t" r="r" b="b"/>
              <a:pathLst>
                <a:path w="10777" h="6197" extrusionOk="0">
                  <a:moveTo>
                    <a:pt x="10525" y="0"/>
                  </a:moveTo>
                  <a:cubicBezTo>
                    <a:pt x="10475" y="0"/>
                    <a:pt x="10420" y="14"/>
                    <a:pt x="10376" y="40"/>
                  </a:cubicBezTo>
                  <a:lnTo>
                    <a:pt x="91" y="5978"/>
                  </a:lnTo>
                  <a:cubicBezTo>
                    <a:pt x="15" y="6022"/>
                    <a:pt x="0" y="6083"/>
                    <a:pt x="57" y="6116"/>
                  </a:cubicBezTo>
                  <a:lnTo>
                    <a:pt x="162" y="6176"/>
                  </a:lnTo>
                  <a:cubicBezTo>
                    <a:pt x="185" y="6190"/>
                    <a:pt x="217" y="6196"/>
                    <a:pt x="252" y="6196"/>
                  </a:cubicBezTo>
                  <a:cubicBezTo>
                    <a:pt x="302" y="6196"/>
                    <a:pt x="357" y="6183"/>
                    <a:pt x="402" y="6157"/>
                  </a:cubicBezTo>
                  <a:lnTo>
                    <a:pt x="10687" y="219"/>
                  </a:lnTo>
                  <a:cubicBezTo>
                    <a:pt x="10762" y="175"/>
                    <a:pt x="10777" y="113"/>
                    <a:pt x="10720" y="80"/>
                  </a:cubicBezTo>
                  <a:lnTo>
                    <a:pt x="10615" y="20"/>
                  </a:lnTo>
                  <a:cubicBezTo>
                    <a:pt x="10592" y="7"/>
                    <a:pt x="10560" y="0"/>
                    <a:pt x="10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0"/>
            <p:cNvSpPr/>
            <p:nvPr/>
          </p:nvSpPr>
          <p:spPr>
            <a:xfrm>
              <a:off x="2773525" y="3588150"/>
              <a:ext cx="22300" cy="36025"/>
            </a:xfrm>
            <a:custGeom>
              <a:avLst/>
              <a:gdLst/>
              <a:ahLst/>
              <a:cxnLst/>
              <a:rect l="l" t="t" r="r" b="b"/>
              <a:pathLst>
                <a:path w="892" h="1441" extrusionOk="0">
                  <a:moveTo>
                    <a:pt x="0" y="0"/>
                  </a:moveTo>
                  <a:lnTo>
                    <a:pt x="0" y="1440"/>
                  </a:lnTo>
                  <a:lnTo>
                    <a:pt x="384" y="1440"/>
                  </a:lnTo>
                  <a:lnTo>
                    <a:pt x="384" y="222"/>
                  </a:lnTo>
                  <a:lnTo>
                    <a:pt x="892" y="222"/>
                  </a:lnTo>
                  <a:lnTo>
                    <a:pt x="8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0"/>
            <p:cNvSpPr/>
            <p:nvPr/>
          </p:nvSpPr>
          <p:spPr>
            <a:xfrm>
              <a:off x="2675900" y="3530675"/>
              <a:ext cx="83850" cy="48750"/>
            </a:xfrm>
            <a:custGeom>
              <a:avLst/>
              <a:gdLst/>
              <a:ahLst/>
              <a:cxnLst/>
              <a:rect l="l" t="t" r="r" b="b"/>
              <a:pathLst>
                <a:path w="3354" h="1950" extrusionOk="0">
                  <a:moveTo>
                    <a:pt x="1906" y="1"/>
                  </a:moveTo>
                  <a:lnTo>
                    <a:pt x="1" y="1113"/>
                  </a:lnTo>
                  <a:lnTo>
                    <a:pt x="1447" y="1950"/>
                  </a:lnTo>
                  <a:lnTo>
                    <a:pt x="3353" y="837"/>
                  </a:lnTo>
                  <a:lnTo>
                    <a:pt x="190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0"/>
            <p:cNvSpPr/>
            <p:nvPr/>
          </p:nvSpPr>
          <p:spPr>
            <a:xfrm>
              <a:off x="2672725" y="3529675"/>
              <a:ext cx="90200" cy="50825"/>
            </a:xfrm>
            <a:custGeom>
              <a:avLst/>
              <a:gdLst/>
              <a:ahLst/>
              <a:cxnLst/>
              <a:rect l="l" t="t" r="r" b="b"/>
              <a:pathLst>
                <a:path w="3608" h="2033" extrusionOk="0">
                  <a:moveTo>
                    <a:pt x="2014" y="122"/>
                  </a:moveTo>
                  <a:lnTo>
                    <a:pt x="3342" y="889"/>
                  </a:lnTo>
                  <a:lnTo>
                    <a:pt x="1594" y="1909"/>
                  </a:lnTo>
                  <a:lnTo>
                    <a:pt x="265" y="1142"/>
                  </a:lnTo>
                  <a:lnTo>
                    <a:pt x="2014" y="122"/>
                  </a:lnTo>
                  <a:close/>
                  <a:moveTo>
                    <a:pt x="2075" y="1"/>
                  </a:moveTo>
                  <a:cubicBezTo>
                    <a:pt x="2065" y="1"/>
                    <a:pt x="2054" y="1"/>
                    <a:pt x="2043" y="2"/>
                  </a:cubicBezTo>
                  <a:cubicBezTo>
                    <a:pt x="2022" y="3"/>
                    <a:pt x="2001" y="8"/>
                    <a:pt x="1982" y="12"/>
                  </a:cubicBezTo>
                  <a:cubicBezTo>
                    <a:pt x="1965" y="16"/>
                    <a:pt x="1949" y="23"/>
                    <a:pt x="1934" y="30"/>
                  </a:cubicBezTo>
                  <a:lnTo>
                    <a:pt x="28" y="1143"/>
                  </a:lnTo>
                  <a:cubicBezTo>
                    <a:pt x="3" y="1158"/>
                    <a:pt x="0" y="1173"/>
                    <a:pt x="18" y="1183"/>
                  </a:cubicBezTo>
                  <a:lnTo>
                    <a:pt x="1466" y="2020"/>
                  </a:lnTo>
                  <a:cubicBezTo>
                    <a:pt x="1480" y="2028"/>
                    <a:pt x="1506" y="2032"/>
                    <a:pt x="1538" y="2032"/>
                  </a:cubicBezTo>
                  <a:cubicBezTo>
                    <a:pt x="1546" y="2032"/>
                    <a:pt x="1555" y="2032"/>
                    <a:pt x="1565" y="2031"/>
                  </a:cubicBezTo>
                  <a:cubicBezTo>
                    <a:pt x="1603" y="2028"/>
                    <a:pt x="1640" y="2019"/>
                    <a:pt x="1674" y="2002"/>
                  </a:cubicBezTo>
                  <a:lnTo>
                    <a:pt x="3580" y="889"/>
                  </a:lnTo>
                  <a:cubicBezTo>
                    <a:pt x="3605" y="875"/>
                    <a:pt x="3608" y="859"/>
                    <a:pt x="3590" y="850"/>
                  </a:cubicBezTo>
                  <a:lnTo>
                    <a:pt x="2142" y="14"/>
                  </a:lnTo>
                  <a:cubicBezTo>
                    <a:pt x="2128" y="5"/>
                    <a:pt x="2104" y="1"/>
                    <a:pt x="2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0"/>
            <p:cNvSpPr/>
            <p:nvPr/>
          </p:nvSpPr>
          <p:spPr>
            <a:xfrm>
              <a:off x="2778575" y="3382875"/>
              <a:ext cx="269425" cy="154925"/>
            </a:xfrm>
            <a:custGeom>
              <a:avLst/>
              <a:gdLst/>
              <a:ahLst/>
              <a:cxnLst/>
              <a:rect l="l" t="t" r="r" b="b"/>
              <a:pathLst>
                <a:path w="10777" h="6197" extrusionOk="0">
                  <a:moveTo>
                    <a:pt x="10527" y="0"/>
                  </a:moveTo>
                  <a:cubicBezTo>
                    <a:pt x="10477" y="0"/>
                    <a:pt x="10421" y="14"/>
                    <a:pt x="10376" y="39"/>
                  </a:cubicBezTo>
                  <a:lnTo>
                    <a:pt x="91" y="5977"/>
                  </a:lnTo>
                  <a:cubicBezTo>
                    <a:pt x="16" y="6021"/>
                    <a:pt x="0" y="6083"/>
                    <a:pt x="57" y="6116"/>
                  </a:cubicBezTo>
                  <a:lnTo>
                    <a:pt x="162" y="6177"/>
                  </a:lnTo>
                  <a:cubicBezTo>
                    <a:pt x="185" y="6190"/>
                    <a:pt x="216" y="6196"/>
                    <a:pt x="251" y="6196"/>
                  </a:cubicBezTo>
                  <a:cubicBezTo>
                    <a:pt x="301" y="6196"/>
                    <a:pt x="357" y="6183"/>
                    <a:pt x="402" y="6156"/>
                  </a:cubicBezTo>
                  <a:lnTo>
                    <a:pt x="10687" y="219"/>
                  </a:lnTo>
                  <a:cubicBezTo>
                    <a:pt x="10762" y="176"/>
                    <a:pt x="10777" y="113"/>
                    <a:pt x="10720" y="80"/>
                  </a:cubicBezTo>
                  <a:lnTo>
                    <a:pt x="10616" y="20"/>
                  </a:lnTo>
                  <a:cubicBezTo>
                    <a:pt x="10593" y="7"/>
                    <a:pt x="10561" y="0"/>
                    <a:pt x="10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0"/>
            <p:cNvSpPr/>
            <p:nvPr/>
          </p:nvSpPr>
          <p:spPr>
            <a:xfrm>
              <a:off x="2762775" y="3373725"/>
              <a:ext cx="269450" cy="154950"/>
            </a:xfrm>
            <a:custGeom>
              <a:avLst/>
              <a:gdLst/>
              <a:ahLst/>
              <a:cxnLst/>
              <a:rect l="l" t="t" r="r" b="b"/>
              <a:pathLst>
                <a:path w="10778" h="6198" extrusionOk="0">
                  <a:moveTo>
                    <a:pt x="10527" y="1"/>
                  </a:moveTo>
                  <a:cubicBezTo>
                    <a:pt x="10477" y="1"/>
                    <a:pt x="10421" y="15"/>
                    <a:pt x="10376" y="41"/>
                  </a:cubicBezTo>
                  <a:lnTo>
                    <a:pt x="92" y="5979"/>
                  </a:lnTo>
                  <a:cubicBezTo>
                    <a:pt x="15" y="6022"/>
                    <a:pt x="0" y="6084"/>
                    <a:pt x="57" y="6117"/>
                  </a:cubicBezTo>
                  <a:lnTo>
                    <a:pt x="162" y="6177"/>
                  </a:lnTo>
                  <a:cubicBezTo>
                    <a:pt x="186" y="6191"/>
                    <a:pt x="217" y="6197"/>
                    <a:pt x="252" y="6197"/>
                  </a:cubicBezTo>
                  <a:cubicBezTo>
                    <a:pt x="302" y="6197"/>
                    <a:pt x="358" y="6184"/>
                    <a:pt x="403" y="6158"/>
                  </a:cubicBezTo>
                  <a:lnTo>
                    <a:pt x="10686" y="220"/>
                  </a:lnTo>
                  <a:cubicBezTo>
                    <a:pt x="10762" y="176"/>
                    <a:pt x="10777" y="115"/>
                    <a:pt x="10720" y="81"/>
                  </a:cubicBezTo>
                  <a:lnTo>
                    <a:pt x="10615" y="20"/>
                  </a:lnTo>
                  <a:cubicBezTo>
                    <a:pt x="10592" y="7"/>
                    <a:pt x="10561"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0"/>
            <p:cNvSpPr/>
            <p:nvPr/>
          </p:nvSpPr>
          <p:spPr>
            <a:xfrm>
              <a:off x="2747050" y="3364650"/>
              <a:ext cx="269450" cy="154950"/>
            </a:xfrm>
            <a:custGeom>
              <a:avLst/>
              <a:gdLst/>
              <a:ahLst/>
              <a:cxnLst/>
              <a:rect l="l" t="t" r="r" b="b"/>
              <a:pathLst>
                <a:path w="10778" h="6198" extrusionOk="0">
                  <a:moveTo>
                    <a:pt x="10527" y="1"/>
                  </a:moveTo>
                  <a:cubicBezTo>
                    <a:pt x="10477" y="1"/>
                    <a:pt x="10421" y="15"/>
                    <a:pt x="10376" y="40"/>
                  </a:cubicBezTo>
                  <a:lnTo>
                    <a:pt x="92" y="5978"/>
                  </a:lnTo>
                  <a:cubicBezTo>
                    <a:pt x="16" y="6022"/>
                    <a:pt x="1" y="6084"/>
                    <a:pt x="58" y="6116"/>
                  </a:cubicBezTo>
                  <a:lnTo>
                    <a:pt x="162" y="6178"/>
                  </a:lnTo>
                  <a:cubicBezTo>
                    <a:pt x="185" y="6191"/>
                    <a:pt x="216" y="6198"/>
                    <a:pt x="251" y="6198"/>
                  </a:cubicBezTo>
                  <a:cubicBezTo>
                    <a:pt x="301" y="6198"/>
                    <a:pt x="357" y="6184"/>
                    <a:pt x="402" y="6158"/>
                  </a:cubicBezTo>
                  <a:lnTo>
                    <a:pt x="10687" y="219"/>
                  </a:lnTo>
                  <a:cubicBezTo>
                    <a:pt x="10762" y="176"/>
                    <a:pt x="10778" y="114"/>
                    <a:pt x="10721" y="81"/>
                  </a:cubicBezTo>
                  <a:lnTo>
                    <a:pt x="10616" y="21"/>
                  </a:lnTo>
                  <a:cubicBezTo>
                    <a:pt x="10593" y="7"/>
                    <a:pt x="10561" y="1"/>
                    <a:pt x="1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0"/>
            <p:cNvSpPr/>
            <p:nvPr/>
          </p:nvSpPr>
          <p:spPr>
            <a:xfrm>
              <a:off x="2609550" y="3492400"/>
              <a:ext cx="83850" cy="48725"/>
            </a:xfrm>
            <a:custGeom>
              <a:avLst/>
              <a:gdLst/>
              <a:ahLst/>
              <a:cxnLst/>
              <a:rect l="l" t="t" r="r" b="b"/>
              <a:pathLst>
                <a:path w="3354" h="1949" extrusionOk="0">
                  <a:moveTo>
                    <a:pt x="1906" y="1"/>
                  </a:moveTo>
                  <a:lnTo>
                    <a:pt x="1" y="1113"/>
                  </a:lnTo>
                  <a:lnTo>
                    <a:pt x="1448" y="1948"/>
                  </a:lnTo>
                  <a:lnTo>
                    <a:pt x="3354" y="836"/>
                  </a:lnTo>
                  <a:lnTo>
                    <a:pt x="190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0"/>
            <p:cNvSpPr/>
            <p:nvPr/>
          </p:nvSpPr>
          <p:spPr>
            <a:xfrm>
              <a:off x="2606375" y="3491375"/>
              <a:ext cx="90250" cy="50800"/>
            </a:xfrm>
            <a:custGeom>
              <a:avLst/>
              <a:gdLst/>
              <a:ahLst/>
              <a:cxnLst/>
              <a:rect l="l" t="t" r="r" b="b"/>
              <a:pathLst>
                <a:path w="3610" h="2032" extrusionOk="0">
                  <a:moveTo>
                    <a:pt x="2014" y="122"/>
                  </a:moveTo>
                  <a:lnTo>
                    <a:pt x="3343" y="889"/>
                  </a:lnTo>
                  <a:lnTo>
                    <a:pt x="1594" y="1909"/>
                  </a:lnTo>
                  <a:lnTo>
                    <a:pt x="266" y="1142"/>
                  </a:lnTo>
                  <a:lnTo>
                    <a:pt x="2014" y="122"/>
                  </a:lnTo>
                  <a:close/>
                  <a:moveTo>
                    <a:pt x="2076" y="0"/>
                  </a:moveTo>
                  <a:cubicBezTo>
                    <a:pt x="2066" y="0"/>
                    <a:pt x="2055" y="1"/>
                    <a:pt x="2044" y="2"/>
                  </a:cubicBezTo>
                  <a:cubicBezTo>
                    <a:pt x="2024" y="3"/>
                    <a:pt x="2003" y="6"/>
                    <a:pt x="1983" y="12"/>
                  </a:cubicBezTo>
                  <a:cubicBezTo>
                    <a:pt x="1966" y="16"/>
                    <a:pt x="1950" y="22"/>
                    <a:pt x="1935" y="30"/>
                  </a:cubicBezTo>
                  <a:lnTo>
                    <a:pt x="29" y="1143"/>
                  </a:lnTo>
                  <a:cubicBezTo>
                    <a:pt x="4" y="1157"/>
                    <a:pt x="1" y="1172"/>
                    <a:pt x="19" y="1183"/>
                  </a:cubicBezTo>
                  <a:lnTo>
                    <a:pt x="1467" y="2018"/>
                  </a:lnTo>
                  <a:cubicBezTo>
                    <a:pt x="1481" y="2027"/>
                    <a:pt x="1506" y="2031"/>
                    <a:pt x="1535" y="2031"/>
                  </a:cubicBezTo>
                  <a:cubicBezTo>
                    <a:pt x="1545" y="2031"/>
                    <a:pt x="1556" y="2031"/>
                    <a:pt x="1567" y="2030"/>
                  </a:cubicBezTo>
                  <a:cubicBezTo>
                    <a:pt x="1604" y="2028"/>
                    <a:pt x="1642" y="2018"/>
                    <a:pt x="1675" y="2001"/>
                  </a:cubicBezTo>
                  <a:lnTo>
                    <a:pt x="3582" y="889"/>
                  </a:lnTo>
                  <a:cubicBezTo>
                    <a:pt x="3605" y="874"/>
                    <a:pt x="3610" y="859"/>
                    <a:pt x="3591" y="848"/>
                  </a:cubicBezTo>
                  <a:lnTo>
                    <a:pt x="2144" y="13"/>
                  </a:lnTo>
                  <a:cubicBezTo>
                    <a:pt x="2129" y="5"/>
                    <a:pt x="2105" y="0"/>
                    <a:pt x="2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0"/>
            <p:cNvSpPr/>
            <p:nvPr/>
          </p:nvSpPr>
          <p:spPr>
            <a:xfrm>
              <a:off x="2640850" y="3511550"/>
              <a:ext cx="22325" cy="36025"/>
            </a:xfrm>
            <a:custGeom>
              <a:avLst/>
              <a:gdLst/>
              <a:ahLst/>
              <a:cxnLst/>
              <a:rect l="l" t="t" r="r" b="b"/>
              <a:pathLst>
                <a:path w="893" h="1441" extrusionOk="0">
                  <a:moveTo>
                    <a:pt x="0" y="0"/>
                  </a:moveTo>
                  <a:lnTo>
                    <a:pt x="0" y="1441"/>
                  </a:lnTo>
                  <a:lnTo>
                    <a:pt x="384" y="1441"/>
                  </a:lnTo>
                  <a:lnTo>
                    <a:pt x="384" y="222"/>
                  </a:lnTo>
                  <a:lnTo>
                    <a:pt x="892" y="222"/>
                  </a:lnTo>
                  <a:lnTo>
                    <a:pt x="8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0"/>
            <p:cNvSpPr/>
            <p:nvPr/>
          </p:nvSpPr>
          <p:spPr>
            <a:xfrm>
              <a:off x="2712225" y="3344575"/>
              <a:ext cx="269450" cy="154925"/>
            </a:xfrm>
            <a:custGeom>
              <a:avLst/>
              <a:gdLst/>
              <a:ahLst/>
              <a:cxnLst/>
              <a:rect l="l" t="t" r="r" b="b"/>
              <a:pathLst>
                <a:path w="10778" h="6197" extrusionOk="0">
                  <a:moveTo>
                    <a:pt x="10527" y="0"/>
                  </a:moveTo>
                  <a:cubicBezTo>
                    <a:pt x="10477" y="0"/>
                    <a:pt x="10421" y="14"/>
                    <a:pt x="10377" y="40"/>
                  </a:cubicBezTo>
                  <a:lnTo>
                    <a:pt x="92" y="5977"/>
                  </a:lnTo>
                  <a:cubicBezTo>
                    <a:pt x="16" y="6021"/>
                    <a:pt x="1" y="6083"/>
                    <a:pt x="58" y="6116"/>
                  </a:cubicBezTo>
                  <a:lnTo>
                    <a:pt x="163" y="6176"/>
                  </a:lnTo>
                  <a:cubicBezTo>
                    <a:pt x="186" y="6190"/>
                    <a:pt x="218" y="6197"/>
                    <a:pt x="253" y="6197"/>
                  </a:cubicBezTo>
                  <a:cubicBezTo>
                    <a:pt x="302" y="6197"/>
                    <a:pt x="358" y="6183"/>
                    <a:pt x="403" y="6157"/>
                  </a:cubicBezTo>
                  <a:lnTo>
                    <a:pt x="10686" y="218"/>
                  </a:lnTo>
                  <a:cubicBezTo>
                    <a:pt x="10763" y="175"/>
                    <a:pt x="10778" y="113"/>
                    <a:pt x="10721" y="81"/>
                  </a:cubicBezTo>
                  <a:lnTo>
                    <a:pt x="10616" y="20"/>
                  </a:lnTo>
                  <a:cubicBezTo>
                    <a:pt x="10593" y="6"/>
                    <a:pt x="10561" y="0"/>
                    <a:pt x="10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0"/>
            <p:cNvSpPr/>
            <p:nvPr/>
          </p:nvSpPr>
          <p:spPr>
            <a:xfrm>
              <a:off x="2696450" y="3335425"/>
              <a:ext cx="269425" cy="154950"/>
            </a:xfrm>
            <a:custGeom>
              <a:avLst/>
              <a:gdLst/>
              <a:ahLst/>
              <a:cxnLst/>
              <a:rect l="l" t="t" r="r" b="b"/>
              <a:pathLst>
                <a:path w="10777" h="6198" extrusionOk="0">
                  <a:moveTo>
                    <a:pt x="10526" y="1"/>
                  </a:moveTo>
                  <a:cubicBezTo>
                    <a:pt x="10476" y="1"/>
                    <a:pt x="10420" y="15"/>
                    <a:pt x="10375" y="40"/>
                  </a:cubicBezTo>
                  <a:lnTo>
                    <a:pt x="91" y="5978"/>
                  </a:lnTo>
                  <a:cubicBezTo>
                    <a:pt x="15" y="6022"/>
                    <a:pt x="0" y="6083"/>
                    <a:pt x="57" y="6117"/>
                  </a:cubicBezTo>
                  <a:lnTo>
                    <a:pt x="162" y="6178"/>
                  </a:lnTo>
                  <a:cubicBezTo>
                    <a:pt x="185" y="6191"/>
                    <a:pt x="217" y="6197"/>
                    <a:pt x="251" y="6197"/>
                  </a:cubicBezTo>
                  <a:cubicBezTo>
                    <a:pt x="301" y="6197"/>
                    <a:pt x="357" y="6183"/>
                    <a:pt x="401" y="6157"/>
                  </a:cubicBezTo>
                  <a:lnTo>
                    <a:pt x="10686" y="220"/>
                  </a:lnTo>
                  <a:cubicBezTo>
                    <a:pt x="10761" y="176"/>
                    <a:pt x="10777" y="114"/>
                    <a:pt x="10720" y="81"/>
                  </a:cubicBezTo>
                  <a:lnTo>
                    <a:pt x="10615" y="21"/>
                  </a:lnTo>
                  <a:cubicBezTo>
                    <a:pt x="10592" y="7"/>
                    <a:pt x="10561" y="1"/>
                    <a:pt x="10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0"/>
            <p:cNvSpPr/>
            <p:nvPr/>
          </p:nvSpPr>
          <p:spPr>
            <a:xfrm>
              <a:off x="2680700" y="3326350"/>
              <a:ext cx="269450" cy="154950"/>
            </a:xfrm>
            <a:custGeom>
              <a:avLst/>
              <a:gdLst/>
              <a:ahLst/>
              <a:cxnLst/>
              <a:rect l="l" t="t" r="r" b="b"/>
              <a:pathLst>
                <a:path w="10778" h="6198" extrusionOk="0">
                  <a:moveTo>
                    <a:pt x="10528" y="0"/>
                  </a:moveTo>
                  <a:cubicBezTo>
                    <a:pt x="10478" y="0"/>
                    <a:pt x="10422" y="15"/>
                    <a:pt x="10376" y="41"/>
                  </a:cubicBezTo>
                  <a:lnTo>
                    <a:pt x="92" y="5978"/>
                  </a:lnTo>
                  <a:cubicBezTo>
                    <a:pt x="17" y="6022"/>
                    <a:pt x="1" y="6084"/>
                    <a:pt x="58" y="6116"/>
                  </a:cubicBezTo>
                  <a:lnTo>
                    <a:pt x="163" y="6177"/>
                  </a:lnTo>
                  <a:cubicBezTo>
                    <a:pt x="186" y="6191"/>
                    <a:pt x="217" y="6197"/>
                    <a:pt x="251" y="6197"/>
                  </a:cubicBezTo>
                  <a:cubicBezTo>
                    <a:pt x="301" y="6197"/>
                    <a:pt x="358" y="6183"/>
                    <a:pt x="403" y="6158"/>
                  </a:cubicBezTo>
                  <a:lnTo>
                    <a:pt x="10686" y="220"/>
                  </a:lnTo>
                  <a:cubicBezTo>
                    <a:pt x="10762" y="176"/>
                    <a:pt x="10777" y="115"/>
                    <a:pt x="10721" y="81"/>
                  </a:cubicBezTo>
                  <a:lnTo>
                    <a:pt x="10617" y="20"/>
                  </a:lnTo>
                  <a:cubicBezTo>
                    <a:pt x="10594" y="7"/>
                    <a:pt x="10562" y="0"/>
                    <a:pt x="10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0"/>
            <p:cNvSpPr/>
            <p:nvPr/>
          </p:nvSpPr>
          <p:spPr>
            <a:xfrm>
              <a:off x="2497075" y="3333200"/>
              <a:ext cx="80150" cy="82700"/>
            </a:xfrm>
            <a:custGeom>
              <a:avLst/>
              <a:gdLst/>
              <a:ahLst/>
              <a:cxnLst/>
              <a:rect l="l" t="t" r="r" b="b"/>
              <a:pathLst>
                <a:path w="3206" h="3308" extrusionOk="0">
                  <a:moveTo>
                    <a:pt x="1808" y="1"/>
                  </a:moveTo>
                  <a:lnTo>
                    <a:pt x="1" y="1607"/>
                  </a:lnTo>
                  <a:lnTo>
                    <a:pt x="3026" y="3294"/>
                  </a:lnTo>
                  <a:cubicBezTo>
                    <a:pt x="3043" y="3304"/>
                    <a:pt x="3061" y="3308"/>
                    <a:pt x="3078" y="3308"/>
                  </a:cubicBezTo>
                  <a:cubicBezTo>
                    <a:pt x="3148" y="3308"/>
                    <a:pt x="3206" y="3235"/>
                    <a:pt x="3174" y="3161"/>
                  </a:cubicBezTo>
                  <a:lnTo>
                    <a:pt x="1808"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0"/>
            <p:cNvSpPr/>
            <p:nvPr/>
          </p:nvSpPr>
          <p:spPr>
            <a:xfrm>
              <a:off x="2556550" y="3396800"/>
              <a:ext cx="20675" cy="19100"/>
            </a:xfrm>
            <a:custGeom>
              <a:avLst/>
              <a:gdLst/>
              <a:ahLst/>
              <a:cxnLst/>
              <a:rect l="l" t="t" r="r" b="b"/>
              <a:pathLst>
                <a:path w="827" h="764" extrusionOk="0">
                  <a:moveTo>
                    <a:pt x="528" y="0"/>
                  </a:moveTo>
                  <a:cubicBezTo>
                    <a:pt x="455" y="205"/>
                    <a:pt x="275" y="353"/>
                    <a:pt x="59" y="382"/>
                  </a:cubicBezTo>
                  <a:lnTo>
                    <a:pt x="0" y="390"/>
                  </a:lnTo>
                  <a:lnTo>
                    <a:pt x="647" y="750"/>
                  </a:lnTo>
                  <a:cubicBezTo>
                    <a:pt x="664" y="760"/>
                    <a:pt x="682" y="764"/>
                    <a:pt x="699" y="764"/>
                  </a:cubicBezTo>
                  <a:cubicBezTo>
                    <a:pt x="769" y="764"/>
                    <a:pt x="827" y="691"/>
                    <a:pt x="795" y="617"/>
                  </a:cubicBezTo>
                  <a:lnTo>
                    <a:pt x="5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0"/>
            <p:cNvSpPr/>
            <p:nvPr/>
          </p:nvSpPr>
          <p:spPr>
            <a:xfrm>
              <a:off x="2253475" y="3063425"/>
              <a:ext cx="290200" cy="310150"/>
            </a:xfrm>
            <a:custGeom>
              <a:avLst/>
              <a:gdLst/>
              <a:ahLst/>
              <a:cxnLst/>
              <a:rect l="l" t="t" r="r" b="b"/>
              <a:pathLst>
                <a:path w="11608" h="12406" extrusionOk="0">
                  <a:moveTo>
                    <a:pt x="1" y="1622"/>
                  </a:moveTo>
                  <a:cubicBezTo>
                    <a:pt x="3" y="1625"/>
                    <a:pt x="6" y="1628"/>
                    <a:pt x="9" y="1631"/>
                  </a:cubicBezTo>
                  <a:lnTo>
                    <a:pt x="9" y="1631"/>
                  </a:lnTo>
                  <a:lnTo>
                    <a:pt x="1" y="1622"/>
                  </a:lnTo>
                  <a:close/>
                  <a:moveTo>
                    <a:pt x="1788" y="1"/>
                  </a:moveTo>
                  <a:cubicBezTo>
                    <a:pt x="2058" y="333"/>
                    <a:pt x="645" y="1676"/>
                    <a:pt x="135" y="1676"/>
                  </a:cubicBezTo>
                  <a:cubicBezTo>
                    <a:pt x="82" y="1676"/>
                    <a:pt x="39" y="1662"/>
                    <a:pt x="9" y="1631"/>
                  </a:cubicBezTo>
                  <a:lnTo>
                    <a:pt x="9" y="1631"/>
                  </a:lnTo>
                  <a:lnTo>
                    <a:pt x="215" y="1859"/>
                  </a:lnTo>
                  <a:lnTo>
                    <a:pt x="473" y="2146"/>
                  </a:lnTo>
                  <a:lnTo>
                    <a:pt x="9745" y="12398"/>
                  </a:lnTo>
                  <a:cubicBezTo>
                    <a:pt x="9791" y="12403"/>
                    <a:pt x="9838" y="12406"/>
                    <a:pt x="9884" y="12406"/>
                  </a:cubicBezTo>
                  <a:cubicBezTo>
                    <a:pt x="10221" y="12406"/>
                    <a:pt x="10548" y="12270"/>
                    <a:pt x="10820" y="12068"/>
                  </a:cubicBezTo>
                  <a:cubicBezTo>
                    <a:pt x="11293" y="11719"/>
                    <a:pt x="11608" y="11174"/>
                    <a:pt x="11550" y="10792"/>
                  </a:cubicBezTo>
                  <a:lnTo>
                    <a:pt x="2282" y="546"/>
                  </a:lnTo>
                  <a:lnTo>
                    <a:pt x="17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0"/>
            <p:cNvSpPr/>
            <p:nvPr/>
          </p:nvSpPr>
          <p:spPr>
            <a:xfrm>
              <a:off x="2273750" y="3085825"/>
              <a:ext cx="61025" cy="55300"/>
            </a:xfrm>
            <a:custGeom>
              <a:avLst/>
              <a:gdLst/>
              <a:ahLst/>
              <a:cxnLst/>
              <a:rect l="l" t="t" r="r" b="b"/>
              <a:pathLst>
                <a:path w="2441" h="2212" extrusionOk="0">
                  <a:moveTo>
                    <a:pt x="0" y="1629"/>
                  </a:moveTo>
                  <a:cubicBezTo>
                    <a:pt x="3" y="1633"/>
                    <a:pt x="6" y="1636"/>
                    <a:pt x="9" y="1639"/>
                  </a:cubicBezTo>
                  <a:lnTo>
                    <a:pt x="9" y="1639"/>
                  </a:lnTo>
                  <a:lnTo>
                    <a:pt x="0" y="1629"/>
                  </a:lnTo>
                  <a:close/>
                  <a:moveTo>
                    <a:pt x="1783" y="0"/>
                  </a:moveTo>
                  <a:lnTo>
                    <a:pt x="1783" y="0"/>
                  </a:lnTo>
                  <a:cubicBezTo>
                    <a:pt x="1960" y="208"/>
                    <a:pt x="1495" y="879"/>
                    <a:pt x="955" y="1284"/>
                  </a:cubicBezTo>
                  <a:cubicBezTo>
                    <a:pt x="648" y="1515"/>
                    <a:pt x="335" y="1684"/>
                    <a:pt x="143" y="1684"/>
                  </a:cubicBezTo>
                  <a:cubicBezTo>
                    <a:pt x="91" y="1684"/>
                    <a:pt x="48" y="1671"/>
                    <a:pt x="17" y="1644"/>
                  </a:cubicBezTo>
                  <a:lnTo>
                    <a:pt x="15" y="1643"/>
                  </a:lnTo>
                  <a:cubicBezTo>
                    <a:pt x="13" y="1642"/>
                    <a:pt x="11" y="1641"/>
                    <a:pt x="9" y="1639"/>
                  </a:cubicBezTo>
                  <a:lnTo>
                    <a:pt x="9" y="1639"/>
                  </a:lnTo>
                  <a:lnTo>
                    <a:pt x="479" y="2156"/>
                  </a:lnTo>
                  <a:cubicBezTo>
                    <a:pt x="511" y="2194"/>
                    <a:pt x="560" y="2211"/>
                    <a:pt x="622" y="2211"/>
                  </a:cubicBezTo>
                  <a:cubicBezTo>
                    <a:pt x="814" y="2211"/>
                    <a:pt x="1126" y="2042"/>
                    <a:pt x="1434" y="1809"/>
                  </a:cubicBezTo>
                  <a:cubicBezTo>
                    <a:pt x="1976" y="1403"/>
                    <a:pt x="2440" y="734"/>
                    <a:pt x="2263" y="526"/>
                  </a:cubicBezTo>
                  <a:lnTo>
                    <a:pt x="1912" y="136"/>
                  </a:lnTo>
                  <a:lnTo>
                    <a:pt x="17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0"/>
            <p:cNvSpPr/>
            <p:nvPr/>
          </p:nvSpPr>
          <p:spPr>
            <a:xfrm>
              <a:off x="2264850" y="3075825"/>
              <a:ext cx="63500" cy="55350"/>
            </a:xfrm>
            <a:custGeom>
              <a:avLst/>
              <a:gdLst/>
              <a:ahLst/>
              <a:cxnLst/>
              <a:rect l="l" t="t" r="r" b="b"/>
              <a:pathLst>
                <a:path w="2540" h="2214" extrusionOk="0">
                  <a:moveTo>
                    <a:pt x="0" y="1630"/>
                  </a:moveTo>
                  <a:cubicBezTo>
                    <a:pt x="2" y="1633"/>
                    <a:pt x="4" y="1635"/>
                    <a:pt x="6" y="1637"/>
                  </a:cubicBezTo>
                  <a:lnTo>
                    <a:pt x="6" y="1637"/>
                  </a:lnTo>
                  <a:lnTo>
                    <a:pt x="0" y="1630"/>
                  </a:lnTo>
                  <a:close/>
                  <a:moveTo>
                    <a:pt x="1783" y="0"/>
                  </a:moveTo>
                  <a:cubicBezTo>
                    <a:pt x="2062" y="330"/>
                    <a:pt x="645" y="1683"/>
                    <a:pt x="134" y="1683"/>
                  </a:cubicBezTo>
                  <a:cubicBezTo>
                    <a:pt x="80" y="1683"/>
                    <a:pt x="37" y="1669"/>
                    <a:pt x="6" y="1637"/>
                  </a:cubicBezTo>
                  <a:lnTo>
                    <a:pt x="6" y="1637"/>
                  </a:lnTo>
                  <a:lnTo>
                    <a:pt x="478" y="2160"/>
                  </a:lnTo>
                  <a:cubicBezTo>
                    <a:pt x="508" y="2197"/>
                    <a:pt x="554" y="2213"/>
                    <a:pt x="611" y="2213"/>
                  </a:cubicBezTo>
                  <a:cubicBezTo>
                    <a:pt x="1121" y="2213"/>
                    <a:pt x="2539" y="859"/>
                    <a:pt x="2260" y="530"/>
                  </a:cubicBezTo>
                  <a:lnTo>
                    <a:pt x="17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0"/>
            <p:cNvSpPr/>
            <p:nvPr/>
          </p:nvSpPr>
          <p:spPr>
            <a:xfrm>
              <a:off x="2253475" y="3063425"/>
              <a:ext cx="62075" cy="55000"/>
            </a:xfrm>
            <a:custGeom>
              <a:avLst/>
              <a:gdLst/>
              <a:ahLst/>
              <a:cxnLst/>
              <a:rect l="l" t="t" r="r" b="b"/>
              <a:pathLst>
                <a:path w="2483" h="2200" extrusionOk="0">
                  <a:moveTo>
                    <a:pt x="1" y="1622"/>
                  </a:moveTo>
                  <a:lnTo>
                    <a:pt x="1" y="1622"/>
                  </a:lnTo>
                  <a:cubicBezTo>
                    <a:pt x="3" y="1625"/>
                    <a:pt x="6" y="1628"/>
                    <a:pt x="8" y="1631"/>
                  </a:cubicBezTo>
                  <a:lnTo>
                    <a:pt x="8" y="1631"/>
                  </a:lnTo>
                  <a:lnTo>
                    <a:pt x="1" y="1622"/>
                  </a:lnTo>
                  <a:close/>
                  <a:moveTo>
                    <a:pt x="1788" y="1"/>
                  </a:moveTo>
                  <a:cubicBezTo>
                    <a:pt x="2058" y="333"/>
                    <a:pt x="645" y="1676"/>
                    <a:pt x="135" y="1676"/>
                  </a:cubicBezTo>
                  <a:cubicBezTo>
                    <a:pt x="82" y="1676"/>
                    <a:pt x="39" y="1662"/>
                    <a:pt x="8" y="1631"/>
                  </a:cubicBezTo>
                  <a:lnTo>
                    <a:pt x="8" y="1631"/>
                  </a:lnTo>
                  <a:lnTo>
                    <a:pt x="472" y="2146"/>
                  </a:lnTo>
                  <a:cubicBezTo>
                    <a:pt x="502" y="2183"/>
                    <a:pt x="548" y="2200"/>
                    <a:pt x="606" y="2200"/>
                  </a:cubicBezTo>
                  <a:cubicBezTo>
                    <a:pt x="1108" y="2200"/>
                    <a:pt x="2483" y="907"/>
                    <a:pt x="2282" y="546"/>
                  </a:cubicBezTo>
                  <a:cubicBezTo>
                    <a:pt x="2277" y="538"/>
                    <a:pt x="2273" y="530"/>
                    <a:pt x="2267" y="523"/>
                  </a:cubicBezTo>
                  <a:lnTo>
                    <a:pt x="178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0"/>
            <p:cNvSpPr/>
            <p:nvPr/>
          </p:nvSpPr>
          <p:spPr>
            <a:xfrm>
              <a:off x="2253475" y="3086925"/>
              <a:ext cx="322950" cy="328975"/>
            </a:xfrm>
            <a:custGeom>
              <a:avLst/>
              <a:gdLst/>
              <a:ahLst/>
              <a:cxnLst/>
              <a:rect l="l" t="t" r="r" b="b"/>
              <a:pathLst>
                <a:path w="12918" h="13159" extrusionOk="0">
                  <a:moveTo>
                    <a:pt x="1" y="682"/>
                  </a:moveTo>
                  <a:lnTo>
                    <a:pt x="1" y="682"/>
                  </a:lnTo>
                  <a:cubicBezTo>
                    <a:pt x="3" y="685"/>
                    <a:pt x="6" y="688"/>
                    <a:pt x="9" y="691"/>
                  </a:cubicBezTo>
                  <a:lnTo>
                    <a:pt x="9" y="691"/>
                  </a:lnTo>
                  <a:lnTo>
                    <a:pt x="1" y="682"/>
                  </a:lnTo>
                  <a:close/>
                  <a:moveTo>
                    <a:pt x="1278" y="0"/>
                  </a:moveTo>
                  <a:lnTo>
                    <a:pt x="1278" y="0"/>
                  </a:lnTo>
                  <a:cubicBezTo>
                    <a:pt x="890" y="386"/>
                    <a:pt x="395" y="736"/>
                    <a:pt x="135" y="736"/>
                  </a:cubicBezTo>
                  <a:cubicBezTo>
                    <a:pt x="82" y="736"/>
                    <a:pt x="39" y="722"/>
                    <a:pt x="9" y="691"/>
                  </a:cubicBezTo>
                  <a:lnTo>
                    <a:pt x="9" y="691"/>
                  </a:lnTo>
                  <a:lnTo>
                    <a:pt x="215" y="918"/>
                  </a:lnTo>
                  <a:lnTo>
                    <a:pt x="473" y="1205"/>
                  </a:lnTo>
                  <a:lnTo>
                    <a:pt x="9745" y="11458"/>
                  </a:lnTo>
                  <a:lnTo>
                    <a:pt x="12770" y="13145"/>
                  </a:lnTo>
                  <a:cubicBezTo>
                    <a:pt x="12786" y="13154"/>
                    <a:pt x="12804" y="13159"/>
                    <a:pt x="12821" y="13159"/>
                  </a:cubicBezTo>
                  <a:cubicBezTo>
                    <a:pt x="12844" y="13159"/>
                    <a:pt x="12866" y="13151"/>
                    <a:pt x="12885" y="13136"/>
                  </a:cubicBezTo>
                  <a:lnTo>
                    <a:pt x="12918" y="13012"/>
                  </a:lnTo>
                  <a:lnTo>
                    <a:pt x="11085" y="10901"/>
                  </a:lnTo>
                  <a:lnTo>
                    <a:pt x="1277" y="60"/>
                  </a:lnTo>
                  <a:cubicBezTo>
                    <a:pt x="1308" y="29"/>
                    <a:pt x="1307" y="10"/>
                    <a:pt x="1278"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0"/>
            <p:cNvSpPr/>
            <p:nvPr/>
          </p:nvSpPr>
          <p:spPr>
            <a:xfrm>
              <a:off x="2199650" y="3004375"/>
              <a:ext cx="102875" cy="101025"/>
            </a:xfrm>
            <a:custGeom>
              <a:avLst/>
              <a:gdLst/>
              <a:ahLst/>
              <a:cxnLst/>
              <a:rect l="l" t="t" r="r" b="b"/>
              <a:pathLst>
                <a:path w="4115" h="4041" extrusionOk="0">
                  <a:moveTo>
                    <a:pt x="1600" y="0"/>
                  </a:moveTo>
                  <a:cubicBezTo>
                    <a:pt x="1130" y="0"/>
                    <a:pt x="458" y="544"/>
                    <a:pt x="171" y="1067"/>
                  </a:cubicBezTo>
                  <a:cubicBezTo>
                    <a:pt x="31" y="1317"/>
                    <a:pt x="0" y="1569"/>
                    <a:pt x="154" y="1769"/>
                  </a:cubicBezTo>
                  <a:lnTo>
                    <a:pt x="2154" y="3984"/>
                  </a:lnTo>
                  <a:cubicBezTo>
                    <a:pt x="2186" y="4023"/>
                    <a:pt x="2235" y="4041"/>
                    <a:pt x="2297" y="4041"/>
                  </a:cubicBezTo>
                  <a:cubicBezTo>
                    <a:pt x="2486" y="4041"/>
                    <a:pt x="2796" y="3875"/>
                    <a:pt x="3101" y="3646"/>
                  </a:cubicBezTo>
                  <a:cubicBezTo>
                    <a:pt x="3644" y="3242"/>
                    <a:pt x="4114" y="2574"/>
                    <a:pt x="3941" y="2363"/>
                  </a:cubicBezTo>
                  <a:cubicBezTo>
                    <a:pt x="3941" y="2361"/>
                    <a:pt x="3941" y="2361"/>
                    <a:pt x="3940" y="2360"/>
                  </a:cubicBezTo>
                  <a:lnTo>
                    <a:pt x="1933" y="138"/>
                  </a:lnTo>
                  <a:cubicBezTo>
                    <a:pt x="1846" y="42"/>
                    <a:pt x="1731"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0"/>
            <p:cNvSpPr/>
            <p:nvPr/>
          </p:nvSpPr>
          <p:spPr>
            <a:xfrm>
              <a:off x="2199700" y="3004375"/>
              <a:ext cx="50100" cy="47100"/>
            </a:xfrm>
            <a:custGeom>
              <a:avLst/>
              <a:gdLst/>
              <a:ahLst/>
              <a:cxnLst/>
              <a:rect l="l" t="t" r="r" b="b"/>
              <a:pathLst>
                <a:path w="2004" h="1884" extrusionOk="0">
                  <a:moveTo>
                    <a:pt x="1597" y="0"/>
                  </a:moveTo>
                  <a:cubicBezTo>
                    <a:pt x="1127" y="0"/>
                    <a:pt x="455" y="544"/>
                    <a:pt x="169" y="1068"/>
                  </a:cubicBezTo>
                  <a:cubicBezTo>
                    <a:pt x="32" y="1313"/>
                    <a:pt x="0" y="1560"/>
                    <a:pt x="143" y="1757"/>
                  </a:cubicBezTo>
                  <a:cubicBezTo>
                    <a:pt x="220" y="1840"/>
                    <a:pt x="335" y="1883"/>
                    <a:pt x="478" y="1883"/>
                  </a:cubicBezTo>
                  <a:cubicBezTo>
                    <a:pt x="619" y="1883"/>
                    <a:pt x="787" y="1840"/>
                    <a:pt x="970" y="1748"/>
                  </a:cubicBezTo>
                  <a:cubicBezTo>
                    <a:pt x="1508" y="1479"/>
                    <a:pt x="1967" y="895"/>
                    <a:pt x="1994" y="444"/>
                  </a:cubicBezTo>
                  <a:cubicBezTo>
                    <a:pt x="2004" y="278"/>
                    <a:pt x="1954" y="155"/>
                    <a:pt x="1860" y="76"/>
                  </a:cubicBezTo>
                  <a:cubicBezTo>
                    <a:pt x="1785" y="24"/>
                    <a:pt x="1695"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0"/>
            <p:cNvSpPr/>
            <p:nvPr/>
          </p:nvSpPr>
          <p:spPr>
            <a:xfrm>
              <a:off x="2387400" y="3162050"/>
              <a:ext cx="81825" cy="73500"/>
            </a:xfrm>
            <a:custGeom>
              <a:avLst/>
              <a:gdLst/>
              <a:ahLst/>
              <a:cxnLst/>
              <a:rect l="l" t="t" r="r" b="b"/>
              <a:pathLst>
                <a:path w="3273" h="2940" extrusionOk="0">
                  <a:moveTo>
                    <a:pt x="0" y="0"/>
                  </a:moveTo>
                  <a:lnTo>
                    <a:pt x="2659" y="2940"/>
                  </a:lnTo>
                  <a:cubicBezTo>
                    <a:pt x="2659" y="2940"/>
                    <a:pt x="3240" y="2599"/>
                    <a:pt x="3256" y="2259"/>
                  </a:cubicBezTo>
                  <a:cubicBezTo>
                    <a:pt x="3272" y="1919"/>
                    <a:pt x="2361" y="1588"/>
                    <a:pt x="1838" y="1006"/>
                  </a:cubicBezTo>
                  <a:cubicBezTo>
                    <a:pt x="1314" y="423"/>
                    <a:pt x="882" y="33"/>
                    <a:pt x="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0"/>
            <p:cNvSpPr/>
            <p:nvPr/>
          </p:nvSpPr>
          <p:spPr>
            <a:xfrm>
              <a:off x="1506600" y="2200150"/>
              <a:ext cx="1062775" cy="1191950"/>
            </a:xfrm>
            <a:custGeom>
              <a:avLst/>
              <a:gdLst/>
              <a:ahLst/>
              <a:cxnLst/>
              <a:rect l="l" t="t" r="r" b="b"/>
              <a:pathLst>
                <a:path w="42511" h="47678" extrusionOk="0">
                  <a:moveTo>
                    <a:pt x="11337" y="1"/>
                  </a:moveTo>
                  <a:cubicBezTo>
                    <a:pt x="9660" y="560"/>
                    <a:pt x="6725" y="1108"/>
                    <a:pt x="4664" y="3520"/>
                  </a:cubicBezTo>
                  <a:cubicBezTo>
                    <a:pt x="3239" y="5186"/>
                    <a:pt x="2441" y="7806"/>
                    <a:pt x="1907" y="11677"/>
                  </a:cubicBezTo>
                  <a:cubicBezTo>
                    <a:pt x="1167" y="17041"/>
                    <a:pt x="141" y="29358"/>
                    <a:pt x="71" y="34783"/>
                  </a:cubicBezTo>
                  <a:cubicBezTo>
                    <a:pt x="0" y="40208"/>
                    <a:pt x="724" y="40304"/>
                    <a:pt x="5397" y="41803"/>
                  </a:cubicBezTo>
                  <a:cubicBezTo>
                    <a:pt x="6063" y="42016"/>
                    <a:pt x="6738" y="42195"/>
                    <a:pt x="7415" y="42370"/>
                  </a:cubicBezTo>
                  <a:cubicBezTo>
                    <a:pt x="10048" y="43054"/>
                    <a:pt x="12705" y="43644"/>
                    <a:pt x="15364" y="44220"/>
                  </a:cubicBezTo>
                  <a:cubicBezTo>
                    <a:pt x="18516" y="44903"/>
                    <a:pt x="21675" y="45545"/>
                    <a:pt x="24843" y="46146"/>
                  </a:cubicBezTo>
                  <a:cubicBezTo>
                    <a:pt x="26237" y="46409"/>
                    <a:pt x="30656" y="47566"/>
                    <a:pt x="32177" y="47663"/>
                  </a:cubicBezTo>
                  <a:cubicBezTo>
                    <a:pt x="32341" y="47673"/>
                    <a:pt x="32501" y="47678"/>
                    <a:pt x="32659" y="47678"/>
                  </a:cubicBezTo>
                  <a:cubicBezTo>
                    <a:pt x="33971" y="47678"/>
                    <a:pt x="35089" y="47329"/>
                    <a:pt x="35931" y="46778"/>
                  </a:cubicBezTo>
                  <a:cubicBezTo>
                    <a:pt x="36206" y="46597"/>
                    <a:pt x="36468" y="46397"/>
                    <a:pt x="36740" y="46210"/>
                  </a:cubicBezTo>
                  <a:cubicBezTo>
                    <a:pt x="36971" y="46052"/>
                    <a:pt x="37147" y="45892"/>
                    <a:pt x="37431" y="45829"/>
                  </a:cubicBezTo>
                  <a:cubicBezTo>
                    <a:pt x="37637" y="45784"/>
                    <a:pt x="37849" y="45770"/>
                    <a:pt x="38054" y="45716"/>
                  </a:cubicBezTo>
                  <a:cubicBezTo>
                    <a:pt x="38547" y="45586"/>
                    <a:pt x="38969" y="45211"/>
                    <a:pt x="39155" y="44737"/>
                  </a:cubicBezTo>
                  <a:cubicBezTo>
                    <a:pt x="39193" y="44640"/>
                    <a:pt x="39222" y="44541"/>
                    <a:pt x="39273" y="44451"/>
                  </a:cubicBezTo>
                  <a:cubicBezTo>
                    <a:pt x="39325" y="44362"/>
                    <a:pt x="39404" y="44281"/>
                    <a:pt x="39504" y="44259"/>
                  </a:cubicBezTo>
                  <a:cubicBezTo>
                    <a:pt x="39526" y="44254"/>
                    <a:pt x="39548" y="44251"/>
                    <a:pt x="39570" y="44251"/>
                  </a:cubicBezTo>
                  <a:cubicBezTo>
                    <a:pt x="39655" y="44251"/>
                    <a:pt x="39739" y="44284"/>
                    <a:pt x="39818" y="44316"/>
                  </a:cubicBezTo>
                  <a:cubicBezTo>
                    <a:pt x="40189" y="44465"/>
                    <a:pt x="40558" y="44657"/>
                    <a:pt x="40955" y="44707"/>
                  </a:cubicBezTo>
                  <a:cubicBezTo>
                    <a:pt x="41079" y="44722"/>
                    <a:pt x="41206" y="44732"/>
                    <a:pt x="41333" y="44732"/>
                  </a:cubicBezTo>
                  <a:cubicBezTo>
                    <a:pt x="41508" y="44732"/>
                    <a:pt x="41683" y="44714"/>
                    <a:pt x="41849" y="44665"/>
                  </a:cubicBezTo>
                  <a:cubicBezTo>
                    <a:pt x="42069" y="44601"/>
                    <a:pt x="42511" y="44348"/>
                    <a:pt x="42255" y="44072"/>
                  </a:cubicBezTo>
                  <a:cubicBezTo>
                    <a:pt x="41910" y="43703"/>
                    <a:pt x="41582" y="43317"/>
                    <a:pt x="41297" y="43068"/>
                  </a:cubicBezTo>
                  <a:cubicBezTo>
                    <a:pt x="39796" y="41755"/>
                    <a:pt x="38391" y="41184"/>
                    <a:pt x="36530" y="40469"/>
                  </a:cubicBezTo>
                  <a:cubicBezTo>
                    <a:pt x="35671" y="40139"/>
                    <a:pt x="34439" y="39789"/>
                    <a:pt x="33577" y="39479"/>
                  </a:cubicBezTo>
                  <a:cubicBezTo>
                    <a:pt x="33207" y="39346"/>
                    <a:pt x="32829" y="39157"/>
                    <a:pt x="32447" y="38997"/>
                  </a:cubicBezTo>
                  <a:lnTo>
                    <a:pt x="31976" y="38476"/>
                  </a:lnTo>
                  <a:cubicBezTo>
                    <a:pt x="31866" y="38449"/>
                    <a:pt x="31743" y="38437"/>
                    <a:pt x="31615" y="38437"/>
                  </a:cubicBezTo>
                  <a:cubicBezTo>
                    <a:pt x="31352" y="38437"/>
                    <a:pt x="31069" y="38486"/>
                    <a:pt x="30841" y="38545"/>
                  </a:cubicBezTo>
                  <a:cubicBezTo>
                    <a:pt x="30252" y="38696"/>
                    <a:pt x="29559" y="39016"/>
                    <a:pt x="28965" y="39143"/>
                  </a:cubicBezTo>
                  <a:cubicBezTo>
                    <a:pt x="28691" y="39202"/>
                    <a:pt x="28388" y="39228"/>
                    <a:pt x="28064" y="39228"/>
                  </a:cubicBezTo>
                  <a:cubicBezTo>
                    <a:pt x="26608" y="39228"/>
                    <a:pt x="24730" y="38698"/>
                    <a:pt x="23205" y="38198"/>
                  </a:cubicBezTo>
                  <a:cubicBezTo>
                    <a:pt x="19535" y="36995"/>
                    <a:pt x="9966" y="32775"/>
                    <a:pt x="9966" y="32775"/>
                  </a:cubicBezTo>
                  <a:lnTo>
                    <a:pt x="12377" y="14879"/>
                  </a:lnTo>
                  <a:cubicBezTo>
                    <a:pt x="14447" y="11248"/>
                    <a:pt x="13077" y="1922"/>
                    <a:pt x="1133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0"/>
            <p:cNvSpPr/>
            <p:nvPr/>
          </p:nvSpPr>
          <p:spPr>
            <a:xfrm>
              <a:off x="1653350" y="2990500"/>
              <a:ext cx="105925" cy="29075"/>
            </a:xfrm>
            <a:custGeom>
              <a:avLst/>
              <a:gdLst/>
              <a:ahLst/>
              <a:cxnLst/>
              <a:rect l="l" t="t" r="r" b="b"/>
              <a:pathLst>
                <a:path w="4237" h="1163" extrusionOk="0">
                  <a:moveTo>
                    <a:pt x="3078" y="0"/>
                  </a:moveTo>
                  <a:cubicBezTo>
                    <a:pt x="1189" y="0"/>
                    <a:pt x="1" y="928"/>
                    <a:pt x="1" y="928"/>
                  </a:cubicBezTo>
                  <a:cubicBezTo>
                    <a:pt x="1" y="928"/>
                    <a:pt x="600" y="773"/>
                    <a:pt x="1538" y="773"/>
                  </a:cubicBezTo>
                  <a:cubicBezTo>
                    <a:pt x="2238" y="773"/>
                    <a:pt x="3127" y="859"/>
                    <a:pt x="4095" y="1162"/>
                  </a:cubicBezTo>
                  <a:lnTo>
                    <a:pt x="4237" y="116"/>
                  </a:lnTo>
                  <a:cubicBezTo>
                    <a:pt x="3827" y="34"/>
                    <a:pt x="3440" y="0"/>
                    <a:pt x="3078"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0"/>
            <p:cNvSpPr/>
            <p:nvPr/>
          </p:nvSpPr>
          <p:spPr>
            <a:xfrm>
              <a:off x="3028800" y="3144375"/>
              <a:ext cx="164700" cy="179550"/>
            </a:xfrm>
            <a:custGeom>
              <a:avLst/>
              <a:gdLst/>
              <a:ahLst/>
              <a:cxnLst/>
              <a:rect l="l" t="t" r="r" b="b"/>
              <a:pathLst>
                <a:path w="6588" h="7182" extrusionOk="0">
                  <a:moveTo>
                    <a:pt x="1" y="0"/>
                  </a:moveTo>
                  <a:cubicBezTo>
                    <a:pt x="493" y="1543"/>
                    <a:pt x="1614" y="3221"/>
                    <a:pt x="2767" y="4078"/>
                  </a:cubicBezTo>
                  <a:cubicBezTo>
                    <a:pt x="3975" y="4974"/>
                    <a:pt x="4696" y="6069"/>
                    <a:pt x="5284" y="6853"/>
                  </a:cubicBezTo>
                  <a:cubicBezTo>
                    <a:pt x="5453" y="7079"/>
                    <a:pt x="5639" y="7182"/>
                    <a:pt x="5813" y="7182"/>
                  </a:cubicBezTo>
                  <a:cubicBezTo>
                    <a:pt x="6242" y="7182"/>
                    <a:pt x="6587" y="6551"/>
                    <a:pt x="6371" y="5596"/>
                  </a:cubicBezTo>
                  <a:cubicBezTo>
                    <a:pt x="6135" y="4559"/>
                    <a:pt x="5061" y="3139"/>
                    <a:pt x="4850" y="1800"/>
                  </a:cubicBezTo>
                  <a:lnTo>
                    <a:pt x="1"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0"/>
            <p:cNvSpPr/>
            <p:nvPr/>
          </p:nvSpPr>
          <p:spPr>
            <a:xfrm>
              <a:off x="2046575" y="825300"/>
              <a:ext cx="123350" cy="261075"/>
            </a:xfrm>
            <a:custGeom>
              <a:avLst/>
              <a:gdLst/>
              <a:ahLst/>
              <a:cxnLst/>
              <a:rect l="l" t="t" r="r" b="b"/>
              <a:pathLst>
                <a:path w="4934" h="10443" extrusionOk="0">
                  <a:moveTo>
                    <a:pt x="4572" y="0"/>
                  </a:moveTo>
                  <a:lnTo>
                    <a:pt x="1" y="2639"/>
                  </a:lnTo>
                  <a:lnTo>
                    <a:pt x="1" y="5279"/>
                  </a:lnTo>
                  <a:lnTo>
                    <a:pt x="1966" y="8682"/>
                  </a:lnTo>
                  <a:cubicBezTo>
                    <a:pt x="1997" y="8735"/>
                    <a:pt x="2044" y="8777"/>
                    <a:pt x="2100" y="8800"/>
                  </a:cubicBezTo>
                  <a:lnTo>
                    <a:pt x="2099" y="8803"/>
                  </a:lnTo>
                  <a:lnTo>
                    <a:pt x="4934" y="10442"/>
                  </a:lnTo>
                  <a:lnTo>
                    <a:pt x="3078" y="6952"/>
                  </a:lnTo>
                  <a:lnTo>
                    <a:pt x="4572" y="2640"/>
                  </a:lnTo>
                  <a:lnTo>
                    <a:pt x="4572"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0"/>
            <p:cNvSpPr/>
            <p:nvPr/>
          </p:nvSpPr>
          <p:spPr>
            <a:xfrm>
              <a:off x="2046575" y="825300"/>
              <a:ext cx="123350" cy="261075"/>
            </a:xfrm>
            <a:custGeom>
              <a:avLst/>
              <a:gdLst/>
              <a:ahLst/>
              <a:cxnLst/>
              <a:rect l="l" t="t" r="r" b="b"/>
              <a:pathLst>
                <a:path w="4934" h="10443" extrusionOk="0">
                  <a:moveTo>
                    <a:pt x="4572" y="0"/>
                  </a:moveTo>
                  <a:lnTo>
                    <a:pt x="1" y="2639"/>
                  </a:lnTo>
                  <a:lnTo>
                    <a:pt x="1" y="5279"/>
                  </a:lnTo>
                  <a:lnTo>
                    <a:pt x="1966" y="8682"/>
                  </a:lnTo>
                  <a:cubicBezTo>
                    <a:pt x="1997" y="8735"/>
                    <a:pt x="2044" y="8777"/>
                    <a:pt x="2100" y="8800"/>
                  </a:cubicBezTo>
                  <a:lnTo>
                    <a:pt x="2099" y="8803"/>
                  </a:lnTo>
                  <a:lnTo>
                    <a:pt x="4934" y="10442"/>
                  </a:lnTo>
                  <a:lnTo>
                    <a:pt x="3078" y="6952"/>
                  </a:lnTo>
                  <a:lnTo>
                    <a:pt x="4572" y="2640"/>
                  </a:lnTo>
                  <a:lnTo>
                    <a:pt x="45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0"/>
            <p:cNvSpPr/>
            <p:nvPr/>
          </p:nvSpPr>
          <p:spPr>
            <a:xfrm>
              <a:off x="1706050" y="312000"/>
              <a:ext cx="811075" cy="858675"/>
            </a:xfrm>
            <a:custGeom>
              <a:avLst/>
              <a:gdLst/>
              <a:ahLst/>
              <a:cxnLst/>
              <a:rect l="l" t="t" r="r" b="b"/>
              <a:pathLst>
                <a:path w="32443" h="34347" extrusionOk="0">
                  <a:moveTo>
                    <a:pt x="28585" y="0"/>
                  </a:moveTo>
                  <a:cubicBezTo>
                    <a:pt x="28089" y="0"/>
                    <a:pt x="27593" y="109"/>
                    <a:pt x="27215" y="328"/>
                  </a:cubicBezTo>
                  <a:lnTo>
                    <a:pt x="1369" y="15260"/>
                  </a:lnTo>
                  <a:cubicBezTo>
                    <a:pt x="613" y="15698"/>
                    <a:pt x="0" y="16759"/>
                    <a:pt x="0" y="17634"/>
                  </a:cubicBezTo>
                  <a:lnTo>
                    <a:pt x="0" y="31001"/>
                  </a:lnTo>
                  <a:cubicBezTo>
                    <a:pt x="0" y="31875"/>
                    <a:pt x="613" y="32937"/>
                    <a:pt x="1369" y="33374"/>
                  </a:cubicBezTo>
                  <a:lnTo>
                    <a:pt x="2486" y="34019"/>
                  </a:lnTo>
                  <a:cubicBezTo>
                    <a:pt x="2864" y="34237"/>
                    <a:pt x="3360" y="34346"/>
                    <a:pt x="3856" y="34346"/>
                  </a:cubicBezTo>
                  <a:cubicBezTo>
                    <a:pt x="4352" y="34346"/>
                    <a:pt x="4848" y="34237"/>
                    <a:pt x="5227" y="34019"/>
                  </a:cubicBezTo>
                  <a:lnTo>
                    <a:pt x="16492" y="27473"/>
                  </a:lnTo>
                  <a:lnTo>
                    <a:pt x="18453" y="30869"/>
                  </a:lnTo>
                  <a:cubicBezTo>
                    <a:pt x="18510" y="30968"/>
                    <a:pt x="18608" y="31016"/>
                    <a:pt x="18706" y="31016"/>
                  </a:cubicBezTo>
                  <a:cubicBezTo>
                    <a:pt x="18823" y="31016"/>
                    <a:pt x="18939" y="30948"/>
                    <a:pt x="18983" y="30819"/>
                  </a:cubicBezTo>
                  <a:lnTo>
                    <a:pt x="21056" y="24836"/>
                  </a:lnTo>
                  <a:lnTo>
                    <a:pt x="31072" y="19085"/>
                  </a:lnTo>
                  <a:cubicBezTo>
                    <a:pt x="31829" y="18649"/>
                    <a:pt x="32443" y="17586"/>
                    <a:pt x="32443" y="16712"/>
                  </a:cubicBezTo>
                  <a:lnTo>
                    <a:pt x="32442" y="3345"/>
                  </a:lnTo>
                  <a:cubicBezTo>
                    <a:pt x="32442" y="2471"/>
                    <a:pt x="31828" y="1409"/>
                    <a:pt x="31072" y="972"/>
                  </a:cubicBezTo>
                  <a:lnTo>
                    <a:pt x="29956" y="328"/>
                  </a:lnTo>
                  <a:cubicBezTo>
                    <a:pt x="29577" y="109"/>
                    <a:pt x="29081" y="0"/>
                    <a:pt x="2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0"/>
            <p:cNvSpPr/>
            <p:nvPr/>
          </p:nvSpPr>
          <p:spPr>
            <a:xfrm>
              <a:off x="1706050" y="719075"/>
              <a:ext cx="124825" cy="451550"/>
            </a:xfrm>
            <a:custGeom>
              <a:avLst/>
              <a:gdLst/>
              <a:ahLst/>
              <a:cxnLst/>
              <a:rect l="l" t="t" r="r" b="b"/>
              <a:pathLst>
                <a:path w="4993" h="18062" extrusionOk="0">
                  <a:moveTo>
                    <a:pt x="401" y="0"/>
                  </a:moveTo>
                  <a:cubicBezTo>
                    <a:pt x="153" y="429"/>
                    <a:pt x="0" y="914"/>
                    <a:pt x="0" y="1351"/>
                  </a:cubicBezTo>
                  <a:lnTo>
                    <a:pt x="0" y="14718"/>
                  </a:lnTo>
                  <a:cubicBezTo>
                    <a:pt x="0" y="15592"/>
                    <a:pt x="613" y="16654"/>
                    <a:pt x="1369" y="17091"/>
                  </a:cubicBezTo>
                  <a:lnTo>
                    <a:pt x="2486" y="17736"/>
                  </a:lnTo>
                  <a:cubicBezTo>
                    <a:pt x="2862" y="17953"/>
                    <a:pt x="3355" y="18061"/>
                    <a:pt x="3847" y="18061"/>
                  </a:cubicBezTo>
                  <a:cubicBezTo>
                    <a:pt x="4250" y="18061"/>
                    <a:pt x="4652" y="17989"/>
                    <a:pt x="4992" y="17846"/>
                  </a:cubicBezTo>
                  <a:lnTo>
                    <a:pt x="4992" y="17846"/>
                  </a:lnTo>
                  <a:cubicBezTo>
                    <a:pt x="4859" y="17897"/>
                    <a:pt x="4732" y="17921"/>
                    <a:pt x="4615" y="17921"/>
                  </a:cubicBezTo>
                  <a:cubicBezTo>
                    <a:pt x="4165" y="17921"/>
                    <a:pt x="3856" y="17564"/>
                    <a:pt x="3856" y="16944"/>
                  </a:cubicBezTo>
                  <a:lnTo>
                    <a:pt x="3856" y="3578"/>
                  </a:lnTo>
                  <a:cubicBezTo>
                    <a:pt x="3856" y="3141"/>
                    <a:pt x="4010" y="2657"/>
                    <a:pt x="4258" y="2228"/>
                  </a:cubicBezTo>
                  <a:lnTo>
                    <a:pt x="4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0"/>
            <p:cNvSpPr/>
            <p:nvPr/>
          </p:nvSpPr>
          <p:spPr>
            <a:xfrm>
              <a:off x="1716175" y="312075"/>
              <a:ext cx="799825" cy="462700"/>
            </a:xfrm>
            <a:custGeom>
              <a:avLst/>
              <a:gdLst/>
              <a:ahLst/>
              <a:cxnLst/>
              <a:rect l="l" t="t" r="r" b="b"/>
              <a:pathLst>
                <a:path w="31993" h="18508" extrusionOk="0">
                  <a:moveTo>
                    <a:pt x="28181" y="0"/>
                  </a:moveTo>
                  <a:cubicBezTo>
                    <a:pt x="27685" y="0"/>
                    <a:pt x="27188" y="109"/>
                    <a:pt x="26808" y="327"/>
                  </a:cubicBezTo>
                  <a:lnTo>
                    <a:pt x="966" y="15259"/>
                  </a:lnTo>
                  <a:cubicBezTo>
                    <a:pt x="589" y="15477"/>
                    <a:pt x="250" y="15848"/>
                    <a:pt x="0" y="16282"/>
                  </a:cubicBezTo>
                  <a:lnTo>
                    <a:pt x="3856" y="18508"/>
                  </a:lnTo>
                  <a:cubicBezTo>
                    <a:pt x="4098" y="18073"/>
                    <a:pt x="4443" y="17702"/>
                    <a:pt x="4821" y="17486"/>
                  </a:cubicBezTo>
                  <a:lnTo>
                    <a:pt x="30669" y="2552"/>
                  </a:lnTo>
                  <a:cubicBezTo>
                    <a:pt x="30890" y="2425"/>
                    <a:pt x="31098" y="2364"/>
                    <a:pt x="31283" y="2364"/>
                  </a:cubicBezTo>
                  <a:cubicBezTo>
                    <a:pt x="31627" y="2364"/>
                    <a:pt x="31889" y="2575"/>
                    <a:pt x="31993" y="2954"/>
                  </a:cubicBezTo>
                  <a:cubicBezTo>
                    <a:pt x="31858" y="2174"/>
                    <a:pt x="31315" y="1342"/>
                    <a:pt x="30669" y="972"/>
                  </a:cubicBezTo>
                  <a:lnTo>
                    <a:pt x="29550" y="327"/>
                  </a:lnTo>
                  <a:cubicBezTo>
                    <a:pt x="29173" y="109"/>
                    <a:pt x="28677" y="0"/>
                    <a:pt x="28181" y="0"/>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0"/>
            <p:cNvSpPr/>
            <p:nvPr/>
          </p:nvSpPr>
          <p:spPr>
            <a:xfrm>
              <a:off x="1945475" y="807625"/>
              <a:ext cx="91475" cy="118100"/>
            </a:xfrm>
            <a:custGeom>
              <a:avLst/>
              <a:gdLst/>
              <a:ahLst/>
              <a:cxnLst/>
              <a:rect l="l" t="t" r="r" b="b"/>
              <a:pathLst>
                <a:path w="3659" h="4724" extrusionOk="0">
                  <a:moveTo>
                    <a:pt x="2646" y="1"/>
                  </a:moveTo>
                  <a:cubicBezTo>
                    <a:pt x="2400" y="1"/>
                    <a:pt x="2123" y="81"/>
                    <a:pt x="1829" y="250"/>
                  </a:cubicBezTo>
                  <a:cubicBezTo>
                    <a:pt x="819" y="834"/>
                    <a:pt x="1" y="2251"/>
                    <a:pt x="1" y="3418"/>
                  </a:cubicBezTo>
                  <a:cubicBezTo>
                    <a:pt x="1" y="4245"/>
                    <a:pt x="413" y="4724"/>
                    <a:pt x="1014" y="4724"/>
                  </a:cubicBezTo>
                  <a:cubicBezTo>
                    <a:pt x="1259" y="4724"/>
                    <a:pt x="1536" y="4644"/>
                    <a:pt x="1829" y="4475"/>
                  </a:cubicBezTo>
                  <a:cubicBezTo>
                    <a:pt x="2839" y="3891"/>
                    <a:pt x="3659" y="2472"/>
                    <a:pt x="3659" y="1307"/>
                  </a:cubicBezTo>
                  <a:cubicBezTo>
                    <a:pt x="3659" y="479"/>
                    <a:pt x="3246" y="1"/>
                    <a:pt x="26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0"/>
            <p:cNvSpPr/>
            <p:nvPr/>
          </p:nvSpPr>
          <p:spPr>
            <a:xfrm>
              <a:off x="2114050" y="710100"/>
              <a:ext cx="91475" cy="118100"/>
            </a:xfrm>
            <a:custGeom>
              <a:avLst/>
              <a:gdLst/>
              <a:ahLst/>
              <a:cxnLst/>
              <a:rect l="l" t="t" r="r" b="b"/>
              <a:pathLst>
                <a:path w="3659" h="4724" extrusionOk="0">
                  <a:moveTo>
                    <a:pt x="2647" y="1"/>
                  </a:moveTo>
                  <a:cubicBezTo>
                    <a:pt x="2401" y="1"/>
                    <a:pt x="2123" y="81"/>
                    <a:pt x="1830" y="251"/>
                  </a:cubicBezTo>
                  <a:cubicBezTo>
                    <a:pt x="819" y="833"/>
                    <a:pt x="0" y="2252"/>
                    <a:pt x="0" y="3418"/>
                  </a:cubicBezTo>
                  <a:cubicBezTo>
                    <a:pt x="0" y="4245"/>
                    <a:pt x="412" y="4724"/>
                    <a:pt x="1013" y="4724"/>
                  </a:cubicBezTo>
                  <a:cubicBezTo>
                    <a:pt x="1259" y="4724"/>
                    <a:pt x="1536" y="4644"/>
                    <a:pt x="1830" y="4474"/>
                  </a:cubicBezTo>
                  <a:cubicBezTo>
                    <a:pt x="2839" y="3891"/>
                    <a:pt x="3658" y="2473"/>
                    <a:pt x="3658" y="1306"/>
                  </a:cubicBezTo>
                  <a:cubicBezTo>
                    <a:pt x="3658" y="479"/>
                    <a:pt x="3247" y="1"/>
                    <a:pt x="2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0"/>
            <p:cNvSpPr/>
            <p:nvPr/>
          </p:nvSpPr>
          <p:spPr>
            <a:xfrm>
              <a:off x="2282625" y="612575"/>
              <a:ext cx="91450" cy="118125"/>
            </a:xfrm>
            <a:custGeom>
              <a:avLst/>
              <a:gdLst/>
              <a:ahLst/>
              <a:cxnLst/>
              <a:rect l="l" t="t" r="r" b="b"/>
              <a:pathLst>
                <a:path w="3658" h="4725" extrusionOk="0">
                  <a:moveTo>
                    <a:pt x="2646" y="1"/>
                  </a:moveTo>
                  <a:cubicBezTo>
                    <a:pt x="2400" y="1"/>
                    <a:pt x="2122" y="81"/>
                    <a:pt x="1829" y="250"/>
                  </a:cubicBezTo>
                  <a:cubicBezTo>
                    <a:pt x="819" y="834"/>
                    <a:pt x="0" y="2252"/>
                    <a:pt x="0" y="3418"/>
                  </a:cubicBezTo>
                  <a:cubicBezTo>
                    <a:pt x="0" y="4246"/>
                    <a:pt x="412" y="4724"/>
                    <a:pt x="1012" y="4724"/>
                  </a:cubicBezTo>
                  <a:cubicBezTo>
                    <a:pt x="1258" y="4724"/>
                    <a:pt x="1535" y="4644"/>
                    <a:pt x="1829" y="4475"/>
                  </a:cubicBezTo>
                  <a:cubicBezTo>
                    <a:pt x="2839" y="3891"/>
                    <a:pt x="3657" y="2472"/>
                    <a:pt x="3657" y="1307"/>
                  </a:cubicBezTo>
                  <a:cubicBezTo>
                    <a:pt x="3657" y="479"/>
                    <a:pt x="3246" y="1"/>
                    <a:pt x="26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0"/>
            <p:cNvSpPr/>
            <p:nvPr/>
          </p:nvSpPr>
          <p:spPr>
            <a:xfrm>
              <a:off x="3619150" y="239125"/>
              <a:ext cx="366500" cy="520550"/>
            </a:xfrm>
            <a:custGeom>
              <a:avLst/>
              <a:gdLst/>
              <a:ahLst/>
              <a:cxnLst/>
              <a:rect l="l" t="t" r="r" b="b"/>
              <a:pathLst>
                <a:path w="14660" h="20822" extrusionOk="0">
                  <a:moveTo>
                    <a:pt x="8580" y="1"/>
                  </a:moveTo>
                  <a:cubicBezTo>
                    <a:pt x="8309" y="1"/>
                    <a:pt x="8033" y="15"/>
                    <a:pt x="7753" y="44"/>
                  </a:cubicBezTo>
                  <a:cubicBezTo>
                    <a:pt x="6838" y="138"/>
                    <a:pt x="5941" y="362"/>
                    <a:pt x="5089" y="711"/>
                  </a:cubicBezTo>
                  <a:cubicBezTo>
                    <a:pt x="4118" y="1105"/>
                    <a:pt x="3276" y="1650"/>
                    <a:pt x="2565" y="2346"/>
                  </a:cubicBezTo>
                  <a:cubicBezTo>
                    <a:pt x="1854" y="3042"/>
                    <a:pt x="1292" y="3790"/>
                    <a:pt x="879" y="4587"/>
                  </a:cubicBezTo>
                  <a:cubicBezTo>
                    <a:pt x="467" y="5385"/>
                    <a:pt x="209" y="6196"/>
                    <a:pt x="105" y="7020"/>
                  </a:cubicBezTo>
                  <a:cubicBezTo>
                    <a:pt x="1" y="7842"/>
                    <a:pt x="70" y="8578"/>
                    <a:pt x="314" y="9227"/>
                  </a:cubicBezTo>
                  <a:cubicBezTo>
                    <a:pt x="388" y="9411"/>
                    <a:pt x="507" y="9534"/>
                    <a:pt x="671" y="9595"/>
                  </a:cubicBezTo>
                  <a:cubicBezTo>
                    <a:pt x="747" y="9624"/>
                    <a:pt x="828" y="9639"/>
                    <a:pt x="908" y="9639"/>
                  </a:cubicBezTo>
                  <a:cubicBezTo>
                    <a:pt x="996" y="9639"/>
                    <a:pt x="1083" y="9621"/>
                    <a:pt x="1165" y="9586"/>
                  </a:cubicBezTo>
                  <a:lnTo>
                    <a:pt x="3393" y="8680"/>
                  </a:lnTo>
                  <a:cubicBezTo>
                    <a:pt x="3632" y="8583"/>
                    <a:pt x="3782" y="8463"/>
                    <a:pt x="3841" y="8322"/>
                  </a:cubicBezTo>
                  <a:cubicBezTo>
                    <a:pt x="3901" y="8179"/>
                    <a:pt x="3935" y="7989"/>
                    <a:pt x="3945" y="7750"/>
                  </a:cubicBezTo>
                  <a:cubicBezTo>
                    <a:pt x="4045" y="5893"/>
                    <a:pt x="4874" y="4646"/>
                    <a:pt x="6433" y="4013"/>
                  </a:cubicBezTo>
                  <a:cubicBezTo>
                    <a:pt x="7068" y="3754"/>
                    <a:pt x="7660" y="3624"/>
                    <a:pt x="8208" y="3624"/>
                  </a:cubicBezTo>
                  <a:cubicBezTo>
                    <a:pt x="8500" y="3624"/>
                    <a:pt x="8779" y="3661"/>
                    <a:pt x="9046" y="3734"/>
                  </a:cubicBezTo>
                  <a:cubicBezTo>
                    <a:pt x="9816" y="3945"/>
                    <a:pt x="10343" y="4399"/>
                    <a:pt x="10626" y="5096"/>
                  </a:cubicBezTo>
                  <a:cubicBezTo>
                    <a:pt x="10784" y="5482"/>
                    <a:pt x="10807" y="5883"/>
                    <a:pt x="10699" y="6301"/>
                  </a:cubicBezTo>
                  <a:cubicBezTo>
                    <a:pt x="10592" y="6718"/>
                    <a:pt x="10420" y="7162"/>
                    <a:pt x="10183" y="7633"/>
                  </a:cubicBezTo>
                  <a:cubicBezTo>
                    <a:pt x="9946" y="8104"/>
                    <a:pt x="9683" y="8600"/>
                    <a:pt x="9395" y="9125"/>
                  </a:cubicBezTo>
                  <a:cubicBezTo>
                    <a:pt x="9102" y="9657"/>
                    <a:pt x="8856" y="10212"/>
                    <a:pt x="8659" y="10787"/>
                  </a:cubicBezTo>
                  <a:cubicBezTo>
                    <a:pt x="8459" y="11371"/>
                    <a:pt x="8335" y="11987"/>
                    <a:pt x="8289" y="12637"/>
                  </a:cubicBezTo>
                  <a:cubicBezTo>
                    <a:pt x="8244" y="13286"/>
                    <a:pt x="8348" y="13977"/>
                    <a:pt x="8602" y="14707"/>
                  </a:cubicBezTo>
                  <a:cubicBezTo>
                    <a:pt x="8667" y="14915"/>
                    <a:pt x="8806" y="15062"/>
                    <a:pt x="9022" y="15145"/>
                  </a:cubicBezTo>
                  <a:cubicBezTo>
                    <a:pt x="9130" y="15187"/>
                    <a:pt x="9236" y="15208"/>
                    <a:pt x="9341" y="15208"/>
                  </a:cubicBezTo>
                  <a:cubicBezTo>
                    <a:pt x="9444" y="15208"/>
                    <a:pt x="9546" y="15188"/>
                    <a:pt x="9647" y="15147"/>
                  </a:cubicBezTo>
                  <a:lnTo>
                    <a:pt x="11738" y="14296"/>
                  </a:lnTo>
                  <a:cubicBezTo>
                    <a:pt x="11940" y="14215"/>
                    <a:pt x="12075" y="14074"/>
                    <a:pt x="12144" y="13875"/>
                  </a:cubicBezTo>
                  <a:cubicBezTo>
                    <a:pt x="12212" y="13676"/>
                    <a:pt x="12224" y="13468"/>
                    <a:pt x="12179" y="13252"/>
                  </a:cubicBezTo>
                  <a:cubicBezTo>
                    <a:pt x="12070" y="12826"/>
                    <a:pt x="12086" y="12381"/>
                    <a:pt x="12229" y="11916"/>
                  </a:cubicBezTo>
                  <a:cubicBezTo>
                    <a:pt x="12381" y="11431"/>
                    <a:pt x="12576" y="10960"/>
                    <a:pt x="12812" y="10508"/>
                  </a:cubicBezTo>
                  <a:cubicBezTo>
                    <a:pt x="13056" y="10035"/>
                    <a:pt x="13318" y="9535"/>
                    <a:pt x="13595" y="9004"/>
                  </a:cubicBezTo>
                  <a:cubicBezTo>
                    <a:pt x="13871" y="8473"/>
                    <a:pt x="14102" y="7917"/>
                    <a:pt x="14283" y="7346"/>
                  </a:cubicBezTo>
                  <a:cubicBezTo>
                    <a:pt x="14465" y="6769"/>
                    <a:pt x="14561" y="6163"/>
                    <a:pt x="14570" y="5529"/>
                  </a:cubicBezTo>
                  <a:cubicBezTo>
                    <a:pt x="14579" y="4894"/>
                    <a:pt x="14434" y="4210"/>
                    <a:pt x="14136" y="3476"/>
                  </a:cubicBezTo>
                  <a:cubicBezTo>
                    <a:pt x="13770" y="2578"/>
                    <a:pt x="13255" y="1862"/>
                    <a:pt x="12590" y="1332"/>
                  </a:cubicBezTo>
                  <a:cubicBezTo>
                    <a:pt x="11934" y="805"/>
                    <a:pt x="11173" y="425"/>
                    <a:pt x="10358" y="220"/>
                  </a:cubicBezTo>
                  <a:cubicBezTo>
                    <a:pt x="9787" y="74"/>
                    <a:pt x="9194" y="1"/>
                    <a:pt x="8580" y="1"/>
                  </a:cubicBezTo>
                  <a:close/>
                  <a:moveTo>
                    <a:pt x="12842" y="15833"/>
                  </a:moveTo>
                  <a:cubicBezTo>
                    <a:pt x="12743" y="15833"/>
                    <a:pt x="12645" y="15852"/>
                    <a:pt x="12548" y="15892"/>
                  </a:cubicBezTo>
                  <a:lnTo>
                    <a:pt x="10181" y="16855"/>
                  </a:lnTo>
                  <a:cubicBezTo>
                    <a:pt x="9978" y="16936"/>
                    <a:pt x="9835" y="17081"/>
                    <a:pt x="9747" y="17287"/>
                  </a:cubicBezTo>
                  <a:cubicBezTo>
                    <a:pt x="9661" y="17494"/>
                    <a:pt x="9658" y="17698"/>
                    <a:pt x="9739" y="17899"/>
                  </a:cubicBezTo>
                  <a:lnTo>
                    <a:pt x="10725" y="20321"/>
                  </a:lnTo>
                  <a:cubicBezTo>
                    <a:pt x="10807" y="20524"/>
                    <a:pt x="10951" y="20666"/>
                    <a:pt x="11158" y="20754"/>
                  </a:cubicBezTo>
                  <a:cubicBezTo>
                    <a:pt x="11264" y="20799"/>
                    <a:pt x="11369" y="20822"/>
                    <a:pt x="11473" y="20822"/>
                  </a:cubicBezTo>
                  <a:cubicBezTo>
                    <a:pt x="11573" y="20822"/>
                    <a:pt x="11672" y="20801"/>
                    <a:pt x="11770" y="20762"/>
                  </a:cubicBezTo>
                  <a:lnTo>
                    <a:pt x="14136" y="19799"/>
                  </a:lnTo>
                  <a:cubicBezTo>
                    <a:pt x="14339" y="19717"/>
                    <a:pt x="14483" y="19574"/>
                    <a:pt x="14569" y="19367"/>
                  </a:cubicBezTo>
                  <a:cubicBezTo>
                    <a:pt x="14656" y="19161"/>
                    <a:pt x="14659" y="18957"/>
                    <a:pt x="14577" y="18754"/>
                  </a:cubicBezTo>
                  <a:lnTo>
                    <a:pt x="13592" y="16333"/>
                  </a:lnTo>
                  <a:cubicBezTo>
                    <a:pt x="13510" y="16131"/>
                    <a:pt x="13365" y="15987"/>
                    <a:pt x="13159" y="15900"/>
                  </a:cubicBezTo>
                  <a:cubicBezTo>
                    <a:pt x="13053" y="15855"/>
                    <a:pt x="12947" y="15833"/>
                    <a:pt x="12842" y="158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0"/>
            <p:cNvSpPr/>
            <p:nvPr/>
          </p:nvSpPr>
          <p:spPr>
            <a:xfrm>
              <a:off x="4233350" y="238125"/>
              <a:ext cx="257875" cy="364075"/>
            </a:xfrm>
            <a:custGeom>
              <a:avLst/>
              <a:gdLst/>
              <a:ahLst/>
              <a:cxnLst/>
              <a:rect l="l" t="t" r="r" b="b"/>
              <a:pathLst>
                <a:path w="10315" h="14563" extrusionOk="0">
                  <a:moveTo>
                    <a:pt x="4929" y="0"/>
                  </a:moveTo>
                  <a:cubicBezTo>
                    <a:pt x="4592" y="0"/>
                    <a:pt x="4259" y="32"/>
                    <a:pt x="3931" y="97"/>
                  </a:cubicBezTo>
                  <a:cubicBezTo>
                    <a:pt x="3258" y="228"/>
                    <a:pt x="2651" y="447"/>
                    <a:pt x="2110" y="753"/>
                  </a:cubicBezTo>
                  <a:cubicBezTo>
                    <a:pt x="1571" y="1057"/>
                    <a:pt x="1115" y="1427"/>
                    <a:pt x="743" y="1864"/>
                  </a:cubicBezTo>
                  <a:cubicBezTo>
                    <a:pt x="372" y="2300"/>
                    <a:pt x="133" y="2752"/>
                    <a:pt x="27" y="3218"/>
                  </a:cubicBezTo>
                  <a:cubicBezTo>
                    <a:pt x="1" y="3352"/>
                    <a:pt x="23" y="3468"/>
                    <a:pt x="95" y="3566"/>
                  </a:cubicBezTo>
                  <a:cubicBezTo>
                    <a:pt x="164" y="3661"/>
                    <a:pt x="268" y="3727"/>
                    <a:pt x="383" y="3747"/>
                  </a:cubicBezTo>
                  <a:lnTo>
                    <a:pt x="2014" y="4067"/>
                  </a:lnTo>
                  <a:cubicBezTo>
                    <a:pt x="2077" y="4079"/>
                    <a:pt x="2135" y="4085"/>
                    <a:pt x="2187" y="4085"/>
                  </a:cubicBezTo>
                  <a:cubicBezTo>
                    <a:pt x="2278" y="4085"/>
                    <a:pt x="2351" y="4067"/>
                    <a:pt x="2407" y="4029"/>
                  </a:cubicBezTo>
                  <a:cubicBezTo>
                    <a:pt x="2496" y="3970"/>
                    <a:pt x="2588" y="3873"/>
                    <a:pt x="2684" y="3738"/>
                  </a:cubicBezTo>
                  <a:cubicBezTo>
                    <a:pt x="3309" y="2887"/>
                    <a:pt x="4063" y="2462"/>
                    <a:pt x="4946" y="2462"/>
                  </a:cubicBezTo>
                  <a:cubicBezTo>
                    <a:pt x="5136" y="2462"/>
                    <a:pt x="5333" y="2482"/>
                    <a:pt x="5535" y="2521"/>
                  </a:cubicBezTo>
                  <a:cubicBezTo>
                    <a:pt x="6246" y="2661"/>
                    <a:pt x="6784" y="2937"/>
                    <a:pt x="7148" y="3350"/>
                  </a:cubicBezTo>
                  <a:cubicBezTo>
                    <a:pt x="7514" y="3763"/>
                    <a:pt x="7646" y="4225"/>
                    <a:pt x="7546" y="4735"/>
                  </a:cubicBezTo>
                  <a:cubicBezTo>
                    <a:pt x="7491" y="5016"/>
                    <a:pt x="7353" y="5257"/>
                    <a:pt x="7132" y="5459"/>
                  </a:cubicBezTo>
                  <a:cubicBezTo>
                    <a:pt x="6911" y="5659"/>
                    <a:pt x="6644" y="5850"/>
                    <a:pt x="6330" y="6031"/>
                  </a:cubicBezTo>
                  <a:cubicBezTo>
                    <a:pt x="6016" y="6215"/>
                    <a:pt x="5676" y="6402"/>
                    <a:pt x="5311" y="6594"/>
                  </a:cubicBezTo>
                  <a:cubicBezTo>
                    <a:pt x="4940" y="6791"/>
                    <a:pt x="4588" y="7018"/>
                    <a:pt x="4257" y="7275"/>
                  </a:cubicBezTo>
                  <a:cubicBezTo>
                    <a:pt x="3914" y="7543"/>
                    <a:pt x="3606" y="7855"/>
                    <a:pt x="3344" y="8204"/>
                  </a:cubicBezTo>
                  <a:cubicBezTo>
                    <a:pt x="3072" y="8561"/>
                    <a:pt x="2870" y="9000"/>
                    <a:pt x="2741" y="9518"/>
                  </a:cubicBezTo>
                  <a:cubicBezTo>
                    <a:pt x="2699" y="9661"/>
                    <a:pt x="2723" y="9799"/>
                    <a:pt x="2817" y="9928"/>
                  </a:cubicBezTo>
                  <a:cubicBezTo>
                    <a:pt x="2909" y="10058"/>
                    <a:pt x="3030" y="10138"/>
                    <a:pt x="3178" y="10167"/>
                  </a:cubicBezTo>
                  <a:lnTo>
                    <a:pt x="4707" y="10467"/>
                  </a:lnTo>
                  <a:cubicBezTo>
                    <a:pt x="4744" y="10474"/>
                    <a:pt x="4779" y="10477"/>
                    <a:pt x="4813" y="10477"/>
                  </a:cubicBezTo>
                  <a:cubicBezTo>
                    <a:pt x="4918" y="10477"/>
                    <a:pt x="5014" y="10444"/>
                    <a:pt x="5101" y="10377"/>
                  </a:cubicBezTo>
                  <a:cubicBezTo>
                    <a:pt x="5217" y="10287"/>
                    <a:pt x="5305" y="10168"/>
                    <a:pt x="5357" y="10030"/>
                  </a:cubicBezTo>
                  <a:cubicBezTo>
                    <a:pt x="5455" y="9743"/>
                    <a:pt x="5633" y="9493"/>
                    <a:pt x="5891" y="9280"/>
                  </a:cubicBezTo>
                  <a:cubicBezTo>
                    <a:pt x="6162" y="9057"/>
                    <a:pt x="6453" y="8857"/>
                    <a:pt x="6760" y="8687"/>
                  </a:cubicBezTo>
                  <a:cubicBezTo>
                    <a:pt x="7081" y="8506"/>
                    <a:pt x="7421" y="8314"/>
                    <a:pt x="7780" y="8113"/>
                  </a:cubicBezTo>
                  <a:cubicBezTo>
                    <a:pt x="8141" y="7911"/>
                    <a:pt x="8485" y="7677"/>
                    <a:pt x="8805" y="7416"/>
                  </a:cubicBezTo>
                  <a:cubicBezTo>
                    <a:pt x="9134" y="7146"/>
                    <a:pt x="9422" y="6829"/>
                    <a:pt x="9659" y="6475"/>
                  </a:cubicBezTo>
                  <a:cubicBezTo>
                    <a:pt x="9903" y="6112"/>
                    <a:pt x="10079" y="5662"/>
                    <a:pt x="10185" y="5126"/>
                  </a:cubicBezTo>
                  <a:cubicBezTo>
                    <a:pt x="10314" y="4470"/>
                    <a:pt x="10287" y="3862"/>
                    <a:pt x="10104" y="3303"/>
                  </a:cubicBezTo>
                  <a:cubicBezTo>
                    <a:pt x="9924" y="2751"/>
                    <a:pt x="9628" y="2244"/>
                    <a:pt x="9236" y="1816"/>
                  </a:cubicBezTo>
                  <a:cubicBezTo>
                    <a:pt x="8839" y="1383"/>
                    <a:pt x="8360" y="1021"/>
                    <a:pt x="7798" y="730"/>
                  </a:cubicBezTo>
                  <a:cubicBezTo>
                    <a:pt x="7234" y="438"/>
                    <a:pt x="6631" y="228"/>
                    <a:pt x="6008" y="107"/>
                  </a:cubicBezTo>
                  <a:cubicBezTo>
                    <a:pt x="5643" y="36"/>
                    <a:pt x="5283" y="0"/>
                    <a:pt x="4929" y="0"/>
                  </a:cubicBezTo>
                  <a:close/>
                  <a:moveTo>
                    <a:pt x="2732" y="11344"/>
                  </a:moveTo>
                  <a:cubicBezTo>
                    <a:pt x="2625" y="11344"/>
                    <a:pt x="2523" y="11376"/>
                    <a:pt x="2426" y="11442"/>
                  </a:cubicBezTo>
                  <a:cubicBezTo>
                    <a:pt x="2303" y="11521"/>
                    <a:pt x="2217" y="11648"/>
                    <a:pt x="2190" y="11792"/>
                  </a:cubicBezTo>
                  <a:lnTo>
                    <a:pt x="1843" y="13563"/>
                  </a:lnTo>
                  <a:cubicBezTo>
                    <a:pt x="1814" y="13711"/>
                    <a:pt x="1842" y="13848"/>
                    <a:pt x="1929" y="13977"/>
                  </a:cubicBezTo>
                  <a:cubicBezTo>
                    <a:pt x="2008" y="14101"/>
                    <a:pt x="2135" y="14186"/>
                    <a:pt x="2279" y="14213"/>
                  </a:cubicBezTo>
                  <a:lnTo>
                    <a:pt x="4010" y="14552"/>
                  </a:lnTo>
                  <a:cubicBezTo>
                    <a:pt x="4046" y="14559"/>
                    <a:pt x="4083" y="14563"/>
                    <a:pt x="4119" y="14563"/>
                  </a:cubicBezTo>
                  <a:cubicBezTo>
                    <a:pt x="4227" y="14563"/>
                    <a:pt x="4334" y="14530"/>
                    <a:pt x="4424" y="14467"/>
                  </a:cubicBezTo>
                  <a:cubicBezTo>
                    <a:pt x="4552" y="14380"/>
                    <a:pt x="4631" y="14263"/>
                    <a:pt x="4660" y="14116"/>
                  </a:cubicBezTo>
                  <a:lnTo>
                    <a:pt x="5008" y="12344"/>
                  </a:lnTo>
                  <a:cubicBezTo>
                    <a:pt x="5037" y="12197"/>
                    <a:pt x="5009" y="12058"/>
                    <a:pt x="4922" y="11931"/>
                  </a:cubicBezTo>
                  <a:cubicBezTo>
                    <a:pt x="4835" y="11802"/>
                    <a:pt x="4718" y="11724"/>
                    <a:pt x="4570" y="11694"/>
                  </a:cubicBezTo>
                  <a:lnTo>
                    <a:pt x="2840" y="11355"/>
                  </a:lnTo>
                  <a:cubicBezTo>
                    <a:pt x="2804" y="11348"/>
                    <a:pt x="2768" y="11344"/>
                    <a:pt x="2732" y="11344"/>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0"/>
            <p:cNvSpPr/>
            <p:nvPr/>
          </p:nvSpPr>
          <p:spPr>
            <a:xfrm>
              <a:off x="4233350" y="238125"/>
              <a:ext cx="257875" cy="364075"/>
            </a:xfrm>
            <a:custGeom>
              <a:avLst/>
              <a:gdLst/>
              <a:ahLst/>
              <a:cxnLst/>
              <a:rect l="l" t="t" r="r" b="b"/>
              <a:pathLst>
                <a:path w="10315" h="14563" extrusionOk="0">
                  <a:moveTo>
                    <a:pt x="4929" y="0"/>
                  </a:moveTo>
                  <a:cubicBezTo>
                    <a:pt x="4592" y="0"/>
                    <a:pt x="4259" y="32"/>
                    <a:pt x="3931" y="97"/>
                  </a:cubicBezTo>
                  <a:cubicBezTo>
                    <a:pt x="3258" y="228"/>
                    <a:pt x="2651" y="447"/>
                    <a:pt x="2110" y="753"/>
                  </a:cubicBezTo>
                  <a:cubicBezTo>
                    <a:pt x="1571" y="1057"/>
                    <a:pt x="1115" y="1427"/>
                    <a:pt x="743" y="1864"/>
                  </a:cubicBezTo>
                  <a:cubicBezTo>
                    <a:pt x="372" y="2300"/>
                    <a:pt x="133" y="2752"/>
                    <a:pt x="27" y="3218"/>
                  </a:cubicBezTo>
                  <a:cubicBezTo>
                    <a:pt x="1" y="3352"/>
                    <a:pt x="23" y="3468"/>
                    <a:pt x="95" y="3566"/>
                  </a:cubicBezTo>
                  <a:cubicBezTo>
                    <a:pt x="164" y="3661"/>
                    <a:pt x="268" y="3727"/>
                    <a:pt x="383" y="3747"/>
                  </a:cubicBezTo>
                  <a:lnTo>
                    <a:pt x="2014" y="4067"/>
                  </a:lnTo>
                  <a:cubicBezTo>
                    <a:pt x="2077" y="4079"/>
                    <a:pt x="2135" y="4085"/>
                    <a:pt x="2187" y="4085"/>
                  </a:cubicBezTo>
                  <a:cubicBezTo>
                    <a:pt x="2278" y="4085"/>
                    <a:pt x="2351" y="4067"/>
                    <a:pt x="2407" y="4029"/>
                  </a:cubicBezTo>
                  <a:cubicBezTo>
                    <a:pt x="2496" y="3970"/>
                    <a:pt x="2588" y="3873"/>
                    <a:pt x="2684" y="3738"/>
                  </a:cubicBezTo>
                  <a:cubicBezTo>
                    <a:pt x="3309" y="2887"/>
                    <a:pt x="4063" y="2462"/>
                    <a:pt x="4946" y="2462"/>
                  </a:cubicBezTo>
                  <a:cubicBezTo>
                    <a:pt x="5136" y="2462"/>
                    <a:pt x="5333" y="2482"/>
                    <a:pt x="5535" y="2521"/>
                  </a:cubicBezTo>
                  <a:cubicBezTo>
                    <a:pt x="6246" y="2661"/>
                    <a:pt x="6784" y="2937"/>
                    <a:pt x="7148" y="3350"/>
                  </a:cubicBezTo>
                  <a:cubicBezTo>
                    <a:pt x="7514" y="3763"/>
                    <a:pt x="7646" y="4225"/>
                    <a:pt x="7546" y="4735"/>
                  </a:cubicBezTo>
                  <a:cubicBezTo>
                    <a:pt x="7491" y="5016"/>
                    <a:pt x="7353" y="5257"/>
                    <a:pt x="7132" y="5459"/>
                  </a:cubicBezTo>
                  <a:cubicBezTo>
                    <a:pt x="6911" y="5659"/>
                    <a:pt x="6644" y="5850"/>
                    <a:pt x="6330" y="6031"/>
                  </a:cubicBezTo>
                  <a:cubicBezTo>
                    <a:pt x="6016" y="6215"/>
                    <a:pt x="5676" y="6402"/>
                    <a:pt x="5311" y="6594"/>
                  </a:cubicBezTo>
                  <a:cubicBezTo>
                    <a:pt x="4940" y="6791"/>
                    <a:pt x="4588" y="7018"/>
                    <a:pt x="4257" y="7275"/>
                  </a:cubicBezTo>
                  <a:cubicBezTo>
                    <a:pt x="3914" y="7543"/>
                    <a:pt x="3606" y="7855"/>
                    <a:pt x="3344" y="8204"/>
                  </a:cubicBezTo>
                  <a:cubicBezTo>
                    <a:pt x="3072" y="8561"/>
                    <a:pt x="2870" y="9000"/>
                    <a:pt x="2741" y="9518"/>
                  </a:cubicBezTo>
                  <a:cubicBezTo>
                    <a:pt x="2699" y="9661"/>
                    <a:pt x="2723" y="9799"/>
                    <a:pt x="2817" y="9928"/>
                  </a:cubicBezTo>
                  <a:cubicBezTo>
                    <a:pt x="2909" y="10058"/>
                    <a:pt x="3030" y="10138"/>
                    <a:pt x="3178" y="10167"/>
                  </a:cubicBezTo>
                  <a:lnTo>
                    <a:pt x="4707" y="10467"/>
                  </a:lnTo>
                  <a:cubicBezTo>
                    <a:pt x="4744" y="10474"/>
                    <a:pt x="4779" y="10477"/>
                    <a:pt x="4813" y="10477"/>
                  </a:cubicBezTo>
                  <a:cubicBezTo>
                    <a:pt x="4918" y="10477"/>
                    <a:pt x="5014" y="10444"/>
                    <a:pt x="5101" y="10377"/>
                  </a:cubicBezTo>
                  <a:cubicBezTo>
                    <a:pt x="5217" y="10287"/>
                    <a:pt x="5305" y="10168"/>
                    <a:pt x="5357" y="10030"/>
                  </a:cubicBezTo>
                  <a:cubicBezTo>
                    <a:pt x="5455" y="9743"/>
                    <a:pt x="5633" y="9493"/>
                    <a:pt x="5891" y="9280"/>
                  </a:cubicBezTo>
                  <a:cubicBezTo>
                    <a:pt x="6162" y="9057"/>
                    <a:pt x="6453" y="8857"/>
                    <a:pt x="6760" y="8687"/>
                  </a:cubicBezTo>
                  <a:cubicBezTo>
                    <a:pt x="7081" y="8506"/>
                    <a:pt x="7421" y="8314"/>
                    <a:pt x="7780" y="8113"/>
                  </a:cubicBezTo>
                  <a:cubicBezTo>
                    <a:pt x="8141" y="7911"/>
                    <a:pt x="8485" y="7677"/>
                    <a:pt x="8805" y="7416"/>
                  </a:cubicBezTo>
                  <a:cubicBezTo>
                    <a:pt x="9134" y="7146"/>
                    <a:pt x="9422" y="6829"/>
                    <a:pt x="9659" y="6475"/>
                  </a:cubicBezTo>
                  <a:cubicBezTo>
                    <a:pt x="9903" y="6112"/>
                    <a:pt x="10079" y="5662"/>
                    <a:pt x="10185" y="5126"/>
                  </a:cubicBezTo>
                  <a:cubicBezTo>
                    <a:pt x="10314" y="4470"/>
                    <a:pt x="10287" y="3862"/>
                    <a:pt x="10104" y="3303"/>
                  </a:cubicBezTo>
                  <a:cubicBezTo>
                    <a:pt x="9924" y="2751"/>
                    <a:pt x="9628" y="2244"/>
                    <a:pt x="9236" y="1816"/>
                  </a:cubicBezTo>
                  <a:cubicBezTo>
                    <a:pt x="8839" y="1383"/>
                    <a:pt x="8360" y="1021"/>
                    <a:pt x="7798" y="730"/>
                  </a:cubicBezTo>
                  <a:cubicBezTo>
                    <a:pt x="7234" y="438"/>
                    <a:pt x="6631" y="228"/>
                    <a:pt x="6008" y="107"/>
                  </a:cubicBezTo>
                  <a:cubicBezTo>
                    <a:pt x="5643" y="36"/>
                    <a:pt x="5283" y="0"/>
                    <a:pt x="4929" y="0"/>
                  </a:cubicBezTo>
                  <a:close/>
                  <a:moveTo>
                    <a:pt x="2732" y="11344"/>
                  </a:moveTo>
                  <a:cubicBezTo>
                    <a:pt x="2625" y="11344"/>
                    <a:pt x="2523" y="11376"/>
                    <a:pt x="2426" y="11442"/>
                  </a:cubicBezTo>
                  <a:cubicBezTo>
                    <a:pt x="2303" y="11521"/>
                    <a:pt x="2217" y="11648"/>
                    <a:pt x="2190" y="11792"/>
                  </a:cubicBezTo>
                  <a:lnTo>
                    <a:pt x="1843" y="13563"/>
                  </a:lnTo>
                  <a:cubicBezTo>
                    <a:pt x="1814" y="13711"/>
                    <a:pt x="1842" y="13848"/>
                    <a:pt x="1929" y="13977"/>
                  </a:cubicBezTo>
                  <a:cubicBezTo>
                    <a:pt x="2008" y="14101"/>
                    <a:pt x="2135" y="14186"/>
                    <a:pt x="2279" y="14213"/>
                  </a:cubicBezTo>
                  <a:lnTo>
                    <a:pt x="4010" y="14552"/>
                  </a:lnTo>
                  <a:cubicBezTo>
                    <a:pt x="4046" y="14559"/>
                    <a:pt x="4083" y="14563"/>
                    <a:pt x="4119" y="14563"/>
                  </a:cubicBezTo>
                  <a:cubicBezTo>
                    <a:pt x="4227" y="14563"/>
                    <a:pt x="4334" y="14530"/>
                    <a:pt x="4424" y="14467"/>
                  </a:cubicBezTo>
                  <a:cubicBezTo>
                    <a:pt x="4552" y="14380"/>
                    <a:pt x="4631" y="14263"/>
                    <a:pt x="4660" y="14116"/>
                  </a:cubicBezTo>
                  <a:lnTo>
                    <a:pt x="5008" y="12344"/>
                  </a:lnTo>
                  <a:cubicBezTo>
                    <a:pt x="5037" y="12197"/>
                    <a:pt x="5009" y="12058"/>
                    <a:pt x="4922" y="11931"/>
                  </a:cubicBezTo>
                  <a:cubicBezTo>
                    <a:pt x="4835" y="11802"/>
                    <a:pt x="4718" y="11724"/>
                    <a:pt x="4570" y="11694"/>
                  </a:cubicBezTo>
                  <a:lnTo>
                    <a:pt x="2840" y="11355"/>
                  </a:lnTo>
                  <a:cubicBezTo>
                    <a:pt x="2804" y="11348"/>
                    <a:pt x="2768" y="11344"/>
                    <a:pt x="2732" y="113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0"/>
            <p:cNvSpPr/>
            <p:nvPr/>
          </p:nvSpPr>
          <p:spPr>
            <a:xfrm>
              <a:off x="3398900" y="796000"/>
              <a:ext cx="399525" cy="353825"/>
            </a:xfrm>
            <a:custGeom>
              <a:avLst/>
              <a:gdLst/>
              <a:ahLst/>
              <a:cxnLst/>
              <a:rect l="l" t="t" r="r" b="b"/>
              <a:pathLst>
                <a:path w="15981" h="14153" extrusionOk="0">
                  <a:moveTo>
                    <a:pt x="6210" y="1"/>
                  </a:moveTo>
                  <a:cubicBezTo>
                    <a:pt x="5717" y="1"/>
                    <a:pt x="5225" y="77"/>
                    <a:pt x="4753" y="228"/>
                  </a:cubicBezTo>
                  <a:cubicBezTo>
                    <a:pt x="4091" y="437"/>
                    <a:pt x="3462" y="772"/>
                    <a:pt x="2868" y="1232"/>
                  </a:cubicBezTo>
                  <a:cubicBezTo>
                    <a:pt x="2274" y="1692"/>
                    <a:pt x="1748" y="2235"/>
                    <a:pt x="1308" y="2845"/>
                  </a:cubicBezTo>
                  <a:lnTo>
                    <a:pt x="1308" y="2844"/>
                  </a:lnTo>
                  <a:cubicBezTo>
                    <a:pt x="803" y="3539"/>
                    <a:pt x="454" y="4281"/>
                    <a:pt x="261" y="5072"/>
                  </a:cubicBezTo>
                  <a:cubicBezTo>
                    <a:pt x="68" y="5863"/>
                    <a:pt x="1" y="6624"/>
                    <a:pt x="59" y="7357"/>
                  </a:cubicBezTo>
                  <a:cubicBezTo>
                    <a:pt x="118" y="8089"/>
                    <a:pt x="288" y="8765"/>
                    <a:pt x="571" y="9380"/>
                  </a:cubicBezTo>
                  <a:cubicBezTo>
                    <a:pt x="854" y="9997"/>
                    <a:pt x="1221" y="10479"/>
                    <a:pt x="1670" y="10824"/>
                  </a:cubicBezTo>
                  <a:cubicBezTo>
                    <a:pt x="1773" y="10897"/>
                    <a:pt x="1877" y="10934"/>
                    <a:pt x="1984" y="10934"/>
                  </a:cubicBezTo>
                  <a:cubicBezTo>
                    <a:pt x="2015" y="10934"/>
                    <a:pt x="2046" y="10931"/>
                    <a:pt x="2078" y="10925"/>
                  </a:cubicBezTo>
                  <a:cubicBezTo>
                    <a:pt x="2215" y="10899"/>
                    <a:pt x="2337" y="10820"/>
                    <a:pt x="2417" y="10705"/>
                  </a:cubicBezTo>
                  <a:lnTo>
                    <a:pt x="3574" y="9112"/>
                  </a:lnTo>
                  <a:cubicBezTo>
                    <a:pt x="3697" y="8942"/>
                    <a:pt x="3749" y="8795"/>
                    <a:pt x="3729" y="8670"/>
                  </a:cubicBezTo>
                  <a:cubicBezTo>
                    <a:pt x="3709" y="8546"/>
                    <a:pt x="3651" y="8399"/>
                    <a:pt x="3555" y="8229"/>
                  </a:cubicBezTo>
                  <a:cubicBezTo>
                    <a:pt x="2821" y="6896"/>
                    <a:pt x="2859" y="5672"/>
                    <a:pt x="3667" y="4557"/>
                  </a:cubicBezTo>
                  <a:cubicBezTo>
                    <a:pt x="4171" y="3863"/>
                    <a:pt x="4736" y="3422"/>
                    <a:pt x="5362" y="3235"/>
                  </a:cubicBezTo>
                  <a:cubicBezTo>
                    <a:pt x="5575" y="3172"/>
                    <a:pt x="5780" y="3141"/>
                    <a:pt x="5978" y="3141"/>
                  </a:cubicBezTo>
                  <a:cubicBezTo>
                    <a:pt x="6363" y="3141"/>
                    <a:pt x="6719" y="3260"/>
                    <a:pt x="7048" y="3498"/>
                  </a:cubicBezTo>
                  <a:cubicBezTo>
                    <a:pt x="7323" y="3698"/>
                    <a:pt x="7513" y="3966"/>
                    <a:pt x="7619" y="4304"/>
                  </a:cubicBezTo>
                  <a:cubicBezTo>
                    <a:pt x="7725" y="4641"/>
                    <a:pt x="7797" y="5023"/>
                    <a:pt x="7836" y="5452"/>
                  </a:cubicBezTo>
                  <a:cubicBezTo>
                    <a:pt x="7875" y="5881"/>
                    <a:pt x="7908" y="6340"/>
                    <a:pt x="7933" y="6828"/>
                  </a:cubicBezTo>
                  <a:cubicBezTo>
                    <a:pt x="7959" y="7324"/>
                    <a:pt x="8029" y="7816"/>
                    <a:pt x="8140" y="8299"/>
                  </a:cubicBezTo>
                  <a:cubicBezTo>
                    <a:pt x="8258" y="8803"/>
                    <a:pt x="8441" y="9288"/>
                    <a:pt x="8684" y="9745"/>
                  </a:cubicBezTo>
                  <a:cubicBezTo>
                    <a:pt x="8932" y="10215"/>
                    <a:pt x="9303" y="10649"/>
                    <a:pt x="9795" y="11047"/>
                  </a:cubicBezTo>
                  <a:cubicBezTo>
                    <a:pt x="9899" y="11138"/>
                    <a:pt x="10017" y="11183"/>
                    <a:pt x="10151" y="11183"/>
                  </a:cubicBezTo>
                  <a:cubicBezTo>
                    <a:pt x="10191" y="11183"/>
                    <a:pt x="10232" y="11178"/>
                    <a:pt x="10275" y="11170"/>
                  </a:cubicBezTo>
                  <a:cubicBezTo>
                    <a:pt x="10461" y="11135"/>
                    <a:pt x="10607" y="11046"/>
                    <a:pt x="10711" y="10901"/>
                  </a:cubicBezTo>
                  <a:lnTo>
                    <a:pt x="11796" y="9407"/>
                  </a:lnTo>
                  <a:cubicBezTo>
                    <a:pt x="11901" y="9262"/>
                    <a:pt x="11935" y="9107"/>
                    <a:pt x="11896" y="8939"/>
                  </a:cubicBezTo>
                  <a:cubicBezTo>
                    <a:pt x="11856" y="8770"/>
                    <a:pt x="11772" y="8615"/>
                    <a:pt x="11650" y="8490"/>
                  </a:cubicBezTo>
                  <a:cubicBezTo>
                    <a:pt x="11391" y="8243"/>
                    <a:pt x="11210" y="7926"/>
                    <a:pt x="11109" y="7541"/>
                  </a:cubicBezTo>
                  <a:cubicBezTo>
                    <a:pt x="11004" y="7139"/>
                    <a:pt x="10935" y="6728"/>
                    <a:pt x="10904" y="6313"/>
                  </a:cubicBezTo>
                  <a:cubicBezTo>
                    <a:pt x="10870" y="5879"/>
                    <a:pt x="10834" y="5417"/>
                    <a:pt x="10798" y="4929"/>
                  </a:cubicBezTo>
                  <a:cubicBezTo>
                    <a:pt x="10760" y="4440"/>
                    <a:pt x="10681" y="3955"/>
                    <a:pt x="10559" y="3480"/>
                  </a:cubicBezTo>
                  <a:cubicBezTo>
                    <a:pt x="10433" y="2992"/>
                    <a:pt x="10236" y="2524"/>
                    <a:pt x="9973" y="2094"/>
                  </a:cubicBezTo>
                  <a:cubicBezTo>
                    <a:pt x="9706" y="1649"/>
                    <a:pt x="9309" y="1238"/>
                    <a:pt x="8785" y="857"/>
                  </a:cubicBezTo>
                  <a:cubicBezTo>
                    <a:pt x="8144" y="390"/>
                    <a:pt x="7476" y="117"/>
                    <a:pt x="6785" y="35"/>
                  </a:cubicBezTo>
                  <a:cubicBezTo>
                    <a:pt x="6594" y="12"/>
                    <a:pt x="6402" y="1"/>
                    <a:pt x="6210" y="1"/>
                  </a:cubicBezTo>
                  <a:close/>
                  <a:moveTo>
                    <a:pt x="13590" y="9897"/>
                  </a:moveTo>
                  <a:cubicBezTo>
                    <a:pt x="13553" y="9897"/>
                    <a:pt x="13514" y="9900"/>
                    <a:pt x="13476" y="9906"/>
                  </a:cubicBezTo>
                  <a:cubicBezTo>
                    <a:pt x="13294" y="9935"/>
                    <a:pt x="13152" y="10022"/>
                    <a:pt x="13047" y="10166"/>
                  </a:cubicBezTo>
                  <a:lnTo>
                    <a:pt x="11820" y="11857"/>
                  </a:lnTo>
                  <a:cubicBezTo>
                    <a:pt x="11715" y="12001"/>
                    <a:pt x="11677" y="12162"/>
                    <a:pt x="11706" y="12345"/>
                  </a:cubicBezTo>
                  <a:cubicBezTo>
                    <a:pt x="11734" y="12527"/>
                    <a:pt x="11821" y="12668"/>
                    <a:pt x="11965" y="12774"/>
                  </a:cubicBezTo>
                  <a:lnTo>
                    <a:pt x="13695" y="14029"/>
                  </a:lnTo>
                  <a:cubicBezTo>
                    <a:pt x="13809" y="14111"/>
                    <a:pt x="13933" y="14152"/>
                    <a:pt x="14069" y="14152"/>
                  </a:cubicBezTo>
                  <a:cubicBezTo>
                    <a:pt x="14106" y="14152"/>
                    <a:pt x="14144" y="14149"/>
                    <a:pt x="14183" y="14143"/>
                  </a:cubicBezTo>
                  <a:cubicBezTo>
                    <a:pt x="14365" y="14114"/>
                    <a:pt x="14506" y="14028"/>
                    <a:pt x="14611" y="13884"/>
                  </a:cubicBezTo>
                  <a:lnTo>
                    <a:pt x="15839" y="12193"/>
                  </a:lnTo>
                  <a:cubicBezTo>
                    <a:pt x="15943" y="12049"/>
                    <a:pt x="15981" y="11887"/>
                    <a:pt x="15953" y="11705"/>
                  </a:cubicBezTo>
                  <a:cubicBezTo>
                    <a:pt x="15925" y="11523"/>
                    <a:pt x="15838" y="11382"/>
                    <a:pt x="15693" y="11276"/>
                  </a:cubicBezTo>
                  <a:lnTo>
                    <a:pt x="13964" y="10021"/>
                  </a:lnTo>
                  <a:cubicBezTo>
                    <a:pt x="13850" y="9938"/>
                    <a:pt x="13726" y="9897"/>
                    <a:pt x="13590" y="98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841"/>
                                        </p:tgtEl>
                                        <p:attrNameLst>
                                          <p:attrName>style.visibility</p:attrName>
                                        </p:attrNameLst>
                                      </p:cBhvr>
                                      <p:to>
                                        <p:strVal val="visible"/>
                                      </p:to>
                                    </p:set>
                                    <p:anim calcmode="lin" valueType="num">
                                      <p:cBhvr additive="base">
                                        <p:cTn id="7" dur="1000"/>
                                        <p:tgtEl>
                                          <p:spTgt spid="1841"/>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 calcmode="lin" valueType="num">
                                      <p:cBhvr additive="base">
                                        <p:cTn id="10" dur="1000"/>
                                        <p:tgtEl>
                                          <p:spTgt spid="1840"/>
                                        </p:tgtEl>
                                        <p:attrNameLst>
                                          <p:attrName>ppt_y</p:attrName>
                                        </p:attrNameLst>
                                      </p:cBhvr>
                                      <p:tavLst>
                                        <p:tav tm="0">
                                          <p:val>
                                            <p:strVal val="#ppt_y+1"/>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843"/>
                                        </p:tgtEl>
                                        <p:attrNameLst>
                                          <p:attrName>style.visibility</p:attrName>
                                        </p:attrNameLst>
                                      </p:cBhvr>
                                      <p:to>
                                        <p:strVal val="visible"/>
                                      </p:to>
                                    </p:set>
                                    <p:anim calcmode="lin" valueType="num">
                                      <p:cBhvr additive="base">
                                        <p:cTn id="14" dur="1000"/>
                                        <p:tgtEl>
                                          <p:spTgt spid="1843"/>
                                        </p:tgtEl>
                                        <p:attrNameLst>
                                          <p:attrName>ppt_y</p:attrName>
                                        </p:attrNameLst>
                                      </p:cBhvr>
                                      <p:tavLst>
                                        <p:tav tm="0">
                                          <p:val>
                                            <p:strVal val="#ppt_y+1"/>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42"/>
                                        </p:tgtEl>
                                        <p:attrNameLst>
                                          <p:attrName>style.visibility</p:attrName>
                                        </p:attrNameLst>
                                      </p:cBhvr>
                                      <p:to>
                                        <p:strVal val="visible"/>
                                      </p:to>
                                    </p:set>
                                    <p:anim calcmode="lin" valueType="num">
                                      <p:cBhvr additive="base">
                                        <p:cTn id="17" dur="1000"/>
                                        <p:tgtEl>
                                          <p:spTgt spid="184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 presetClass="entr" presetSubtype="4" fill="hold" nodeType="afterEffect">
                                  <p:stCondLst>
                                    <p:cond delay="0"/>
                                  </p:stCondLst>
                                  <p:childTnLst>
                                    <p:set>
                                      <p:cBhvr>
                                        <p:cTn id="20" dur="1" fill="hold">
                                          <p:stCondLst>
                                            <p:cond delay="0"/>
                                          </p:stCondLst>
                                        </p:cTn>
                                        <p:tgtEl>
                                          <p:spTgt spid="1845"/>
                                        </p:tgtEl>
                                        <p:attrNameLst>
                                          <p:attrName>style.visibility</p:attrName>
                                        </p:attrNameLst>
                                      </p:cBhvr>
                                      <p:to>
                                        <p:strVal val="visible"/>
                                      </p:to>
                                    </p:set>
                                    <p:anim calcmode="lin" valueType="num">
                                      <p:cBhvr additive="base">
                                        <p:cTn id="21" dur="1000"/>
                                        <p:tgtEl>
                                          <p:spTgt spid="1845"/>
                                        </p:tgtEl>
                                        <p:attrNameLst>
                                          <p:attrName>ppt_y</p:attrName>
                                        </p:attrNameLst>
                                      </p:cBhvr>
                                      <p:tavLst>
                                        <p:tav tm="0">
                                          <p:val>
                                            <p:strVal val="#ppt_y+1"/>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1844"/>
                                        </p:tgtEl>
                                        <p:attrNameLst>
                                          <p:attrName>style.visibility</p:attrName>
                                        </p:attrNameLst>
                                      </p:cBhvr>
                                      <p:to>
                                        <p:strVal val="visible"/>
                                      </p:to>
                                    </p:set>
                                    <p:anim calcmode="lin" valueType="num">
                                      <p:cBhvr additive="base">
                                        <p:cTn id="24" dur="1000"/>
                                        <p:tgtEl>
                                          <p:spTgt spid="18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62"/>
        <p:cNvGrpSpPr/>
        <p:nvPr/>
      </p:nvGrpSpPr>
      <p:grpSpPr>
        <a:xfrm>
          <a:off x="0" y="0"/>
          <a:ext cx="0" cy="0"/>
          <a:chOff x="0" y="0"/>
          <a:chExt cx="0" cy="0"/>
        </a:xfrm>
      </p:grpSpPr>
      <p:sp>
        <p:nvSpPr>
          <p:cNvPr id="2063" name="Google Shape;2063;p81">
            <a:hlinkClick r:id="" action="ppaction://noaction"/>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1"/>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Algunos tips para mejorar tu atención </a:t>
            </a:r>
            <a:endParaRPr/>
          </a:p>
        </p:txBody>
      </p:sp>
      <p:sp>
        <p:nvSpPr>
          <p:cNvPr id="2065" name="Google Shape;2065;p81"/>
          <p:cNvSpPr txBox="1">
            <a:spLocks noGrp="1"/>
          </p:cNvSpPr>
          <p:nvPr>
            <p:ph type="body" idx="1"/>
          </p:nvPr>
        </p:nvSpPr>
        <p:spPr>
          <a:xfrm>
            <a:off x="912775" y="1602450"/>
            <a:ext cx="4789800" cy="2778900"/>
          </a:xfrm>
          <a:prstGeom prst="rect">
            <a:avLst/>
          </a:prstGeom>
        </p:spPr>
        <p:txBody>
          <a:bodyPr spcFirstLastPara="1" wrap="square" lIns="91425" tIns="91425" rIns="91425" bIns="91425" anchor="t" anchorCtr="0">
            <a:noAutofit/>
          </a:bodyPr>
          <a:lstStyle/>
          <a:p>
            <a:pPr marL="457200" lvl="0" indent="-387350" algn="l" rtl="0">
              <a:spcBef>
                <a:spcPts val="0"/>
              </a:spcBef>
              <a:spcAft>
                <a:spcPts val="1000"/>
              </a:spcAft>
              <a:buSzPts val="2500"/>
              <a:buChar char="●"/>
            </a:pPr>
            <a:r>
              <a:rPr lang="en" sz="2000" u="sng">
                <a:solidFill>
                  <a:schemeClr val="hlink"/>
                </a:solidFill>
                <a:latin typeface="Arial"/>
                <a:ea typeface="Arial"/>
                <a:cs typeface="Arial"/>
                <a:sym typeface="Arial"/>
                <a:hlinkClick r:id="rId3"/>
              </a:rPr>
              <a:t>Clases online: cómo lograr una mejor concentración estudiando desde casa</a:t>
            </a:r>
            <a:endParaRPr sz="2500"/>
          </a:p>
        </p:txBody>
      </p:sp>
      <p:sp>
        <p:nvSpPr>
          <p:cNvPr id="2066" name="Google Shape;2066;p81">
            <a:hlinkClick r:id="" action="ppaction://noaction"/>
          </p:cNvPr>
          <p:cNvSpPr/>
          <p:nvPr/>
        </p:nvSpPr>
        <p:spPr>
          <a:xfrm rot="10800000">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1">
            <a:hlinkClick r:id="rId4" action="ppaction://hlinksldjump"/>
          </p:cNvPr>
          <p:cNvSpPr/>
          <p:nvPr/>
        </p:nvSpPr>
        <p:spPr>
          <a:xfrm>
            <a:off x="77574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81"/>
          <p:cNvGrpSpPr/>
          <p:nvPr/>
        </p:nvGrpSpPr>
        <p:grpSpPr>
          <a:xfrm>
            <a:off x="5168117" y="1465900"/>
            <a:ext cx="3326788" cy="3239641"/>
            <a:chOff x="1121350" y="238125"/>
            <a:chExt cx="5378800" cy="5237900"/>
          </a:xfrm>
        </p:grpSpPr>
        <p:sp>
          <p:nvSpPr>
            <p:cNvPr id="2069" name="Google Shape;2069;p81"/>
            <p:cNvSpPr/>
            <p:nvPr/>
          </p:nvSpPr>
          <p:spPr>
            <a:xfrm>
              <a:off x="2280450" y="3045200"/>
              <a:ext cx="4219700" cy="2430825"/>
            </a:xfrm>
            <a:custGeom>
              <a:avLst/>
              <a:gdLst/>
              <a:ahLst/>
              <a:cxnLst/>
              <a:rect l="l" t="t" r="r" b="b"/>
              <a:pathLst>
                <a:path w="168788" h="97233" extrusionOk="0">
                  <a:moveTo>
                    <a:pt x="111035" y="0"/>
                  </a:moveTo>
                  <a:cubicBezTo>
                    <a:pt x="110546" y="0"/>
                    <a:pt x="110056" y="108"/>
                    <a:pt x="109683" y="323"/>
                  </a:cubicBezTo>
                  <a:lnTo>
                    <a:pt x="747" y="63216"/>
                  </a:lnTo>
                  <a:cubicBezTo>
                    <a:pt x="0" y="63647"/>
                    <a:pt x="0" y="64346"/>
                    <a:pt x="747" y="64778"/>
                  </a:cubicBezTo>
                  <a:lnTo>
                    <a:pt x="56400" y="96909"/>
                  </a:lnTo>
                  <a:cubicBezTo>
                    <a:pt x="56773" y="97125"/>
                    <a:pt x="57263" y="97232"/>
                    <a:pt x="57752" y="97232"/>
                  </a:cubicBezTo>
                  <a:cubicBezTo>
                    <a:pt x="58241" y="97232"/>
                    <a:pt x="58731" y="97125"/>
                    <a:pt x="59104" y="96909"/>
                  </a:cubicBezTo>
                  <a:lnTo>
                    <a:pt x="168041" y="34015"/>
                  </a:lnTo>
                  <a:cubicBezTo>
                    <a:pt x="168787" y="33583"/>
                    <a:pt x="168787" y="32885"/>
                    <a:pt x="168041" y="32453"/>
                  </a:cubicBezTo>
                  <a:lnTo>
                    <a:pt x="112388" y="323"/>
                  </a:lnTo>
                  <a:cubicBezTo>
                    <a:pt x="112014" y="108"/>
                    <a:pt x="111524" y="0"/>
                    <a:pt x="111035"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1"/>
            <p:cNvSpPr/>
            <p:nvPr/>
          </p:nvSpPr>
          <p:spPr>
            <a:xfrm>
              <a:off x="1665171" y="3316597"/>
              <a:ext cx="2003525" cy="1139950"/>
            </a:xfrm>
            <a:custGeom>
              <a:avLst/>
              <a:gdLst/>
              <a:ahLst/>
              <a:cxnLst/>
              <a:rect l="l" t="t" r="r" b="b"/>
              <a:pathLst>
                <a:path w="80141" h="45598" extrusionOk="0">
                  <a:moveTo>
                    <a:pt x="39501" y="1"/>
                  </a:moveTo>
                  <a:cubicBezTo>
                    <a:pt x="36564" y="1"/>
                    <a:pt x="33627" y="648"/>
                    <a:pt x="31387" y="1941"/>
                  </a:cubicBezTo>
                  <a:lnTo>
                    <a:pt x="4482" y="17475"/>
                  </a:lnTo>
                  <a:cubicBezTo>
                    <a:pt x="1" y="20063"/>
                    <a:pt x="1" y="24257"/>
                    <a:pt x="4482" y="26845"/>
                  </a:cubicBezTo>
                  <a:lnTo>
                    <a:pt x="36963" y="45598"/>
                  </a:lnTo>
                  <a:lnTo>
                    <a:pt x="80140" y="20719"/>
                  </a:lnTo>
                  <a:lnTo>
                    <a:pt x="47616" y="1941"/>
                  </a:lnTo>
                  <a:cubicBezTo>
                    <a:pt x="45375" y="648"/>
                    <a:pt x="42438" y="1"/>
                    <a:pt x="3950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1"/>
            <p:cNvSpPr/>
            <p:nvPr/>
          </p:nvSpPr>
          <p:spPr>
            <a:xfrm>
              <a:off x="2658475" y="3090300"/>
              <a:ext cx="39025" cy="1291975"/>
            </a:xfrm>
            <a:custGeom>
              <a:avLst/>
              <a:gdLst/>
              <a:ahLst/>
              <a:cxnLst/>
              <a:rect l="l" t="t" r="r" b="b"/>
              <a:pathLst>
                <a:path w="1561" h="51679" extrusionOk="0">
                  <a:moveTo>
                    <a:pt x="780" y="1"/>
                  </a:moveTo>
                  <a:cubicBezTo>
                    <a:pt x="353" y="1"/>
                    <a:pt x="6" y="343"/>
                    <a:pt x="0" y="771"/>
                  </a:cubicBezTo>
                  <a:lnTo>
                    <a:pt x="0" y="50898"/>
                  </a:lnTo>
                  <a:cubicBezTo>
                    <a:pt x="0" y="51329"/>
                    <a:pt x="349" y="51678"/>
                    <a:pt x="780" y="51678"/>
                  </a:cubicBezTo>
                  <a:cubicBezTo>
                    <a:pt x="1210" y="51678"/>
                    <a:pt x="1560" y="51329"/>
                    <a:pt x="1559" y="50898"/>
                  </a:cubicBezTo>
                  <a:lnTo>
                    <a:pt x="1559" y="771"/>
                  </a:lnTo>
                  <a:cubicBezTo>
                    <a:pt x="1554" y="343"/>
                    <a:pt x="1207"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1"/>
            <p:cNvSpPr/>
            <p:nvPr/>
          </p:nvSpPr>
          <p:spPr>
            <a:xfrm>
              <a:off x="3046850" y="2914300"/>
              <a:ext cx="429650" cy="1011825"/>
            </a:xfrm>
            <a:custGeom>
              <a:avLst/>
              <a:gdLst/>
              <a:ahLst/>
              <a:cxnLst/>
              <a:rect l="l" t="t" r="r" b="b"/>
              <a:pathLst>
                <a:path w="17186" h="40473" extrusionOk="0">
                  <a:moveTo>
                    <a:pt x="885" y="0"/>
                  </a:moveTo>
                  <a:cubicBezTo>
                    <a:pt x="790" y="0"/>
                    <a:pt x="693" y="18"/>
                    <a:pt x="599" y="55"/>
                  </a:cubicBezTo>
                  <a:cubicBezTo>
                    <a:pt x="196" y="214"/>
                    <a:pt x="0" y="671"/>
                    <a:pt x="163" y="1073"/>
                  </a:cubicBezTo>
                  <a:lnTo>
                    <a:pt x="15535" y="39979"/>
                  </a:lnTo>
                  <a:cubicBezTo>
                    <a:pt x="15651" y="40277"/>
                    <a:pt x="15939" y="40472"/>
                    <a:pt x="16259" y="40472"/>
                  </a:cubicBezTo>
                  <a:cubicBezTo>
                    <a:pt x="16809" y="40471"/>
                    <a:pt x="17185" y="39918"/>
                    <a:pt x="16984" y="39406"/>
                  </a:cubicBezTo>
                  <a:lnTo>
                    <a:pt x="1613" y="500"/>
                  </a:lnTo>
                  <a:cubicBezTo>
                    <a:pt x="1493" y="190"/>
                    <a:pt x="1198" y="0"/>
                    <a:pt x="8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1"/>
            <p:cNvSpPr/>
            <p:nvPr/>
          </p:nvSpPr>
          <p:spPr>
            <a:xfrm>
              <a:off x="1928475" y="2998625"/>
              <a:ext cx="1499650" cy="810675"/>
            </a:xfrm>
            <a:custGeom>
              <a:avLst/>
              <a:gdLst/>
              <a:ahLst/>
              <a:cxnLst/>
              <a:rect l="l" t="t" r="r" b="b"/>
              <a:pathLst>
                <a:path w="59986" h="32427" extrusionOk="0">
                  <a:moveTo>
                    <a:pt x="29979" y="0"/>
                  </a:moveTo>
                  <a:cubicBezTo>
                    <a:pt x="29765" y="0"/>
                    <a:pt x="29561" y="89"/>
                    <a:pt x="29414" y="245"/>
                  </a:cubicBezTo>
                  <a:lnTo>
                    <a:pt x="297" y="30981"/>
                  </a:lnTo>
                  <a:cubicBezTo>
                    <a:pt x="1" y="31295"/>
                    <a:pt x="14" y="31788"/>
                    <a:pt x="327" y="32083"/>
                  </a:cubicBezTo>
                  <a:cubicBezTo>
                    <a:pt x="477" y="32226"/>
                    <a:pt x="670" y="32297"/>
                    <a:pt x="863" y="32297"/>
                  </a:cubicBezTo>
                  <a:cubicBezTo>
                    <a:pt x="1069" y="32297"/>
                    <a:pt x="1275" y="32216"/>
                    <a:pt x="1428" y="32054"/>
                  </a:cubicBezTo>
                  <a:lnTo>
                    <a:pt x="29979" y="1915"/>
                  </a:lnTo>
                  <a:lnTo>
                    <a:pt x="58582" y="32181"/>
                  </a:lnTo>
                  <a:cubicBezTo>
                    <a:pt x="58728" y="32338"/>
                    <a:pt x="58933" y="32427"/>
                    <a:pt x="59147" y="32427"/>
                  </a:cubicBezTo>
                  <a:lnTo>
                    <a:pt x="59147" y="32427"/>
                  </a:lnTo>
                  <a:cubicBezTo>
                    <a:pt x="59458" y="32426"/>
                    <a:pt x="59739" y="32240"/>
                    <a:pt x="59863" y="31954"/>
                  </a:cubicBezTo>
                  <a:cubicBezTo>
                    <a:pt x="59986" y="31669"/>
                    <a:pt x="59927" y="31337"/>
                    <a:pt x="59713" y="31111"/>
                  </a:cubicBezTo>
                  <a:lnTo>
                    <a:pt x="30546" y="245"/>
                  </a:lnTo>
                  <a:cubicBezTo>
                    <a:pt x="30399" y="89"/>
                    <a:pt x="30195" y="0"/>
                    <a:pt x="29980" y="0"/>
                  </a:cubicBezTo>
                  <a:close/>
                  <a:moveTo>
                    <a:pt x="59147" y="32427"/>
                  </a:moveTo>
                  <a:cubicBezTo>
                    <a:pt x="59147" y="32427"/>
                    <a:pt x="59147" y="32427"/>
                    <a:pt x="59147" y="32427"/>
                  </a:cubicBezTo>
                  <a:lnTo>
                    <a:pt x="59148" y="32427"/>
                  </a:lnTo>
                  <a:cubicBezTo>
                    <a:pt x="59148" y="32427"/>
                    <a:pt x="59148" y="32427"/>
                    <a:pt x="59147" y="3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1"/>
            <p:cNvSpPr/>
            <p:nvPr/>
          </p:nvSpPr>
          <p:spPr>
            <a:xfrm>
              <a:off x="1879450" y="2914300"/>
              <a:ext cx="429650" cy="1011825"/>
            </a:xfrm>
            <a:custGeom>
              <a:avLst/>
              <a:gdLst/>
              <a:ahLst/>
              <a:cxnLst/>
              <a:rect l="l" t="t" r="r" b="b"/>
              <a:pathLst>
                <a:path w="17186" h="40473" extrusionOk="0">
                  <a:moveTo>
                    <a:pt x="16301" y="0"/>
                  </a:moveTo>
                  <a:cubicBezTo>
                    <a:pt x="15988" y="0"/>
                    <a:pt x="15692" y="191"/>
                    <a:pt x="15574" y="501"/>
                  </a:cubicBezTo>
                  <a:lnTo>
                    <a:pt x="202" y="39406"/>
                  </a:lnTo>
                  <a:cubicBezTo>
                    <a:pt x="0" y="39918"/>
                    <a:pt x="378" y="40471"/>
                    <a:pt x="926" y="40472"/>
                  </a:cubicBezTo>
                  <a:cubicBezTo>
                    <a:pt x="1247" y="40472"/>
                    <a:pt x="1534" y="40277"/>
                    <a:pt x="1652" y="39979"/>
                  </a:cubicBezTo>
                  <a:lnTo>
                    <a:pt x="17023" y="1074"/>
                  </a:lnTo>
                  <a:cubicBezTo>
                    <a:pt x="17186" y="671"/>
                    <a:pt x="16991" y="214"/>
                    <a:pt x="16587" y="55"/>
                  </a:cubicBezTo>
                  <a:cubicBezTo>
                    <a:pt x="16493" y="18"/>
                    <a:pt x="16397" y="0"/>
                    <a:pt x="16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1"/>
            <p:cNvSpPr/>
            <p:nvPr/>
          </p:nvSpPr>
          <p:spPr>
            <a:xfrm>
              <a:off x="3385925" y="3779225"/>
              <a:ext cx="92250" cy="152150"/>
            </a:xfrm>
            <a:custGeom>
              <a:avLst/>
              <a:gdLst/>
              <a:ahLst/>
              <a:cxnLst/>
              <a:rect l="l" t="t" r="r" b="b"/>
              <a:pathLst>
                <a:path w="3690" h="6086" extrusionOk="0">
                  <a:moveTo>
                    <a:pt x="1637" y="1"/>
                  </a:moveTo>
                  <a:lnTo>
                    <a:pt x="0" y="573"/>
                  </a:lnTo>
                  <a:lnTo>
                    <a:pt x="1884" y="5601"/>
                  </a:lnTo>
                  <a:lnTo>
                    <a:pt x="1900" y="5674"/>
                  </a:lnTo>
                  <a:cubicBezTo>
                    <a:pt x="1902" y="5677"/>
                    <a:pt x="1904" y="5680"/>
                    <a:pt x="1903" y="5683"/>
                  </a:cubicBezTo>
                  <a:cubicBezTo>
                    <a:pt x="1939" y="5775"/>
                    <a:pt x="2019" y="5863"/>
                    <a:pt x="2144" y="5936"/>
                  </a:cubicBezTo>
                  <a:cubicBezTo>
                    <a:pt x="2315" y="6035"/>
                    <a:pt x="2539" y="6085"/>
                    <a:pt x="2762" y="6085"/>
                  </a:cubicBezTo>
                  <a:cubicBezTo>
                    <a:pt x="2986" y="6085"/>
                    <a:pt x="3210" y="6035"/>
                    <a:pt x="3381" y="5936"/>
                  </a:cubicBezTo>
                  <a:cubicBezTo>
                    <a:pt x="3530" y="5848"/>
                    <a:pt x="3669" y="5708"/>
                    <a:pt x="3686" y="5598"/>
                  </a:cubicBezTo>
                  <a:cubicBezTo>
                    <a:pt x="3690" y="5565"/>
                    <a:pt x="3690" y="5533"/>
                    <a:pt x="3686" y="5501"/>
                  </a:cubicBezTo>
                  <a:cubicBezTo>
                    <a:pt x="3686" y="5454"/>
                    <a:pt x="3681" y="5408"/>
                    <a:pt x="3669" y="5363"/>
                  </a:cubicBezTo>
                  <a:lnTo>
                    <a:pt x="1637"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1"/>
            <p:cNvSpPr/>
            <p:nvPr/>
          </p:nvSpPr>
          <p:spPr>
            <a:xfrm>
              <a:off x="1877725" y="3779225"/>
              <a:ext cx="92275" cy="152150"/>
            </a:xfrm>
            <a:custGeom>
              <a:avLst/>
              <a:gdLst/>
              <a:ahLst/>
              <a:cxnLst/>
              <a:rect l="l" t="t" r="r" b="b"/>
              <a:pathLst>
                <a:path w="3691" h="6086" extrusionOk="0">
                  <a:moveTo>
                    <a:pt x="2056" y="1"/>
                  </a:moveTo>
                  <a:lnTo>
                    <a:pt x="23" y="5363"/>
                  </a:lnTo>
                  <a:cubicBezTo>
                    <a:pt x="7" y="5440"/>
                    <a:pt x="0" y="5519"/>
                    <a:pt x="5" y="5598"/>
                  </a:cubicBezTo>
                  <a:cubicBezTo>
                    <a:pt x="23" y="5708"/>
                    <a:pt x="162" y="5848"/>
                    <a:pt x="311" y="5936"/>
                  </a:cubicBezTo>
                  <a:cubicBezTo>
                    <a:pt x="482" y="6035"/>
                    <a:pt x="706" y="6085"/>
                    <a:pt x="930" y="6085"/>
                  </a:cubicBezTo>
                  <a:cubicBezTo>
                    <a:pt x="1154" y="6085"/>
                    <a:pt x="1378" y="6035"/>
                    <a:pt x="1548" y="5936"/>
                  </a:cubicBezTo>
                  <a:cubicBezTo>
                    <a:pt x="1673" y="5863"/>
                    <a:pt x="1752" y="5775"/>
                    <a:pt x="1789" y="5683"/>
                  </a:cubicBezTo>
                  <a:cubicBezTo>
                    <a:pt x="1788" y="5680"/>
                    <a:pt x="1789" y="5677"/>
                    <a:pt x="1792" y="5674"/>
                  </a:cubicBezTo>
                  <a:lnTo>
                    <a:pt x="1807" y="5601"/>
                  </a:lnTo>
                  <a:lnTo>
                    <a:pt x="3691" y="573"/>
                  </a:lnTo>
                  <a:lnTo>
                    <a:pt x="2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1"/>
            <p:cNvSpPr/>
            <p:nvPr/>
          </p:nvSpPr>
          <p:spPr>
            <a:xfrm>
              <a:off x="2655500" y="4260075"/>
              <a:ext cx="44975" cy="129550"/>
            </a:xfrm>
            <a:custGeom>
              <a:avLst/>
              <a:gdLst/>
              <a:ahLst/>
              <a:cxnLst/>
              <a:rect l="l" t="t" r="r" b="b"/>
              <a:pathLst>
                <a:path w="1799" h="5182" extrusionOk="0">
                  <a:moveTo>
                    <a:pt x="899" y="1"/>
                  </a:moveTo>
                  <a:cubicBezTo>
                    <a:pt x="599" y="1"/>
                    <a:pt x="300" y="76"/>
                    <a:pt x="0" y="226"/>
                  </a:cubicBezTo>
                  <a:lnTo>
                    <a:pt x="0" y="4662"/>
                  </a:lnTo>
                  <a:cubicBezTo>
                    <a:pt x="0" y="4796"/>
                    <a:pt x="88" y="4929"/>
                    <a:pt x="263" y="5030"/>
                  </a:cubicBezTo>
                  <a:cubicBezTo>
                    <a:pt x="439" y="5131"/>
                    <a:pt x="669" y="5181"/>
                    <a:pt x="899" y="5181"/>
                  </a:cubicBezTo>
                  <a:cubicBezTo>
                    <a:pt x="1129" y="5181"/>
                    <a:pt x="1359" y="5131"/>
                    <a:pt x="1534" y="5030"/>
                  </a:cubicBezTo>
                  <a:cubicBezTo>
                    <a:pt x="1710" y="4929"/>
                    <a:pt x="1798" y="4796"/>
                    <a:pt x="1798" y="4662"/>
                  </a:cubicBezTo>
                  <a:lnTo>
                    <a:pt x="1798" y="226"/>
                  </a:lnTo>
                  <a:cubicBezTo>
                    <a:pt x="1498" y="76"/>
                    <a:pt x="1198"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1"/>
            <p:cNvSpPr/>
            <p:nvPr/>
          </p:nvSpPr>
          <p:spPr>
            <a:xfrm>
              <a:off x="1921950" y="1806800"/>
              <a:ext cx="1489975" cy="1613475"/>
            </a:xfrm>
            <a:custGeom>
              <a:avLst/>
              <a:gdLst/>
              <a:ahLst/>
              <a:cxnLst/>
              <a:rect l="l" t="t" r="r" b="b"/>
              <a:pathLst>
                <a:path w="59599" h="64539" extrusionOk="0">
                  <a:moveTo>
                    <a:pt x="18190" y="0"/>
                  </a:moveTo>
                  <a:cubicBezTo>
                    <a:pt x="15649" y="0"/>
                    <a:pt x="12594" y="1674"/>
                    <a:pt x="9013" y="3634"/>
                  </a:cubicBezTo>
                  <a:cubicBezTo>
                    <a:pt x="4582" y="6059"/>
                    <a:pt x="1121" y="9163"/>
                    <a:pt x="425" y="17400"/>
                  </a:cubicBezTo>
                  <a:cubicBezTo>
                    <a:pt x="1" y="22415"/>
                    <a:pt x="404" y="31998"/>
                    <a:pt x="1423" y="39261"/>
                  </a:cubicBezTo>
                  <a:lnTo>
                    <a:pt x="1423" y="39261"/>
                  </a:lnTo>
                  <a:cubicBezTo>
                    <a:pt x="1423" y="39260"/>
                    <a:pt x="1420" y="39255"/>
                    <a:pt x="1420" y="39255"/>
                  </a:cubicBezTo>
                  <a:lnTo>
                    <a:pt x="1420" y="39255"/>
                  </a:lnTo>
                  <a:cubicBezTo>
                    <a:pt x="2895" y="51389"/>
                    <a:pt x="4705" y="51411"/>
                    <a:pt x="7333" y="53441"/>
                  </a:cubicBezTo>
                  <a:cubicBezTo>
                    <a:pt x="11855" y="56935"/>
                    <a:pt x="22043" y="61847"/>
                    <a:pt x="26335" y="63537"/>
                  </a:cubicBezTo>
                  <a:cubicBezTo>
                    <a:pt x="28140" y="64247"/>
                    <a:pt x="29868" y="64539"/>
                    <a:pt x="31518" y="64539"/>
                  </a:cubicBezTo>
                  <a:cubicBezTo>
                    <a:pt x="36985" y="64539"/>
                    <a:pt x="41585" y="61334"/>
                    <a:pt x="45229" y="59535"/>
                  </a:cubicBezTo>
                  <a:cubicBezTo>
                    <a:pt x="49972" y="57191"/>
                    <a:pt x="55802" y="53538"/>
                    <a:pt x="57797" y="52088"/>
                  </a:cubicBezTo>
                  <a:cubicBezTo>
                    <a:pt x="58985" y="51226"/>
                    <a:pt x="59599" y="50355"/>
                    <a:pt x="59586" y="49436"/>
                  </a:cubicBezTo>
                  <a:cubicBezTo>
                    <a:pt x="59582" y="49071"/>
                    <a:pt x="59589" y="47577"/>
                    <a:pt x="59588" y="47197"/>
                  </a:cubicBezTo>
                  <a:cubicBezTo>
                    <a:pt x="59586" y="46022"/>
                    <a:pt x="58557" y="44769"/>
                    <a:pt x="56380" y="43357"/>
                  </a:cubicBezTo>
                  <a:cubicBezTo>
                    <a:pt x="52357" y="40746"/>
                    <a:pt x="43368" y="35508"/>
                    <a:pt x="37739" y="32388"/>
                  </a:cubicBezTo>
                  <a:cubicBezTo>
                    <a:pt x="37734" y="32365"/>
                    <a:pt x="37716" y="32346"/>
                    <a:pt x="37692" y="32342"/>
                  </a:cubicBezTo>
                  <a:cubicBezTo>
                    <a:pt x="33360" y="29713"/>
                    <a:pt x="29319" y="17194"/>
                    <a:pt x="26322" y="7679"/>
                  </a:cubicBezTo>
                  <a:cubicBezTo>
                    <a:pt x="25301" y="4437"/>
                    <a:pt x="24048" y="2602"/>
                    <a:pt x="22565" y="1741"/>
                  </a:cubicBezTo>
                  <a:cubicBezTo>
                    <a:pt x="22212" y="1535"/>
                    <a:pt x="20915" y="821"/>
                    <a:pt x="20625" y="648"/>
                  </a:cubicBezTo>
                  <a:cubicBezTo>
                    <a:pt x="19873" y="197"/>
                    <a:pt x="19062" y="0"/>
                    <a:pt x="1819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1"/>
            <p:cNvSpPr/>
            <p:nvPr/>
          </p:nvSpPr>
          <p:spPr>
            <a:xfrm>
              <a:off x="1921950" y="1806800"/>
              <a:ext cx="1489975" cy="1613475"/>
            </a:xfrm>
            <a:custGeom>
              <a:avLst/>
              <a:gdLst/>
              <a:ahLst/>
              <a:cxnLst/>
              <a:rect l="l" t="t" r="r" b="b"/>
              <a:pathLst>
                <a:path w="59599" h="64539" extrusionOk="0">
                  <a:moveTo>
                    <a:pt x="18190" y="0"/>
                  </a:moveTo>
                  <a:cubicBezTo>
                    <a:pt x="15649" y="0"/>
                    <a:pt x="12594" y="1674"/>
                    <a:pt x="9013" y="3634"/>
                  </a:cubicBezTo>
                  <a:cubicBezTo>
                    <a:pt x="4582" y="6059"/>
                    <a:pt x="1121" y="9163"/>
                    <a:pt x="425" y="17400"/>
                  </a:cubicBezTo>
                  <a:cubicBezTo>
                    <a:pt x="1" y="22415"/>
                    <a:pt x="404" y="31998"/>
                    <a:pt x="1423" y="39261"/>
                  </a:cubicBezTo>
                  <a:lnTo>
                    <a:pt x="1423" y="39261"/>
                  </a:lnTo>
                  <a:cubicBezTo>
                    <a:pt x="1423" y="39260"/>
                    <a:pt x="1420" y="39255"/>
                    <a:pt x="1420" y="39255"/>
                  </a:cubicBezTo>
                  <a:lnTo>
                    <a:pt x="1420" y="39255"/>
                  </a:lnTo>
                  <a:cubicBezTo>
                    <a:pt x="2895" y="51389"/>
                    <a:pt x="4705" y="51411"/>
                    <a:pt x="7333" y="53441"/>
                  </a:cubicBezTo>
                  <a:cubicBezTo>
                    <a:pt x="11855" y="56935"/>
                    <a:pt x="22043" y="61847"/>
                    <a:pt x="26335" y="63537"/>
                  </a:cubicBezTo>
                  <a:cubicBezTo>
                    <a:pt x="28140" y="64247"/>
                    <a:pt x="29868" y="64539"/>
                    <a:pt x="31518" y="64539"/>
                  </a:cubicBezTo>
                  <a:cubicBezTo>
                    <a:pt x="36985" y="64539"/>
                    <a:pt x="41585" y="61334"/>
                    <a:pt x="45229" y="59535"/>
                  </a:cubicBezTo>
                  <a:cubicBezTo>
                    <a:pt x="49972" y="57191"/>
                    <a:pt x="55802" y="53538"/>
                    <a:pt x="57797" y="52088"/>
                  </a:cubicBezTo>
                  <a:cubicBezTo>
                    <a:pt x="58985" y="51226"/>
                    <a:pt x="59599" y="50355"/>
                    <a:pt x="59586" y="49436"/>
                  </a:cubicBezTo>
                  <a:cubicBezTo>
                    <a:pt x="59582" y="49071"/>
                    <a:pt x="59589" y="47577"/>
                    <a:pt x="59588" y="47197"/>
                  </a:cubicBezTo>
                  <a:cubicBezTo>
                    <a:pt x="59586" y="46022"/>
                    <a:pt x="58557" y="44769"/>
                    <a:pt x="56380" y="43357"/>
                  </a:cubicBezTo>
                  <a:cubicBezTo>
                    <a:pt x="52357" y="40746"/>
                    <a:pt x="43368" y="35508"/>
                    <a:pt x="37739" y="32388"/>
                  </a:cubicBezTo>
                  <a:cubicBezTo>
                    <a:pt x="37734" y="32365"/>
                    <a:pt x="37716" y="32346"/>
                    <a:pt x="37692" y="32342"/>
                  </a:cubicBezTo>
                  <a:cubicBezTo>
                    <a:pt x="33360" y="29713"/>
                    <a:pt x="29319" y="17194"/>
                    <a:pt x="26322" y="7679"/>
                  </a:cubicBezTo>
                  <a:cubicBezTo>
                    <a:pt x="25301" y="4437"/>
                    <a:pt x="24048" y="2602"/>
                    <a:pt x="22565" y="1741"/>
                  </a:cubicBezTo>
                  <a:cubicBezTo>
                    <a:pt x="22212" y="1535"/>
                    <a:pt x="20915" y="821"/>
                    <a:pt x="20625" y="648"/>
                  </a:cubicBezTo>
                  <a:cubicBezTo>
                    <a:pt x="19873" y="197"/>
                    <a:pt x="19062" y="0"/>
                    <a:pt x="18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1"/>
            <p:cNvSpPr/>
            <p:nvPr/>
          </p:nvSpPr>
          <p:spPr>
            <a:xfrm>
              <a:off x="1969775" y="1806800"/>
              <a:ext cx="512000" cy="300050"/>
            </a:xfrm>
            <a:custGeom>
              <a:avLst/>
              <a:gdLst/>
              <a:ahLst/>
              <a:cxnLst/>
              <a:rect l="l" t="t" r="r" b="b"/>
              <a:pathLst>
                <a:path w="20480" h="12002" extrusionOk="0">
                  <a:moveTo>
                    <a:pt x="16277" y="0"/>
                  </a:moveTo>
                  <a:cubicBezTo>
                    <a:pt x="13735" y="0"/>
                    <a:pt x="10680" y="1673"/>
                    <a:pt x="7098" y="3634"/>
                  </a:cubicBezTo>
                  <a:cubicBezTo>
                    <a:pt x="4107" y="5275"/>
                    <a:pt x="1555" y="7224"/>
                    <a:pt x="0" y="10858"/>
                  </a:cubicBezTo>
                  <a:lnTo>
                    <a:pt x="1979" y="12001"/>
                  </a:lnTo>
                  <a:cubicBezTo>
                    <a:pt x="3532" y="8354"/>
                    <a:pt x="6089" y="6404"/>
                    <a:pt x="9092" y="4759"/>
                  </a:cubicBezTo>
                  <a:cubicBezTo>
                    <a:pt x="12671" y="2797"/>
                    <a:pt x="15727" y="1120"/>
                    <a:pt x="18270" y="1120"/>
                  </a:cubicBezTo>
                  <a:cubicBezTo>
                    <a:pt x="19055" y="1120"/>
                    <a:pt x="19791" y="1280"/>
                    <a:pt x="20479" y="1641"/>
                  </a:cubicBezTo>
                  <a:cubicBezTo>
                    <a:pt x="19992" y="1366"/>
                    <a:pt x="18969" y="797"/>
                    <a:pt x="18713" y="648"/>
                  </a:cubicBezTo>
                  <a:cubicBezTo>
                    <a:pt x="17961" y="197"/>
                    <a:pt x="17149" y="0"/>
                    <a:pt x="1627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1"/>
            <p:cNvSpPr/>
            <p:nvPr/>
          </p:nvSpPr>
          <p:spPr>
            <a:xfrm>
              <a:off x="1964975" y="1834800"/>
              <a:ext cx="1469375" cy="1529000"/>
            </a:xfrm>
            <a:custGeom>
              <a:avLst/>
              <a:gdLst/>
              <a:ahLst/>
              <a:cxnLst/>
              <a:rect l="l" t="t" r="r" b="b"/>
              <a:pathLst>
                <a:path w="58775" h="61160" extrusionOk="0">
                  <a:moveTo>
                    <a:pt x="35962" y="31216"/>
                  </a:moveTo>
                  <a:lnTo>
                    <a:pt x="35962" y="31216"/>
                  </a:lnTo>
                  <a:cubicBezTo>
                    <a:pt x="35963" y="31217"/>
                    <a:pt x="35964" y="31217"/>
                    <a:pt x="35964" y="31218"/>
                  </a:cubicBezTo>
                  <a:cubicBezTo>
                    <a:pt x="35964" y="31217"/>
                    <a:pt x="35963" y="31217"/>
                    <a:pt x="35962" y="31216"/>
                  </a:cubicBezTo>
                  <a:close/>
                  <a:moveTo>
                    <a:pt x="18465" y="0"/>
                  </a:moveTo>
                  <a:cubicBezTo>
                    <a:pt x="15922" y="0"/>
                    <a:pt x="12865" y="1679"/>
                    <a:pt x="9281" y="3640"/>
                  </a:cubicBezTo>
                  <a:cubicBezTo>
                    <a:pt x="4851" y="6065"/>
                    <a:pt x="1390" y="9169"/>
                    <a:pt x="694" y="17406"/>
                  </a:cubicBezTo>
                  <a:cubicBezTo>
                    <a:pt x="0" y="25612"/>
                    <a:pt x="1519" y="46062"/>
                    <a:pt x="4330" y="48532"/>
                  </a:cubicBezTo>
                  <a:cubicBezTo>
                    <a:pt x="7396" y="51923"/>
                    <a:pt x="19700" y="58225"/>
                    <a:pt x="24614" y="60159"/>
                  </a:cubicBezTo>
                  <a:cubicBezTo>
                    <a:pt x="26418" y="60868"/>
                    <a:pt x="28147" y="61160"/>
                    <a:pt x="29796" y="61160"/>
                  </a:cubicBezTo>
                  <a:cubicBezTo>
                    <a:pt x="35264" y="61160"/>
                    <a:pt x="39864" y="57956"/>
                    <a:pt x="43509" y="56156"/>
                  </a:cubicBezTo>
                  <a:cubicBezTo>
                    <a:pt x="48252" y="53813"/>
                    <a:pt x="54081" y="50160"/>
                    <a:pt x="56077" y="48711"/>
                  </a:cubicBezTo>
                  <a:cubicBezTo>
                    <a:pt x="58775" y="46751"/>
                    <a:pt x="58526" y="44746"/>
                    <a:pt x="54659" y="42237"/>
                  </a:cubicBezTo>
                  <a:cubicBezTo>
                    <a:pt x="52049" y="40544"/>
                    <a:pt x="51992" y="40112"/>
                    <a:pt x="35889" y="31187"/>
                  </a:cubicBezTo>
                  <a:lnTo>
                    <a:pt x="35889" y="31187"/>
                  </a:lnTo>
                  <a:cubicBezTo>
                    <a:pt x="35914" y="31194"/>
                    <a:pt x="35940" y="31203"/>
                    <a:pt x="35962" y="31216"/>
                  </a:cubicBezTo>
                  <a:lnTo>
                    <a:pt x="35962" y="31216"/>
                  </a:lnTo>
                  <a:cubicBezTo>
                    <a:pt x="31633" y="28577"/>
                    <a:pt x="27597" y="16068"/>
                    <a:pt x="24601" y="6560"/>
                  </a:cubicBezTo>
                  <a:cubicBezTo>
                    <a:pt x="23072" y="1709"/>
                    <a:pt x="21031" y="0"/>
                    <a:pt x="18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1"/>
            <p:cNvSpPr/>
            <p:nvPr/>
          </p:nvSpPr>
          <p:spPr>
            <a:xfrm>
              <a:off x="2864075" y="2615225"/>
              <a:ext cx="175" cy="150"/>
            </a:xfrm>
            <a:custGeom>
              <a:avLst/>
              <a:gdLst/>
              <a:ahLst/>
              <a:cxnLst/>
              <a:rect l="l" t="t" r="r" b="b"/>
              <a:pathLst>
                <a:path w="7" h="6" extrusionOk="0">
                  <a:moveTo>
                    <a:pt x="0" y="1"/>
                  </a:moveTo>
                  <a:lnTo>
                    <a:pt x="7" y="5"/>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1"/>
            <p:cNvSpPr/>
            <p:nvPr/>
          </p:nvSpPr>
          <p:spPr>
            <a:xfrm>
              <a:off x="2943900" y="4033025"/>
              <a:ext cx="401350" cy="587625"/>
            </a:xfrm>
            <a:custGeom>
              <a:avLst/>
              <a:gdLst/>
              <a:ahLst/>
              <a:cxnLst/>
              <a:rect l="l" t="t" r="r" b="b"/>
              <a:pathLst>
                <a:path w="16054" h="23505" extrusionOk="0">
                  <a:moveTo>
                    <a:pt x="4271" y="1"/>
                  </a:moveTo>
                  <a:cubicBezTo>
                    <a:pt x="2746" y="1"/>
                    <a:pt x="1253" y="464"/>
                    <a:pt x="0" y="2017"/>
                  </a:cubicBezTo>
                  <a:cubicBezTo>
                    <a:pt x="0" y="2017"/>
                    <a:pt x="1117" y="8617"/>
                    <a:pt x="447" y="10893"/>
                  </a:cubicBezTo>
                  <a:cubicBezTo>
                    <a:pt x="372" y="11145"/>
                    <a:pt x="306" y="11361"/>
                    <a:pt x="247" y="11544"/>
                  </a:cubicBezTo>
                  <a:cubicBezTo>
                    <a:pt x="39" y="12191"/>
                    <a:pt x="185" y="12899"/>
                    <a:pt x="631" y="13410"/>
                  </a:cubicBezTo>
                  <a:cubicBezTo>
                    <a:pt x="1096" y="13944"/>
                    <a:pt x="1730" y="14668"/>
                    <a:pt x="2406" y="15428"/>
                  </a:cubicBezTo>
                  <a:cubicBezTo>
                    <a:pt x="3756" y="16944"/>
                    <a:pt x="5591" y="19994"/>
                    <a:pt x="7887" y="21910"/>
                  </a:cubicBezTo>
                  <a:cubicBezTo>
                    <a:pt x="9245" y="23043"/>
                    <a:pt x="11295" y="23504"/>
                    <a:pt x="12962" y="23504"/>
                  </a:cubicBezTo>
                  <a:cubicBezTo>
                    <a:pt x="14116" y="23504"/>
                    <a:pt x="15086" y="23283"/>
                    <a:pt x="15518" y="22911"/>
                  </a:cubicBezTo>
                  <a:cubicBezTo>
                    <a:pt x="16054" y="22450"/>
                    <a:pt x="16021" y="21973"/>
                    <a:pt x="15684" y="21544"/>
                  </a:cubicBezTo>
                  <a:cubicBezTo>
                    <a:pt x="15304" y="21062"/>
                    <a:pt x="14237" y="19945"/>
                    <a:pt x="13775" y="19351"/>
                  </a:cubicBezTo>
                  <a:cubicBezTo>
                    <a:pt x="11649" y="16617"/>
                    <a:pt x="10350" y="14111"/>
                    <a:pt x="9036" y="11247"/>
                  </a:cubicBezTo>
                  <a:cubicBezTo>
                    <a:pt x="7870" y="8709"/>
                    <a:pt x="7716" y="528"/>
                    <a:pt x="7716" y="528"/>
                  </a:cubicBezTo>
                  <a:cubicBezTo>
                    <a:pt x="6610" y="269"/>
                    <a:pt x="5431" y="1"/>
                    <a:pt x="427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1"/>
            <p:cNvSpPr/>
            <p:nvPr/>
          </p:nvSpPr>
          <p:spPr>
            <a:xfrm>
              <a:off x="2937125" y="4377600"/>
              <a:ext cx="525475" cy="293700"/>
            </a:xfrm>
            <a:custGeom>
              <a:avLst/>
              <a:gdLst/>
              <a:ahLst/>
              <a:cxnLst/>
              <a:rect l="l" t="t" r="r" b="b"/>
              <a:pathLst>
                <a:path w="21019" h="11748" extrusionOk="0">
                  <a:moveTo>
                    <a:pt x="158" y="1"/>
                  </a:moveTo>
                  <a:cubicBezTo>
                    <a:pt x="158" y="1"/>
                    <a:pt x="1" y="677"/>
                    <a:pt x="217" y="1255"/>
                  </a:cubicBezTo>
                  <a:cubicBezTo>
                    <a:pt x="433" y="1833"/>
                    <a:pt x="1987" y="2942"/>
                    <a:pt x="2791" y="3390"/>
                  </a:cubicBezTo>
                  <a:cubicBezTo>
                    <a:pt x="3594" y="3838"/>
                    <a:pt x="4201" y="4498"/>
                    <a:pt x="4867" y="5775"/>
                  </a:cubicBezTo>
                  <a:cubicBezTo>
                    <a:pt x="5784" y="7527"/>
                    <a:pt x="7193" y="9429"/>
                    <a:pt x="9027" y="10385"/>
                  </a:cubicBezTo>
                  <a:cubicBezTo>
                    <a:pt x="10483" y="11144"/>
                    <a:pt x="12519" y="11748"/>
                    <a:pt x="14988" y="11748"/>
                  </a:cubicBezTo>
                  <a:cubicBezTo>
                    <a:pt x="15629" y="11748"/>
                    <a:pt x="16299" y="11707"/>
                    <a:pt x="16996" y="11618"/>
                  </a:cubicBezTo>
                  <a:cubicBezTo>
                    <a:pt x="20377" y="11185"/>
                    <a:pt x="20749" y="9223"/>
                    <a:pt x="20749" y="9223"/>
                  </a:cubicBezTo>
                  <a:cubicBezTo>
                    <a:pt x="20749" y="9223"/>
                    <a:pt x="21019" y="7373"/>
                    <a:pt x="20200" y="7038"/>
                  </a:cubicBezTo>
                  <a:cubicBezTo>
                    <a:pt x="19380" y="6702"/>
                    <a:pt x="158"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1"/>
            <p:cNvSpPr/>
            <p:nvPr/>
          </p:nvSpPr>
          <p:spPr>
            <a:xfrm>
              <a:off x="2931700" y="4195850"/>
              <a:ext cx="535100" cy="440175"/>
            </a:xfrm>
            <a:custGeom>
              <a:avLst/>
              <a:gdLst/>
              <a:ahLst/>
              <a:cxnLst/>
              <a:rect l="l" t="t" r="r" b="b"/>
              <a:pathLst>
                <a:path w="21404" h="17607" extrusionOk="0">
                  <a:moveTo>
                    <a:pt x="8634" y="0"/>
                  </a:moveTo>
                  <a:cubicBezTo>
                    <a:pt x="8371" y="0"/>
                    <a:pt x="8101" y="130"/>
                    <a:pt x="7859" y="256"/>
                  </a:cubicBezTo>
                  <a:cubicBezTo>
                    <a:pt x="7307" y="545"/>
                    <a:pt x="6675" y="1023"/>
                    <a:pt x="6075" y="1185"/>
                  </a:cubicBezTo>
                  <a:cubicBezTo>
                    <a:pt x="5871" y="1239"/>
                    <a:pt x="5636" y="1256"/>
                    <a:pt x="5394" y="1256"/>
                  </a:cubicBezTo>
                  <a:cubicBezTo>
                    <a:pt x="5072" y="1256"/>
                    <a:pt x="4739" y="1226"/>
                    <a:pt x="4457" y="1214"/>
                  </a:cubicBezTo>
                  <a:cubicBezTo>
                    <a:pt x="4397" y="1212"/>
                    <a:pt x="4335" y="1209"/>
                    <a:pt x="4273" y="1209"/>
                  </a:cubicBezTo>
                  <a:cubicBezTo>
                    <a:pt x="4060" y="1209"/>
                    <a:pt x="3845" y="1237"/>
                    <a:pt x="3699" y="1383"/>
                  </a:cubicBezTo>
                  <a:cubicBezTo>
                    <a:pt x="3533" y="1549"/>
                    <a:pt x="3517" y="1811"/>
                    <a:pt x="3523" y="2045"/>
                  </a:cubicBezTo>
                  <a:cubicBezTo>
                    <a:pt x="3531" y="2343"/>
                    <a:pt x="3557" y="2639"/>
                    <a:pt x="3604" y="2933"/>
                  </a:cubicBezTo>
                  <a:cubicBezTo>
                    <a:pt x="3626" y="3077"/>
                    <a:pt x="3653" y="3229"/>
                    <a:pt x="3603" y="3366"/>
                  </a:cubicBezTo>
                  <a:cubicBezTo>
                    <a:pt x="3531" y="3564"/>
                    <a:pt x="3309" y="3679"/>
                    <a:pt x="3098" y="3679"/>
                  </a:cubicBezTo>
                  <a:cubicBezTo>
                    <a:pt x="3095" y="3679"/>
                    <a:pt x="3092" y="3679"/>
                    <a:pt x="3089" y="3678"/>
                  </a:cubicBezTo>
                  <a:cubicBezTo>
                    <a:pt x="2875" y="3676"/>
                    <a:pt x="2673" y="3578"/>
                    <a:pt x="2493" y="3462"/>
                  </a:cubicBezTo>
                  <a:cubicBezTo>
                    <a:pt x="1782" y="3004"/>
                    <a:pt x="1268" y="2443"/>
                    <a:pt x="1141" y="1606"/>
                  </a:cubicBezTo>
                  <a:cubicBezTo>
                    <a:pt x="1141" y="1606"/>
                    <a:pt x="1131" y="1159"/>
                    <a:pt x="1099" y="746"/>
                  </a:cubicBezTo>
                  <a:cubicBezTo>
                    <a:pt x="857" y="875"/>
                    <a:pt x="612" y="1087"/>
                    <a:pt x="532" y="1359"/>
                  </a:cubicBezTo>
                  <a:cubicBezTo>
                    <a:pt x="436" y="1693"/>
                    <a:pt x="449" y="2055"/>
                    <a:pt x="384" y="2396"/>
                  </a:cubicBezTo>
                  <a:cubicBezTo>
                    <a:pt x="220" y="3240"/>
                    <a:pt x="73" y="4098"/>
                    <a:pt x="35" y="4959"/>
                  </a:cubicBezTo>
                  <a:cubicBezTo>
                    <a:pt x="1" y="5752"/>
                    <a:pt x="73" y="6541"/>
                    <a:pt x="376" y="7271"/>
                  </a:cubicBezTo>
                  <a:cubicBezTo>
                    <a:pt x="1295" y="8689"/>
                    <a:pt x="3604" y="9256"/>
                    <a:pt x="4856" y="11192"/>
                  </a:cubicBezTo>
                  <a:cubicBezTo>
                    <a:pt x="6109" y="13129"/>
                    <a:pt x="7564" y="16089"/>
                    <a:pt x="11909" y="17183"/>
                  </a:cubicBezTo>
                  <a:cubicBezTo>
                    <a:pt x="13096" y="17481"/>
                    <a:pt x="14212" y="17607"/>
                    <a:pt x="15226" y="17607"/>
                  </a:cubicBezTo>
                  <a:cubicBezTo>
                    <a:pt x="17923" y="17607"/>
                    <a:pt x="19893" y="16718"/>
                    <a:pt x="20529" y="15841"/>
                  </a:cubicBezTo>
                  <a:cubicBezTo>
                    <a:pt x="21404" y="14632"/>
                    <a:pt x="20722" y="13418"/>
                    <a:pt x="17986" y="11758"/>
                  </a:cubicBezTo>
                  <a:cubicBezTo>
                    <a:pt x="15081" y="9995"/>
                    <a:pt x="11753" y="5512"/>
                    <a:pt x="11752" y="5510"/>
                  </a:cubicBezTo>
                  <a:cubicBezTo>
                    <a:pt x="11262" y="4823"/>
                    <a:pt x="9797" y="1839"/>
                    <a:pt x="9535" y="1025"/>
                  </a:cubicBezTo>
                  <a:cubicBezTo>
                    <a:pt x="9412" y="639"/>
                    <a:pt x="9266" y="192"/>
                    <a:pt x="8887" y="46"/>
                  </a:cubicBezTo>
                  <a:cubicBezTo>
                    <a:pt x="8804" y="14"/>
                    <a:pt x="8720" y="0"/>
                    <a:pt x="863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1"/>
            <p:cNvSpPr/>
            <p:nvPr/>
          </p:nvSpPr>
          <p:spPr>
            <a:xfrm>
              <a:off x="2931700" y="4195850"/>
              <a:ext cx="535100" cy="440175"/>
            </a:xfrm>
            <a:custGeom>
              <a:avLst/>
              <a:gdLst/>
              <a:ahLst/>
              <a:cxnLst/>
              <a:rect l="l" t="t" r="r" b="b"/>
              <a:pathLst>
                <a:path w="21404" h="17607" extrusionOk="0">
                  <a:moveTo>
                    <a:pt x="8634" y="0"/>
                  </a:moveTo>
                  <a:cubicBezTo>
                    <a:pt x="8371" y="0"/>
                    <a:pt x="8101" y="130"/>
                    <a:pt x="7859" y="256"/>
                  </a:cubicBezTo>
                  <a:cubicBezTo>
                    <a:pt x="7307" y="545"/>
                    <a:pt x="6675" y="1023"/>
                    <a:pt x="6075" y="1185"/>
                  </a:cubicBezTo>
                  <a:cubicBezTo>
                    <a:pt x="5871" y="1239"/>
                    <a:pt x="5636" y="1256"/>
                    <a:pt x="5394" y="1256"/>
                  </a:cubicBezTo>
                  <a:cubicBezTo>
                    <a:pt x="5072" y="1256"/>
                    <a:pt x="4739" y="1226"/>
                    <a:pt x="4457" y="1214"/>
                  </a:cubicBezTo>
                  <a:cubicBezTo>
                    <a:pt x="4397" y="1212"/>
                    <a:pt x="4335" y="1209"/>
                    <a:pt x="4273" y="1209"/>
                  </a:cubicBezTo>
                  <a:cubicBezTo>
                    <a:pt x="4060" y="1209"/>
                    <a:pt x="3845" y="1237"/>
                    <a:pt x="3699" y="1383"/>
                  </a:cubicBezTo>
                  <a:cubicBezTo>
                    <a:pt x="3533" y="1549"/>
                    <a:pt x="3517" y="1811"/>
                    <a:pt x="3523" y="2045"/>
                  </a:cubicBezTo>
                  <a:cubicBezTo>
                    <a:pt x="3531" y="2343"/>
                    <a:pt x="3557" y="2639"/>
                    <a:pt x="3604" y="2933"/>
                  </a:cubicBezTo>
                  <a:cubicBezTo>
                    <a:pt x="3626" y="3077"/>
                    <a:pt x="3653" y="3229"/>
                    <a:pt x="3603" y="3366"/>
                  </a:cubicBezTo>
                  <a:cubicBezTo>
                    <a:pt x="3531" y="3564"/>
                    <a:pt x="3309" y="3679"/>
                    <a:pt x="3098" y="3679"/>
                  </a:cubicBezTo>
                  <a:cubicBezTo>
                    <a:pt x="3095" y="3679"/>
                    <a:pt x="3092" y="3679"/>
                    <a:pt x="3089" y="3678"/>
                  </a:cubicBezTo>
                  <a:cubicBezTo>
                    <a:pt x="2875" y="3676"/>
                    <a:pt x="2673" y="3578"/>
                    <a:pt x="2493" y="3462"/>
                  </a:cubicBezTo>
                  <a:cubicBezTo>
                    <a:pt x="1782" y="3004"/>
                    <a:pt x="1268" y="2443"/>
                    <a:pt x="1141" y="1606"/>
                  </a:cubicBezTo>
                  <a:cubicBezTo>
                    <a:pt x="1141" y="1606"/>
                    <a:pt x="1131" y="1159"/>
                    <a:pt x="1099" y="746"/>
                  </a:cubicBezTo>
                  <a:cubicBezTo>
                    <a:pt x="857" y="875"/>
                    <a:pt x="612" y="1087"/>
                    <a:pt x="532" y="1359"/>
                  </a:cubicBezTo>
                  <a:cubicBezTo>
                    <a:pt x="436" y="1693"/>
                    <a:pt x="449" y="2055"/>
                    <a:pt x="384" y="2396"/>
                  </a:cubicBezTo>
                  <a:cubicBezTo>
                    <a:pt x="220" y="3240"/>
                    <a:pt x="73" y="4098"/>
                    <a:pt x="35" y="4959"/>
                  </a:cubicBezTo>
                  <a:cubicBezTo>
                    <a:pt x="1" y="5752"/>
                    <a:pt x="73" y="6541"/>
                    <a:pt x="376" y="7271"/>
                  </a:cubicBezTo>
                  <a:cubicBezTo>
                    <a:pt x="1295" y="8689"/>
                    <a:pt x="3604" y="9256"/>
                    <a:pt x="4856" y="11192"/>
                  </a:cubicBezTo>
                  <a:cubicBezTo>
                    <a:pt x="6109" y="13129"/>
                    <a:pt x="7564" y="16089"/>
                    <a:pt x="11909" y="17183"/>
                  </a:cubicBezTo>
                  <a:cubicBezTo>
                    <a:pt x="13096" y="17481"/>
                    <a:pt x="14212" y="17607"/>
                    <a:pt x="15226" y="17607"/>
                  </a:cubicBezTo>
                  <a:cubicBezTo>
                    <a:pt x="17923" y="17607"/>
                    <a:pt x="19893" y="16718"/>
                    <a:pt x="20529" y="15841"/>
                  </a:cubicBezTo>
                  <a:cubicBezTo>
                    <a:pt x="21404" y="14632"/>
                    <a:pt x="20722" y="13418"/>
                    <a:pt x="17986" y="11758"/>
                  </a:cubicBezTo>
                  <a:cubicBezTo>
                    <a:pt x="15081" y="9995"/>
                    <a:pt x="11753" y="5512"/>
                    <a:pt x="11752" y="5510"/>
                  </a:cubicBezTo>
                  <a:cubicBezTo>
                    <a:pt x="11262" y="4823"/>
                    <a:pt x="9797" y="1839"/>
                    <a:pt x="9535" y="1025"/>
                  </a:cubicBezTo>
                  <a:cubicBezTo>
                    <a:pt x="9412" y="639"/>
                    <a:pt x="9266" y="192"/>
                    <a:pt x="8887" y="46"/>
                  </a:cubicBezTo>
                  <a:cubicBezTo>
                    <a:pt x="8804" y="14"/>
                    <a:pt x="8720" y="0"/>
                    <a:pt x="8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1"/>
            <p:cNvSpPr/>
            <p:nvPr/>
          </p:nvSpPr>
          <p:spPr>
            <a:xfrm>
              <a:off x="3392350" y="3781300"/>
              <a:ext cx="407975" cy="597075"/>
            </a:xfrm>
            <a:custGeom>
              <a:avLst/>
              <a:gdLst/>
              <a:ahLst/>
              <a:cxnLst/>
              <a:rect l="l" t="t" r="r" b="b"/>
              <a:pathLst>
                <a:path w="16319" h="23883" extrusionOk="0">
                  <a:moveTo>
                    <a:pt x="5162" y="1"/>
                  </a:moveTo>
                  <a:cubicBezTo>
                    <a:pt x="3350" y="1"/>
                    <a:pt x="1488" y="564"/>
                    <a:pt x="1" y="2248"/>
                  </a:cubicBezTo>
                  <a:cubicBezTo>
                    <a:pt x="1" y="2248"/>
                    <a:pt x="2017" y="8471"/>
                    <a:pt x="1244" y="10714"/>
                  </a:cubicBezTo>
                  <a:cubicBezTo>
                    <a:pt x="1158" y="10964"/>
                    <a:pt x="1083" y="11176"/>
                    <a:pt x="1015" y="11357"/>
                  </a:cubicBezTo>
                  <a:cubicBezTo>
                    <a:pt x="779" y="11993"/>
                    <a:pt x="892" y="12706"/>
                    <a:pt x="1315" y="13237"/>
                  </a:cubicBezTo>
                  <a:cubicBezTo>
                    <a:pt x="1756" y="13793"/>
                    <a:pt x="2357" y="14544"/>
                    <a:pt x="2999" y="15333"/>
                  </a:cubicBezTo>
                  <a:cubicBezTo>
                    <a:pt x="4279" y="16908"/>
                    <a:pt x="5976" y="20037"/>
                    <a:pt x="8185" y="22054"/>
                  </a:cubicBezTo>
                  <a:cubicBezTo>
                    <a:pt x="9593" y="23341"/>
                    <a:pt x="11842" y="23882"/>
                    <a:pt x="13571" y="23882"/>
                  </a:cubicBezTo>
                  <a:cubicBezTo>
                    <a:pt x="14552" y="23882"/>
                    <a:pt x="15365" y="23708"/>
                    <a:pt x="15762" y="23396"/>
                  </a:cubicBezTo>
                  <a:cubicBezTo>
                    <a:pt x="16318" y="22958"/>
                    <a:pt x="16306" y="22480"/>
                    <a:pt x="15989" y="22036"/>
                  </a:cubicBezTo>
                  <a:cubicBezTo>
                    <a:pt x="15632" y="21538"/>
                    <a:pt x="14615" y="20375"/>
                    <a:pt x="14180" y="19760"/>
                  </a:cubicBezTo>
                  <a:cubicBezTo>
                    <a:pt x="12178" y="16934"/>
                    <a:pt x="10994" y="14372"/>
                    <a:pt x="9808" y="11454"/>
                  </a:cubicBezTo>
                  <a:cubicBezTo>
                    <a:pt x="8756" y="8865"/>
                    <a:pt x="8104" y="438"/>
                    <a:pt x="8104" y="438"/>
                  </a:cubicBezTo>
                  <a:cubicBezTo>
                    <a:pt x="7191" y="180"/>
                    <a:pt x="6184" y="1"/>
                    <a:pt x="516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1"/>
            <p:cNvSpPr/>
            <p:nvPr/>
          </p:nvSpPr>
          <p:spPr>
            <a:xfrm>
              <a:off x="3402175" y="4134125"/>
              <a:ext cx="525500" cy="293700"/>
            </a:xfrm>
            <a:custGeom>
              <a:avLst/>
              <a:gdLst/>
              <a:ahLst/>
              <a:cxnLst/>
              <a:rect l="l" t="t" r="r" b="b"/>
              <a:pathLst>
                <a:path w="21020" h="11748" extrusionOk="0">
                  <a:moveTo>
                    <a:pt x="159" y="0"/>
                  </a:moveTo>
                  <a:cubicBezTo>
                    <a:pt x="159" y="0"/>
                    <a:pt x="1" y="677"/>
                    <a:pt x="217" y="1255"/>
                  </a:cubicBezTo>
                  <a:cubicBezTo>
                    <a:pt x="434" y="1834"/>
                    <a:pt x="1987" y="2941"/>
                    <a:pt x="2791" y="3390"/>
                  </a:cubicBezTo>
                  <a:cubicBezTo>
                    <a:pt x="3594" y="3838"/>
                    <a:pt x="4200" y="4498"/>
                    <a:pt x="4867" y="5774"/>
                  </a:cubicBezTo>
                  <a:cubicBezTo>
                    <a:pt x="5783" y="7526"/>
                    <a:pt x="7193" y="9429"/>
                    <a:pt x="9028" y="10384"/>
                  </a:cubicBezTo>
                  <a:cubicBezTo>
                    <a:pt x="10483" y="11143"/>
                    <a:pt x="12518" y="11748"/>
                    <a:pt x="14986" y="11748"/>
                  </a:cubicBezTo>
                  <a:cubicBezTo>
                    <a:pt x="15628" y="11748"/>
                    <a:pt x="16298" y="11707"/>
                    <a:pt x="16995" y="11617"/>
                  </a:cubicBezTo>
                  <a:cubicBezTo>
                    <a:pt x="20377" y="11184"/>
                    <a:pt x="20749" y="9223"/>
                    <a:pt x="20749" y="9223"/>
                  </a:cubicBezTo>
                  <a:cubicBezTo>
                    <a:pt x="20749" y="9223"/>
                    <a:pt x="21020" y="7373"/>
                    <a:pt x="20199" y="7038"/>
                  </a:cubicBezTo>
                  <a:cubicBezTo>
                    <a:pt x="19380" y="6702"/>
                    <a:pt x="159" y="1"/>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1"/>
            <p:cNvSpPr/>
            <p:nvPr/>
          </p:nvSpPr>
          <p:spPr>
            <a:xfrm>
              <a:off x="3396750" y="3941450"/>
              <a:ext cx="535100" cy="451075"/>
            </a:xfrm>
            <a:custGeom>
              <a:avLst/>
              <a:gdLst/>
              <a:ahLst/>
              <a:cxnLst/>
              <a:rect l="l" t="t" r="r" b="b"/>
              <a:pathLst>
                <a:path w="21404" h="18043" extrusionOk="0">
                  <a:moveTo>
                    <a:pt x="8500" y="1"/>
                  </a:moveTo>
                  <a:cubicBezTo>
                    <a:pt x="8282" y="1"/>
                    <a:pt x="8054" y="74"/>
                    <a:pt x="7862" y="182"/>
                  </a:cubicBezTo>
                  <a:cubicBezTo>
                    <a:pt x="7529" y="370"/>
                    <a:pt x="7250" y="647"/>
                    <a:pt x="6910" y="820"/>
                  </a:cubicBezTo>
                  <a:cubicBezTo>
                    <a:pt x="6358" y="1099"/>
                    <a:pt x="5709" y="1077"/>
                    <a:pt x="5100" y="1187"/>
                  </a:cubicBezTo>
                  <a:cubicBezTo>
                    <a:pt x="3873" y="1409"/>
                    <a:pt x="3424" y="2223"/>
                    <a:pt x="3604" y="3369"/>
                  </a:cubicBezTo>
                  <a:cubicBezTo>
                    <a:pt x="3625" y="3513"/>
                    <a:pt x="3653" y="3665"/>
                    <a:pt x="3603" y="3802"/>
                  </a:cubicBezTo>
                  <a:cubicBezTo>
                    <a:pt x="3530" y="4000"/>
                    <a:pt x="3309" y="4114"/>
                    <a:pt x="3098" y="4114"/>
                  </a:cubicBezTo>
                  <a:cubicBezTo>
                    <a:pt x="3095" y="4114"/>
                    <a:pt x="3092" y="4114"/>
                    <a:pt x="3089" y="4114"/>
                  </a:cubicBezTo>
                  <a:cubicBezTo>
                    <a:pt x="2875" y="4112"/>
                    <a:pt x="2673" y="4014"/>
                    <a:pt x="2494" y="3898"/>
                  </a:cubicBezTo>
                  <a:cubicBezTo>
                    <a:pt x="1782" y="3441"/>
                    <a:pt x="1327" y="2874"/>
                    <a:pt x="1199" y="2037"/>
                  </a:cubicBezTo>
                  <a:cubicBezTo>
                    <a:pt x="1199" y="2037"/>
                    <a:pt x="1173" y="1590"/>
                    <a:pt x="1100" y="1183"/>
                  </a:cubicBezTo>
                  <a:cubicBezTo>
                    <a:pt x="857" y="1312"/>
                    <a:pt x="611" y="1522"/>
                    <a:pt x="532" y="1795"/>
                  </a:cubicBezTo>
                  <a:cubicBezTo>
                    <a:pt x="436" y="2129"/>
                    <a:pt x="449" y="2492"/>
                    <a:pt x="383" y="2831"/>
                  </a:cubicBezTo>
                  <a:cubicBezTo>
                    <a:pt x="220" y="3675"/>
                    <a:pt x="72" y="4534"/>
                    <a:pt x="35" y="5395"/>
                  </a:cubicBezTo>
                  <a:cubicBezTo>
                    <a:pt x="0" y="6188"/>
                    <a:pt x="74" y="6976"/>
                    <a:pt x="376" y="7706"/>
                  </a:cubicBezTo>
                  <a:cubicBezTo>
                    <a:pt x="1294" y="9124"/>
                    <a:pt x="3604" y="9693"/>
                    <a:pt x="4856" y="11628"/>
                  </a:cubicBezTo>
                  <a:cubicBezTo>
                    <a:pt x="6108" y="13564"/>
                    <a:pt x="7564" y="16524"/>
                    <a:pt x="11910" y="17618"/>
                  </a:cubicBezTo>
                  <a:cubicBezTo>
                    <a:pt x="13097" y="17917"/>
                    <a:pt x="14213" y="18042"/>
                    <a:pt x="15227" y="18042"/>
                  </a:cubicBezTo>
                  <a:cubicBezTo>
                    <a:pt x="17924" y="18042"/>
                    <a:pt x="19894" y="17154"/>
                    <a:pt x="20529" y="16276"/>
                  </a:cubicBezTo>
                  <a:cubicBezTo>
                    <a:pt x="21404" y="15069"/>
                    <a:pt x="20722" y="13853"/>
                    <a:pt x="17986" y="12193"/>
                  </a:cubicBezTo>
                  <a:cubicBezTo>
                    <a:pt x="15081" y="10431"/>
                    <a:pt x="11753" y="5949"/>
                    <a:pt x="11750" y="5947"/>
                  </a:cubicBezTo>
                  <a:cubicBezTo>
                    <a:pt x="11429" y="5495"/>
                    <a:pt x="11137" y="5081"/>
                    <a:pt x="10905" y="4578"/>
                  </a:cubicBezTo>
                  <a:cubicBezTo>
                    <a:pt x="10661" y="4050"/>
                    <a:pt x="10416" y="3500"/>
                    <a:pt x="10201" y="2972"/>
                  </a:cubicBezTo>
                  <a:cubicBezTo>
                    <a:pt x="9903" y="2240"/>
                    <a:pt x="9633" y="1496"/>
                    <a:pt x="9343" y="761"/>
                  </a:cubicBezTo>
                  <a:cubicBezTo>
                    <a:pt x="9251" y="528"/>
                    <a:pt x="9149" y="282"/>
                    <a:pt x="8946" y="136"/>
                  </a:cubicBezTo>
                  <a:cubicBezTo>
                    <a:pt x="8815" y="40"/>
                    <a:pt x="8660" y="1"/>
                    <a:pt x="8500"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1"/>
            <p:cNvSpPr/>
            <p:nvPr/>
          </p:nvSpPr>
          <p:spPr>
            <a:xfrm>
              <a:off x="3396750" y="3941450"/>
              <a:ext cx="535100" cy="451075"/>
            </a:xfrm>
            <a:custGeom>
              <a:avLst/>
              <a:gdLst/>
              <a:ahLst/>
              <a:cxnLst/>
              <a:rect l="l" t="t" r="r" b="b"/>
              <a:pathLst>
                <a:path w="21404" h="18043" extrusionOk="0">
                  <a:moveTo>
                    <a:pt x="8500" y="1"/>
                  </a:moveTo>
                  <a:cubicBezTo>
                    <a:pt x="8282" y="1"/>
                    <a:pt x="8054" y="74"/>
                    <a:pt x="7862" y="182"/>
                  </a:cubicBezTo>
                  <a:cubicBezTo>
                    <a:pt x="7529" y="370"/>
                    <a:pt x="7250" y="647"/>
                    <a:pt x="6910" y="820"/>
                  </a:cubicBezTo>
                  <a:cubicBezTo>
                    <a:pt x="6358" y="1099"/>
                    <a:pt x="5709" y="1077"/>
                    <a:pt x="5100" y="1187"/>
                  </a:cubicBezTo>
                  <a:cubicBezTo>
                    <a:pt x="3873" y="1409"/>
                    <a:pt x="3424" y="2223"/>
                    <a:pt x="3604" y="3369"/>
                  </a:cubicBezTo>
                  <a:cubicBezTo>
                    <a:pt x="3625" y="3513"/>
                    <a:pt x="3653" y="3665"/>
                    <a:pt x="3603" y="3802"/>
                  </a:cubicBezTo>
                  <a:cubicBezTo>
                    <a:pt x="3530" y="4000"/>
                    <a:pt x="3309" y="4114"/>
                    <a:pt x="3098" y="4114"/>
                  </a:cubicBezTo>
                  <a:cubicBezTo>
                    <a:pt x="3095" y="4114"/>
                    <a:pt x="3092" y="4114"/>
                    <a:pt x="3089" y="4114"/>
                  </a:cubicBezTo>
                  <a:cubicBezTo>
                    <a:pt x="2875" y="4112"/>
                    <a:pt x="2673" y="4014"/>
                    <a:pt x="2494" y="3898"/>
                  </a:cubicBezTo>
                  <a:cubicBezTo>
                    <a:pt x="1782" y="3441"/>
                    <a:pt x="1327" y="2874"/>
                    <a:pt x="1199" y="2037"/>
                  </a:cubicBezTo>
                  <a:cubicBezTo>
                    <a:pt x="1199" y="2037"/>
                    <a:pt x="1173" y="1590"/>
                    <a:pt x="1100" y="1183"/>
                  </a:cubicBezTo>
                  <a:cubicBezTo>
                    <a:pt x="857" y="1312"/>
                    <a:pt x="611" y="1522"/>
                    <a:pt x="532" y="1795"/>
                  </a:cubicBezTo>
                  <a:cubicBezTo>
                    <a:pt x="436" y="2129"/>
                    <a:pt x="449" y="2492"/>
                    <a:pt x="383" y="2831"/>
                  </a:cubicBezTo>
                  <a:cubicBezTo>
                    <a:pt x="220" y="3675"/>
                    <a:pt x="72" y="4534"/>
                    <a:pt x="35" y="5395"/>
                  </a:cubicBezTo>
                  <a:cubicBezTo>
                    <a:pt x="0" y="6188"/>
                    <a:pt x="74" y="6976"/>
                    <a:pt x="376" y="7706"/>
                  </a:cubicBezTo>
                  <a:cubicBezTo>
                    <a:pt x="1294" y="9124"/>
                    <a:pt x="3604" y="9693"/>
                    <a:pt x="4856" y="11628"/>
                  </a:cubicBezTo>
                  <a:cubicBezTo>
                    <a:pt x="6108" y="13564"/>
                    <a:pt x="7564" y="16524"/>
                    <a:pt x="11910" y="17618"/>
                  </a:cubicBezTo>
                  <a:cubicBezTo>
                    <a:pt x="13097" y="17917"/>
                    <a:pt x="14213" y="18042"/>
                    <a:pt x="15227" y="18042"/>
                  </a:cubicBezTo>
                  <a:cubicBezTo>
                    <a:pt x="17924" y="18042"/>
                    <a:pt x="19894" y="17154"/>
                    <a:pt x="20529" y="16276"/>
                  </a:cubicBezTo>
                  <a:cubicBezTo>
                    <a:pt x="21404" y="15069"/>
                    <a:pt x="20722" y="13853"/>
                    <a:pt x="17986" y="12193"/>
                  </a:cubicBezTo>
                  <a:cubicBezTo>
                    <a:pt x="15081" y="10431"/>
                    <a:pt x="11753" y="5949"/>
                    <a:pt x="11750" y="5947"/>
                  </a:cubicBezTo>
                  <a:cubicBezTo>
                    <a:pt x="11429" y="5495"/>
                    <a:pt x="11137" y="5081"/>
                    <a:pt x="10905" y="4578"/>
                  </a:cubicBezTo>
                  <a:cubicBezTo>
                    <a:pt x="10661" y="4050"/>
                    <a:pt x="10416" y="3500"/>
                    <a:pt x="10201" y="2972"/>
                  </a:cubicBezTo>
                  <a:cubicBezTo>
                    <a:pt x="9903" y="2240"/>
                    <a:pt x="9633" y="1496"/>
                    <a:pt x="9343" y="761"/>
                  </a:cubicBezTo>
                  <a:cubicBezTo>
                    <a:pt x="9251" y="528"/>
                    <a:pt x="9149" y="282"/>
                    <a:pt x="8946" y="136"/>
                  </a:cubicBezTo>
                  <a:cubicBezTo>
                    <a:pt x="8815" y="40"/>
                    <a:pt x="8660" y="1"/>
                    <a:pt x="8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1"/>
            <p:cNvSpPr/>
            <p:nvPr/>
          </p:nvSpPr>
          <p:spPr>
            <a:xfrm>
              <a:off x="2201850" y="2578225"/>
              <a:ext cx="1403900" cy="1572175"/>
            </a:xfrm>
            <a:custGeom>
              <a:avLst/>
              <a:gdLst/>
              <a:ahLst/>
              <a:cxnLst/>
              <a:rect l="l" t="t" r="r" b="b"/>
              <a:pathLst>
                <a:path w="56156" h="62887" extrusionOk="0">
                  <a:moveTo>
                    <a:pt x="30430" y="0"/>
                  </a:moveTo>
                  <a:lnTo>
                    <a:pt x="9408" y="1691"/>
                  </a:lnTo>
                  <a:lnTo>
                    <a:pt x="1" y="1485"/>
                  </a:lnTo>
                  <a:lnTo>
                    <a:pt x="1" y="1485"/>
                  </a:lnTo>
                  <a:cubicBezTo>
                    <a:pt x="58" y="6943"/>
                    <a:pt x="463" y="14557"/>
                    <a:pt x="4182" y="18845"/>
                  </a:cubicBezTo>
                  <a:cubicBezTo>
                    <a:pt x="6219" y="21194"/>
                    <a:pt x="9493" y="23134"/>
                    <a:pt x="13005" y="25520"/>
                  </a:cubicBezTo>
                  <a:cubicBezTo>
                    <a:pt x="20417" y="30557"/>
                    <a:pt x="25677" y="34172"/>
                    <a:pt x="25677" y="34172"/>
                  </a:cubicBezTo>
                  <a:cubicBezTo>
                    <a:pt x="25370" y="36921"/>
                    <a:pt x="24418" y="40767"/>
                    <a:pt x="26536" y="49162"/>
                  </a:cubicBezTo>
                  <a:cubicBezTo>
                    <a:pt x="27736" y="53917"/>
                    <a:pt x="28843" y="57746"/>
                    <a:pt x="29681" y="62428"/>
                  </a:cubicBezTo>
                  <a:cubicBezTo>
                    <a:pt x="30141" y="62741"/>
                    <a:pt x="31050" y="62886"/>
                    <a:pt x="32103" y="62886"/>
                  </a:cubicBezTo>
                  <a:cubicBezTo>
                    <a:pt x="34238" y="62886"/>
                    <a:pt x="36965" y="62290"/>
                    <a:pt x="37740" y="61286"/>
                  </a:cubicBezTo>
                  <a:cubicBezTo>
                    <a:pt x="37740" y="57774"/>
                    <a:pt x="38942" y="30997"/>
                    <a:pt x="37376" y="27466"/>
                  </a:cubicBezTo>
                  <a:cubicBezTo>
                    <a:pt x="36832" y="26238"/>
                    <a:pt x="32355" y="21262"/>
                    <a:pt x="29539" y="18178"/>
                  </a:cubicBezTo>
                  <a:lnTo>
                    <a:pt x="29539" y="18178"/>
                  </a:lnTo>
                  <a:cubicBezTo>
                    <a:pt x="37065" y="23668"/>
                    <a:pt x="39701" y="25692"/>
                    <a:pt x="39701" y="25692"/>
                  </a:cubicBezTo>
                  <a:cubicBezTo>
                    <a:pt x="39701" y="25692"/>
                    <a:pt x="39917" y="30379"/>
                    <a:pt x="41551" y="35189"/>
                  </a:cubicBezTo>
                  <a:cubicBezTo>
                    <a:pt x="42442" y="37810"/>
                    <a:pt x="43600" y="40345"/>
                    <a:pt x="44846" y="44142"/>
                  </a:cubicBezTo>
                  <a:cubicBezTo>
                    <a:pt x="46374" y="48802"/>
                    <a:pt x="46728" y="49871"/>
                    <a:pt x="47830" y="53034"/>
                  </a:cubicBezTo>
                  <a:cubicBezTo>
                    <a:pt x="48035" y="53069"/>
                    <a:pt x="48285" y="53085"/>
                    <a:pt x="48569" y="53085"/>
                  </a:cubicBezTo>
                  <a:cubicBezTo>
                    <a:pt x="50734" y="53085"/>
                    <a:pt x="54872" y="52122"/>
                    <a:pt x="56156" y="51102"/>
                  </a:cubicBezTo>
                  <a:cubicBezTo>
                    <a:pt x="55881" y="47128"/>
                    <a:pt x="54060" y="20401"/>
                    <a:pt x="52470" y="16882"/>
                  </a:cubicBezTo>
                  <a:cubicBezTo>
                    <a:pt x="49720" y="10798"/>
                    <a:pt x="30430" y="0"/>
                    <a:pt x="30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1"/>
            <p:cNvSpPr/>
            <p:nvPr/>
          </p:nvSpPr>
          <p:spPr>
            <a:xfrm>
              <a:off x="2785625" y="2687850"/>
              <a:ext cx="408750" cy="532675"/>
            </a:xfrm>
            <a:custGeom>
              <a:avLst/>
              <a:gdLst/>
              <a:ahLst/>
              <a:cxnLst/>
              <a:rect l="l" t="t" r="r" b="b"/>
              <a:pathLst>
                <a:path w="16350" h="21307" extrusionOk="0">
                  <a:moveTo>
                    <a:pt x="5635" y="1"/>
                  </a:moveTo>
                  <a:lnTo>
                    <a:pt x="5635" y="1"/>
                  </a:lnTo>
                  <a:cubicBezTo>
                    <a:pt x="4536" y="5617"/>
                    <a:pt x="1" y="7543"/>
                    <a:pt x="1" y="7543"/>
                  </a:cubicBezTo>
                  <a:lnTo>
                    <a:pt x="6188" y="13792"/>
                  </a:lnTo>
                  <a:lnTo>
                    <a:pt x="16350" y="21307"/>
                  </a:lnTo>
                  <a:lnTo>
                    <a:pt x="16350" y="21307"/>
                  </a:lnTo>
                  <a:lnTo>
                    <a:pt x="7767" y="13179"/>
                  </a:lnTo>
                  <a:lnTo>
                    <a:pt x="3455" y="7910"/>
                  </a:lnTo>
                  <a:cubicBezTo>
                    <a:pt x="6977" y="3856"/>
                    <a:pt x="5635" y="1"/>
                    <a:pt x="56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1"/>
            <p:cNvSpPr/>
            <p:nvPr/>
          </p:nvSpPr>
          <p:spPr>
            <a:xfrm>
              <a:off x="2782600" y="1610100"/>
              <a:ext cx="769425" cy="955200"/>
            </a:xfrm>
            <a:custGeom>
              <a:avLst/>
              <a:gdLst/>
              <a:ahLst/>
              <a:cxnLst/>
              <a:rect l="l" t="t" r="r" b="b"/>
              <a:pathLst>
                <a:path w="30777" h="38208" extrusionOk="0">
                  <a:moveTo>
                    <a:pt x="286" y="0"/>
                  </a:moveTo>
                  <a:cubicBezTo>
                    <a:pt x="192" y="0"/>
                    <a:pt x="97" y="1"/>
                    <a:pt x="1" y="2"/>
                  </a:cubicBezTo>
                  <a:cubicBezTo>
                    <a:pt x="1" y="2"/>
                    <a:pt x="1740" y="15704"/>
                    <a:pt x="5921" y="25973"/>
                  </a:cubicBezTo>
                  <a:cubicBezTo>
                    <a:pt x="8854" y="33177"/>
                    <a:pt x="9076" y="33432"/>
                    <a:pt x="11273" y="34261"/>
                  </a:cubicBezTo>
                  <a:cubicBezTo>
                    <a:pt x="13470" y="35092"/>
                    <a:pt x="25822" y="38207"/>
                    <a:pt x="25822" y="38207"/>
                  </a:cubicBezTo>
                  <a:lnTo>
                    <a:pt x="30777" y="33464"/>
                  </a:lnTo>
                  <a:cubicBezTo>
                    <a:pt x="25658" y="31424"/>
                    <a:pt x="16343" y="26684"/>
                    <a:pt x="16343" y="26684"/>
                  </a:cubicBezTo>
                  <a:cubicBezTo>
                    <a:pt x="16343" y="26684"/>
                    <a:pt x="10216" y="8505"/>
                    <a:pt x="8661" y="4987"/>
                  </a:cubicBezTo>
                  <a:cubicBezTo>
                    <a:pt x="7140" y="1544"/>
                    <a:pt x="4602" y="0"/>
                    <a:pt x="28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1"/>
            <p:cNvSpPr/>
            <p:nvPr/>
          </p:nvSpPr>
          <p:spPr>
            <a:xfrm>
              <a:off x="2746250" y="1606725"/>
              <a:ext cx="407125" cy="657600"/>
            </a:xfrm>
            <a:custGeom>
              <a:avLst/>
              <a:gdLst/>
              <a:ahLst/>
              <a:cxnLst/>
              <a:rect l="l" t="t" r="r" b="b"/>
              <a:pathLst>
                <a:path w="16285" h="26304" extrusionOk="0">
                  <a:moveTo>
                    <a:pt x="2004" y="0"/>
                  </a:moveTo>
                  <a:cubicBezTo>
                    <a:pt x="1283" y="0"/>
                    <a:pt x="600" y="53"/>
                    <a:pt x="1" y="135"/>
                  </a:cubicBezTo>
                  <a:lnTo>
                    <a:pt x="882" y="10438"/>
                  </a:lnTo>
                  <a:lnTo>
                    <a:pt x="7040" y="26303"/>
                  </a:lnTo>
                  <a:cubicBezTo>
                    <a:pt x="13180" y="25862"/>
                    <a:pt x="16284" y="21923"/>
                    <a:pt x="16284" y="21923"/>
                  </a:cubicBezTo>
                  <a:cubicBezTo>
                    <a:pt x="16284" y="21923"/>
                    <a:pt x="10991" y="5470"/>
                    <a:pt x="8937" y="2726"/>
                  </a:cubicBezTo>
                  <a:cubicBezTo>
                    <a:pt x="7350" y="607"/>
                    <a:pt x="4455" y="0"/>
                    <a:pt x="2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1"/>
            <p:cNvSpPr/>
            <p:nvPr/>
          </p:nvSpPr>
          <p:spPr>
            <a:xfrm>
              <a:off x="2175750" y="1609725"/>
              <a:ext cx="789750" cy="1157975"/>
            </a:xfrm>
            <a:custGeom>
              <a:avLst/>
              <a:gdLst/>
              <a:ahLst/>
              <a:cxnLst/>
              <a:rect l="l" t="t" r="r" b="b"/>
              <a:pathLst>
                <a:path w="31590" h="46319" extrusionOk="0">
                  <a:moveTo>
                    <a:pt x="23464" y="1"/>
                  </a:moveTo>
                  <a:cubicBezTo>
                    <a:pt x="23464" y="1"/>
                    <a:pt x="17946" y="85"/>
                    <a:pt x="15245" y="201"/>
                  </a:cubicBezTo>
                  <a:cubicBezTo>
                    <a:pt x="12544" y="316"/>
                    <a:pt x="6119" y="1592"/>
                    <a:pt x="3713" y="2119"/>
                  </a:cubicBezTo>
                  <a:cubicBezTo>
                    <a:pt x="787" y="3121"/>
                    <a:pt x="3538" y="2964"/>
                    <a:pt x="2119" y="7008"/>
                  </a:cubicBezTo>
                  <a:cubicBezTo>
                    <a:pt x="1" y="13045"/>
                    <a:pt x="655" y="21369"/>
                    <a:pt x="655" y="27074"/>
                  </a:cubicBezTo>
                  <a:cubicBezTo>
                    <a:pt x="655" y="34652"/>
                    <a:pt x="835" y="43419"/>
                    <a:pt x="835" y="43419"/>
                  </a:cubicBezTo>
                  <a:cubicBezTo>
                    <a:pt x="3176" y="45398"/>
                    <a:pt x="7451" y="46318"/>
                    <a:pt x="12102" y="46318"/>
                  </a:cubicBezTo>
                  <a:cubicBezTo>
                    <a:pt x="20170" y="46318"/>
                    <a:pt x="29373" y="43550"/>
                    <a:pt x="31589" y="38740"/>
                  </a:cubicBezTo>
                  <a:cubicBezTo>
                    <a:pt x="31589" y="38740"/>
                    <a:pt x="29812" y="29817"/>
                    <a:pt x="31039" y="12530"/>
                  </a:cubicBezTo>
                  <a:cubicBezTo>
                    <a:pt x="31589" y="4788"/>
                    <a:pt x="28831" y="1"/>
                    <a:pt x="23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1"/>
            <p:cNvSpPr/>
            <p:nvPr/>
          </p:nvSpPr>
          <p:spPr>
            <a:xfrm>
              <a:off x="2610125" y="973525"/>
              <a:ext cx="289025" cy="278200"/>
            </a:xfrm>
            <a:custGeom>
              <a:avLst/>
              <a:gdLst/>
              <a:ahLst/>
              <a:cxnLst/>
              <a:rect l="l" t="t" r="r" b="b"/>
              <a:pathLst>
                <a:path w="11561" h="11128" extrusionOk="0">
                  <a:moveTo>
                    <a:pt x="5787" y="1"/>
                  </a:moveTo>
                  <a:cubicBezTo>
                    <a:pt x="5645" y="1"/>
                    <a:pt x="5502" y="6"/>
                    <a:pt x="5358" y="17"/>
                  </a:cubicBezTo>
                  <a:cubicBezTo>
                    <a:pt x="2295" y="249"/>
                    <a:pt x="0" y="2921"/>
                    <a:pt x="232" y="5984"/>
                  </a:cubicBezTo>
                  <a:cubicBezTo>
                    <a:pt x="455" y="8905"/>
                    <a:pt x="2893" y="11128"/>
                    <a:pt x="5774" y="11128"/>
                  </a:cubicBezTo>
                  <a:cubicBezTo>
                    <a:pt x="5915" y="11128"/>
                    <a:pt x="6057" y="11122"/>
                    <a:pt x="6201" y="11111"/>
                  </a:cubicBezTo>
                  <a:cubicBezTo>
                    <a:pt x="9264" y="10878"/>
                    <a:pt x="11560" y="8206"/>
                    <a:pt x="11327" y="5143"/>
                  </a:cubicBezTo>
                  <a:cubicBezTo>
                    <a:pt x="11105" y="2224"/>
                    <a:pt x="8668" y="1"/>
                    <a:pt x="5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1"/>
            <p:cNvSpPr/>
            <p:nvPr/>
          </p:nvSpPr>
          <p:spPr>
            <a:xfrm>
              <a:off x="2345275" y="1293225"/>
              <a:ext cx="102675" cy="213425"/>
            </a:xfrm>
            <a:custGeom>
              <a:avLst/>
              <a:gdLst/>
              <a:ahLst/>
              <a:cxnLst/>
              <a:rect l="l" t="t" r="r" b="b"/>
              <a:pathLst>
                <a:path w="4107" h="8537" extrusionOk="0">
                  <a:moveTo>
                    <a:pt x="0" y="0"/>
                  </a:moveTo>
                  <a:cubicBezTo>
                    <a:pt x="1" y="0"/>
                    <a:pt x="1793" y="6298"/>
                    <a:pt x="2396" y="7309"/>
                  </a:cubicBezTo>
                  <a:cubicBezTo>
                    <a:pt x="3000" y="8319"/>
                    <a:pt x="4107" y="8536"/>
                    <a:pt x="4107" y="8536"/>
                  </a:cubicBezTo>
                  <a:lnTo>
                    <a:pt x="3673" y="404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1"/>
            <p:cNvSpPr/>
            <p:nvPr/>
          </p:nvSpPr>
          <p:spPr>
            <a:xfrm>
              <a:off x="2304250" y="1060875"/>
              <a:ext cx="103150" cy="235075"/>
            </a:xfrm>
            <a:custGeom>
              <a:avLst/>
              <a:gdLst/>
              <a:ahLst/>
              <a:cxnLst/>
              <a:rect l="l" t="t" r="r" b="b"/>
              <a:pathLst>
                <a:path w="4126" h="9403" extrusionOk="0">
                  <a:moveTo>
                    <a:pt x="2511" y="1"/>
                  </a:moveTo>
                  <a:cubicBezTo>
                    <a:pt x="2269" y="1"/>
                    <a:pt x="1484" y="114"/>
                    <a:pt x="753" y="1472"/>
                  </a:cubicBezTo>
                  <a:cubicBezTo>
                    <a:pt x="1" y="2872"/>
                    <a:pt x="35" y="5882"/>
                    <a:pt x="1641" y="9294"/>
                  </a:cubicBezTo>
                  <a:lnTo>
                    <a:pt x="4125" y="9402"/>
                  </a:lnTo>
                  <a:lnTo>
                    <a:pt x="2586" y="5"/>
                  </a:lnTo>
                  <a:cubicBezTo>
                    <a:pt x="2586" y="5"/>
                    <a:pt x="2559" y="1"/>
                    <a:pt x="2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1"/>
            <p:cNvSpPr/>
            <p:nvPr/>
          </p:nvSpPr>
          <p:spPr>
            <a:xfrm>
              <a:off x="2269850" y="1059550"/>
              <a:ext cx="78875" cy="42700"/>
            </a:xfrm>
            <a:custGeom>
              <a:avLst/>
              <a:gdLst/>
              <a:ahLst/>
              <a:cxnLst/>
              <a:rect l="l" t="t" r="r" b="b"/>
              <a:pathLst>
                <a:path w="3155" h="1708" extrusionOk="0">
                  <a:moveTo>
                    <a:pt x="1534" y="0"/>
                  </a:moveTo>
                  <a:cubicBezTo>
                    <a:pt x="1488" y="0"/>
                    <a:pt x="1441" y="3"/>
                    <a:pt x="1394" y="7"/>
                  </a:cubicBezTo>
                  <a:cubicBezTo>
                    <a:pt x="562" y="84"/>
                    <a:pt x="0" y="847"/>
                    <a:pt x="140" y="1708"/>
                  </a:cubicBezTo>
                  <a:lnTo>
                    <a:pt x="3155" y="1422"/>
                  </a:lnTo>
                  <a:cubicBezTo>
                    <a:pt x="3023" y="610"/>
                    <a:pt x="2313"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1"/>
            <p:cNvSpPr/>
            <p:nvPr/>
          </p:nvSpPr>
          <p:spPr>
            <a:xfrm>
              <a:off x="2278100" y="1013550"/>
              <a:ext cx="72625" cy="64375"/>
            </a:xfrm>
            <a:custGeom>
              <a:avLst/>
              <a:gdLst/>
              <a:ahLst/>
              <a:cxnLst/>
              <a:rect l="l" t="t" r="r" b="b"/>
              <a:pathLst>
                <a:path w="2905" h="2575" extrusionOk="0">
                  <a:moveTo>
                    <a:pt x="1162" y="0"/>
                  </a:moveTo>
                  <a:cubicBezTo>
                    <a:pt x="721" y="0"/>
                    <a:pt x="289" y="203"/>
                    <a:pt x="1" y="592"/>
                  </a:cubicBezTo>
                  <a:lnTo>
                    <a:pt x="2401" y="2575"/>
                  </a:lnTo>
                  <a:cubicBezTo>
                    <a:pt x="2905" y="1893"/>
                    <a:pt x="2776" y="896"/>
                    <a:pt x="2113" y="348"/>
                  </a:cubicBezTo>
                  <a:cubicBezTo>
                    <a:pt x="1828" y="114"/>
                    <a:pt x="1493" y="0"/>
                    <a:pt x="1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1"/>
            <p:cNvSpPr/>
            <p:nvPr/>
          </p:nvSpPr>
          <p:spPr>
            <a:xfrm>
              <a:off x="2270925" y="954650"/>
              <a:ext cx="592375" cy="795400"/>
            </a:xfrm>
            <a:custGeom>
              <a:avLst/>
              <a:gdLst/>
              <a:ahLst/>
              <a:cxnLst/>
              <a:rect l="l" t="t" r="r" b="b"/>
              <a:pathLst>
                <a:path w="23695" h="31816" extrusionOk="0">
                  <a:moveTo>
                    <a:pt x="14088" y="1"/>
                  </a:moveTo>
                  <a:cubicBezTo>
                    <a:pt x="11924" y="1"/>
                    <a:pt x="9790" y="636"/>
                    <a:pt x="8212" y="1851"/>
                  </a:cubicBezTo>
                  <a:cubicBezTo>
                    <a:pt x="3775" y="5265"/>
                    <a:pt x="6198" y="13598"/>
                    <a:pt x="6198" y="13598"/>
                  </a:cubicBezTo>
                  <a:cubicBezTo>
                    <a:pt x="6198" y="13598"/>
                    <a:pt x="4948" y="13007"/>
                    <a:pt x="4289" y="12390"/>
                  </a:cubicBezTo>
                  <a:cubicBezTo>
                    <a:pt x="4000" y="12119"/>
                    <a:pt x="3461" y="11875"/>
                    <a:pt x="2878" y="11875"/>
                  </a:cubicBezTo>
                  <a:cubicBezTo>
                    <a:pt x="2129" y="11875"/>
                    <a:pt x="1307" y="12277"/>
                    <a:pt x="843" y="13542"/>
                  </a:cubicBezTo>
                  <a:cubicBezTo>
                    <a:pt x="1" y="15837"/>
                    <a:pt x="1885" y="17780"/>
                    <a:pt x="3344" y="18415"/>
                  </a:cubicBezTo>
                  <a:cubicBezTo>
                    <a:pt x="3541" y="18501"/>
                    <a:pt x="3739" y="18537"/>
                    <a:pt x="3933" y="18537"/>
                  </a:cubicBezTo>
                  <a:cubicBezTo>
                    <a:pt x="5012" y="18537"/>
                    <a:pt x="5967" y="17416"/>
                    <a:pt x="5967" y="17416"/>
                  </a:cubicBezTo>
                  <a:lnTo>
                    <a:pt x="6518" y="27457"/>
                  </a:lnTo>
                  <a:cubicBezTo>
                    <a:pt x="8818" y="30506"/>
                    <a:pt x="12003" y="31816"/>
                    <a:pt x="14371" y="31816"/>
                  </a:cubicBezTo>
                  <a:cubicBezTo>
                    <a:pt x="17199" y="31816"/>
                    <a:pt x="18859" y="29947"/>
                    <a:pt x="16448" y="26939"/>
                  </a:cubicBezTo>
                  <a:lnTo>
                    <a:pt x="16136" y="23688"/>
                  </a:lnTo>
                  <a:lnTo>
                    <a:pt x="16136" y="23688"/>
                  </a:lnTo>
                  <a:cubicBezTo>
                    <a:pt x="16136" y="23688"/>
                    <a:pt x="16988" y="23757"/>
                    <a:pt x="17930" y="23757"/>
                  </a:cubicBezTo>
                  <a:cubicBezTo>
                    <a:pt x="18592" y="23757"/>
                    <a:pt x="19300" y="23723"/>
                    <a:pt x="19786" y="23607"/>
                  </a:cubicBezTo>
                  <a:cubicBezTo>
                    <a:pt x="21745" y="23136"/>
                    <a:pt x="22545" y="22017"/>
                    <a:pt x="23036" y="19779"/>
                  </a:cubicBezTo>
                  <a:cubicBezTo>
                    <a:pt x="23627" y="17079"/>
                    <a:pt x="23695" y="14816"/>
                    <a:pt x="23614" y="11544"/>
                  </a:cubicBezTo>
                  <a:cubicBezTo>
                    <a:pt x="23580" y="10144"/>
                    <a:pt x="23318" y="7802"/>
                    <a:pt x="23040" y="6570"/>
                  </a:cubicBezTo>
                  <a:cubicBezTo>
                    <a:pt x="22025" y="2082"/>
                    <a:pt x="18005" y="1"/>
                    <a:pt x="1408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1"/>
            <p:cNvSpPr/>
            <p:nvPr/>
          </p:nvSpPr>
          <p:spPr>
            <a:xfrm>
              <a:off x="2329975" y="833700"/>
              <a:ext cx="542150" cy="484975"/>
            </a:xfrm>
            <a:custGeom>
              <a:avLst/>
              <a:gdLst/>
              <a:ahLst/>
              <a:cxnLst/>
              <a:rect l="l" t="t" r="r" b="b"/>
              <a:pathLst>
                <a:path w="21686" h="19399" extrusionOk="0">
                  <a:moveTo>
                    <a:pt x="17024" y="1"/>
                  </a:moveTo>
                  <a:cubicBezTo>
                    <a:pt x="16821" y="1"/>
                    <a:pt x="16619" y="77"/>
                    <a:pt x="16425" y="150"/>
                  </a:cubicBezTo>
                  <a:cubicBezTo>
                    <a:pt x="14724" y="795"/>
                    <a:pt x="12970" y="1292"/>
                    <a:pt x="11184" y="1638"/>
                  </a:cubicBezTo>
                  <a:cubicBezTo>
                    <a:pt x="9535" y="1957"/>
                    <a:pt x="7859" y="2147"/>
                    <a:pt x="6232" y="2560"/>
                  </a:cubicBezTo>
                  <a:cubicBezTo>
                    <a:pt x="4135" y="3093"/>
                    <a:pt x="2304" y="3966"/>
                    <a:pt x="1052" y="5763"/>
                  </a:cubicBezTo>
                  <a:cubicBezTo>
                    <a:pt x="1007" y="5828"/>
                    <a:pt x="963" y="5893"/>
                    <a:pt x="920" y="5959"/>
                  </a:cubicBezTo>
                  <a:cubicBezTo>
                    <a:pt x="472" y="6642"/>
                    <a:pt x="188" y="7277"/>
                    <a:pt x="100" y="8084"/>
                  </a:cubicBezTo>
                  <a:cubicBezTo>
                    <a:pt x="0" y="8974"/>
                    <a:pt x="143" y="9867"/>
                    <a:pt x="263" y="10747"/>
                  </a:cubicBezTo>
                  <a:cubicBezTo>
                    <a:pt x="369" y="11530"/>
                    <a:pt x="560" y="12315"/>
                    <a:pt x="728" y="13087"/>
                  </a:cubicBezTo>
                  <a:cubicBezTo>
                    <a:pt x="928" y="14000"/>
                    <a:pt x="1143" y="14914"/>
                    <a:pt x="1426" y="15804"/>
                  </a:cubicBezTo>
                  <a:cubicBezTo>
                    <a:pt x="1568" y="16247"/>
                    <a:pt x="1523" y="16967"/>
                    <a:pt x="1927" y="17227"/>
                  </a:cubicBezTo>
                  <a:cubicBezTo>
                    <a:pt x="2211" y="17410"/>
                    <a:pt x="2585" y="17731"/>
                    <a:pt x="3109" y="18260"/>
                  </a:cubicBezTo>
                  <a:cubicBezTo>
                    <a:pt x="3476" y="18630"/>
                    <a:pt x="3767" y="19040"/>
                    <a:pt x="4229" y="19284"/>
                  </a:cubicBezTo>
                  <a:cubicBezTo>
                    <a:pt x="4374" y="19361"/>
                    <a:pt x="4526" y="19399"/>
                    <a:pt x="4673" y="19399"/>
                  </a:cubicBezTo>
                  <a:cubicBezTo>
                    <a:pt x="4986" y="19399"/>
                    <a:pt x="5274" y="19227"/>
                    <a:pt x="5422" y="18901"/>
                  </a:cubicBezTo>
                  <a:cubicBezTo>
                    <a:pt x="5650" y="18397"/>
                    <a:pt x="5353" y="17535"/>
                    <a:pt x="5184" y="17035"/>
                  </a:cubicBezTo>
                  <a:cubicBezTo>
                    <a:pt x="5062" y="16673"/>
                    <a:pt x="4903" y="16318"/>
                    <a:pt x="4844" y="15940"/>
                  </a:cubicBezTo>
                  <a:cubicBezTo>
                    <a:pt x="4799" y="15652"/>
                    <a:pt x="4819" y="15336"/>
                    <a:pt x="4955" y="15074"/>
                  </a:cubicBezTo>
                  <a:cubicBezTo>
                    <a:pt x="5104" y="14790"/>
                    <a:pt x="5407" y="14690"/>
                    <a:pt x="5675" y="14546"/>
                  </a:cubicBezTo>
                  <a:cubicBezTo>
                    <a:pt x="6432" y="14135"/>
                    <a:pt x="6936" y="13365"/>
                    <a:pt x="7230" y="12556"/>
                  </a:cubicBezTo>
                  <a:cubicBezTo>
                    <a:pt x="7524" y="11747"/>
                    <a:pt x="7636" y="10886"/>
                    <a:pt x="7802" y="10041"/>
                  </a:cubicBezTo>
                  <a:cubicBezTo>
                    <a:pt x="7838" y="9858"/>
                    <a:pt x="7893" y="9652"/>
                    <a:pt x="8059" y="9565"/>
                  </a:cubicBezTo>
                  <a:cubicBezTo>
                    <a:pt x="8116" y="9534"/>
                    <a:pt x="8177" y="9522"/>
                    <a:pt x="8241" y="9522"/>
                  </a:cubicBezTo>
                  <a:cubicBezTo>
                    <a:pt x="8349" y="9522"/>
                    <a:pt x="8463" y="9556"/>
                    <a:pt x="8568" y="9591"/>
                  </a:cubicBezTo>
                  <a:cubicBezTo>
                    <a:pt x="10050" y="10066"/>
                    <a:pt x="11766" y="10383"/>
                    <a:pt x="13462" y="10383"/>
                  </a:cubicBezTo>
                  <a:cubicBezTo>
                    <a:pt x="13592" y="10383"/>
                    <a:pt x="13723" y="10381"/>
                    <a:pt x="13853" y="10377"/>
                  </a:cubicBezTo>
                  <a:cubicBezTo>
                    <a:pt x="15393" y="10333"/>
                    <a:pt x="16902" y="10013"/>
                    <a:pt x="18185" y="9301"/>
                  </a:cubicBezTo>
                  <a:cubicBezTo>
                    <a:pt x="20242" y="8157"/>
                    <a:pt x="21685" y="5882"/>
                    <a:pt x="21614" y="3530"/>
                  </a:cubicBezTo>
                  <a:cubicBezTo>
                    <a:pt x="21592" y="2802"/>
                    <a:pt x="21393" y="2015"/>
                    <a:pt x="20805" y="1585"/>
                  </a:cubicBezTo>
                  <a:cubicBezTo>
                    <a:pt x="20497" y="1359"/>
                    <a:pt x="20117" y="1263"/>
                    <a:pt x="19731" y="1263"/>
                  </a:cubicBezTo>
                  <a:cubicBezTo>
                    <a:pt x="19513" y="1263"/>
                    <a:pt x="19294" y="1294"/>
                    <a:pt x="19084" y="1349"/>
                  </a:cubicBezTo>
                  <a:cubicBezTo>
                    <a:pt x="18505" y="1502"/>
                    <a:pt x="17988" y="1823"/>
                    <a:pt x="17479" y="2139"/>
                  </a:cubicBezTo>
                  <a:cubicBezTo>
                    <a:pt x="17659" y="1761"/>
                    <a:pt x="17841" y="1368"/>
                    <a:pt x="17834" y="950"/>
                  </a:cubicBezTo>
                  <a:cubicBezTo>
                    <a:pt x="17828" y="533"/>
                    <a:pt x="17570" y="87"/>
                    <a:pt x="17159" y="13"/>
                  </a:cubicBezTo>
                  <a:cubicBezTo>
                    <a:pt x="17114" y="5"/>
                    <a:pt x="17069" y="1"/>
                    <a:pt x="1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1"/>
            <p:cNvSpPr/>
            <p:nvPr/>
          </p:nvSpPr>
          <p:spPr>
            <a:xfrm>
              <a:off x="2463850" y="1462450"/>
              <a:ext cx="212800" cy="115100"/>
            </a:xfrm>
            <a:custGeom>
              <a:avLst/>
              <a:gdLst/>
              <a:ahLst/>
              <a:cxnLst/>
              <a:rect l="l" t="t" r="r" b="b"/>
              <a:pathLst>
                <a:path w="8512" h="4604" extrusionOk="0">
                  <a:moveTo>
                    <a:pt x="1" y="0"/>
                  </a:moveTo>
                  <a:cubicBezTo>
                    <a:pt x="1" y="0"/>
                    <a:pt x="395" y="1347"/>
                    <a:pt x="1413" y="2509"/>
                  </a:cubicBezTo>
                  <a:cubicBezTo>
                    <a:pt x="2660" y="3930"/>
                    <a:pt x="8512" y="4604"/>
                    <a:pt x="8512" y="4604"/>
                  </a:cubicBezTo>
                  <a:lnTo>
                    <a:pt x="8419" y="3376"/>
                  </a:lnTo>
                  <a:cubicBezTo>
                    <a:pt x="8419" y="3376"/>
                    <a:pt x="3921" y="2783"/>
                    <a:pt x="2308" y="2043"/>
                  </a:cubicBezTo>
                  <a:cubicBezTo>
                    <a:pt x="1228" y="1548"/>
                    <a:pt x="300" y="619"/>
                    <a:pt x="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1"/>
            <p:cNvSpPr/>
            <p:nvPr/>
          </p:nvSpPr>
          <p:spPr>
            <a:xfrm>
              <a:off x="2599650" y="1231425"/>
              <a:ext cx="48500" cy="49450"/>
            </a:xfrm>
            <a:custGeom>
              <a:avLst/>
              <a:gdLst/>
              <a:ahLst/>
              <a:cxnLst/>
              <a:rect l="l" t="t" r="r" b="b"/>
              <a:pathLst>
                <a:path w="1940" h="1978" extrusionOk="0">
                  <a:moveTo>
                    <a:pt x="952" y="1"/>
                  </a:moveTo>
                  <a:cubicBezTo>
                    <a:pt x="922" y="1"/>
                    <a:pt x="891" y="2"/>
                    <a:pt x="860" y="6"/>
                  </a:cubicBezTo>
                  <a:cubicBezTo>
                    <a:pt x="357" y="60"/>
                    <a:pt x="0" y="546"/>
                    <a:pt x="60" y="1088"/>
                  </a:cubicBezTo>
                  <a:cubicBezTo>
                    <a:pt x="117" y="1597"/>
                    <a:pt x="523" y="1978"/>
                    <a:pt x="988" y="1978"/>
                  </a:cubicBezTo>
                  <a:cubicBezTo>
                    <a:pt x="1018" y="1978"/>
                    <a:pt x="1049" y="1976"/>
                    <a:pt x="1080" y="1972"/>
                  </a:cubicBezTo>
                  <a:cubicBezTo>
                    <a:pt x="1581" y="1918"/>
                    <a:pt x="1940" y="1432"/>
                    <a:pt x="1879" y="890"/>
                  </a:cubicBezTo>
                  <a:cubicBezTo>
                    <a:pt x="1821" y="380"/>
                    <a:pt x="1417"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1"/>
            <p:cNvSpPr/>
            <p:nvPr/>
          </p:nvSpPr>
          <p:spPr>
            <a:xfrm>
              <a:off x="2553450" y="1167550"/>
              <a:ext cx="54250" cy="46650"/>
            </a:xfrm>
            <a:custGeom>
              <a:avLst/>
              <a:gdLst/>
              <a:ahLst/>
              <a:cxnLst/>
              <a:rect l="l" t="t" r="r" b="b"/>
              <a:pathLst>
                <a:path w="2170" h="1866" extrusionOk="0">
                  <a:moveTo>
                    <a:pt x="1238" y="0"/>
                  </a:moveTo>
                  <a:cubicBezTo>
                    <a:pt x="1025" y="0"/>
                    <a:pt x="812" y="66"/>
                    <a:pt x="624" y="203"/>
                  </a:cubicBezTo>
                  <a:cubicBezTo>
                    <a:pt x="121" y="572"/>
                    <a:pt x="0" y="1316"/>
                    <a:pt x="351" y="1866"/>
                  </a:cubicBezTo>
                  <a:lnTo>
                    <a:pt x="2170" y="530"/>
                  </a:lnTo>
                  <a:cubicBezTo>
                    <a:pt x="1950" y="186"/>
                    <a:pt x="1595" y="0"/>
                    <a:pt x="1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1"/>
            <p:cNvSpPr/>
            <p:nvPr/>
          </p:nvSpPr>
          <p:spPr>
            <a:xfrm>
              <a:off x="2639200" y="1398100"/>
              <a:ext cx="89400" cy="57800"/>
            </a:xfrm>
            <a:custGeom>
              <a:avLst/>
              <a:gdLst/>
              <a:ahLst/>
              <a:cxnLst/>
              <a:rect l="l" t="t" r="r" b="b"/>
              <a:pathLst>
                <a:path w="3576" h="2312" extrusionOk="0">
                  <a:moveTo>
                    <a:pt x="213" y="1"/>
                  </a:moveTo>
                  <a:lnTo>
                    <a:pt x="213" y="1"/>
                  </a:lnTo>
                  <a:cubicBezTo>
                    <a:pt x="1" y="999"/>
                    <a:pt x="582" y="2009"/>
                    <a:pt x="1512" y="2257"/>
                  </a:cubicBezTo>
                  <a:cubicBezTo>
                    <a:pt x="1652" y="2294"/>
                    <a:pt x="1792" y="2312"/>
                    <a:pt x="1930" y="2312"/>
                  </a:cubicBezTo>
                  <a:cubicBezTo>
                    <a:pt x="2703" y="2312"/>
                    <a:pt x="3396" y="1746"/>
                    <a:pt x="3576" y="900"/>
                  </a:cubicBezTo>
                  <a:lnTo>
                    <a:pt x="213"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1"/>
            <p:cNvSpPr/>
            <p:nvPr/>
          </p:nvSpPr>
          <p:spPr>
            <a:xfrm>
              <a:off x="2645775" y="1419950"/>
              <a:ext cx="55100" cy="35925"/>
            </a:xfrm>
            <a:custGeom>
              <a:avLst/>
              <a:gdLst/>
              <a:ahLst/>
              <a:cxnLst/>
              <a:rect l="l" t="t" r="r" b="b"/>
              <a:pathLst>
                <a:path w="2204" h="1437" extrusionOk="0">
                  <a:moveTo>
                    <a:pt x="617" y="0"/>
                  </a:moveTo>
                  <a:cubicBezTo>
                    <a:pt x="572" y="0"/>
                    <a:pt x="527" y="2"/>
                    <a:pt x="482" y="6"/>
                  </a:cubicBezTo>
                  <a:cubicBezTo>
                    <a:pt x="311" y="19"/>
                    <a:pt x="151" y="67"/>
                    <a:pt x="1" y="129"/>
                  </a:cubicBezTo>
                  <a:cubicBezTo>
                    <a:pt x="186" y="728"/>
                    <a:pt x="640" y="1220"/>
                    <a:pt x="1249" y="1383"/>
                  </a:cubicBezTo>
                  <a:cubicBezTo>
                    <a:pt x="1383" y="1418"/>
                    <a:pt x="1520" y="1436"/>
                    <a:pt x="1658" y="1436"/>
                  </a:cubicBezTo>
                  <a:cubicBezTo>
                    <a:pt x="1843" y="1436"/>
                    <a:pt x="2027" y="1404"/>
                    <a:pt x="2203" y="1340"/>
                  </a:cubicBezTo>
                  <a:cubicBezTo>
                    <a:pt x="2067" y="569"/>
                    <a:pt x="1401" y="0"/>
                    <a:pt x="617"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1"/>
            <p:cNvSpPr/>
            <p:nvPr/>
          </p:nvSpPr>
          <p:spPr>
            <a:xfrm>
              <a:off x="2777275" y="1135500"/>
              <a:ext cx="58150" cy="36150"/>
            </a:xfrm>
            <a:custGeom>
              <a:avLst/>
              <a:gdLst/>
              <a:ahLst/>
              <a:cxnLst/>
              <a:rect l="l" t="t" r="r" b="b"/>
              <a:pathLst>
                <a:path w="2326" h="1446" extrusionOk="0">
                  <a:moveTo>
                    <a:pt x="1042" y="1"/>
                  </a:moveTo>
                  <a:cubicBezTo>
                    <a:pt x="529" y="1"/>
                    <a:pt x="87" y="372"/>
                    <a:pt x="0" y="920"/>
                  </a:cubicBezTo>
                  <a:lnTo>
                    <a:pt x="2225" y="1446"/>
                  </a:lnTo>
                  <a:cubicBezTo>
                    <a:pt x="2326" y="809"/>
                    <a:pt x="1908" y="175"/>
                    <a:pt x="1294" y="30"/>
                  </a:cubicBezTo>
                  <a:cubicBezTo>
                    <a:pt x="1209" y="10"/>
                    <a:pt x="1125"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1"/>
            <p:cNvSpPr/>
            <p:nvPr/>
          </p:nvSpPr>
          <p:spPr>
            <a:xfrm>
              <a:off x="2784425" y="1206725"/>
              <a:ext cx="48525" cy="49425"/>
            </a:xfrm>
            <a:custGeom>
              <a:avLst/>
              <a:gdLst/>
              <a:ahLst/>
              <a:cxnLst/>
              <a:rect l="l" t="t" r="r" b="b"/>
              <a:pathLst>
                <a:path w="1941" h="1977" extrusionOk="0">
                  <a:moveTo>
                    <a:pt x="954" y="0"/>
                  </a:moveTo>
                  <a:cubicBezTo>
                    <a:pt x="922" y="0"/>
                    <a:pt x="891" y="2"/>
                    <a:pt x="859" y="5"/>
                  </a:cubicBezTo>
                  <a:cubicBezTo>
                    <a:pt x="358" y="60"/>
                    <a:pt x="1" y="544"/>
                    <a:pt x="61" y="1087"/>
                  </a:cubicBezTo>
                  <a:cubicBezTo>
                    <a:pt x="118" y="1597"/>
                    <a:pt x="522" y="1976"/>
                    <a:pt x="986" y="1976"/>
                  </a:cubicBezTo>
                  <a:cubicBezTo>
                    <a:pt x="1017" y="1976"/>
                    <a:pt x="1048" y="1975"/>
                    <a:pt x="1080" y="1971"/>
                  </a:cubicBezTo>
                  <a:cubicBezTo>
                    <a:pt x="1583" y="1917"/>
                    <a:pt x="1941" y="1432"/>
                    <a:pt x="1879" y="889"/>
                  </a:cubicBezTo>
                  <a:cubicBezTo>
                    <a:pt x="1822" y="380"/>
                    <a:pt x="1417" y="0"/>
                    <a:pt x="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1"/>
            <p:cNvSpPr/>
            <p:nvPr/>
          </p:nvSpPr>
          <p:spPr>
            <a:xfrm>
              <a:off x="2707600" y="1223475"/>
              <a:ext cx="105000" cy="146025"/>
            </a:xfrm>
            <a:custGeom>
              <a:avLst/>
              <a:gdLst/>
              <a:ahLst/>
              <a:cxnLst/>
              <a:rect l="l" t="t" r="r" b="b"/>
              <a:pathLst>
                <a:path w="4200" h="5841" extrusionOk="0">
                  <a:moveTo>
                    <a:pt x="1" y="1"/>
                  </a:moveTo>
                  <a:lnTo>
                    <a:pt x="1210" y="5840"/>
                  </a:lnTo>
                  <a:lnTo>
                    <a:pt x="4200" y="4482"/>
                  </a:lnTo>
                  <a:lnTo>
                    <a:pt x="1"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1"/>
            <p:cNvSpPr/>
            <p:nvPr/>
          </p:nvSpPr>
          <p:spPr>
            <a:xfrm>
              <a:off x="1121350" y="1671850"/>
              <a:ext cx="1245150" cy="939800"/>
            </a:xfrm>
            <a:custGeom>
              <a:avLst/>
              <a:gdLst/>
              <a:ahLst/>
              <a:cxnLst/>
              <a:rect l="l" t="t" r="r" b="b"/>
              <a:pathLst>
                <a:path w="49806" h="37592" extrusionOk="0">
                  <a:moveTo>
                    <a:pt x="45185" y="1"/>
                  </a:moveTo>
                  <a:cubicBezTo>
                    <a:pt x="43717" y="1"/>
                    <a:pt x="40223" y="680"/>
                    <a:pt x="38330" y="4767"/>
                  </a:cubicBezTo>
                  <a:cubicBezTo>
                    <a:pt x="36695" y="8296"/>
                    <a:pt x="33319" y="17901"/>
                    <a:pt x="30523" y="25117"/>
                  </a:cubicBezTo>
                  <a:cubicBezTo>
                    <a:pt x="25553" y="21111"/>
                    <a:pt x="19732" y="16873"/>
                    <a:pt x="19066" y="16196"/>
                  </a:cubicBezTo>
                  <a:cubicBezTo>
                    <a:pt x="17279" y="14389"/>
                    <a:pt x="16759" y="12929"/>
                    <a:pt x="14928" y="11059"/>
                  </a:cubicBezTo>
                  <a:cubicBezTo>
                    <a:pt x="13102" y="9192"/>
                    <a:pt x="12454" y="8075"/>
                    <a:pt x="12197" y="7703"/>
                  </a:cubicBezTo>
                  <a:cubicBezTo>
                    <a:pt x="12039" y="7474"/>
                    <a:pt x="11881" y="7385"/>
                    <a:pt x="11732" y="7385"/>
                  </a:cubicBezTo>
                  <a:cubicBezTo>
                    <a:pt x="11353" y="7385"/>
                    <a:pt x="11035" y="7968"/>
                    <a:pt x="10936" y="8324"/>
                  </a:cubicBezTo>
                  <a:cubicBezTo>
                    <a:pt x="10700" y="9158"/>
                    <a:pt x="10712" y="10062"/>
                    <a:pt x="10981" y="10887"/>
                  </a:cubicBezTo>
                  <a:cubicBezTo>
                    <a:pt x="11221" y="11621"/>
                    <a:pt x="11638" y="12476"/>
                    <a:pt x="11176" y="13096"/>
                  </a:cubicBezTo>
                  <a:cubicBezTo>
                    <a:pt x="10897" y="13468"/>
                    <a:pt x="10420" y="13569"/>
                    <a:pt x="9936" y="13569"/>
                  </a:cubicBezTo>
                  <a:cubicBezTo>
                    <a:pt x="9755" y="13569"/>
                    <a:pt x="9573" y="13555"/>
                    <a:pt x="9400" y="13536"/>
                  </a:cubicBezTo>
                  <a:cubicBezTo>
                    <a:pt x="7009" y="13275"/>
                    <a:pt x="4650" y="12778"/>
                    <a:pt x="2357" y="12052"/>
                  </a:cubicBezTo>
                  <a:cubicBezTo>
                    <a:pt x="1990" y="11935"/>
                    <a:pt x="1616" y="11812"/>
                    <a:pt x="1232" y="11812"/>
                  </a:cubicBezTo>
                  <a:cubicBezTo>
                    <a:pt x="1214" y="11812"/>
                    <a:pt x="1197" y="11812"/>
                    <a:pt x="1179" y="11813"/>
                  </a:cubicBezTo>
                  <a:cubicBezTo>
                    <a:pt x="778" y="11826"/>
                    <a:pt x="354" y="12012"/>
                    <a:pt x="175" y="12373"/>
                  </a:cubicBezTo>
                  <a:cubicBezTo>
                    <a:pt x="1" y="12727"/>
                    <a:pt x="103" y="13169"/>
                    <a:pt x="331" y="13492"/>
                  </a:cubicBezTo>
                  <a:cubicBezTo>
                    <a:pt x="559" y="13816"/>
                    <a:pt x="892" y="14047"/>
                    <a:pt x="1218" y="14271"/>
                  </a:cubicBezTo>
                  <a:cubicBezTo>
                    <a:pt x="761" y="14792"/>
                    <a:pt x="712" y="15574"/>
                    <a:pt x="916" y="16238"/>
                  </a:cubicBezTo>
                  <a:cubicBezTo>
                    <a:pt x="1061" y="16709"/>
                    <a:pt x="1349" y="17095"/>
                    <a:pt x="1486" y="17566"/>
                  </a:cubicBezTo>
                  <a:cubicBezTo>
                    <a:pt x="1639" y="18098"/>
                    <a:pt x="1828" y="18631"/>
                    <a:pt x="2183" y="19065"/>
                  </a:cubicBezTo>
                  <a:cubicBezTo>
                    <a:pt x="2665" y="19653"/>
                    <a:pt x="3388" y="19984"/>
                    <a:pt x="4099" y="20252"/>
                  </a:cubicBezTo>
                  <a:cubicBezTo>
                    <a:pt x="5610" y="20822"/>
                    <a:pt x="7136" y="21223"/>
                    <a:pt x="8725" y="21452"/>
                  </a:cubicBezTo>
                  <a:cubicBezTo>
                    <a:pt x="9764" y="21602"/>
                    <a:pt x="10802" y="21766"/>
                    <a:pt x="11836" y="21946"/>
                  </a:cubicBezTo>
                  <a:cubicBezTo>
                    <a:pt x="12785" y="22111"/>
                    <a:pt x="13822" y="22179"/>
                    <a:pt x="14675" y="22644"/>
                  </a:cubicBezTo>
                  <a:cubicBezTo>
                    <a:pt x="16239" y="23500"/>
                    <a:pt x="17489" y="24811"/>
                    <a:pt x="18781" y="26013"/>
                  </a:cubicBezTo>
                  <a:cubicBezTo>
                    <a:pt x="20781" y="27864"/>
                    <a:pt x="24497" y="32177"/>
                    <a:pt x="29305" y="36152"/>
                  </a:cubicBezTo>
                  <a:cubicBezTo>
                    <a:pt x="30448" y="37096"/>
                    <a:pt x="31554" y="37591"/>
                    <a:pt x="32608" y="37591"/>
                  </a:cubicBezTo>
                  <a:cubicBezTo>
                    <a:pt x="34054" y="37591"/>
                    <a:pt x="35402" y="36659"/>
                    <a:pt x="36609" y="34677"/>
                  </a:cubicBezTo>
                  <a:cubicBezTo>
                    <a:pt x="37709" y="32869"/>
                    <a:pt x="44511" y="17593"/>
                    <a:pt x="44511" y="17593"/>
                  </a:cubicBezTo>
                  <a:cubicBezTo>
                    <a:pt x="44511" y="17593"/>
                    <a:pt x="49805" y="5420"/>
                    <a:pt x="45756" y="50"/>
                  </a:cubicBezTo>
                  <a:cubicBezTo>
                    <a:pt x="45644" y="22"/>
                    <a:pt x="45446" y="1"/>
                    <a:pt x="4518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1"/>
            <p:cNvSpPr/>
            <p:nvPr/>
          </p:nvSpPr>
          <p:spPr>
            <a:xfrm>
              <a:off x="1884400" y="2258475"/>
              <a:ext cx="120100" cy="193450"/>
            </a:xfrm>
            <a:custGeom>
              <a:avLst/>
              <a:gdLst/>
              <a:ahLst/>
              <a:cxnLst/>
              <a:rect l="l" t="t" r="r" b="b"/>
              <a:pathLst>
                <a:path w="4804" h="7738" extrusionOk="0">
                  <a:moveTo>
                    <a:pt x="636" y="1"/>
                  </a:moveTo>
                  <a:lnTo>
                    <a:pt x="1" y="1652"/>
                  </a:lnTo>
                  <a:cubicBezTo>
                    <a:pt x="1654" y="2531"/>
                    <a:pt x="3589" y="5140"/>
                    <a:pt x="3739" y="7737"/>
                  </a:cubicBezTo>
                  <a:cubicBezTo>
                    <a:pt x="3739" y="7737"/>
                    <a:pt x="4804" y="2868"/>
                    <a:pt x="636"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1"/>
            <p:cNvSpPr/>
            <p:nvPr/>
          </p:nvSpPr>
          <p:spPr>
            <a:xfrm>
              <a:off x="1914875" y="1661950"/>
              <a:ext cx="411300" cy="681325"/>
            </a:xfrm>
            <a:custGeom>
              <a:avLst/>
              <a:gdLst/>
              <a:ahLst/>
              <a:cxnLst/>
              <a:rect l="l" t="t" r="r" b="b"/>
              <a:pathLst>
                <a:path w="16452" h="27253" extrusionOk="0">
                  <a:moveTo>
                    <a:pt x="14286" y="1"/>
                  </a:moveTo>
                  <a:cubicBezTo>
                    <a:pt x="9776" y="351"/>
                    <a:pt x="7201" y="2128"/>
                    <a:pt x="5243" y="7321"/>
                  </a:cubicBezTo>
                  <a:cubicBezTo>
                    <a:pt x="2346" y="15005"/>
                    <a:pt x="0" y="21084"/>
                    <a:pt x="0" y="21084"/>
                  </a:cubicBezTo>
                  <a:cubicBezTo>
                    <a:pt x="0" y="21084"/>
                    <a:pt x="1605" y="25353"/>
                    <a:pt x="9346" y="27252"/>
                  </a:cubicBezTo>
                  <a:lnTo>
                    <a:pt x="12739" y="18441"/>
                  </a:lnTo>
                  <a:cubicBezTo>
                    <a:pt x="14506" y="14635"/>
                    <a:pt x="15617" y="12209"/>
                    <a:pt x="15994" y="8949"/>
                  </a:cubicBezTo>
                  <a:cubicBezTo>
                    <a:pt x="16452" y="4981"/>
                    <a:pt x="15702" y="1583"/>
                    <a:pt x="14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1"/>
            <p:cNvSpPr/>
            <p:nvPr/>
          </p:nvSpPr>
          <p:spPr>
            <a:xfrm>
              <a:off x="4219000" y="2180850"/>
              <a:ext cx="39025" cy="1292225"/>
            </a:xfrm>
            <a:custGeom>
              <a:avLst/>
              <a:gdLst/>
              <a:ahLst/>
              <a:cxnLst/>
              <a:rect l="l" t="t" r="r" b="b"/>
              <a:pathLst>
                <a:path w="1561" h="51689" extrusionOk="0">
                  <a:moveTo>
                    <a:pt x="781" y="0"/>
                  </a:moveTo>
                  <a:cubicBezTo>
                    <a:pt x="350" y="0"/>
                    <a:pt x="1" y="349"/>
                    <a:pt x="1" y="780"/>
                  </a:cubicBezTo>
                  <a:lnTo>
                    <a:pt x="1" y="50908"/>
                  </a:lnTo>
                  <a:cubicBezTo>
                    <a:pt x="1" y="51339"/>
                    <a:pt x="350" y="51688"/>
                    <a:pt x="781" y="51688"/>
                  </a:cubicBezTo>
                  <a:cubicBezTo>
                    <a:pt x="1211" y="51688"/>
                    <a:pt x="1561" y="51339"/>
                    <a:pt x="1561" y="50908"/>
                  </a:cubicBezTo>
                  <a:lnTo>
                    <a:pt x="1561" y="780"/>
                  </a:lnTo>
                  <a:cubicBezTo>
                    <a:pt x="1561" y="349"/>
                    <a:pt x="1210" y="0"/>
                    <a:pt x="7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1"/>
            <p:cNvSpPr/>
            <p:nvPr/>
          </p:nvSpPr>
          <p:spPr>
            <a:xfrm>
              <a:off x="4607375" y="2005100"/>
              <a:ext cx="429675" cy="1011825"/>
            </a:xfrm>
            <a:custGeom>
              <a:avLst/>
              <a:gdLst/>
              <a:ahLst/>
              <a:cxnLst/>
              <a:rect l="l" t="t" r="r" b="b"/>
              <a:pathLst>
                <a:path w="17187" h="40473" extrusionOk="0">
                  <a:moveTo>
                    <a:pt x="886" y="0"/>
                  </a:moveTo>
                  <a:cubicBezTo>
                    <a:pt x="791" y="0"/>
                    <a:pt x="694" y="18"/>
                    <a:pt x="600" y="55"/>
                  </a:cubicBezTo>
                  <a:cubicBezTo>
                    <a:pt x="196" y="214"/>
                    <a:pt x="1" y="671"/>
                    <a:pt x="163" y="1073"/>
                  </a:cubicBezTo>
                  <a:lnTo>
                    <a:pt x="15536" y="39979"/>
                  </a:lnTo>
                  <a:cubicBezTo>
                    <a:pt x="15653" y="40277"/>
                    <a:pt x="15941" y="40472"/>
                    <a:pt x="16260" y="40472"/>
                  </a:cubicBezTo>
                  <a:cubicBezTo>
                    <a:pt x="16810" y="40471"/>
                    <a:pt x="17187" y="39918"/>
                    <a:pt x="16985" y="39406"/>
                  </a:cubicBezTo>
                  <a:lnTo>
                    <a:pt x="1613" y="500"/>
                  </a:lnTo>
                  <a:cubicBezTo>
                    <a:pt x="1494" y="190"/>
                    <a:pt x="1199" y="0"/>
                    <a:pt x="8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1"/>
            <p:cNvSpPr/>
            <p:nvPr/>
          </p:nvSpPr>
          <p:spPr>
            <a:xfrm>
              <a:off x="3489000" y="2089425"/>
              <a:ext cx="1499700" cy="810650"/>
            </a:xfrm>
            <a:custGeom>
              <a:avLst/>
              <a:gdLst/>
              <a:ahLst/>
              <a:cxnLst/>
              <a:rect l="l" t="t" r="r" b="b"/>
              <a:pathLst>
                <a:path w="59988" h="32426" extrusionOk="0">
                  <a:moveTo>
                    <a:pt x="29981" y="0"/>
                  </a:moveTo>
                  <a:cubicBezTo>
                    <a:pt x="29766" y="0"/>
                    <a:pt x="29562" y="89"/>
                    <a:pt x="29414" y="245"/>
                  </a:cubicBezTo>
                  <a:lnTo>
                    <a:pt x="298" y="30982"/>
                  </a:lnTo>
                  <a:cubicBezTo>
                    <a:pt x="1" y="31295"/>
                    <a:pt x="14" y="31788"/>
                    <a:pt x="327" y="32083"/>
                  </a:cubicBezTo>
                  <a:cubicBezTo>
                    <a:pt x="477" y="32226"/>
                    <a:pt x="670" y="32297"/>
                    <a:pt x="863" y="32297"/>
                  </a:cubicBezTo>
                  <a:cubicBezTo>
                    <a:pt x="1069" y="32297"/>
                    <a:pt x="1276" y="32215"/>
                    <a:pt x="1429" y="32054"/>
                  </a:cubicBezTo>
                  <a:lnTo>
                    <a:pt x="29979" y="1915"/>
                  </a:lnTo>
                  <a:lnTo>
                    <a:pt x="58582" y="32182"/>
                  </a:lnTo>
                  <a:cubicBezTo>
                    <a:pt x="58728" y="32338"/>
                    <a:pt x="58931" y="32426"/>
                    <a:pt x="59145" y="32426"/>
                  </a:cubicBezTo>
                  <a:cubicBezTo>
                    <a:pt x="59146" y="32426"/>
                    <a:pt x="59147" y="32426"/>
                    <a:pt x="59149" y="32426"/>
                  </a:cubicBezTo>
                  <a:cubicBezTo>
                    <a:pt x="59459" y="32426"/>
                    <a:pt x="59741" y="32240"/>
                    <a:pt x="59864" y="31955"/>
                  </a:cubicBezTo>
                  <a:cubicBezTo>
                    <a:pt x="59987" y="31669"/>
                    <a:pt x="59929" y="31337"/>
                    <a:pt x="59715" y="31111"/>
                  </a:cubicBezTo>
                  <a:lnTo>
                    <a:pt x="30547" y="245"/>
                  </a:lnTo>
                  <a:cubicBezTo>
                    <a:pt x="30399" y="89"/>
                    <a:pt x="30195" y="0"/>
                    <a:pt x="299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1"/>
            <p:cNvSpPr/>
            <p:nvPr/>
          </p:nvSpPr>
          <p:spPr>
            <a:xfrm>
              <a:off x="3439975" y="2005250"/>
              <a:ext cx="429550" cy="1011675"/>
            </a:xfrm>
            <a:custGeom>
              <a:avLst/>
              <a:gdLst/>
              <a:ahLst/>
              <a:cxnLst/>
              <a:rect l="l" t="t" r="r" b="b"/>
              <a:pathLst>
                <a:path w="17182" h="40467" extrusionOk="0">
                  <a:moveTo>
                    <a:pt x="16299" y="1"/>
                  </a:moveTo>
                  <a:cubicBezTo>
                    <a:pt x="15988" y="1"/>
                    <a:pt x="15695" y="188"/>
                    <a:pt x="15574" y="494"/>
                  </a:cubicBezTo>
                  <a:lnTo>
                    <a:pt x="202" y="39400"/>
                  </a:lnTo>
                  <a:cubicBezTo>
                    <a:pt x="1" y="39912"/>
                    <a:pt x="378" y="40466"/>
                    <a:pt x="928" y="40466"/>
                  </a:cubicBezTo>
                  <a:cubicBezTo>
                    <a:pt x="1247" y="40466"/>
                    <a:pt x="1535" y="40271"/>
                    <a:pt x="1652" y="39973"/>
                  </a:cubicBezTo>
                  <a:lnTo>
                    <a:pt x="17024" y="1067"/>
                  </a:lnTo>
                  <a:cubicBezTo>
                    <a:pt x="17182" y="666"/>
                    <a:pt x="16986" y="214"/>
                    <a:pt x="16585" y="56"/>
                  </a:cubicBezTo>
                  <a:cubicBezTo>
                    <a:pt x="16491" y="18"/>
                    <a:pt x="16394" y="1"/>
                    <a:pt x="16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1"/>
            <p:cNvSpPr/>
            <p:nvPr/>
          </p:nvSpPr>
          <p:spPr>
            <a:xfrm>
              <a:off x="4946450" y="2870025"/>
              <a:ext cx="92300" cy="152150"/>
            </a:xfrm>
            <a:custGeom>
              <a:avLst/>
              <a:gdLst/>
              <a:ahLst/>
              <a:cxnLst/>
              <a:rect l="l" t="t" r="r" b="b"/>
              <a:pathLst>
                <a:path w="3692" h="6086" extrusionOk="0">
                  <a:moveTo>
                    <a:pt x="1637" y="1"/>
                  </a:moveTo>
                  <a:lnTo>
                    <a:pt x="1" y="574"/>
                  </a:lnTo>
                  <a:lnTo>
                    <a:pt x="1886" y="5601"/>
                  </a:lnTo>
                  <a:lnTo>
                    <a:pt x="1901" y="5674"/>
                  </a:lnTo>
                  <a:cubicBezTo>
                    <a:pt x="1903" y="5677"/>
                    <a:pt x="1904" y="5680"/>
                    <a:pt x="1903" y="5683"/>
                  </a:cubicBezTo>
                  <a:cubicBezTo>
                    <a:pt x="1940" y="5775"/>
                    <a:pt x="2020" y="5863"/>
                    <a:pt x="2144" y="5936"/>
                  </a:cubicBezTo>
                  <a:cubicBezTo>
                    <a:pt x="2315" y="6036"/>
                    <a:pt x="2539" y="6085"/>
                    <a:pt x="2763" y="6085"/>
                  </a:cubicBezTo>
                  <a:cubicBezTo>
                    <a:pt x="2987" y="6085"/>
                    <a:pt x="3211" y="6036"/>
                    <a:pt x="3381" y="5936"/>
                  </a:cubicBezTo>
                  <a:cubicBezTo>
                    <a:pt x="3531" y="5848"/>
                    <a:pt x="3669" y="5707"/>
                    <a:pt x="3688" y="5598"/>
                  </a:cubicBezTo>
                  <a:cubicBezTo>
                    <a:pt x="3691" y="5520"/>
                    <a:pt x="3686" y="5440"/>
                    <a:pt x="3669" y="5364"/>
                  </a:cubicBezTo>
                  <a:lnTo>
                    <a:pt x="1637"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1"/>
            <p:cNvSpPr/>
            <p:nvPr/>
          </p:nvSpPr>
          <p:spPr>
            <a:xfrm>
              <a:off x="3438300" y="2870025"/>
              <a:ext cx="92275" cy="152150"/>
            </a:xfrm>
            <a:custGeom>
              <a:avLst/>
              <a:gdLst/>
              <a:ahLst/>
              <a:cxnLst/>
              <a:rect l="l" t="t" r="r" b="b"/>
              <a:pathLst>
                <a:path w="3691" h="6086" extrusionOk="0">
                  <a:moveTo>
                    <a:pt x="2054" y="1"/>
                  </a:moveTo>
                  <a:lnTo>
                    <a:pt x="22" y="5364"/>
                  </a:lnTo>
                  <a:cubicBezTo>
                    <a:pt x="10" y="5408"/>
                    <a:pt x="4" y="5454"/>
                    <a:pt x="4" y="5501"/>
                  </a:cubicBezTo>
                  <a:cubicBezTo>
                    <a:pt x="1" y="5533"/>
                    <a:pt x="1" y="5565"/>
                    <a:pt x="4" y="5598"/>
                  </a:cubicBezTo>
                  <a:cubicBezTo>
                    <a:pt x="22" y="5707"/>
                    <a:pt x="160" y="5848"/>
                    <a:pt x="310" y="5936"/>
                  </a:cubicBezTo>
                  <a:cubicBezTo>
                    <a:pt x="480" y="6036"/>
                    <a:pt x="704" y="6085"/>
                    <a:pt x="928" y="6085"/>
                  </a:cubicBezTo>
                  <a:cubicBezTo>
                    <a:pt x="1152" y="6085"/>
                    <a:pt x="1376" y="6036"/>
                    <a:pt x="1547" y="5936"/>
                  </a:cubicBezTo>
                  <a:cubicBezTo>
                    <a:pt x="1671" y="5863"/>
                    <a:pt x="1752" y="5775"/>
                    <a:pt x="1788" y="5683"/>
                  </a:cubicBezTo>
                  <a:cubicBezTo>
                    <a:pt x="1787" y="5680"/>
                    <a:pt x="1788" y="5677"/>
                    <a:pt x="1791" y="5674"/>
                  </a:cubicBezTo>
                  <a:lnTo>
                    <a:pt x="1805" y="5601"/>
                  </a:lnTo>
                  <a:lnTo>
                    <a:pt x="3690" y="574"/>
                  </a:lnTo>
                  <a:lnTo>
                    <a:pt x="2054"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1"/>
            <p:cNvSpPr/>
            <p:nvPr/>
          </p:nvSpPr>
          <p:spPr>
            <a:xfrm>
              <a:off x="4216025" y="3350900"/>
              <a:ext cx="44975" cy="129525"/>
            </a:xfrm>
            <a:custGeom>
              <a:avLst/>
              <a:gdLst/>
              <a:ahLst/>
              <a:cxnLst/>
              <a:rect l="l" t="t" r="r" b="b"/>
              <a:pathLst>
                <a:path w="1799" h="5181" extrusionOk="0">
                  <a:moveTo>
                    <a:pt x="900" y="0"/>
                  </a:moveTo>
                  <a:cubicBezTo>
                    <a:pt x="600" y="0"/>
                    <a:pt x="300" y="75"/>
                    <a:pt x="1" y="225"/>
                  </a:cubicBezTo>
                  <a:lnTo>
                    <a:pt x="1" y="4662"/>
                  </a:lnTo>
                  <a:cubicBezTo>
                    <a:pt x="1" y="4795"/>
                    <a:pt x="88" y="4928"/>
                    <a:pt x="264" y="5028"/>
                  </a:cubicBezTo>
                  <a:cubicBezTo>
                    <a:pt x="439" y="5130"/>
                    <a:pt x="669" y="5180"/>
                    <a:pt x="900" y="5180"/>
                  </a:cubicBezTo>
                  <a:cubicBezTo>
                    <a:pt x="1130" y="5180"/>
                    <a:pt x="1360" y="5130"/>
                    <a:pt x="1536" y="5028"/>
                  </a:cubicBezTo>
                  <a:cubicBezTo>
                    <a:pt x="1711" y="4928"/>
                    <a:pt x="1798" y="4795"/>
                    <a:pt x="1798" y="4662"/>
                  </a:cubicBezTo>
                  <a:lnTo>
                    <a:pt x="1798" y="225"/>
                  </a:lnTo>
                  <a:cubicBezTo>
                    <a:pt x="1499" y="75"/>
                    <a:pt x="1199" y="0"/>
                    <a:pt x="90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1"/>
            <p:cNvSpPr/>
            <p:nvPr/>
          </p:nvSpPr>
          <p:spPr>
            <a:xfrm>
              <a:off x="3482500" y="897575"/>
              <a:ext cx="1489975" cy="1613475"/>
            </a:xfrm>
            <a:custGeom>
              <a:avLst/>
              <a:gdLst/>
              <a:ahLst/>
              <a:cxnLst/>
              <a:rect l="l" t="t" r="r" b="b"/>
              <a:pathLst>
                <a:path w="59599" h="64539" extrusionOk="0">
                  <a:moveTo>
                    <a:pt x="18190" y="1"/>
                  </a:moveTo>
                  <a:cubicBezTo>
                    <a:pt x="15649" y="1"/>
                    <a:pt x="12593" y="1675"/>
                    <a:pt x="9012" y="3635"/>
                  </a:cubicBezTo>
                  <a:cubicBezTo>
                    <a:pt x="4582" y="6061"/>
                    <a:pt x="1121" y="9164"/>
                    <a:pt x="425" y="17401"/>
                  </a:cubicBezTo>
                  <a:cubicBezTo>
                    <a:pt x="0" y="22416"/>
                    <a:pt x="404" y="31999"/>
                    <a:pt x="1423" y="39262"/>
                  </a:cubicBezTo>
                  <a:lnTo>
                    <a:pt x="1423" y="39262"/>
                  </a:lnTo>
                  <a:cubicBezTo>
                    <a:pt x="1422" y="39261"/>
                    <a:pt x="1419" y="39256"/>
                    <a:pt x="1419" y="39256"/>
                  </a:cubicBezTo>
                  <a:lnTo>
                    <a:pt x="1419" y="39256"/>
                  </a:lnTo>
                  <a:cubicBezTo>
                    <a:pt x="2894" y="51390"/>
                    <a:pt x="4705" y="51412"/>
                    <a:pt x="7333" y="53442"/>
                  </a:cubicBezTo>
                  <a:cubicBezTo>
                    <a:pt x="11856" y="56936"/>
                    <a:pt x="22043" y="61848"/>
                    <a:pt x="26335" y="63537"/>
                  </a:cubicBezTo>
                  <a:cubicBezTo>
                    <a:pt x="28140" y="64247"/>
                    <a:pt x="29869" y="64539"/>
                    <a:pt x="31518" y="64539"/>
                  </a:cubicBezTo>
                  <a:cubicBezTo>
                    <a:pt x="36985" y="64539"/>
                    <a:pt x="41585" y="61334"/>
                    <a:pt x="45228" y="59535"/>
                  </a:cubicBezTo>
                  <a:cubicBezTo>
                    <a:pt x="49971" y="57192"/>
                    <a:pt x="55801" y="53538"/>
                    <a:pt x="57797" y="52089"/>
                  </a:cubicBezTo>
                  <a:cubicBezTo>
                    <a:pt x="58984" y="51227"/>
                    <a:pt x="59598" y="50356"/>
                    <a:pt x="59586" y="49437"/>
                  </a:cubicBezTo>
                  <a:cubicBezTo>
                    <a:pt x="59581" y="49072"/>
                    <a:pt x="59589" y="47578"/>
                    <a:pt x="59589" y="47198"/>
                  </a:cubicBezTo>
                  <a:cubicBezTo>
                    <a:pt x="59585" y="46023"/>
                    <a:pt x="58557" y="44771"/>
                    <a:pt x="56379" y="43358"/>
                  </a:cubicBezTo>
                  <a:cubicBezTo>
                    <a:pt x="52356" y="40747"/>
                    <a:pt x="43368" y="35509"/>
                    <a:pt x="37739" y="32389"/>
                  </a:cubicBezTo>
                  <a:cubicBezTo>
                    <a:pt x="37734" y="32366"/>
                    <a:pt x="37715" y="32348"/>
                    <a:pt x="37692" y="32343"/>
                  </a:cubicBezTo>
                  <a:cubicBezTo>
                    <a:pt x="33360" y="29714"/>
                    <a:pt x="29320" y="17195"/>
                    <a:pt x="26322" y="7682"/>
                  </a:cubicBezTo>
                  <a:cubicBezTo>
                    <a:pt x="25299" y="4438"/>
                    <a:pt x="24049" y="2604"/>
                    <a:pt x="22565" y="1742"/>
                  </a:cubicBezTo>
                  <a:cubicBezTo>
                    <a:pt x="22213" y="1537"/>
                    <a:pt x="20915" y="822"/>
                    <a:pt x="20624" y="648"/>
                  </a:cubicBezTo>
                  <a:cubicBezTo>
                    <a:pt x="19873" y="198"/>
                    <a:pt x="19062" y="1"/>
                    <a:pt x="18190"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1"/>
            <p:cNvSpPr/>
            <p:nvPr/>
          </p:nvSpPr>
          <p:spPr>
            <a:xfrm>
              <a:off x="3482500" y="897575"/>
              <a:ext cx="1489975" cy="1613475"/>
            </a:xfrm>
            <a:custGeom>
              <a:avLst/>
              <a:gdLst/>
              <a:ahLst/>
              <a:cxnLst/>
              <a:rect l="l" t="t" r="r" b="b"/>
              <a:pathLst>
                <a:path w="59599" h="64539" extrusionOk="0">
                  <a:moveTo>
                    <a:pt x="18190" y="1"/>
                  </a:moveTo>
                  <a:cubicBezTo>
                    <a:pt x="15649" y="1"/>
                    <a:pt x="12593" y="1675"/>
                    <a:pt x="9012" y="3635"/>
                  </a:cubicBezTo>
                  <a:cubicBezTo>
                    <a:pt x="4582" y="6061"/>
                    <a:pt x="1121" y="9164"/>
                    <a:pt x="425" y="17401"/>
                  </a:cubicBezTo>
                  <a:cubicBezTo>
                    <a:pt x="0" y="22416"/>
                    <a:pt x="404" y="31999"/>
                    <a:pt x="1423" y="39262"/>
                  </a:cubicBezTo>
                  <a:lnTo>
                    <a:pt x="1423" y="39262"/>
                  </a:lnTo>
                  <a:cubicBezTo>
                    <a:pt x="1422" y="39261"/>
                    <a:pt x="1419" y="39256"/>
                    <a:pt x="1419" y="39256"/>
                  </a:cubicBezTo>
                  <a:lnTo>
                    <a:pt x="1419" y="39256"/>
                  </a:lnTo>
                  <a:cubicBezTo>
                    <a:pt x="2894" y="51390"/>
                    <a:pt x="4705" y="51412"/>
                    <a:pt x="7333" y="53442"/>
                  </a:cubicBezTo>
                  <a:cubicBezTo>
                    <a:pt x="11856" y="56936"/>
                    <a:pt x="22043" y="61848"/>
                    <a:pt x="26335" y="63537"/>
                  </a:cubicBezTo>
                  <a:cubicBezTo>
                    <a:pt x="28140" y="64247"/>
                    <a:pt x="29869" y="64539"/>
                    <a:pt x="31518" y="64539"/>
                  </a:cubicBezTo>
                  <a:cubicBezTo>
                    <a:pt x="36985" y="64539"/>
                    <a:pt x="41585" y="61334"/>
                    <a:pt x="45228" y="59535"/>
                  </a:cubicBezTo>
                  <a:cubicBezTo>
                    <a:pt x="49971" y="57192"/>
                    <a:pt x="55801" y="53538"/>
                    <a:pt x="57797" y="52089"/>
                  </a:cubicBezTo>
                  <a:cubicBezTo>
                    <a:pt x="58984" y="51227"/>
                    <a:pt x="59598" y="50356"/>
                    <a:pt x="59586" y="49437"/>
                  </a:cubicBezTo>
                  <a:cubicBezTo>
                    <a:pt x="59581" y="49072"/>
                    <a:pt x="59589" y="47578"/>
                    <a:pt x="59589" y="47198"/>
                  </a:cubicBezTo>
                  <a:cubicBezTo>
                    <a:pt x="59585" y="46023"/>
                    <a:pt x="58557" y="44771"/>
                    <a:pt x="56379" y="43358"/>
                  </a:cubicBezTo>
                  <a:cubicBezTo>
                    <a:pt x="52356" y="40747"/>
                    <a:pt x="43368" y="35509"/>
                    <a:pt x="37739" y="32389"/>
                  </a:cubicBezTo>
                  <a:cubicBezTo>
                    <a:pt x="37734" y="32366"/>
                    <a:pt x="37715" y="32348"/>
                    <a:pt x="37692" y="32343"/>
                  </a:cubicBezTo>
                  <a:cubicBezTo>
                    <a:pt x="33360" y="29714"/>
                    <a:pt x="29320" y="17195"/>
                    <a:pt x="26322" y="7682"/>
                  </a:cubicBezTo>
                  <a:cubicBezTo>
                    <a:pt x="25299" y="4438"/>
                    <a:pt x="24049" y="2604"/>
                    <a:pt x="22565" y="1742"/>
                  </a:cubicBezTo>
                  <a:cubicBezTo>
                    <a:pt x="22213" y="1537"/>
                    <a:pt x="20915" y="822"/>
                    <a:pt x="20624" y="648"/>
                  </a:cubicBezTo>
                  <a:cubicBezTo>
                    <a:pt x="19873" y="198"/>
                    <a:pt x="19062" y="1"/>
                    <a:pt x="18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1"/>
            <p:cNvSpPr/>
            <p:nvPr/>
          </p:nvSpPr>
          <p:spPr>
            <a:xfrm>
              <a:off x="3525500" y="925600"/>
              <a:ext cx="1469400" cy="1529000"/>
            </a:xfrm>
            <a:custGeom>
              <a:avLst/>
              <a:gdLst/>
              <a:ahLst/>
              <a:cxnLst/>
              <a:rect l="l" t="t" r="r" b="b"/>
              <a:pathLst>
                <a:path w="58776" h="61160" extrusionOk="0">
                  <a:moveTo>
                    <a:pt x="35963" y="31217"/>
                  </a:moveTo>
                  <a:cubicBezTo>
                    <a:pt x="35963" y="31217"/>
                    <a:pt x="35964" y="31217"/>
                    <a:pt x="35965" y="31218"/>
                  </a:cubicBezTo>
                  <a:cubicBezTo>
                    <a:pt x="35964" y="31217"/>
                    <a:pt x="35963" y="31217"/>
                    <a:pt x="35963" y="31217"/>
                  </a:cubicBezTo>
                  <a:close/>
                  <a:moveTo>
                    <a:pt x="18466" y="0"/>
                  </a:moveTo>
                  <a:cubicBezTo>
                    <a:pt x="15923" y="0"/>
                    <a:pt x="12866" y="1679"/>
                    <a:pt x="9283" y="3640"/>
                  </a:cubicBezTo>
                  <a:cubicBezTo>
                    <a:pt x="4852" y="6065"/>
                    <a:pt x="1391" y="9169"/>
                    <a:pt x="694" y="17406"/>
                  </a:cubicBezTo>
                  <a:cubicBezTo>
                    <a:pt x="1" y="25612"/>
                    <a:pt x="1520" y="46063"/>
                    <a:pt x="4330" y="48532"/>
                  </a:cubicBezTo>
                  <a:cubicBezTo>
                    <a:pt x="7397" y="51923"/>
                    <a:pt x="19700" y="58225"/>
                    <a:pt x="24615" y="60158"/>
                  </a:cubicBezTo>
                  <a:cubicBezTo>
                    <a:pt x="26420" y="60868"/>
                    <a:pt x="28149" y="61160"/>
                    <a:pt x="29798" y="61160"/>
                  </a:cubicBezTo>
                  <a:cubicBezTo>
                    <a:pt x="35265" y="61160"/>
                    <a:pt x="39864" y="57956"/>
                    <a:pt x="43508" y="56156"/>
                  </a:cubicBezTo>
                  <a:cubicBezTo>
                    <a:pt x="48251" y="53814"/>
                    <a:pt x="54081" y="50160"/>
                    <a:pt x="56076" y="48711"/>
                  </a:cubicBezTo>
                  <a:cubicBezTo>
                    <a:pt x="58775" y="46751"/>
                    <a:pt x="58526" y="44746"/>
                    <a:pt x="54659" y="42237"/>
                  </a:cubicBezTo>
                  <a:cubicBezTo>
                    <a:pt x="52050" y="40544"/>
                    <a:pt x="51992" y="40112"/>
                    <a:pt x="35889" y="31187"/>
                  </a:cubicBezTo>
                  <a:lnTo>
                    <a:pt x="35889" y="31187"/>
                  </a:lnTo>
                  <a:cubicBezTo>
                    <a:pt x="35916" y="31194"/>
                    <a:pt x="35940" y="31203"/>
                    <a:pt x="35963" y="31217"/>
                  </a:cubicBezTo>
                  <a:lnTo>
                    <a:pt x="35963" y="31217"/>
                  </a:lnTo>
                  <a:cubicBezTo>
                    <a:pt x="31635" y="28576"/>
                    <a:pt x="27597" y="16068"/>
                    <a:pt x="24601" y="6559"/>
                  </a:cubicBezTo>
                  <a:cubicBezTo>
                    <a:pt x="23072" y="1709"/>
                    <a:pt x="21031" y="0"/>
                    <a:pt x="184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1"/>
            <p:cNvSpPr/>
            <p:nvPr/>
          </p:nvSpPr>
          <p:spPr>
            <a:xfrm>
              <a:off x="4424600" y="1706025"/>
              <a:ext cx="200" cy="150"/>
            </a:xfrm>
            <a:custGeom>
              <a:avLst/>
              <a:gdLst/>
              <a:ahLst/>
              <a:cxnLst/>
              <a:rect l="l" t="t" r="r" b="b"/>
              <a:pathLst>
                <a:path w="8" h="6" extrusionOk="0">
                  <a:moveTo>
                    <a:pt x="1" y="1"/>
                  </a:moveTo>
                  <a:lnTo>
                    <a:pt x="1" y="1"/>
                  </a:lnTo>
                  <a:cubicBezTo>
                    <a:pt x="2" y="2"/>
                    <a:pt x="4" y="3"/>
                    <a:pt x="5" y="4"/>
                  </a:cubicBezTo>
                  <a:lnTo>
                    <a:pt x="5" y="4"/>
                  </a:lnTo>
                  <a:cubicBezTo>
                    <a:pt x="4" y="3"/>
                    <a:pt x="2" y="2"/>
                    <a:pt x="1" y="1"/>
                  </a:cubicBezTo>
                  <a:close/>
                  <a:moveTo>
                    <a:pt x="5" y="4"/>
                  </a:moveTo>
                  <a:cubicBezTo>
                    <a:pt x="6" y="4"/>
                    <a:pt x="7" y="5"/>
                    <a:pt x="7" y="5"/>
                  </a:cubicBezTo>
                  <a:cubicBezTo>
                    <a:pt x="8" y="5"/>
                    <a:pt x="8" y="5"/>
                    <a:pt x="8" y="5"/>
                  </a:cubicBezTo>
                  <a:cubicBezTo>
                    <a:pt x="8" y="5"/>
                    <a:pt x="7" y="5"/>
                    <a:pt x="5" y="4"/>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1"/>
            <p:cNvSpPr/>
            <p:nvPr/>
          </p:nvSpPr>
          <p:spPr>
            <a:xfrm>
              <a:off x="4583550" y="2870900"/>
              <a:ext cx="325700" cy="589325"/>
            </a:xfrm>
            <a:custGeom>
              <a:avLst/>
              <a:gdLst/>
              <a:ahLst/>
              <a:cxnLst/>
              <a:rect l="l" t="t" r="r" b="b"/>
              <a:pathLst>
                <a:path w="13028" h="23573" extrusionOk="0">
                  <a:moveTo>
                    <a:pt x="1292" y="1"/>
                  </a:moveTo>
                  <a:cubicBezTo>
                    <a:pt x="726" y="434"/>
                    <a:pt x="77" y="939"/>
                    <a:pt x="39" y="1589"/>
                  </a:cubicBezTo>
                  <a:cubicBezTo>
                    <a:pt x="0" y="2238"/>
                    <a:pt x="88" y="3833"/>
                    <a:pt x="1205" y="5499"/>
                  </a:cubicBezTo>
                  <a:cubicBezTo>
                    <a:pt x="2322" y="7165"/>
                    <a:pt x="2770" y="10075"/>
                    <a:pt x="2725" y="11997"/>
                  </a:cubicBezTo>
                  <a:cubicBezTo>
                    <a:pt x="2681" y="13919"/>
                    <a:pt x="2100" y="18748"/>
                    <a:pt x="4194" y="21011"/>
                  </a:cubicBezTo>
                  <a:cubicBezTo>
                    <a:pt x="5446" y="22366"/>
                    <a:pt x="7970" y="23572"/>
                    <a:pt x="9912" y="23572"/>
                  </a:cubicBezTo>
                  <a:cubicBezTo>
                    <a:pt x="11216" y="23572"/>
                    <a:pt x="12258" y="23029"/>
                    <a:pt x="12478" y="21623"/>
                  </a:cubicBezTo>
                  <a:cubicBezTo>
                    <a:pt x="13028" y="18121"/>
                    <a:pt x="8216" y="3573"/>
                    <a:pt x="8216" y="3573"/>
                  </a:cubicBezTo>
                  <a:lnTo>
                    <a:pt x="129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1"/>
            <p:cNvSpPr/>
            <p:nvPr/>
          </p:nvSpPr>
          <p:spPr>
            <a:xfrm>
              <a:off x="4687225" y="2939750"/>
              <a:ext cx="160100" cy="364925"/>
            </a:xfrm>
            <a:custGeom>
              <a:avLst/>
              <a:gdLst/>
              <a:ahLst/>
              <a:cxnLst/>
              <a:rect l="l" t="t" r="r" b="b"/>
              <a:pathLst>
                <a:path w="6404" h="14597" extrusionOk="0">
                  <a:moveTo>
                    <a:pt x="1" y="0"/>
                  </a:moveTo>
                  <a:cubicBezTo>
                    <a:pt x="406" y="1868"/>
                    <a:pt x="1009" y="4985"/>
                    <a:pt x="1163" y="7888"/>
                  </a:cubicBezTo>
                  <a:cubicBezTo>
                    <a:pt x="1315" y="10791"/>
                    <a:pt x="1837" y="12899"/>
                    <a:pt x="3151" y="13881"/>
                  </a:cubicBezTo>
                  <a:cubicBezTo>
                    <a:pt x="3734" y="14316"/>
                    <a:pt x="4484" y="14597"/>
                    <a:pt x="5094" y="14597"/>
                  </a:cubicBezTo>
                  <a:cubicBezTo>
                    <a:pt x="5859" y="14597"/>
                    <a:pt x="6404" y="14155"/>
                    <a:pt x="6122" y="13022"/>
                  </a:cubicBezTo>
                  <a:cubicBezTo>
                    <a:pt x="5616" y="10987"/>
                    <a:pt x="4069" y="818"/>
                    <a:pt x="4069" y="818"/>
                  </a:cubicBezTo>
                  <a:lnTo>
                    <a:pt x="1" y="0"/>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1"/>
            <p:cNvSpPr/>
            <p:nvPr/>
          </p:nvSpPr>
          <p:spPr>
            <a:xfrm>
              <a:off x="4231925" y="1679550"/>
              <a:ext cx="854875" cy="1274575"/>
            </a:xfrm>
            <a:custGeom>
              <a:avLst/>
              <a:gdLst/>
              <a:ahLst/>
              <a:cxnLst/>
              <a:rect l="l" t="t" r="r" b="b"/>
              <a:pathLst>
                <a:path w="34195" h="50983" extrusionOk="0">
                  <a:moveTo>
                    <a:pt x="7702" y="1"/>
                  </a:moveTo>
                  <a:lnTo>
                    <a:pt x="1" y="10842"/>
                  </a:lnTo>
                  <a:lnTo>
                    <a:pt x="14612" y="24148"/>
                  </a:lnTo>
                  <a:lnTo>
                    <a:pt x="27032" y="50983"/>
                  </a:lnTo>
                  <a:cubicBezTo>
                    <a:pt x="27032" y="50983"/>
                    <a:pt x="29928" y="40755"/>
                    <a:pt x="31442" y="35047"/>
                  </a:cubicBezTo>
                  <a:cubicBezTo>
                    <a:pt x="32955" y="29340"/>
                    <a:pt x="34194" y="23355"/>
                    <a:pt x="33426" y="20641"/>
                  </a:cubicBezTo>
                  <a:cubicBezTo>
                    <a:pt x="32700" y="18074"/>
                    <a:pt x="27891" y="14340"/>
                    <a:pt x="22819" y="10504"/>
                  </a:cubicBezTo>
                  <a:cubicBezTo>
                    <a:pt x="15911" y="5279"/>
                    <a:pt x="15781" y="5467"/>
                    <a:pt x="7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1"/>
            <p:cNvSpPr/>
            <p:nvPr/>
          </p:nvSpPr>
          <p:spPr>
            <a:xfrm>
              <a:off x="4831375" y="3414350"/>
              <a:ext cx="584550" cy="416550"/>
            </a:xfrm>
            <a:custGeom>
              <a:avLst/>
              <a:gdLst/>
              <a:ahLst/>
              <a:cxnLst/>
              <a:rect l="l" t="t" r="r" b="b"/>
              <a:pathLst>
                <a:path w="23382" h="16662" extrusionOk="0">
                  <a:moveTo>
                    <a:pt x="1597" y="1"/>
                  </a:moveTo>
                  <a:cubicBezTo>
                    <a:pt x="1079" y="237"/>
                    <a:pt x="961" y="1408"/>
                    <a:pt x="876" y="2263"/>
                  </a:cubicBezTo>
                  <a:cubicBezTo>
                    <a:pt x="790" y="3117"/>
                    <a:pt x="0" y="4140"/>
                    <a:pt x="1030" y="5643"/>
                  </a:cubicBezTo>
                  <a:cubicBezTo>
                    <a:pt x="2059" y="7145"/>
                    <a:pt x="4122" y="7588"/>
                    <a:pt x="5526" y="9640"/>
                  </a:cubicBezTo>
                  <a:cubicBezTo>
                    <a:pt x="6930" y="11691"/>
                    <a:pt x="8997" y="15399"/>
                    <a:pt x="13589" y="16360"/>
                  </a:cubicBezTo>
                  <a:cubicBezTo>
                    <a:pt x="14594" y="16570"/>
                    <a:pt x="15547" y="16662"/>
                    <a:pt x="16430" y="16662"/>
                  </a:cubicBezTo>
                  <a:cubicBezTo>
                    <a:pt x="19585" y="16662"/>
                    <a:pt x="21862" y="15496"/>
                    <a:pt x="22528" y="14427"/>
                  </a:cubicBezTo>
                  <a:cubicBezTo>
                    <a:pt x="23381" y="13058"/>
                    <a:pt x="22610" y="11766"/>
                    <a:pt x="19670" y="10097"/>
                  </a:cubicBezTo>
                  <a:cubicBezTo>
                    <a:pt x="16548" y="8324"/>
                    <a:pt x="15663" y="7803"/>
                    <a:pt x="15663" y="7803"/>
                  </a:cubicBezTo>
                  <a:lnTo>
                    <a:pt x="15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1"/>
            <p:cNvSpPr/>
            <p:nvPr/>
          </p:nvSpPr>
          <p:spPr>
            <a:xfrm>
              <a:off x="4825800" y="3178125"/>
              <a:ext cx="468525" cy="528000"/>
            </a:xfrm>
            <a:custGeom>
              <a:avLst/>
              <a:gdLst/>
              <a:ahLst/>
              <a:cxnLst/>
              <a:rect l="l" t="t" r="r" b="b"/>
              <a:pathLst>
                <a:path w="18741" h="21120" extrusionOk="0">
                  <a:moveTo>
                    <a:pt x="6730" y="1"/>
                  </a:moveTo>
                  <a:lnTo>
                    <a:pt x="1" y="2554"/>
                  </a:lnTo>
                  <a:cubicBezTo>
                    <a:pt x="1" y="2554"/>
                    <a:pt x="2078" y="8069"/>
                    <a:pt x="1820" y="9450"/>
                  </a:cubicBezTo>
                  <a:cubicBezTo>
                    <a:pt x="1772" y="9706"/>
                    <a:pt x="1728" y="9925"/>
                    <a:pt x="1688" y="10112"/>
                  </a:cubicBezTo>
                  <a:cubicBezTo>
                    <a:pt x="1548" y="10770"/>
                    <a:pt x="1762" y="11454"/>
                    <a:pt x="2253" y="11913"/>
                  </a:cubicBezTo>
                  <a:cubicBezTo>
                    <a:pt x="2766" y="12394"/>
                    <a:pt x="3463" y="13044"/>
                    <a:pt x="4206" y="13725"/>
                  </a:cubicBezTo>
                  <a:cubicBezTo>
                    <a:pt x="5689" y="15084"/>
                    <a:pt x="8180" y="18349"/>
                    <a:pt x="10637" y="20008"/>
                  </a:cubicBezTo>
                  <a:cubicBezTo>
                    <a:pt x="11816" y="20805"/>
                    <a:pt x="13402" y="21119"/>
                    <a:pt x="14837" y="21119"/>
                  </a:cubicBezTo>
                  <a:cubicBezTo>
                    <a:pt x="16389" y="21119"/>
                    <a:pt x="17765" y="20752"/>
                    <a:pt x="18259" y="20231"/>
                  </a:cubicBezTo>
                  <a:cubicBezTo>
                    <a:pt x="18741" y="19722"/>
                    <a:pt x="18660" y="19255"/>
                    <a:pt x="18285" y="18866"/>
                  </a:cubicBezTo>
                  <a:cubicBezTo>
                    <a:pt x="17863" y="18429"/>
                    <a:pt x="16699" y="17435"/>
                    <a:pt x="16183" y="16895"/>
                  </a:cubicBezTo>
                  <a:cubicBezTo>
                    <a:pt x="13813" y="14413"/>
                    <a:pt x="11676" y="11752"/>
                    <a:pt x="10323" y="8940"/>
                  </a:cubicBezTo>
                  <a:cubicBezTo>
                    <a:pt x="8969" y="6128"/>
                    <a:pt x="6730" y="1"/>
                    <a:pt x="6730"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1"/>
            <p:cNvSpPr/>
            <p:nvPr/>
          </p:nvSpPr>
          <p:spPr>
            <a:xfrm>
              <a:off x="3800000" y="1665825"/>
              <a:ext cx="1229225" cy="1660625"/>
            </a:xfrm>
            <a:custGeom>
              <a:avLst/>
              <a:gdLst/>
              <a:ahLst/>
              <a:cxnLst/>
              <a:rect l="l" t="t" r="r" b="b"/>
              <a:pathLst>
                <a:path w="49169" h="66425" extrusionOk="0">
                  <a:moveTo>
                    <a:pt x="2526" y="1"/>
                  </a:moveTo>
                  <a:lnTo>
                    <a:pt x="2526" y="1"/>
                  </a:lnTo>
                  <a:cubicBezTo>
                    <a:pt x="2662" y="5021"/>
                    <a:pt x="0" y="12499"/>
                    <a:pt x="1743" y="16338"/>
                  </a:cubicBezTo>
                  <a:cubicBezTo>
                    <a:pt x="3782" y="20829"/>
                    <a:pt x="6443" y="22778"/>
                    <a:pt x="13067" y="26219"/>
                  </a:cubicBezTo>
                  <a:cubicBezTo>
                    <a:pt x="18549" y="29066"/>
                    <a:pt x="26624" y="33169"/>
                    <a:pt x="28252" y="33796"/>
                  </a:cubicBezTo>
                  <a:cubicBezTo>
                    <a:pt x="29880" y="34424"/>
                    <a:pt x="30093" y="35381"/>
                    <a:pt x="30016" y="38433"/>
                  </a:cubicBezTo>
                  <a:cubicBezTo>
                    <a:pt x="29940" y="41484"/>
                    <a:pt x="31232" y="46405"/>
                    <a:pt x="34914" y="52466"/>
                  </a:cubicBezTo>
                  <a:cubicBezTo>
                    <a:pt x="38803" y="58867"/>
                    <a:pt x="42151" y="66340"/>
                    <a:pt x="42151" y="66340"/>
                  </a:cubicBezTo>
                  <a:cubicBezTo>
                    <a:pt x="42151" y="66340"/>
                    <a:pt x="42695" y="66425"/>
                    <a:pt x="43504" y="66425"/>
                  </a:cubicBezTo>
                  <a:cubicBezTo>
                    <a:pt x="45077" y="66425"/>
                    <a:pt x="47651" y="66103"/>
                    <a:pt x="49169" y="64212"/>
                  </a:cubicBezTo>
                  <a:cubicBezTo>
                    <a:pt x="49169" y="64212"/>
                    <a:pt x="40868" y="31160"/>
                    <a:pt x="39322" y="27254"/>
                  </a:cubicBezTo>
                  <a:cubicBezTo>
                    <a:pt x="37776" y="23349"/>
                    <a:pt x="22205" y="11233"/>
                    <a:pt x="22205" y="11233"/>
                  </a:cubicBezTo>
                  <a:cubicBezTo>
                    <a:pt x="22205" y="11233"/>
                    <a:pt x="23491" y="4863"/>
                    <a:pt x="24451" y="226"/>
                  </a:cubicBezTo>
                  <a:lnTo>
                    <a:pt x="25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1"/>
            <p:cNvSpPr/>
            <p:nvPr/>
          </p:nvSpPr>
          <p:spPr>
            <a:xfrm>
              <a:off x="4241800" y="623075"/>
              <a:ext cx="904950" cy="954150"/>
            </a:xfrm>
            <a:custGeom>
              <a:avLst/>
              <a:gdLst/>
              <a:ahLst/>
              <a:cxnLst/>
              <a:rect l="l" t="t" r="r" b="b"/>
              <a:pathLst>
                <a:path w="36198" h="38166" extrusionOk="0">
                  <a:moveTo>
                    <a:pt x="33190" y="1"/>
                  </a:moveTo>
                  <a:cubicBezTo>
                    <a:pt x="32932" y="1"/>
                    <a:pt x="32669" y="115"/>
                    <a:pt x="32468" y="283"/>
                  </a:cubicBezTo>
                  <a:cubicBezTo>
                    <a:pt x="32188" y="518"/>
                    <a:pt x="32002" y="843"/>
                    <a:pt x="31815" y="1156"/>
                  </a:cubicBezTo>
                  <a:cubicBezTo>
                    <a:pt x="30702" y="3032"/>
                    <a:pt x="29405" y="4794"/>
                    <a:pt x="27945" y="6414"/>
                  </a:cubicBezTo>
                  <a:cubicBezTo>
                    <a:pt x="27598" y="6799"/>
                    <a:pt x="27153" y="7207"/>
                    <a:pt x="26657" y="7207"/>
                  </a:cubicBezTo>
                  <a:cubicBezTo>
                    <a:pt x="26598" y="7207"/>
                    <a:pt x="26538" y="7201"/>
                    <a:pt x="26477" y="7189"/>
                  </a:cubicBezTo>
                  <a:cubicBezTo>
                    <a:pt x="25790" y="7049"/>
                    <a:pt x="25557" y="6218"/>
                    <a:pt x="25275" y="5575"/>
                  </a:cubicBezTo>
                  <a:cubicBezTo>
                    <a:pt x="24960" y="4855"/>
                    <a:pt x="24421" y="4236"/>
                    <a:pt x="23759" y="3814"/>
                  </a:cubicBezTo>
                  <a:cubicBezTo>
                    <a:pt x="23566" y="3690"/>
                    <a:pt x="23241" y="3556"/>
                    <a:pt x="22972" y="3556"/>
                  </a:cubicBezTo>
                  <a:cubicBezTo>
                    <a:pt x="22692" y="3556"/>
                    <a:pt x="22474" y="3701"/>
                    <a:pt x="22529" y="4154"/>
                  </a:cubicBezTo>
                  <a:cubicBezTo>
                    <a:pt x="22580" y="4562"/>
                    <a:pt x="22815" y="5708"/>
                    <a:pt x="22707" y="8076"/>
                  </a:cubicBezTo>
                  <a:cubicBezTo>
                    <a:pt x="22597" y="10447"/>
                    <a:pt x="23126" y="11749"/>
                    <a:pt x="23008" y="14051"/>
                  </a:cubicBezTo>
                  <a:cubicBezTo>
                    <a:pt x="22965" y="14911"/>
                    <a:pt x="22058" y="20362"/>
                    <a:pt x="21113" y="26076"/>
                  </a:cubicBezTo>
                  <a:cubicBezTo>
                    <a:pt x="17723" y="23256"/>
                    <a:pt x="9275" y="15644"/>
                    <a:pt x="8241" y="14822"/>
                  </a:cubicBezTo>
                  <a:cubicBezTo>
                    <a:pt x="5861" y="12930"/>
                    <a:pt x="4508" y="12523"/>
                    <a:pt x="2362" y="12523"/>
                  </a:cubicBezTo>
                  <a:cubicBezTo>
                    <a:pt x="1676" y="12523"/>
                    <a:pt x="909" y="12565"/>
                    <a:pt x="1" y="12613"/>
                  </a:cubicBezTo>
                  <a:cubicBezTo>
                    <a:pt x="501" y="18693"/>
                    <a:pt x="5648" y="25775"/>
                    <a:pt x="5648" y="25775"/>
                  </a:cubicBezTo>
                  <a:cubicBezTo>
                    <a:pt x="5648" y="25775"/>
                    <a:pt x="20379" y="36358"/>
                    <a:pt x="22076" y="37256"/>
                  </a:cubicBezTo>
                  <a:cubicBezTo>
                    <a:pt x="23244" y="37873"/>
                    <a:pt x="24221" y="38166"/>
                    <a:pt x="25035" y="38166"/>
                  </a:cubicBezTo>
                  <a:cubicBezTo>
                    <a:pt x="26654" y="38166"/>
                    <a:pt x="27627" y="37009"/>
                    <a:pt x="28170" y="34958"/>
                  </a:cubicBezTo>
                  <a:cubicBezTo>
                    <a:pt x="29586" y="29607"/>
                    <a:pt x="28893" y="22985"/>
                    <a:pt x="29128" y="20524"/>
                  </a:cubicBezTo>
                  <a:cubicBezTo>
                    <a:pt x="29279" y="18930"/>
                    <a:pt x="29332" y="17287"/>
                    <a:pt x="29874" y="15764"/>
                  </a:cubicBezTo>
                  <a:cubicBezTo>
                    <a:pt x="30169" y="14934"/>
                    <a:pt x="30831" y="14262"/>
                    <a:pt x="31374" y="13577"/>
                  </a:cubicBezTo>
                  <a:cubicBezTo>
                    <a:pt x="31966" y="12831"/>
                    <a:pt x="32568" y="12093"/>
                    <a:pt x="33181" y="11365"/>
                  </a:cubicBezTo>
                  <a:cubicBezTo>
                    <a:pt x="34118" y="10251"/>
                    <a:pt x="34909" y="9057"/>
                    <a:pt x="35587" y="7759"/>
                  </a:cubicBezTo>
                  <a:cubicBezTo>
                    <a:pt x="35908" y="7148"/>
                    <a:pt x="36197" y="6488"/>
                    <a:pt x="36168" y="5799"/>
                  </a:cubicBezTo>
                  <a:cubicBezTo>
                    <a:pt x="36147" y="5291"/>
                    <a:pt x="35952" y="4815"/>
                    <a:pt x="35735" y="4362"/>
                  </a:cubicBezTo>
                  <a:cubicBezTo>
                    <a:pt x="35544" y="3962"/>
                    <a:pt x="35504" y="3527"/>
                    <a:pt x="35319" y="3120"/>
                  </a:cubicBezTo>
                  <a:cubicBezTo>
                    <a:pt x="35057" y="2548"/>
                    <a:pt x="34550" y="2047"/>
                    <a:pt x="33926" y="1971"/>
                  </a:cubicBezTo>
                  <a:cubicBezTo>
                    <a:pt x="34012" y="1622"/>
                    <a:pt x="34098" y="1265"/>
                    <a:pt x="34057" y="909"/>
                  </a:cubicBezTo>
                  <a:cubicBezTo>
                    <a:pt x="34015" y="552"/>
                    <a:pt x="33819" y="191"/>
                    <a:pt x="33486" y="57"/>
                  </a:cubicBezTo>
                  <a:cubicBezTo>
                    <a:pt x="33391" y="18"/>
                    <a:pt x="33291" y="1"/>
                    <a:pt x="33190"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1"/>
            <p:cNvSpPr/>
            <p:nvPr/>
          </p:nvSpPr>
          <p:spPr>
            <a:xfrm>
              <a:off x="4723725" y="1257600"/>
              <a:ext cx="57975" cy="203575"/>
            </a:xfrm>
            <a:custGeom>
              <a:avLst/>
              <a:gdLst/>
              <a:ahLst/>
              <a:cxnLst/>
              <a:rect l="l" t="t" r="r" b="b"/>
              <a:pathLst>
                <a:path w="2319" h="8143" extrusionOk="0">
                  <a:moveTo>
                    <a:pt x="1091" y="0"/>
                  </a:moveTo>
                  <a:lnTo>
                    <a:pt x="1091" y="0"/>
                  </a:lnTo>
                  <a:cubicBezTo>
                    <a:pt x="1" y="4458"/>
                    <a:pt x="2319" y="8143"/>
                    <a:pt x="2319" y="8143"/>
                  </a:cubicBezTo>
                  <a:cubicBezTo>
                    <a:pt x="1672" y="6857"/>
                    <a:pt x="1247" y="2288"/>
                    <a:pt x="1836" y="695"/>
                  </a:cubicBezTo>
                  <a:lnTo>
                    <a:pt x="1091" y="0"/>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1"/>
            <p:cNvSpPr/>
            <p:nvPr/>
          </p:nvSpPr>
          <p:spPr>
            <a:xfrm>
              <a:off x="3803575" y="938375"/>
              <a:ext cx="716525" cy="1024875"/>
            </a:xfrm>
            <a:custGeom>
              <a:avLst/>
              <a:gdLst/>
              <a:ahLst/>
              <a:cxnLst/>
              <a:rect l="l" t="t" r="r" b="b"/>
              <a:pathLst>
                <a:path w="28661" h="40995" extrusionOk="0">
                  <a:moveTo>
                    <a:pt x="17530" y="1"/>
                  </a:moveTo>
                  <a:lnTo>
                    <a:pt x="13494" y="340"/>
                  </a:lnTo>
                  <a:lnTo>
                    <a:pt x="7625" y="1450"/>
                  </a:lnTo>
                  <a:lnTo>
                    <a:pt x="879" y="3234"/>
                  </a:lnTo>
                  <a:cubicBezTo>
                    <a:pt x="879" y="3234"/>
                    <a:pt x="3727" y="8012"/>
                    <a:pt x="2970" y="12610"/>
                  </a:cubicBezTo>
                  <a:cubicBezTo>
                    <a:pt x="2148" y="17592"/>
                    <a:pt x="1636" y="18038"/>
                    <a:pt x="0" y="19278"/>
                  </a:cubicBezTo>
                  <a:cubicBezTo>
                    <a:pt x="730" y="22208"/>
                    <a:pt x="2146" y="28962"/>
                    <a:pt x="2146" y="28962"/>
                  </a:cubicBezTo>
                  <a:cubicBezTo>
                    <a:pt x="1006" y="32433"/>
                    <a:pt x="390" y="36284"/>
                    <a:pt x="373" y="39682"/>
                  </a:cubicBezTo>
                  <a:cubicBezTo>
                    <a:pt x="373" y="39682"/>
                    <a:pt x="2621" y="40994"/>
                    <a:pt x="7654" y="40994"/>
                  </a:cubicBezTo>
                  <a:cubicBezTo>
                    <a:pt x="9910" y="40994"/>
                    <a:pt x="12724" y="40731"/>
                    <a:pt x="16146" y="39967"/>
                  </a:cubicBezTo>
                  <a:cubicBezTo>
                    <a:pt x="25863" y="37802"/>
                    <a:pt x="26218" y="30496"/>
                    <a:pt x="26218" y="30496"/>
                  </a:cubicBezTo>
                  <a:lnTo>
                    <a:pt x="24029" y="28557"/>
                  </a:lnTo>
                  <a:lnTo>
                    <a:pt x="23750" y="19578"/>
                  </a:lnTo>
                  <a:cubicBezTo>
                    <a:pt x="23750" y="19578"/>
                    <a:pt x="28661" y="15392"/>
                    <a:pt x="26169" y="9971"/>
                  </a:cubicBezTo>
                  <a:cubicBezTo>
                    <a:pt x="23703" y="4607"/>
                    <a:pt x="17530" y="1"/>
                    <a:pt x="17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1"/>
            <p:cNvSpPr/>
            <p:nvPr/>
          </p:nvSpPr>
          <p:spPr>
            <a:xfrm>
              <a:off x="3642550" y="238125"/>
              <a:ext cx="707900" cy="660475"/>
            </a:xfrm>
            <a:custGeom>
              <a:avLst/>
              <a:gdLst/>
              <a:ahLst/>
              <a:cxnLst/>
              <a:rect l="l" t="t" r="r" b="b"/>
              <a:pathLst>
                <a:path w="28316" h="26419" extrusionOk="0">
                  <a:moveTo>
                    <a:pt x="14368" y="0"/>
                  </a:moveTo>
                  <a:cubicBezTo>
                    <a:pt x="12168" y="0"/>
                    <a:pt x="10548" y="520"/>
                    <a:pt x="8015" y="520"/>
                  </a:cubicBezTo>
                  <a:cubicBezTo>
                    <a:pt x="7609" y="520"/>
                    <a:pt x="7179" y="507"/>
                    <a:pt x="6720" y="476"/>
                  </a:cubicBezTo>
                  <a:cubicBezTo>
                    <a:pt x="6146" y="437"/>
                    <a:pt x="5588" y="408"/>
                    <a:pt x="5056" y="408"/>
                  </a:cubicBezTo>
                  <a:cubicBezTo>
                    <a:pt x="3914" y="408"/>
                    <a:pt x="2892" y="540"/>
                    <a:pt x="2087" y="985"/>
                  </a:cubicBezTo>
                  <a:cubicBezTo>
                    <a:pt x="743" y="1728"/>
                    <a:pt x="1" y="3269"/>
                    <a:pt x="260" y="5210"/>
                  </a:cubicBezTo>
                  <a:cubicBezTo>
                    <a:pt x="419" y="6409"/>
                    <a:pt x="1001" y="7260"/>
                    <a:pt x="1672" y="7862"/>
                  </a:cubicBezTo>
                  <a:cubicBezTo>
                    <a:pt x="497" y="9881"/>
                    <a:pt x="1899" y="13104"/>
                    <a:pt x="4874" y="13721"/>
                  </a:cubicBezTo>
                  <a:lnTo>
                    <a:pt x="8241" y="23509"/>
                  </a:lnTo>
                  <a:cubicBezTo>
                    <a:pt x="8241" y="23509"/>
                    <a:pt x="16641" y="26419"/>
                    <a:pt x="19938" y="26419"/>
                  </a:cubicBezTo>
                  <a:cubicBezTo>
                    <a:pt x="20756" y="26419"/>
                    <a:pt x="21259" y="26239"/>
                    <a:pt x="21242" y="25792"/>
                  </a:cubicBezTo>
                  <a:cubicBezTo>
                    <a:pt x="23488" y="21218"/>
                    <a:pt x="28316" y="19590"/>
                    <a:pt x="28014" y="11752"/>
                  </a:cubicBezTo>
                  <a:cubicBezTo>
                    <a:pt x="27752" y="4869"/>
                    <a:pt x="22787" y="1130"/>
                    <a:pt x="17169" y="275"/>
                  </a:cubicBezTo>
                  <a:cubicBezTo>
                    <a:pt x="16101" y="74"/>
                    <a:pt x="15194" y="0"/>
                    <a:pt x="14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1"/>
            <p:cNvSpPr/>
            <p:nvPr/>
          </p:nvSpPr>
          <p:spPr>
            <a:xfrm>
              <a:off x="4239800" y="239575"/>
              <a:ext cx="54325" cy="86650"/>
            </a:xfrm>
            <a:custGeom>
              <a:avLst/>
              <a:gdLst/>
              <a:ahLst/>
              <a:cxnLst/>
              <a:rect l="l" t="t" r="r" b="b"/>
              <a:pathLst>
                <a:path w="2173" h="3466" extrusionOk="0">
                  <a:moveTo>
                    <a:pt x="510" y="1"/>
                  </a:moveTo>
                  <a:lnTo>
                    <a:pt x="1" y="3437"/>
                  </a:lnTo>
                  <a:cubicBezTo>
                    <a:pt x="109" y="3456"/>
                    <a:pt x="217" y="3465"/>
                    <a:pt x="323" y="3465"/>
                  </a:cubicBezTo>
                  <a:cubicBezTo>
                    <a:pt x="1174" y="3465"/>
                    <a:pt x="1908" y="2873"/>
                    <a:pt x="2032" y="2029"/>
                  </a:cubicBezTo>
                  <a:cubicBezTo>
                    <a:pt x="2173" y="1080"/>
                    <a:pt x="1492" y="172"/>
                    <a:pt x="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1"/>
            <p:cNvSpPr/>
            <p:nvPr/>
          </p:nvSpPr>
          <p:spPr>
            <a:xfrm>
              <a:off x="4246675" y="307600"/>
              <a:ext cx="90400" cy="50900"/>
            </a:xfrm>
            <a:custGeom>
              <a:avLst/>
              <a:gdLst/>
              <a:ahLst/>
              <a:cxnLst/>
              <a:rect l="l" t="t" r="r" b="b"/>
              <a:pathLst>
                <a:path w="3616" h="2036" extrusionOk="0">
                  <a:moveTo>
                    <a:pt x="3503" y="1"/>
                  </a:moveTo>
                  <a:lnTo>
                    <a:pt x="1" y="514"/>
                  </a:lnTo>
                  <a:cubicBezTo>
                    <a:pt x="104" y="1398"/>
                    <a:pt x="839" y="2035"/>
                    <a:pt x="1701" y="2035"/>
                  </a:cubicBezTo>
                  <a:cubicBezTo>
                    <a:pt x="1785" y="2035"/>
                    <a:pt x="1871" y="2029"/>
                    <a:pt x="1958" y="2017"/>
                  </a:cubicBezTo>
                  <a:cubicBezTo>
                    <a:pt x="2924" y="1875"/>
                    <a:pt x="3616" y="973"/>
                    <a:pt x="3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1"/>
            <p:cNvSpPr/>
            <p:nvPr/>
          </p:nvSpPr>
          <p:spPr>
            <a:xfrm>
              <a:off x="3748075" y="414650"/>
              <a:ext cx="612000" cy="726500"/>
            </a:xfrm>
            <a:custGeom>
              <a:avLst/>
              <a:gdLst/>
              <a:ahLst/>
              <a:cxnLst/>
              <a:rect l="l" t="t" r="r" b="b"/>
              <a:pathLst>
                <a:path w="24480" h="29060" extrusionOk="0">
                  <a:moveTo>
                    <a:pt x="2087" y="0"/>
                  </a:moveTo>
                  <a:cubicBezTo>
                    <a:pt x="995" y="902"/>
                    <a:pt x="0" y="3471"/>
                    <a:pt x="370" y="10136"/>
                  </a:cubicBezTo>
                  <a:cubicBezTo>
                    <a:pt x="645" y="15066"/>
                    <a:pt x="2944" y="17339"/>
                    <a:pt x="4106" y="18142"/>
                  </a:cubicBezTo>
                  <a:cubicBezTo>
                    <a:pt x="4661" y="18525"/>
                    <a:pt x="5296" y="18703"/>
                    <a:pt x="6125" y="18703"/>
                  </a:cubicBezTo>
                  <a:cubicBezTo>
                    <a:pt x="6709" y="18703"/>
                    <a:pt x="7391" y="18614"/>
                    <a:pt x="8209" y="18448"/>
                  </a:cubicBezTo>
                  <a:lnTo>
                    <a:pt x="8388" y="23123"/>
                  </a:lnTo>
                  <a:cubicBezTo>
                    <a:pt x="8388" y="23123"/>
                    <a:pt x="12341" y="29059"/>
                    <a:pt x="16865" y="29059"/>
                  </a:cubicBezTo>
                  <a:cubicBezTo>
                    <a:pt x="17032" y="29059"/>
                    <a:pt x="17200" y="29051"/>
                    <a:pt x="17369" y="29034"/>
                  </a:cubicBezTo>
                  <a:cubicBezTo>
                    <a:pt x="24480" y="28323"/>
                    <a:pt x="17167" y="22576"/>
                    <a:pt x="17167" y="22576"/>
                  </a:cubicBezTo>
                  <a:lnTo>
                    <a:pt x="16787" y="12628"/>
                  </a:lnTo>
                  <a:lnTo>
                    <a:pt x="16787" y="12628"/>
                  </a:lnTo>
                  <a:cubicBezTo>
                    <a:pt x="16787" y="12628"/>
                    <a:pt x="17312" y="13111"/>
                    <a:pt x="18155" y="13111"/>
                  </a:cubicBezTo>
                  <a:cubicBezTo>
                    <a:pt x="18653" y="13111"/>
                    <a:pt x="19262" y="12943"/>
                    <a:pt x="19938" y="12406"/>
                  </a:cubicBezTo>
                  <a:cubicBezTo>
                    <a:pt x="21571" y="11111"/>
                    <a:pt x="22172" y="8438"/>
                    <a:pt x="20943" y="7122"/>
                  </a:cubicBezTo>
                  <a:cubicBezTo>
                    <a:pt x="20530" y="6680"/>
                    <a:pt x="19730" y="6350"/>
                    <a:pt x="18902" y="6350"/>
                  </a:cubicBezTo>
                  <a:cubicBezTo>
                    <a:pt x="17981" y="6350"/>
                    <a:pt x="17027" y="6758"/>
                    <a:pt x="16537" y="7872"/>
                  </a:cubicBezTo>
                  <a:cubicBezTo>
                    <a:pt x="16537" y="7872"/>
                    <a:pt x="13539" y="7843"/>
                    <a:pt x="9528" y="5219"/>
                  </a:cubicBezTo>
                  <a:cubicBezTo>
                    <a:pt x="5445" y="2550"/>
                    <a:pt x="4492" y="184"/>
                    <a:pt x="2087"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1"/>
            <p:cNvSpPr/>
            <p:nvPr/>
          </p:nvSpPr>
          <p:spPr>
            <a:xfrm>
              <a:off x="4110600" y="556400"/>
              <a:ext cx="53100" cy="112025"/>
            </a:xfrm>
            <a:custGeom>
              <a:avLst/>
              <a:gdLst/>
              <a:ahLst/>
              <a:cxnLst/>
              <a:rect l="l" t="t" r="r" b="b"/>
              <a:pathLst>
                <a:path w="2124" h="4481" extrusionOk="0">
                  <a:moveTo>
                    <a:pt x="0" y="1"/>
                  </a:moveTo>
                  <a:lnTo>
                    <a:pt x="102" y="2643"/>
                  </a:lnTo>
                  <a:cubicBezTo>
                    <a:pt x="141" y="3672"/>
                    <a:pt x="1004" y="4480"/>
                    <a:pt x="2045" y="4480"/>
                  </a:cubicBezTo>
                  <a:cubicBezTo>
                    <a:pt x="2071" y="4480"/>
                    <a:pt x="2097" y="4480"/>
                    <a:pt x="2123" y="4479"/>
                  </a:cubicBezTo>
                  <a:lnTo>
                    <a:pt x="2018" y="174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1"/>
            <p:cNvSpPr/>
            <p:nvPr/>
          </p:nvSpPr>
          <p:spPr>
            <a:xfrm>
              <a:off x="3978725" y="594575"/>
              <a:ext cx="45500" cy="46025"/>
            </a:xfrm>
            <a:custGeom>
              <a:avLst/>
              <a:gdLst/>
              <a:ahLst/>
              <a:cxnLst/>
              <a:rect l="l" t="t" r="r" b="b"/>
              <a:pathLst>
                <a:path w="1820" h="1841" extrusionOk="0">
                  <a:moveTo>
                    <a:pt x="914" y="1"/>
                  </a:moveTo>
                  <a:cubicBezTo>
                    <a:pt x="419" y="1"/>
                    <a:pt x="14" y="408"/>
                    <a:pt x="7" y="913"/>
                  </a:cubicBezTo>
                  <a:cubicBezTo>
                    <a:pt x="1" y="1421"/>
                    <a:pt x="400" y="1836"/>
                    <a:pt x="898" y="1840"/>
                  </a:cubicBezTo>
                  <a:cubicBezTo>
                    <a:pt x="900" y="1840"/>
                    <a:pt x="903" y="1840"/>
                    <a:pt x="905" y="1840"/>
                  </a:cubicBezTo>
                  <a:cubicBezTo>
                    <a:pt x="1400" y="1840"/>
                    <a:pt x="1805" y="1433"/>
                    <a:pt x="1813" y="928"/>
                  </a:cubicBezTo>
                  <a:cubicBezTo>
                    <a:pt x="1819" y="420"/>
                    <a:pt x="1420" y="4"/>
                    <a:pt x="922" y="1"/>
                  </a:cubicBezTo>
                  <a:cubicBezTo>
                    <a:pt x="919" y="1"/>
                    <a:pt x="916"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1"/>
            <p:cNvSpPr/>
            <p:nvPr/>
          </p:nvSpPr>
          <p:spPr>
            <a:xfrm>
              <a:off x="3771250" y="515575"/>
              <a:ext cx="54325" cy="45500"/>
            </a:xfrm>
            <a:custGeom>
              <a:avLst/>
              <a:gdLst/>
              <a:ahLst/>
              <a:cxnLst/>
              <a:rect l="l" t="t" r="r" b="b"/>
              <a:pathLst>
                <a:path w="2173" h="1820" extrusionOk="0">
                  <a:moveTo>
                    <a:pt x="1273" y="1"/>
                  </a:moveTo>
                  <a:cubicBezTo>
                    <a:pt x="1042" y="1"/>
                    <a:pt x="808" y="73"/>
                    <a:pt x="609" y="224"/>
                  </a:cubicBezTo>
                  <a:cubicBezTo>
                    <a:pt x="110" y="597"/>
                    <a:pt x="0" y="1312"/>
                    <a:pt x="366" y="1819"/>
                  </a:cubicBezTo>
                  <a:lnTo>
                    <a:pt x="2172" y="464"/>
                  </a:lnTo>
                  <a:cubicBezTo>
                    <a:pt x="1957" y="162"/>
                    <a:pt x="1617"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1"/>
            <p:cNvSpPr/>
            <p:nvPr/>
          </p:nvSpPr>
          <p:spPr>
            <a:xfrm>
              <a:off x="3931525" y="732575"/>
              <a:ext cx="71800" cy="51825"/>
            </a:xfrm>
            <a:custGeom>
              <a:avLst/>
              <a:gdLst/>
              <a:ahLst/>
              <a:cxnLst/>
              <a:rect l="l" t="t" r="r" b="b"/>
              <a:pathLst>
                <a:path w="2872" h="2073" extrusionOk="0">
                  <a:moveTo>
                    <a:pt x="2530" y="1"/>
                  </a:moveTo>
                  <a:lnTo>
                    <a:pt x="1" y="1283"/>
                  </a:lnTo>
                  <a:cubicBezTo>
                    <a:pt x="239" y="1782"/>
                    <a:pt x="736" y="2072"/>
                    <a:pt x="1253" y="2072"/>
                  </a:cubicBezTo>
                  <a:cubicBezTo>
                    <a:pt x="1465" y="2072"/>
                    <a:pt x="1680" y="2023"/>
                    <a:pt x="1882" y="1920"/>
                  </a:cubicBezTo>
                  <a:cubicBezTo>
                    <a:pt x="2582" y="1566"/>
                    <a:pt x="2872" y="707"/>
                    <a:pt x="2530" y="1"/>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1"/>
            <p:cNvSpPr/>
            <p:nvPr/>
          </p:nvSpPr>
          <p:spPr>
            <a:xfrm>
              <a:off x="3806000" y="586650"/>
              <a:ext cx="45450" cy="46000"/>
            </a:xfrm>
            <a:custGeom>
              <a:avLst/>
              <a:gdLst/>
              <a:ahLst/>
              <a:cxnLst/>
              <a:rect l="l" t="t" r="r" b="b"/>
              <a:pathLst>
                <a:path w="1818" h="1840" extrusionOk="0">
                  <a:moveTo>
                    <a:pt x="913" y="0"/>
                  </a:moveTo>
                  <a:cubicBezTo>
                    <a:pt x="418" y="0"/>
                    <a:pt x="13" y="407"/>
                    <a:pt x="7" y="912"/>
                  </a:cubicBezTo>
                  <a:cubicBezTo>
                    <a:pt x="0" y="1421"/>
                    <a:pt x="398" y="1835"/>
                    <a:pt x="897" y="1840"/>
                  </a:cubicBezTo>
                  <a:cubicBezTo>
                    <a:pt x="900" y="1840"/>
                    <a:pt x="902" y="1840"/>
                    <a:pt x="905" y="1840"/>
                  </a:cubicBezTo>
                  <a:cubicBezTo>
                    <a:pt x="1400" y="1840"/>
                    <a:pt x="1805" y="1432"/>
                    <a:pt x="1811" y="928"/>
                  </a:cubicBezTo>
                  <a:cubicBezTo>
                    <a:pt x="1818" y="419"/>
                    <a:pt x="1419" y="5"/>
                    <a:pt x="921" y="0"/>
                  </a:cubicBezTo>
                  <a:cubicBezTo>
                    <a:pt x="918" y="0"/>
                    <a:pt x="916"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1"/>
            <p:cNvSpPr/>
            <p:nvPr/>
          </p:nvSpPr>
          <p:spPr>
            <a:xfrm>
              <a:off x="3857250" y="593600"/>
              <a:ext cx="65700" cy="121200"/>
            </a:xfrm>
            <a:custGeom>
              <a:avLst/>
              <a:gdLst/>
              <a:ahLst/>
              <a:cxnLst/>
              <a:rect l="l" t="t" r="r" b="b"/>
              <a:pathLst>
                <a:path w="2628" h="4848" extrusionOk="0">
                  <a:moveTo>
                    <a:pt x="2572" y="1"/>
                  </a:moveTo>
                  <a:lnTo>
                    <a:pt x="0" y="4157"/>
                  </a:lnTo>
                  <a:lnTo>
                    <a:pt x="2628" y="4847"/>
                  </a:lnTo>
                  <a:lnTo>
                    <a:pt x="2572" y="1"/>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1"/>
            <p:cNvSpPr/>
            <p:nvPr/>
          </p:nvSpPr>
          <p:spPr>
            <a:xfrm>
              <a:off x="3953300" y="790100"/>
              <a:ext cx="174075" cy="117775"/>
            </a:xfrm>
            <a:custGeom>
              <a:avLst/>
              <a:gdLst/>
              <a:ahLst/>
              <a:cxnLst/>
              <a:rect l="l" t="t" r="r" b="b"/>
              <a:pathLst>
                <a:path w="6963" h="4711" extrusionOk="0">
                  <a:moveTo>
                    <a:pt x="6962" y="0"/>
                  </a:moveTo>
                  <a:cubicBezTo>
                    <a:pt x="6354" y="1699"/>
                    <a:pt x="2086" y="3080"/>
                    <a:pt x="0" y="3430"/>
                  </a:cubicBezTo>
                  <a:lnTo>
                    <a:pt x="49" y="4711"/>
                  </a:lnTo>
                  <a:cubicBezTo>
                    <a:pt x="49" y="4711"/>
                    <a:pt x="4284" y="3325"/>
                    <a:pt x="5532" y="2193"/>
                  </a:cubicBezTo>
                  <a:cubicBezTo>
                    <a:pt x="6779" y="1060"/>
                    <a:pt x="6962" y="1"/>
                    <a:pt x="6962" y="0"/>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1"/>
            <p:cNvSpPr/>
            <p:nvPr/>
          </p:nvSpPr>
          <p:spPr>
            <a:xfrm>
              <a:off x="6365400" y="2476125"/>
              <a:ext cx="35400" cy="1439925"/>
            </a:xfrm>
            <a:custGeom>
              <a:avLst/>
              <a:gdLst/>
              <a:ahLst/>
              <a:cxnLst/>
              <a:rect l="l" t="t" r="r" b="b"/>
              <a:pathLst>
                <a:path w="1416" h="57597" extrusionOk="0">
                  <a:moveTo>
                    <a:pt x="0" y="0"/>
                  </a:moveTo>
                  <a:lnTo>
                    <a:pt x="0" y="57597"/>
                  </a:lnTo>
                  <a:lnTo>
                    <a:pt x="1415" y="56781"/>
                  </a:lnTo>
                  <a:lnTo>
                    <a:pt x="1415" y="788"/>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1"/>
            <p:cNvSpPr/>
            <p:nvPr/>
          </p:nvSpPr>
          <p:spPr>
            <a:xfrm>
              <a:off x="6330025" y="2495150"/>
              <a:ext cx="35400" cy="1420900"/>
            </a:xfrm>
            <a:custGeom>
              <a:avLst/>
              <a:gdLst/>
              <a:ahLst/>
              <a:cxnLst/>
              <a:rect l="l" t="t" r="r" b="b"/>
              <a:pathLst>
                <a:path w="1416" h="56836" extrusionOk="0">
                  <a:moveTo>
                    <a:pt x="0" y="1"/>
                  </a:moveTo>
                  <a:lnTo>
                    <a:pt x="0" y="55993"/>
                  </a:lnTo>
                  <a:lnTo>
                    <a:pt x="1415" y="56836"/>
                  </a:lnTo>
                  <a:lnTo>
                    <a:pt x="1415" y="84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1"/>
            <p:cNvSpPr/>
            <p:nvPr/>
          </p:nvSpPr>
          <p:spPr>
            <a:xfrm>
              <a:off x="5040125" y="1730650"/>
              <a:ext cx="35375" cy="1419525"/>
            </a:xfrm>
            <a:custGeom>
              <a:avLst/>
              <a:gdLst/>
              <a:ahLst/>
              <a:cxnLst/>
              <a:rect l="l" t="t" r="r" b="b"/>
              <a:pathLst>
                <a:path w="1415" h="56781" extrusionOk="0">
                  <a:moveTo>
                    <a:pt x="1415" y="1"/>
                  </a:moveTo>
                  <a:lnTo>
                    <a:pt x="1" y="787"/>
                  </a:lnTo>
                  <a:lnTo>
                    <a:pt x="1" y="56780"/>
                  </a:lnTo>
                  <a:lnTo>
                    <a:pt x="1415" y="55995"/>
                  </a:lnTo>
                  <a:lnTo>
                    <a:pt x="141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1"/>
            <p:cNvSpPr/>
            <p:nvPr/>
          </p:nvSpPr>
          <p:spPr>
            <a:xfrm>
              <a:off x="5004800" y="1730675"/>
              <a:ext cx="35350" cy="1419500"/>
            </a:xfrm>
            <a:custGeom>
              <a:avLst/>
              <a:gdLst/>
              <a:ahLst/>
              <a:cxnLst/>
              <a:rect l="l" t="t" r="r" b="b"/>
              <a:pathLst>
                <a:path w="1414" h="56780" extrusionOk="0">
                  <a:moveTo>
                    <a:pt x="0" y="1"/>
                  </a:moveTo>
                  <a:lnTo>
                    <a:pt x="0" y="55994"/>
                  </a:lnTo>
                  <a:lnTo>
                    <a:pt x="1414" y="56779"/>
                  </a:lnTo>
                  <a:lnTo>
                    <a:pt x="1414" y="786"/>
                  </a:lnTo>
                  <a:lnTo>
                    <a:pt x="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1"/>
            <p:cNvSpPr/>
            <p:nvPr/>
          </p:nvSpPr>
          <p:spPr>
            <a:xfrm>
              <a:off x="5004800" y="1690550"/>
              <a:ext cx="1360625" cy="899350"/>
            </a:xfrm>
            <a:custGeom>
              <a:avLst/>
              <a:gdLst/>
              <a:ahLst/>
              <a:cxnLst/>
              <a:rect l="l" t="t" r="r" b="b"/>
              <a:pathLst>
                <a:path w="54425" h="35974" extrusionOk="0">
                  <a:moveTo>
                    <a:pt x="0" y="0"/>
                  </a:moveTo>
                  <a:lnTo>
                    <a:pt x="0" y="4650"/>
                  </a:lnTo>
                  <a:lnTo>
                    <a:pt x="54424" y="35973"/>
                  </a:lnTo>
                  <a:lnTo>
                    <a:pt x="54424" y="31423"/>
                  </a:lnTo>
                  <a:lnTo>
                    <a:pt x="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1"/>
            <p:cNvSpPr/>
            <p:nvPr/>
          </p:nvSpPr>
          <p:spPr>
            <a:xfrm>
              <a:off x="5038125" y="2095400"/>
              <a:ext cx="1325500" cy="805450"/>
            </a:xfrm>
            <a:custGeom>
              <a:avLst/>
              <a:gdLst/>
              <a:ahLst/>
              <a:cxnLst/>
              <a:rect l="l" t="t" r="r" b="b"/>
              <a:pathLst>
                <a:path w="53020" h="32218" extrusionOk="0">
                  <a:moveTo>
                    <a:pt x="1" y="0"/>
                  </a:moveTo>
                  <a:lnTo>
                    <a:pt x="0" y="1578"/>
                  </a:lnTo>
                  <a:lnTo>
                    <a:pt x="53018" y="32217"/>
                  </a:lnTo>
                  <a:lnTo>
                    <a:pt x="53019" y="3064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1"/>
            <p:cNvSpPr/>
            <p:nvPr/>
          </p:nvSpPr>
          <p:spPr>
            <a:xfrm>
              <a:off x="5040125" y="2056475"/>
              <a:ext cx="1289950" cy="785575"/>
            </a:xfrm>
            <a:custGeom>
              <a:avLst/>
              <a:gdLst/>
              <a:ahLst/>
              <a:cxnLst/>
              <a:rect l="l" t="t" r="r" b="b"/>
              <a:pathLst>
                <a:path w="51598" h="31423" extrusionOk="0">
                  <a:moveTo>
                    <a:pt x="1" y="1"/>
                  </a:moveTo>
                  <a:lnTo>
                    <a:pt x="1" y="1604"/>
                  </a:lnTo>
                  <a:lnTo>
                    <a:pt x="51598" y="31422"/>
                  </a:lnTo>
                  <a:lnTo>
                    <a:pt x="51598" y="2978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1"/>
            <p:cNvSpPr/>
            <p:nvPr/>
          </p:nvSpPr>
          <p:spPr>
            <a:xfrm>
              <a:off x="3752125" y="2458575"/>
              <a:ext cx="2648675" cy="1645900"/>
            </a:xfrm>
            <a:custGeom>
              <a:avLst/>
              <a:gdLst/>
              <a:ahLst/>
              <a:cxnLst/>
              <a:rect l="l" t="t" r="r" b="b"/>
              <a:pathLst>
                <a:path w="105947" h="65836" extrusionOk="0">
                  <a:moveTo>
                    <a:pt x="105946" y="1"/>
                  </a:moveTo>
                  <a:lnTo>
                    <a:pt x="1" y="61089"/>
                  </a:lnTo>
                  <a:lnTo>
                    <a:pt x="1" y="65835"/>
                  </a:lnTo>
                  <a:lnTo>
                    <a:pt x="105946" y="4865"/>
                  </a:lnTo>
                  <a:lnTo>
                    <a:pt x="1059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1"/>
            <p:cNvSpPr/>
            <p:nvPr/>
          </p:nvSpPr>
          <p:spPr>
            <a:xfrm>
              <a:off x="3752125" y="3985900"/>
              <a:ext cx="35375" cy="1439950"/>
            </a:xfrm>
            <a:custGeom>
              <a:avLst/>
              <a:gdLst/>
              <a:ahLst/>
              <a:cxnLst/>
              <a:rect l="l" t="t" r="r" b="b"/>
              <a:pathLst>
                <a:path w="1415" h="57598" extrusionOk="0">
                  <a:moveTo>
                    <a:pt x="1" y="0"/>
                  </a:moveTo>
                  <a:lnTo>
                    <a:pt x="1" y="57598"/>
                  </a:lnTo>
                  <a:lnTo>
                    <a:pt x="1415" y="56781"/>
                  </a:lnTo>
                  <a:lnTo>
                    <a:pt x="1415" y="78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1"/>
            <p:cNvSpPr/>
            <p:nvPr/>
          </p:nvSpPr>
          <p:spPr>
            <a:xfrm>
              <a:off x="3716750" y="4004950"/>
              <a:ext cx="35400" cy="1420900"/>
            </a:xfrm>
            <a:custGeom>
              <a:avLst/>
              <a:gdLst/>
              <a:ahLst/>
              <a:cxnLst/>
              <a:rect l="l" t="t" r="r" b="b"/>
              <a:pathLst>
                <a:path w="1416" h="56836" extrusionOk="0">
                  <a:moveTo>
                    <a:pt x="1" y="1"/>
                  </a:moveTo>
                  <a:lnTo>
                    <a:pt x="1" y="55993"/>
                  </a:lnTo>
                  <a:lnTo>
                    <a:pt x="1416" y="56836"/>
                  </a:lnTo>
                  <a:lnTo>
                    <a:pt x="1416" y="843"/>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1"/>
            <p:cNvSpPr/>
            <p:nvPr/>
          </p:nvSpPr>
          <p:spPr>
            <a:xfrm>
              <a:off x="2426875" y="3240475"/>
              <a:ext cx="35375" cy="1419500"/>
            </a:xfrm>
            <a:custGeom>
              <a:avLst/>
              <a:gdLst/>
              <a:ahLst/>
              <a:cxnLst/>
              <a:rect l="l" t="t" r="r" b="b"/>
              <a:pathLst>
                <a:path w="1415" h="56780" extrusionOk="0">
                  <a:moveTo>
                    <a:pt x="1414" y="0"/>
                  </a:moveTo>
                  <a:lnTo>
                    <a:pt x="0" y="787"/>
                  </a:lnTo>
                  <a:lnTo>
                    <a:pt x="0" y="56780"/>
                  </a:lnTo>
                  <a:lnTo>
                    <a:pt x="1414" y="55993"/>
                  </a:lnTo>
                  <a:lnTo>
                    <a:pt x="14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1"/>
            <p:cNvSpPr/>
            <p:nvPr/>
          </p:nvSpPr>
          <p:spPr>
            <a:xfrm>
              <a:off x="2391525" y="3240500"/>
              <a:ext cx="35375" cy="1419475"/>
            </a:xfrm>
            <a:custGeom>
              <a:avLst/>
              <a:gdLst/>
              <a:ahLst/>
              <a:cxnLst/>
              <a:rect l="l" t="t" r="r" b="b"/>
              <a:pathLst>
                <a:path w="1415" h="56779" extrusionOk="0">
                  <a:moveTo>
                    <a:pt x="1" y="0"/>
                  </a:moveTo>
                  <a:lnTo>
                    <a:pt x="1" y="55992"/>
                  </a:lnTo>
                  <a:lnTo>
                    <a:pt x="1414" y="56779"/>
                  </a:lnTo>
                  <a:lnTo>
                    <a:pt x="1414" y="7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1"/>
            <p:cNvSpPr/>
            <p:nvPr/>
          </p:nvSpPr>
          <p:spPr>
            <a:xfrm>
              <a:off x="2391525" y="3200350"/>
              <a:ext cx="1360625" cy="899325"/>
            </a:xfrm>
            <a:custGeom>
              <a:avLst/>
              <a:gdLst/>
              <a:ahLst/>
              <a:cxnLst/>
              <a:rect l="l" t="t" r="r" b="b"/>
              <a:pathLst>
                <a:path w="54425" h="35973" extrusionOk="0">
                  <a:moveTo>
                    <a:pt x="1" y="1"/>
                  </a:moveTo>
                  <a:lnTo>
                    <a:pt x="1" y="4650"/>
                  </a:lnTo>
                  <a:lnTo>
                    <a:pt x="54425" y="35972"/>
                  </a:lnTo>
                  <a:lnTo>
                    <a:pt x="54425" y="31422"/>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1"/>
            <p:cNvSpPr/>
            <p:nvPr/>
          </p:nvSpPr>
          <p:spPr>
            <a:xfrm>
              <a:off x="2424850" y="3605175"/>
              <a:ext cx="1325500" cy="805475"/>
            </a:xfrm>
            <a:custGeom>
              <a:avLst/>
              <a:gdLst/>
              <a:ahLst/>
              <a:cxnLst/>
              <a:rect l="l" t="t" r="r" b="b"/>
              <a:pathLst>
                <a:path w="53020" h="32219" extrusionOk="0">
                  <a:moveTo>
                    <a:pt x="1" y="1"/>
                  </a:moveTo>
                  <a:lnTo>
                    <a:pt x="1" y="1579"/>
                  </a:lnTo>
                  <a:lnTo>
                    <a:pt x="53019" y="32219"/>
                  </a:lnTo>
                  <a:lnTo>
                    <a:pt x="53020" y="3064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1"/>
            <p:cNvSpPr/>
            <p:nvPr/>
          </p:nvSpPr>
          <p:spPr>
            <a:xfrm>
              <a:off x="2426875" y="3566300"/>
              <a:ext cx="1289925" cy="785550"/>
            </a:xfrm>
            <a:custGeom>
              <a:avLst/>
              <a:gdLst/>
              <a:ahLst/>
              <a:cxnLst/>
              <a:rect l="l" t="t" r="r" b="b"/>
              <a:pathLst>
                <a:path w="51597" h="31422" extrusionOk="0">
                  <a:moveTo>
                    <a:pt x="0" y="0"/>
                  </a:moveTo>
                  <a:lnTo>
                    <a:pt x="0" y="1604"/>
                  </a:lnTo>
                  <a:lnTo>
                    <a:pt x="51597" y="31422"/>
                  </a:lnTo>
                  <a:lnTo>
                    <a:pt x="51597" y="29788"/>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1"/>
            <p:cNvSpPr/>
            <p:nvPr/>
          </p:nvSpPr>
          <p:spPr>
            <a:xfrm>
              <a:off x="2391525" y="1673025"/>
              <a:ext cx="4009275" cy="2312900"/>
            </a:xfrm>
            <a:custGeom>
              <a:avLst/>
              <a:gdLst/>
              <a:ahLst/>
              <a:cxnLst/>
              <a:rect l="l" t="t" r="r" b="b"/>
              <a:pathLst>
                <a:path w="160371" h="92516" extrusionOk="0">
                  <a:moveTo>
                    <a:pt x="105946" y="1"/>
                  </a:moveTo>
                  <a:lnTo>
                    <a:pt x="1" y="61094"/>
                  </a:lnTo>
                  <a:lnTo>
                    <a:pt x="54425" y="92515"/>
                  </a:lnTo>
                  <a:lnTo>
                    <a:pt x="160370" y="31423"/>
                  </a:lnTo>
                  <a:lnTo>
                    <a:pt x="1059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1"/>
            <p:cNvSpPr/>
            <p:nvPr/>
          </p:nvSpPr>
          <p:spPr>
            <a:xfrm>
              <a:off x="3447225" y="1016075"/>
              <a:ext cx="946975" cy="1242700"/>
            </a:xfrm>
            <a:custGeom>
              <a:avLst/>
              <a:gdLst/>
              <a:ahLst/>
              <a:cxnLst/>
              <a:rect l="l" t="t" r="r" b="b"/>
              <a:pathLst>
                <a:path w="37879" h="49708" extrusionOk="0">
                  <a:moveTo>
                    <a:pt x="15146" y="1"/>
                  </a:moveTo>
                  <a:lnTo>
                    <a:pt x="15146" y="1"/>
                  </a:lnTo>
                  <a:cubicBezTo>
                    <a:pt x="9574" y="811"/>
                    <a:pt x="7794" y="2302"/>
                    <a:pt x="6127" y="8833"/>
                  </a:cubicBezTo>
                  <a:cubicBezTo>
                    <a:pt x="4942" y="13477"/>
                    <a:pt x="2353" y="22339"/>
                    <a:pt x="1155" y="29205"/>
                  </a:cubicBezTo>
                  <a:cubicBezTo>
                    <a:pt x="476" y="33096"/>
                    <a:pt x="1" y="34312"/>
                    <a:pt x="2333" y="35896"/>
                  </a:cubicBezTo>
                  <a:cubicBezTo>
                    <a:pt x="4132" y="37119"/>
                    <a:pt x="6582" y="38324"/>
                    <a:pt x="9059" y="39689"/>
                  </a:cubicBezTo>
                  <a:cubicBezTo>
                    <a:pt x="11537" y="41053"/>
                    <a:pt x="13923" y="42280"/>
                    <a:pt x="17505" y="44049"/>
                  </a:cubicBezTo>
                  <a:cubicBezTo>
                    <a:pt x="18261" y="44422"/>
                    <a:pt x="19001" y="44825"/>
                    <a:pt x="19723" y="45258"/>
                  </a:cubicBezTo>
                  <a:cubicBezTo>
                    <a:pt x="21404" y="46265"/>
                    <a:pt x="23028" y="47375"/>
                    <a:pt x="24847" y="48177"/>
                  </a:cubicBezTo>
                  <a:cubicBezTo>
                    <a:pt x="25952" y="48666"/>
                    <a:pt x="27059" y="49023"/>
                    <a:pt x="28224" y="49305"/>
                  </a:cubicBezTo>
                  <a:cubicBezTo>
                    <a:pt x="29096" y="49517"/>
                    <a:pt x="29999" y="49708"/>
                    <a:pt x="30900" y="49708"/>
                  </a:cubicBezTo>
                  <a:cubicBezTo>
                    <a:pt x="31261" y="49708"/>
                    <a:pt x="31622" y="49677"/>
                    <a:pt x="31980" y="49605"/>
                  </a:cubicBezTo>
                  <a:cubicBezTo>
                    <a:pt x="32790" y="49442"/>
                    <a:pt x="33544" y="49074"/>
                    <a:pt x="34284" y="48705"/>
                  </a:cubicBezTo>
                  <a:cubicBezTo>
                    <a:pt x="34897" y="48400"/>
                    <a:pt x="35526" y="48077"/>
                    <a:pt x="35957" y="47545"/>
                  </a:cubicBezTo>
                  <a:cubicBezTo>
                    <a:pt x="36162" y="47290"/>
                    <a:pt x="36322" y="46989"/>
                    <a:pt x="36582" y="46792"/>
                  </a:cubicBezTo>
                  <a:cubicBezTo>
                    <a:pt x="36818" y="46613"/>
                    <a:pt x="37114" y="46537"/>
                    <a:pt x="37373" y="46397"/>
                  </a:cubicBezTo>
                  <a:cubicBezTo>
                    <a:pt x="37634" y="46256"/>
                    <a:pt x="37878" y="46009"/>
                    <a:pt x="37861" y="45714"/>
                  </a:cubicBezTo>
                  <a:cubicBezTo>
                    <a:pt x="37848" y="45488"/>
                    <a:pt x="37680" y="45295"/>
                    <a:pt x="37481" y="45187"/>
                  </a:cubicBezTo>
                  <a:cubicBezTo>
                    <a:pt x="37283" y="45079"/>
                    <a:pt x="37056" y="45041"/>
                    <a:pt x="36833" y="45003"/>
                  </a:cubicBezTo>
                  <a:cubicBezTo>
                    <a:pt x="34817" y="44652"/>
                    <a:pt x="32840" y="44109"/>
                    <a:pt x="30926" y="43386"/>
                  </a:cubicBezTo>
                  <a:cubicBezTo>
                    <a:pt x="30482" y="43218"/>
                    <a:pt x="29994" y="42993"/>
                    <a:pt x="29834" y="42546"/>
                  </a:cubicBezTo>
                  <a:cubicBezTo>
                    <a:pt x="30866" y="42372"/>
                    <a:pt x="31863" y="42034"/>
                    <a:pt x="32788" y="41546"/>
                  </a:cubicBezTo>
                  <a:cubicBezTo>
                    <a:pt x="33232" y="41311"/>
                    <a:pt x="33700" y="40984"/>
                    <a:pt x="33785" y="40489"/>
                  </a:cubicBezTo>
                  <a:cubicBezTo>
                    <a:pt x="33822" y="40275"/>
                    <a:pt x="33765" y="40026"/>
                    <a:pt x="33584" y="39907"/>
                  </a:cubicBezTo>
                  <a:cubicBezTo>
                    <a:pt x="33496" y="39849"/>
                    <a:pt x="33401" y="39830"/>
                    <a:pt x="33304" y="39830"/>
                  </a:cubicBezTo>
                  <a:cubicBezTo>
                    <a:pt x="33157" y="39830"/>
                    <a:pt x="33003" y="39875"/>
                    <a:pt x="32861" y="39896"/>
                  </a:cubicBezTo>
                  <a:cubicBezTo>
                    <a:pt x="32595" y="39937"/>
                    <a:pt x="32330" y="39915"/>
                    <a:pt x="32062" y="39936"/>
                  </a:cubicBezTo>
                  <a:cubicBezTo>
                    <a:pt x="31899" y="39948"/>
                    <a:pt x="31736" y="39953"/>
                    <a:pt x="31573" y="39953"/>
                  </a:cubicBezTo>
                  <a:cubicBezTo>
                    <a:pt x="31083" y="39953"/>
                    <a:pt x="30593" y="39903"/>
                    <a:pt x="30108" y="39831"/>
                  </a:cubicBezTo>
                  <a:cubicBezTo>
                    <a:pt x="28815" y="39639"/>
                    <a:pt x="27545" y="39280"/>
                    <a:pt x="26236" y="39208"/>
                  </a:cubicBezTo>
                  <a:cubicBezTo>
                    <a:pt x="24504" y="39112"/>
                    <a:pt x="23052" y="39249"/>
                    <a:pt x="21475" y="38401"/>
                  </a:cubicBezTo>
                  <a:cubicBezTo>
                    <a:pt x="19941" y="37575"/>
                    <a:pt x="12407" y="32519"/>
                    <a:pt x="10198" y="30710"/>
                  </a:cubicBezTo>
                  <a:cubicBezTo>
                    <a:pt x="10198" y="30710"/>
                    <a:pt x="14449" y="16877"/>
                    <a:pt x="14449" y="16877"/>
                  </a:cubicBezTo>
                  <a:cubicBezTo>
                    <a:pt x="18804" y="12416"/>
                    <a:pt x="16750" y="1715"/>
                    <a:pt x="15146"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1"/>
            <p:cNvSpPr/>
            <p:nvPr/>
          </p:nvSpPr>
          <p:spPr>
            <a:xfrm>
              <a:off x="3042200" y="2627625"/>
              <a:ext cx="1331100" cy="767275"/>
            </a:xfrm>
            <a:custGeom>
              <a:avLst/>
              <a:gdLst/>
              <a:ahLst/>
              <a:cxnLst/>
              <a:rect l="l" t="t" r="r" b="b"/>
              <a:pathLst>
                <a:path w="53244" h="30691" extrusionOk="0">
                  <a:moveTo>
                    <a:pt x="33687" y="1"/>
                  </a:moveTo>
                  <a:cubicBezTo>
                    <a:pt x="33499" y="1"/>
                    <a:pt x="33310" y="50"/>
                    <a:pt x="33141" y="147"/>
                  </a:cubicBezTo>
                  <a:lnTo>
                    <a:pt x="162" y="19190"/>
                  </a:lnTo>
                  <a:cubicBezTo>
                    <a:pt x="1" y="19283"/>
                    <a:pt x="1" y="19517"/>
                    <a:pt x="162" y="19611"/>
                  </a:cubicBezTo>
                  <a:lnTo>
                    <a:pt x="19350" y="30691"/>
                  </a:lnTo>
                  <a:lnTo>
                    <a:pt x="53244" y="11123"/>
                  </a:lnTo>
                  <a:lnTo>
                    <a:pt x="34234" y="147"/>
                  </a:lnTo>
                  <a:cubicBezTo>
                    <a:pt x="34065" y="50"/>
                    <a:pt x="33876" y="1"/>
                    <a:pt x="33687"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1"/>
            <p:cNvSpPr/>
            <p:nvPr/>
          </p:nvSpPr>
          <p:spPr>
            <a:xfrm>
              <a:off x="3063425" y="2847850"/>
              <a:ext cx="1274375" cy="497900"/>
            </a:xfrm>
            <a:custGeom>
              <a:avLst/>
              <a:gdLst/>
              <a:ahLst/>
              <a:cxnLst/>
              <a:rect l="l" t="t" r="r" b="b"/>
              <a:pathLst>
                <a:path w="50975" h="19916" extrusionOk="0">
                  <a:moveTo>
                    <a:pt x="50974" y="1"/>
                  </a:moveTo>
                  <a:lnTo>
                    <a:pt x="18504" y="18752"/>
                  </a:lnTo>
                  <a:lnTo>
                    <a:pt x="115" y="8133"/>
                  </a:lnTo>
                  <a:cubicBezTo>
                    <a:pt x="46" y="8093"/>
                    <a:pt x="4" y="8020"/>
                    <a:pt x="4" y="7940"/>
                  </a:cubicBezTo>
                  <a:lnTo>
                    <a:pt x="4" y="7934"/>
                  </a:lnTo>
                  <a:lnTo>
                    <a:pt x="1" y="7934"/>
                  </a:lnTo>
                  <a:lnTo>
                    <a:pt x="1" y="8525"/>
                  </a:lnTo>
                  <a:cubicBezTo>
                    <a:pt x="1" y="9151"/>
                    <a:pt x="334" y="9731"/>
                    <a:pt x="876" y="10046"/>
                  </a:cubicBezTo>
                  <a:lnTo>
                    <a:pt x="17621" y="19682"/>
                  </a:lnTo>
                  <a:cubicBezTo>
                    <a:pt x="17887" y="19834"/>
                    <a:pt x="18190" y="19915"/>
                    <a:pt x="18498" y="19915"/>
                  </a:cubicBezTo>
                  <a:cubicBezTo>
                    <a:pt x="18500" y="19915"/>
                    <a:pt x="18502" y="19915"/>
                    <a:pt x="18504" y="19915"/>
                  </a:cubicBezTo>
                  <a:cubicBezTo>
                    <a:pt x="18508" y="19915"/>
                    <a:pt x="18512" y="19915"/>
                    <a:pt x="18516" y="19915"/>
                  </a:cubicBezTo>
                  <a:cubicBezTo>
                    <a:pt x="18819" y="19915"/>
                    <a:pt x="19116" y="19834"/>
                    <a:pt x="19378" y="19684"/>
                  </a:cubicBezTo>
                  <a:lnTo>
                    <a:pt x="50097" y="1949"/>
                  </a:lnTo>
                  <a:cubicBezTo>
                    <a:pt x="50639" y="1635"/>
                    <a:pt x="50974" y="1055"/>
                    <a:pt x="50974" y="427"/>
                  </a:cubicBezTo>
                  <a:lnTo>
                    <a:pt x="5097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1"/>
            <p:cNvSpPr/>
            <p:nvPr/>
          </p:nvSpPr>
          <p:spPr>
            <a:xfrm>
              <a:off x="3062450" y="2581450"/>
              <a:ext cx="1275400" cy="735150"/>
            </a:xfrm>
            <a:custGeom>
              <a:avLst/>
              <a:gdLst/>
              <a:ahLst/>
              <a:cxnLst/>
              <a:rect l="l" t="t" r="r" b="b"/>
              <a:pathLst>
                <a:path w="51016" h="29406" extrusionOk="0">
                  <a:moveTo>
                    <a:pt x="32279" y="0"/>
                  </a:moveTo>
                  <a:cubicBezTo>
                    <a:pt x="32098" y="0"/>
                    <a:pt x="31917" y="47"/>
                    <a:pt x="31755" y="141"/>
                  </a:cubicBezTo>
                  <a:lnTo>
                    <a:pt x="155" y="18387"/>
                  </a:lnTo>
                  <a:cubicBezTo>
                    <a:pt x="0" y="18476"/>
                    <a:pt x="0" y="18700"/>
                    <a:pt x="155" y="18789"/>
                  </a:cubicBezTo>
                  <a:lnTo>
                    <a:pt x="18541" y="29406"/>
                  </a:lnTo>
                  <a:lnTo>
                    <a:pt x="51016" y="10656"/>
                  </a:lnTo>
                  <a:lnTo>
                    <a:pt x="32802" y="141"/>
                  </a:lnTo>
                  <a:cubicBezTo>
                    <a:pt x="32640" y="47"/>
                    <a:pt x="32459" y="0"/>
                    <a:pt x="3227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1"/>
            <p:cNvSpPr/>
            <p:nvPr/>
          </p:nvSpPr>
          <p:spPr>
            <a:xfrm>
              <a:off x="3073100" y="2264275"/>
              <a:ext cx="821175" cy="477975"/>
            </a:xfrm>
            <a:custGeom>
              <a:avLst/>
              <a:gdLst/>
              <a:ahLst/>
              <a:cxnLst/>
              <a:rect l="l" t="t" r="r" b="b"/>
              <a:pathLst>
                <a:path w="32847" h="19119" extrusionOk="0">
                  <a:moveTo>
                    <a:pt x="3726" y="0"/>
                  </a:moveTo>
                  <a:lnTo>
                    <a:pt x="1" y="8218"/>
                  </a:lnTo>
                  <a:cubicBezTo>
                    <a:pt x="5466" y="9793"/>
                    <a:pt x="12766" y="11862"/>
                    <a:pt x="13465" y="12359"/>
                  </a:cubicBezTo>
                  <a:cubicBezTo>
                    <a:pt x="14250" y="12918"/>
                    <a:pt x="15122" y="14091"/>
                    <a:pt x="16485" y="15019"/>
                  </a:cubicBezTo>
                  <a:cubicBezTo>
                    <a:pt x="17579" y="15765"/>
                    <a:pt x="19050" y="15839"/>
                    <a:pt x="19589" y="15839"/>
                  </a:cubicBezTo>
                  <a:cubicBezTo>
                    <a:pt x="19722" y="15839"/>
                    <a:pt x="19798" y="15834"/>
                    <a:pt x="19798" y="15834"/>
                  </a:cubicBezTo>
                  <a:cubicBezTo>
                    <a:pt x="19798" y="15834"/>
                    <a:pt x="22299" y="17748"/>
                    <a:pt x="24028" y="18447"/>
                  </a:cubicBezTo>
                  <a:cubicBezTo>
                    <a:pt x="25005" y="18842"/>
                    <a:pt x="25999" y="19119"/>
                    <a:pt x="27108" y="19119"/>
                  </a:cubicBezTo>
                  <a:cubicBezTo>
                    <a:pt x="27962" y="19119"/>
                    <a:pt x="28884" y="18954"/>
                    <a:pt x="29918" y="18553"/>
                  </a:cubicBezTo>
                  <a:cubicBezTo>
                    <a:pt x="32297" y="17631"/>
                    <a:pt x="32846" y="16453"/>
                    <a:pt x="31459" y="15544"/>
                  </a:cubicBezTo>
                  <a:cubicBezTo>
                    <a:pt x="30071" y="14634"/>
                    <a:pt x="23584" y="9209"/>
                    <a:pt x="22317" y="8213"/>
                  </a:cubicBezTo>
                  <a:cubicBezTo>
                    <a:pt x="21051" y="7217"/>
                    <a:pt x="18966" y="6712"/>
                    <a:pt x="17287" y="6051"/>
                  </a:cubicBezTo>
                  <a:cubicBezTo>
                    <a:pt x="15101" y="5191"/>
                    <a:pt x="13719" y="4745"/>
                    <a:pt x="11736" y="3855"/>
                  </a:cubicBezTo>
                  <a:cubicBezTo>
                    <a:pt x="9785" y="2978"/>
                    <a:pt x="6411" y="1287"/>
                    <a:pt x="372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1"/>
            <p:cNvSpPr/>
            <p:nvPr/>
          </p:nvSpPr>
          <p:spPr>
            <a:xfrm>
              <a:off x="3276150" y="2721650"/>
              <a:ext cx="965075" cy="556300"/>
            </a:xfrm>
            <a:custGeom>
              <a:avLst/>
              <a:gdLst/>
              <a:ahLst/>
              <a:cxnLst/>
              <a:rect l="l" t="t" r="r" b="b"/>
              <a:pathLst>
                <a:path w="38603" h="22252" extrusionOk="0">
                  <a:moveTo>
                    <a:pt x="28727" y="0"/>
                  </a:moveTo>
                  <a:lnTo>
                    <a:pt x="1" y="16585"/>
                  </a:lnTo>
                  <a:lnTo>
                    <a:pt x="9825" y="22251"/>
                  </a:lnTo>
                  <a:lnTo>
                    <a:pt x="38603" y="5637"/>
                  </a:lnTo>
                  <a:lnTo>
                    <a:pt x="2872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1"/>
            <p:cNvSpPr/>
            <p:nvPr/>
          </p:nvSpPr>
          <p:spPr>
            <a:xfrm>
              <a:off x="3276200" y="2721625"/>
              <a:ext cx="965000" cy="420100"/>
            </a:xfrm>
            <a:custGeom>
              <a:avLst/>
              <a:gdLst/>
              <a:ahLst/>
              <a:cxnLst/>
              <a:rect l="l" t="t" r="r" b="b"/>
              <a:pathLst>
                <a:path w="38600" h="16804" extrusionOk="0">
                  <a:moveTo>
                    <a:pt x="28725" y="0"/>
                  </a:moveTo>
                  <a:lnTo>
                    <a:pt x="1" y="16587"/>
                  </a:lnTo>
                  <a:lnTo>
                    <a:pt x="376" y="16803"/>
                  </a:lnTo>
                  <a:lnTo>
                    <a:pt x="28725" y="432"/>
                  </a:lnTo>
                  <a:lnTo>
                    <a:pt x="38224" y="5853"/>
                  </a:lnTo>
                  <a:lnTo>
                    <a:pt x="38599" y="5638"/>
                  </a:lnTo>
                  <a:lnTo>
                    <a:pt x="28725"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1"/>
            <p:cNvSpPr/>
            <p:nvPr/>
          </p:nvSpPr>
          <p:spPr>
            <a:xfrm>
              <a:off x="3276200" y="2721625"/>
              <a:ext cx="965000" cy="420100"/>
            </a:xfrm>
            <a:custGeom>
              <a:avLst/>
              <a:gdLst/>
              <a:ahLst/>
              <a:cxnLst/>
              <a:rect l="l" t="t" r="r" b="b"/>
              <a:pathLst>
                <a:path w="38600" h="16804" extrusionOk="0">
                  <a:moveTo>
                    <a:pt x="28725" y="0"/>
                  </a:moveTo>
                  <a:lnTo>
                    <a:pt x="1" y="16587"/>
                  </a:lnTo>
                  <a:lnTo>
                    <a:pt x="376" y="16803"/>
                  </a:lnTo>
                  <a:lnTo>
                    <a:pt x="28725" y="432"/>
                  </a:lnTo>
                  <a:lnTo>
                    <a:pt x="38224" y="5853"/>
                  </a:lnTo>
                  <a:lnTo>
                    <a:pt x="38599" y="5638"/>
                  </a:lnTo>
                  <a:lnTo>
                    <a:pt x="287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1"/>
            <p:cNvSpPr/>
            <p:nvPr/>
          </p:nvSpPr>
          <p:spPr>
            <a:xfrm>
              <a:off x="3401050" y="2757725"/>
              <a:ext cx="343475" cy="198275"/>
            </a:xfrm>
            <a:custGeom>
              <a:avLst/>
              <a:gdLst/>
              <a:ahLst/>
              <a:cxnLst/>
              <a:rect l="l" t="t" r="r" b="b"/>
              <a:pathLst>
                <a:path w="13739" h="7931" extrusionOk="0">
                  <a:moveTo>
                    <a:pt x="8742" y="1"/>
                  </a:moveTo>
                  <a:lnTo>
                    <a:pt x="1" y="5046"/>
                  </a:lnTo>
                  <a:lnTo>
                    <a:pt x="182" y="5151"/>
                  </a:lnTo>
                  <a:lnTo>
                    <a:pt x="4997" y="7930"/>
                  </a:lnTo>
                  <a:lnTo>
                    <a:pt x="13560" y="2986"/>
                  </a:lnTo>
                  <a:lnTo>
                    <a:pt x="13738" y="2885"/>
                  </a:lnTo>
                  <a:lnTo>
                    <a:pt x="874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1"/>
            <p:cNvSpPr/>
            <p:nvPr/>
          </p:nvSpPr>
          <p:spPr>
            <a:xfrm>
              <a:off x="3405575" y="2762875"/>
              <a:ext cx="334500" cy="193125"/>
            </a:xfrm>
            <a:custGeom>
              <a:avLst/>
              <a:gdLst/>
              <a:ahLst/>
              <a:cxnLst/>
              <a:rect l="l" t="t" r="r" b="b"/>
              <a:pathLst>
                <a:path w="13380" h="7725" extrusionOk="0">
                  <a:moveTo>
                    <a:pt x="8561" y="1"/>
                  </a:moveTo>
                  <a:lnTo>
                    <a:pt x="1" y="4945"/>
                  </a:lnTo>
                  <a:lnTo>
                    <a:pt x="4816" y="7724"/>
                  </a:lnTo>
                  <a:lnTo>
                    <a:pt x="13379" y="2780"/>
                  </a:lnTo>
                  <a:lnTo>
                    <a:pt x="856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1"/>
            <p:cNvSpPr/>
            <p:nvPr/>
          </p:nvSpPr>
          <p:spPr>
            <a:xfrm>
              <a:off x="3525975" y="2847825"/>
              <a:ext cx="811875" cy="497975"/>
            </a:xfrm>
            <a:custGeom>
              <a:avLst/>
              <a:gdLst/>
              <a:ahLst/>
              <a:cxnLst/>
              <a:rect l="l" t="t" r="r" b="b"/>
              <a:pathLst>
                <a:path w="32475" h="19919" extrusionOk="0">
                  <a:moveTo>
                    <a:pt x="32475" y="1"/>
                  </a:moveTo>
                  <a:lnTo>
                    <a:pt x="0" y="18750"/>
                  </a:lnTo>
                  <a:lnTo>
                    <a:pt x="0" y="19918"/>
                  </a:lnTo>
                  <a:cubicBezTo>
                    <a:pt x="308" y="19918"/>
                    <a:pt x="610" y="19839"/>
                    <a:pt x="876" y="19685"/>
                  </a:cubicBezTo>
                  <a:lnTo>
                    <a:pt x="31595" y="1949"/>
                  </a:lnTo>
                  <a:cubicBezTo>
                    <a:pt x="32140" y="1636"/>
                    <a:pt x="32475" y="1056"/>
                    <a:pt x="32475" y="427"/>
                  </a:cubicBezTo>
                  <a:lnTo>
                    <a:pt x="32475"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1"/>
            <p:cNvSpPr/>
            <p:nvPr/>
          </p:nvSpPr>
          <p:spPr>
            <a:xfrm>
              <a:off x="3525975" y="2847825"/>
              <a:ext cx="811875" cy="497975"/>
            </a:xfrm>
            <a:custGeom>
              <a:avLst/>
              <a:gdLst/>
              <a:ahLst/>
              <a:cxnLst/>
              <a:rect l="l" t="t" r="r" b="b"/>
              <a:pathLst>
                <a:path w="32475" h="19919" extrusionOk="0">
                  <a:moveTo>
                    <a:pt x="32475" y="1"/>
                  </a:moveTo>
                  <a:lnTo>
                    <a:pt x="0" y="18750"/>
                  </a:lnTo>
                  <a:lnTo>
                    <a:pt x="0" y="19918"/>
                  </a:lnTo>
                  <a:cubicBezTo>
                    <a:pt x="308" y="19918"/>
                    <a:pt x="610" y="19839"/>
                    <a:pt x="876" y="19685"/>
                  </a:cubicBezTo>
                  <a:lnTo>
                    <a:pt x="31595" y="1949"/>
                  </a:lnTo>
                  <a:cubicBezTo>
                    <a:pt x="32140" y="1636"/>
                    <a:pt x="32475" y="1056"/>
                    <a:pt x="32475" y="427"/>
                  </a:cubicBezTo>
                  <a:lnTo>
                    <a:pt x="3247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1"/>
            <p:cNvSpPr/>
            <p:nvPr/>
          </p:nvSpPr>
          <p:spPr>
            <a:xfrm>
              <a:off x="3538350" y="2297100"/>
              <a:ext cx="919125" cy="1029500"/>
            </a:xfrm>
            <a:custGeom>
              <a:avLst/>
              <a:gdLst/>
              <a:ahLst/>
              <a:cxnLst/>
              <a:rect l="l" t="t" r="r" b="b"/>
              <a:pathLst>
                <a:path w="36765" h="41180" extrusionOk="0">
                  <a:moveTo>
                    <a:pt x="36149" y="1"/>
                  </a:moveTo>
                  <a:lnTo>
                    <a:pt x="4366" y="18354"/>
                  </a:lnTo>
                  <a:cubicBezTo>
                    <a:pt x="3970" y="18583"/>
                    <a:pt x="3696" y="18978"/>
                    <a:pt x="3619" y="19429"/>
                  </a:cubicBezTo>
                  <a:lnTo>
                    <a:pt x="0" y="41038"/>
                  </a:lnTo>
                  <a:cubicBezTo>
                    <a:pt x="243" y="41133"/>
                    <a:pt x="497" y="41179"/>
                    <a:pt x="751" y="41179"/>
                  </a:cubicBezTo>
                  <a:cubicBezTo>
                    <a:pt x="1113" y="41179"/>
                    <a:pt x="1472" y="41085"/>
                    <a:pt x="1793" y="40900"/>
                  </a:cubicBezTo>
                  <a:lnTo>
                    <a:pt x="32377" y="23242"/>
                  </a:lnTo>
                  <a:cubicBezTo>
                    <a:pt x="32913" y="22932"/>
                    <a:pt x="33284" y="22399"/>
                    <a:pt x="33388" y="21788"/>
                  </a:cubicBezTo>
                  <a:lnTo>
                    <a:pt x="36737" y="1820"/>
                  </a:lnTo>
                  <a:cubicBezTo>
                    <a:pt x="36754" y="1708"/>
                    <a:pt x="36764" y="1593"/>
                    <a:pt x="36764" y="1480"/>
                  </a:cubicBezTo>
                  <a:cubicBezTo>
                    <a:pt x="36764" y="925"/>
                    <a:pt x="36543" y="392"/>
                    <a:pt x="3614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1"/>
            <p:cNvSpPr/>
            <p:nvPr/>
          </p:nvSpPr>
          <p:spPr>
            <a:xfrm>
              <a:off x="3525975" y="2289025"/>
              <a:ext cx="916100" cy="1034050"/>
            </a:xfrm>
            <a:custGeom>
              <a:avLst/>
              <a:gdLst/>
              <a:ahLst/>
              <a:cxnLst/>
              <a:rect l="l" t="t" r="r" b="b"/>
              <a:pathLst>
                <a:path w="36644" h="41362" extrusionOk="0">
                  <a:moveTo>
                    <a:pt x="36220" y="1"/>
                  </a:moveTo>
                  <a:lnTo>
                    <a:pt x="4372" y="18387"/>
                  </a:lnTo>
                  <a:cubicBezTo>
                    <a:pt x="3976" y="18617"/>
                    <a:pt x="3703" y="19011"/>
                    <a:pt x="3625" y="19463"/>
                  </a:cubicBezTo>
                  <a:lnTo>
                    <a:pt x="0" y="41103"/>
                  </a:lnTo>
                  <a:lnTo>
                    <a:pt x="210" y="41223"/>
                  </a:lnTo>
                  <a:cubicBezTo>
                    <a:pt x="301" y="41275"/>
                    <a:pt x="397" y="41321"/>
                    <a:pt x="495" y="41361"/>
                  </a:cubicBezTo>
                  <a:lnTo>
                    <a:pt x="4115" y="19752"/>
                  </a:lnTo>
                  <a:cubicBezTo>
                    <a:pt x="4191" y="19301"/>
                    <a:pt x="4465" y="18906"/>
                    <a:pt x="4862" y="18677"/>
                  </a:cubicBezTo>
                  <a:lnTo>
                    <a:pt x="36644" y="324"/>
                  </a:lnTo>
                  <a:cubicBezTo>
                    <a:pt x="36517" y="198"/>
                    <a:pt x="36374" y="90"/>
                    <a:pt x="3622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1"/>
            <p:cNvSpPr/>
            <p:nvPr/>
          </p:nvSpPr>
          <p:spPr>
            <a:xfrm>
              <a:off x="3525975" y="2758975"/>
              <a:ext cx="110250" cy="564100"/>
            </a:xfrm>
            <a:custGeom>
              <a:avLst/>
              <a:gdLst/>
              <a:ahLst/>
              <a:cxnLst/>
              <a:rect l="l" t="t" r="r" b="b"/>
              <a:pathLst>
                <a:path w="4410" h="22564" extrusionOk="0">
                  <a:moveTo>
                    <a:pt x="3916" y="1"/>
                  </a:moveTo>
                  <a:cubicBezTo>
                    <a:pt x="3768" y="196"/>
                    <a:pt x="3668" y="424"/>
                    <a:pt x="3625" y="665"/>
                  </a:cubicBezTo>
                  <a:lnTo>
                    <a:pt x="0" y="22306"/>
                  </a:lnTo>
                  <a:lnTo>
                    <a:pt x="210" y="22425"/>
                  </a:lnTo>
                  <a:cubicBezTo>
                    <a:pt x="301" y="22477"/>
                    <a:pt x="397" y="22524"/>
                    <a:pt x="495" y="22563"/>
                  </a:cubicBezTo>
                  <a:lnTo>
                    <a:pt x="4115" y="955"/>
                  </a:lnTo>
                  <a:cubicBezTo>
                    <a:pt x="4157" y="711"/>
                    <a:pt x="4259" y="482"/>
                    <a:pt x="4409" y="285"/>
                  </a:cubicBezTo>
                  <a:lnTo>
                    <a:pt x="391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1"/>
            <p:cNvSpPr/>
            <p:nvPr/>
          </p:nvSpPr>
          <p:spPr>
            <a:xfrm>
              <a:off x="3965375" y="2751800"/>
              <a:ext cx="141050" cy="143625"/>
            </a:xfrm>
            <a:custGeom>
              <a:avLst/>
              <a:gdLst/>
              <a:ahLst/>
              <a:cxnLst/>
              <a:rect l="l" t="t" r="r" b="b"/>
              <a:pathLst>
                <a:path w="5642" h="5745" extrusionOk="0">
                  <a:moveTo>
                    <a:pt x="4602" y="0"/>
                  </a:moveTo>
                  <a:cubicBezTo>
                    <a:pt x="4227" y="0"/>
                    <a:pt x="3756" y="146"/>
                    <a:pt x="3227" y="451"/>
                  </a:cubicBezTo>
                  <a:cubicBezTo>
                    <a:pt x="1749" y="1306"/>
                    <a:pt x="368" y="3081"/>
                    <a:pt x="144" y="4418"/>
                  </a:cubicBezTo>
                  <a:cubicBezTo>
                    <a:pt x="0" y="5276"/>
                    <a:pt x="367" y="5745"/>
                    <a:pt x="1040" y="5745"/>
                  </a:cubicBezTo>
                  <a:cubicBezTo>
                    <a:pt x="1415" y="5745"/>
                    <a:pt x="1886" y="5599"/>
                    <a:pt x="2416" y="5293"/>
                  </a:cubicBezTo>
                  <a:cubicBezTo>
                    <a:pt x="3894" y="4440"/>
                    <a:pt x="5274" y="2664"/>
                    <a:pt x="5498" y="1327"/>
                  </a:cubicBezTo>
                  <a:cubicBezTo>
                    <a:pt x="5642" y="469"/>
                    <a:pt x="5274" y="0"/>
                    <a:pt x="4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1"/>
            <p:cNvSpPr/>
            <p:nvPr/>
          </p:nvSpPr>
          <p:spPr>
            <a:xfrm>
              <a:off x="4492000" y="1972600"/>
              <a:ext cx="1196100" cy="688750"/>
            </a:xfrm>
            <a:custGeom>
              <a:avLst/>
              <a:gdLst/>
              <a:ahLst/>
              <a:cxnLst/>
              <a:rect l="l" t="t" r="r" b="b"/>
              <a:pathLst>
                <a:path w="47844" h="27550" extrusionOk="0">
                  <a:moveTo>
                    <a:pt x="35979" y="1"/>
                  </a:moveTo>
                  <a:cubicBezTo>
                    <a:pt x="35738" y="1"/>
                    <a:pt x="35497" y="54"/>
                    <a:pt x="35313" y="160"/>
                  </a:cubicBezTo>
                  <a:lnTo>
                    <a:pt x="369" y="20352"/>
                  </a:lnTo>
                  <a:cubicBezTo>
                    <a:pt x="0" y="20564"/>
                    <a:pt x="0" y="20909"/>
                    <a:pt x="369" y="21122"/>
                  </a:cubicBezTo>
                  <a:lnTo>
                    <a:pt x="11197" y="27390"/>
                  </a:lnTo>
                  <a:cubicBezTo>
                    <a:pt x="11381" y="27496"/>
                    <a:pt x="11623" y="27550"/>
                    <a:pt x="11864" y="27550"/>
                  </a:cubicBezTo>
                  <a:cubicBezTo>
                    <a:pt x="12105" y="27550"/>
                    <a:pt x="12346" y="27496"/>
                    <a:pt x="12530" y="27390"/>
                  </a:cubicBezTo>
                  <a:lnTo>
                    <a:pt x="47474" y="7200"/>
                  </a:lnTo>
                  <a:cubicBezTo>
                    <a:pt x="47843" y="6987"/>
                    <a:pt x="47843" y="6642"/>
                    <a:pt x="47474" y="6430"/>
                  </a:cubicBezTo>
                  <a:lnTo>
                    <a:pt x="36646" y="160"/>
                  </a:lnTo>
                  <a:cubicBezTo>
                    <a:pt x="36462" y="54"/>
                    <a:pt x="36221" y="1"/>
                    <a:pt x="3597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1"/>
            <p:cNvSpPr/>
            <p:nvPr/>
          </p:nvSpPr>
          <p:spPr>
            <a:xfrm>
              <a:off x="4517375" y="1970200"/>
              <a:ext cx="1084800" cy="657425"/>
            </a:xfrm>
            <a:custGeom>
              <a:avLst/>
              <a:gdLst/>
              <a:ahLst/>
              <a:cxnLst/>
              <a:rect l="l" t="t" r="r" b="b"/>
              <a:pathLst>
                <a:path w="43392" h="26297" extrusionOk="0">
                  <a:moveTo>
                    <a:pt x="32498" y="1"/>
                  </a:moveTo>
                  <a:cubicBezTo>
                    <a:pt x="32282" y="1"/>
                    <a:pt x="32066" y="48"/>
                    <a:pt x="31902" y="143"/>
                  </a:cubicBezTo>
                  <a:lnTo>
                    <a:pt x="599" y="18231"/>
                  </a:lnTo>
                  <a:cubicBezTo>
                    <a:pt x="268" y="18422"/>
                    <a:pt x="1" y="18884"/>
                    <a:pt x="1" y="19265"/>
                  </a:cubicBezTo>
                  <a:lnTo>
                    <a:pt x="1" y="19503"/>
                  </a:lnTo>
                  <a:cubicBezTo>
                    <a:pt x="1" y="19884"/>
                    <a:pt x="268" y="20347"/>
                    <a:pt x="599" y="20538"/>
                  </a:cubicBezTo>
                  <a:lnTo>
                    <a:pt x="10299" y="26153"/>
                  </a:lnTo>
                  <a:cubicBezTo>
                    <a:pt x="10464" y="26248"/>
                    <a:pt x="10680" y="26296"/>
                    <a:pt x="10896" y="26296"/>
                  </a:cubicBezTo>
                  <a:cubicBezTo>
                    <a:pt x="11112" y="26296"/>
                    <a:pt x="11328" y="26248"/>
                    <a:pt x="11493" y="26153"/>
                  </a:cubicBezTo>
                  <a:lnTo>
                    <a:pt x="42795" y="8065"/>
                  </a:lnTo>
                  <a:cubicBezTo>
                    <a:pt x="43125" y="7875"/>
                    <a:pt x="43392" y="7413"/>
                    <a:pt x="43392" y="7031"/>
                  </a:cubicBezTo>
                  <a:lnTo>
                    <a:pt x="43392" y="6794"/>
                  </a:lnTo>
                  <a:cubicBezTo>
                    <a:pt x="43392" y="6413"/>
                    <a:pt x="43125" y="5951"/>
                    <a:pt x="42795" y="5760"/>
                  </a:cubicBezTo>
                  <a:lnTo>
                    <a:pt x="33095" y="143"/>
                  </a:lnTo>
                  <a:cubicBezTo>
                    <a:pt x="32930" y="48"/>
                    <a:pt x="32714" y="1"/>
                    <a:pt x="324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1"/>
            <p:cNvSpPr/>
            <p:nvPr/>
          </p:nvSpPr>
          <p:spPr>
            <a:xfrm>
              <a:off x="4524075" y="1970200"/>
              <a:ext cx="1071425" cy="617000"/>
            </a:xfrm>
            <a:custGeom>
              <a:avLst/>
              <a:gdLst/>
              <a:ahLst/>
              <a:cxnLst/>
              <a:rect l="l" t="t" r="r" b="b"/>
              <a:pathLst>
                <a:path w="42857" h="24680" extrusionOk="0">
                  <a:moveTo>
                    <a:pt x="32230" y="1"/>
                  </a:moveTo>
                  <a:cubicBezTo>
                    <a:pt x="32014" y="1"/>
                    <a:pt x="31798" y="49"/>
                    <a:pt x="31634" y="144"/>
                  </a:cubicBezTo>
                  <a:lnTo>
                    <a:pt x="331" y="18231"/>
                  </a:lnTo>
                  <a:cubicBezTo>
                    <a:pt x="0" y="18422"/>
                    <a:pt x="0" y="18731"/>
                    <a:pt x="331" y="18920"/>
                  </a:cubicBezTo>
                  <a:lnTo>
                    <a:pt x="10031" y="24536"/>
                  </a:lnTo>
                  <a:cubicBezTo>
                    <a:pt x="10196" y="24632"/>
                    <a:pt x="10412" y="24679"/>
                    <a:pt x="10628" y="24679"/>
                  </a:cubicBezTo>
                  <a:cubicBezTo>
                    <a:pt x="10844" y="24679"/>
                    <a:pt x="11060" y="24632"/>
                    <a:pt x="11224" y="24536"/>
                  </a:cubicBezTo>
                  <a:lnTo>
                    <a:pt x="42527" y="6449"/>
                  </a:lnTo>
                  <a:cubicBezTo>
                    <a:pt x="42857" y="6259"/>
                    <a:pt x="42857" y="5951"/>
                    <a:pt x="42527" y="5760"/>
                  </a:cubicBezTo>
                  <a:lnTo>
                    <a:pt x="32827" y="144"/>
                  </a:lnTo>
                  <a:cubicBezTo>
                    <a:pt x="32662" y="49"/>
                    <a:pt x="32446" y="1"/>
                    <a:pt x="3223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1"/>
            <p:cNvSpPr/>
            <p:nvPr/>
          </p:nvSpPr>
          <p:spPr>
            <a:xfrm>
              <a:off x="5108550" y="2391750"/>
              <a:ext cx="1056150" cy="605550"/>
            </a:xfrm>
            <a:custGeom>
              <a:avLst/>
              <a:gdLst/>
              <a:ahLst/>
              <a:cxnLst/>
              <a:rect l="l" t="t" r="r" b="b"/>
              <a:pathLst>
                <a:path w="42246" h="24222" extrusionOk="0">
                  <a:moveTo>
                    <a:pt x="38614" y="1"/>
                  </a:moveTo>
                  <a:cubicBezTo>
                    <a:pt x="38231" y="1"/>
                    <a:pt x="37848" y="86"/>
                    <a:pt x="37554" y="257"/>
                  </a:cubicBezTo>
                  <a:lnTo>
                    <a:pt x="27996" y="5773"/>
                  </a:lnTo>
                  <a:lnTo>
                    <a:pt x="26740" y="5039"/>
                  </a:lnTo>
                  <a:cubicBezTo>
                    <a:pt x="26471" y="4882"/>
                    <a:pt x="26118" y="4803"/>
                    <a:pt x="25766" y="4803"/>
                  </a:cubicBezTo>
                  <a:cubicBezTo>
                    <a:pt x="25417" y="4803"/>
                    <a:pt x="25069" y="4880"/>
                    <a:pt x="24802" y="5033"/>
                  </a:cubicBezTo>
                  <a:lnTo>
                    <a:pt x="13195" y="11780"/>
                  </a:lnTo>
                  <a:cubicBezTo>
                    <a:pt x="12660" y="12090"/>
                    <a:pt x="12660" y="12591"/>
                    <a:pt x="13195" y="12901"/>
                  </a:cubicBezTo>
                  <a:lnTo>
                    <a:pt x="14420" y="13608"/>
                  </a:lnTo>
                  <a:lnTo>
                    <a:pt x="606" y="21580"/>
                  </a:lnTo>
                  <a:cubicBezTo>
                    <a:pt x="1" y="21931"/>
                    <a:pt x="2" y="22500"/>
                    <a:pt x="608" y="22850"/>
                  </a:cubicBezTo>
                  <a:lnTo>
                    <a:pt x="2531" y="23960"/>
                  </a:lnTo>
                  <a:cubicBezTo>
                    <a:pt x="2833" y="24135"/>
                    <a:pt x="3231" y="24222"/>
                    <a:pt x="3628" y="24222"/>
                  </a:cubicBezTo>
                  <a:cubicBezTo>
                    <a:pt x="4025" y="24222"/>
                    <a:pt x="4422" y="24135"/>
                    <a:pt x="4725" y="23960"/>
                  </a:cubicBezTo>
                  <a:lnTo>
                    <a:pt x="18537" y="15985"/>
                  </a:lnTo>
                  <a:cubicBezTo>
                    <a:pt x="18805" y="16139"/>
                    <a:pt x="19156" y="16216"/>
                    <a:pt x="19507" y="16216"/>
                  </a:cubicBezTo>
                  <a:cubicBezTo>
                    <a:pt x="19858" y="16216"/>
                    <a:pt x="20209" y="16139"/>
                    <a:pt x="20477" y="15984"/>
                  </a:cubicBezTo>
                  <a:lnTo>
                    <a:pt x="32038" y="9264"/>
                  </a:lnTo>
                  <a:cubicBezTo>
                    <a:pt x="32559" y="8963"/>
                    <a:pt x="32569" y="8479"/>
                    <a:pt x="32079" y="8166"/>
                  </a:cubicBezTo>
                  <a:lnTo>
                    <a:pt x="41632" y="2651"/>
                  </a:lnTo>
                  <a:cubicBezTo>
                    <a:pt x="42238" y="2301"/>
                    <a:pt x="42245" y="1721"/>
                    <a:pt x="41649" y="1356"/>
                  </a:cubicBezTo>
                  <a:lnTo>
                    <a:pt x="39729" y="282"/>
                  </a:lnTo>
                  <a:cubicBezTo>
                    <a:pt x="39423" y="95"/>
                    <a:pt x="39018" y="1"/>
                    <a:pt x="3861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1"/>
            <p:cNvSpPr/>
            <p:nvPr/>
          </p:nvSpPr>
          <p:spPr>
            <a:xfrm>
              <a:off x="5023425" y="1398175"/>
              <a:ext cx="1047050" cy="1390325"/>
            </a:xfrm>
            <a:custGeom>
              <a:avLst/>
              <a:gdLst/>
              <a:ahLst/>
              <a:cxnLst/>
              <a:rect l="l" t="t" r="r" b="b"/>
              <a:pathLst>
                <a:path w="41882" h="55613" extrusionOk="0">
                  <a:moveTo>
                    <a:pt x="39182" y="1"/>
                  </a:moveTo>
                  <a:cubicBezTo>
                    <a:pt x="38637" y="1"/>
                    <a:pt x="38080" y="126"/>
                    <a:pt x="37651" y="374"/>
                  </a:cubicBezTo>
                  <a:lnTo>
                    <a:pt x="4231" y="19668"/>
                  </a:lnTo>
                  <a:cubicBezTo>
                    <a:pt x="3406" y="20145"/>
                    <a:pt x="2674" y="21299"/>
                    <a:pt x="2597" y="22248"/>
                  </a:cubicBezTo>
                  <a:lnTo>
                    <a:pt x="79" y="52767"/>
                  </a:lnTo>
                  <a:cubicBezTo>
                    <a:pt x="0" y="53716"/>
                    <a:pt x="564" y="54846"/>
                    <a:pt x="1338" y="55293"/>
                  </a:cubicBezTo>
                  <a:cubicBezTo>
                    <a:pt x="1708" y="55507"/>
                    <a:pt x="2198" y="55613"/>
                    <a:pt x="2699" y="55613"/>
                  </a:cubicBezTo>
                  <a:cubicBezTo>
                    <a:pt x="3244" y="55613"/>
                    <a:pt x="3801" y="55488"/>
                    <a:pt x="4231" y="55240"/>
                  </a:cubicBezTo>
                  <a:lnTo>
                    <a:pt x="37651" y="35944"/>
                  </a:lnTo>
                  <a:cubicBezTo>
                    <a:pt x="38477" y="35469"/>
                    <a:pt x="39208" y="34314"/>
                    <a:pt x="39286" y="33366"/>
                  </a:cubicBezTo>
                  <a:lnTo>
                    <a:pt x="41803" y="2847"/>
                  </a:lnTo>
                  <a:cubicBezTo>
                    <a:pt x="41881" y="1898"/>
                    <a:pt x="41317" y="767"/>
                    <a:pt x="40544" y="321"/>
                  </a:cubicBezTo>
                  <a:cubicBezTo>
                    <a:pt x="40173" y="107"/>
                    <a:pt x="39683" y="1"/>
                    <a:pt x="391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1"/>
            <p:cNvSpPr/>
            <p:nvPr/>
          </p:nvSpPr>
          <p:spPr>
            <a:xfrm>
              <a:off x="5102025" y="1398175"/>
              <a:ext cx="968450" cy="1321725"/>
            </a:xfrm>
            <a:custGeom>
              <a:avLst/>
              <a:gdLst/>
              <a:ahLst/>
              <a:cxnLst/>
              <a:rect l="l" t="t" r="r" b="b"/>
              <a:pathLst>
                <a:path w="38738" h="52869" extrusionOk="0">
                  <a:moveTo>
                    <a:pt x="36038" y="0"/>
                  </a:moveTo>
                  <a:cubicBezTo>
                    <a:pt x="35494" y="0"/>
                    <a:pt x="34937" y="126"/>
                    <a:pt x="34507" y="374"/>
                  </a:cubicBezTo>
                  <a:lnTo>
                    <a:pt x="1087" y="19668"/>
                  </a:lnTo>
                  <a:cubicBezTo>
                    <a:pt x="679" y="19904"/>
                    <a:pt x="296" y="20306"/>
                    <a:pt x="0" y="20766"/>
                  </a:cubicBezTo>
                  <a:lnTo>
                    <a:pt x="5195" y="23765"/>
                  </a:lnTo>
                  <a:lnTo>
                    <a:pt x="5195" y="52868"/>
                  </a:lnTo>
                  <a:lnTo>
                    <a:pt x="34507" y="35946"/>
                  </a:lnTo>
                  <a:cubicBezTo>
                    <a:pt x="35333" y="35469"/>
                    <a:pt x="36064" y="34314"/>
                    <a:pt x="36142" y="33364"/>
                  </a:cubicBezTo>
                  <a:lnTo>
                    <a:pt x="38659" y="2847"/>
                  </a:lnTo>
                  <a:cubicBezTo>
                    <a:pt x="38737" y="1898"/>
                    <a:pt x="38173" y="767"/>
                    <a:pt x="37400" y="321"/>
                  </a:cubicBezTo>
                  <a:cubicBezTo>
                    <a:pt x="37029" y="106"/>
                    <a:pt x="36539" y="0"/>
                    <a:pt x="3603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1"/>
            <p:cNvSpPr/>
            <p:nvPr/>
          </p:nvSpPr>
          <p:spPr>
            <a:xfrm>
              <a:off x="5094025" y="1442825"/>
              <a:ext cx="975875" cy="1341475"/>
            </a:xfrm>
            <a:custGeom>
              <a:avLst/>
              <a:gdLst/>
              <a:ahLst/>
              <a:cxnLst/>
              <a:rect l="l" t="t" r="r" b="b"/>
              <a:pathLst>
                <a:path w="39035" h="53659" extrusionOk="0">
                  <a:moveTo>
                    <a:pt x="38282" y="0"/>
                  </a:moveTo>
                  <a:cubicBezTo>
                    <a:pt x="38090" y="0"/>
                    <a:pt x="37869" y="66"/>
                    <a:pt x="37628" y="205"/>
                  </a:cubicBezTo>
                  <a:lnTo>
                    <a:pt x="4208" y="19500"/>
                  </a:lnTo>
                  <a:cubicBezTo>
                    <a:pt x="3383" y="19976"/>
                    <a:pt x="2651" y="21131"/>
                    <a:pt x="2573" y="22079"/>
                  </a:cubicBezTo>
                  <a:lnTo>
                    <a:pt x="56" y="52598"/>
                  </a:lnTo>
                  <a:cubicBezTo>
                    <a:pt x="1" y="53270"/>
                    <a:pt x="288" y="53658"/>
                    <a:pt x="754" y="53658"/>
                  </a:cubicBezTo>
                  <a:cubicBezTo>
                    <a:pt x="945" y="53658"/>
                    <a:pt x="1167" y="53593"/>
                    <a:pt x="1407" y="53454"/>
                  </a:cubicBezTo>
                  <a:lnTo>
                    <a:pt x="34827" y="34158"/>
                  </a:lnTo>
                  <a:cubicBezTo>
                    <a:pt x="35652" y="33683"/>
                    <a:pt x="36384" y="32528"/>
                    <a:pt x="36462" y="31580"/>
                  </a:cubicBezTo>
                  <a:lnTo>
                    <a:pt x="38979" y="1061"/>
                  </a:lnTo>
                  <a:cubicBezTo>
                    <a:pt x="39035" y="389"/>
                    <a:pt x="38747" y="0"/>
                    <a:pt x="38282"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1"/>
            <p:cNvSpPr/>
            <p:nvPr/>
          </p:nvSpPr>
          <p:spPr>
            <a:xfrm>
              <a:off x="5524275" y="2035875"/>
              <a:ext cx="115375" cy="155375"/>
            </a:xfrm>
            <a:custGeom>
              <a:avLst/>
              <a:gdLst/>
              <a:ahLst/>
              <a:cxnLst/>
              <a:rect l="l" t="t" r="r" b="b"/>
              <a:pathLst>
                <a:path w="4615" h="6215" extrusionOk="0">
                  <a:moveTo>
                    <a:pt x="3432" y="1"/>
                  </a:moveTo>
                  <a:cubicBezTo>
                    <a:pt x="3167" y="1"/>
                    <a:pt x="2866" y="90"/>
                    <a:pt x="2541" y="278"/>
                  </a:cubicBezTo>
                  <a:cubicBezTo>
                    <a:pt x="1319" y="986"/>
                    <a:pt x="224" y="2826"/>
                    <a:pt x="95" y="4389"/>
                  </a:cubicBezTo>
                  <a:cubicBezTo>
                    <a:pt x="1" y="5536"/>
                    <a:pt x="453" y="6214"/>
                    <a:pt x="1183" y="6214"/>
                  </a:cubicBezTo>
                  <a:cubicBezTo>
                    <a:pt x="1448" y="6214"/>
                    <a:pt x="1749" y="6125"/>
                    <a:pt x="2074" y="5937"/>
                  </a:cubicBezTo>
                  <a:cubicBezTo>
                    <a:pt x="3296" y="5229"/>
                    <a:pt x="4391" y="3388"/>
                    <a:pt x="4520" y="1826"/>
                  </a:cubicBezTo>
                  <a:cubicBezTo>
                    <a:pt x="4614" y="679"/>
                    <a:pt x="4162" y="1"/>
                    <a:pt x="3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1"/>
            <p:cNvSpPr/>
            <p:nvPr/>
          </p:nvSpPr>
          <p:spPr>
            <a:xfrm>
              <a:off x="5511425" y="2236725"/>
              <a:ext cx="240325" cy="139575"/>
            </a:xfrm>
            <a:custGeom>
              <a:avLst/>
              <a:gdLst/>
              <a:ahLst/>
              <a:cxnLst/>
              <a:rect l="l" t="t" r="r" b="b"/>
              <a:pathLst>
                <a:path w="9613" h="5583" extrusionOk="0">
                  <a:moveTo>
                    <a:pt x="8212" y="0"/>
                  </a:moveTo>
                  <a:lnTo>
                    <a:pt x="1" y="4776"/>
                  </a:lnTo>
                  <a:lnTo>
                    <a:pt x="1395" y="5582"/>
                  </a:lnTo>
                  <a:lnTo>
                    <a:pt x="9612" y="809"/>
                  </a:lnTo>
                  <a:lnTo>
                    <a:pt x="821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1"/>
            <p:cNvSpPr/>
            <p:nvPr/>
          </p:nvSpPr>
          <p:spPr>
            <a:xfrm>
              <a:off x="5441975" y="2257000"/>
              <a:ext cx="418475" cy="498225"/>
            </a:xfrm>
            <a:custGeom>
              <a:avLst/>
              <a:gdLst/>
              <a:ahLst/>
              <a:cxnLst/>
              <a:rect l="l" t="t" r="r" b="b"/>
              <a:pathLst>
                <a:path w="16739" h="19929" extrusionOk="0">
                  <a:moveTo>
                    <a:pt x="12392" y="1"/>
                  </a:moveTo>
                  <a:lnTo>
                    <a:pt x="4174" y="4774"/>
                  </a:lnTo>
                  <a:lnTo>
                    <a:pt x="2777" y="3966"/>
                  </a:lnTo>
                  <a:lnTo>
                    <a:pt x="3716" y="16827"/>
                  </a:lnTo>
                  <a:lnTo>
                    <a:pt x="3846" y="17502"/>
                  </a:lnTo>
                  <a:lnTo>
                    <a:pt x="3846" y="17502"/>
                  </a:lnTo>
                  <a:lnTo>
                    <a:pt x="3254" y="17157"/>
                  </a:lnTo>
                  <a:lnTo>
                    <a:pt x="592" y="15627"/>
                  </a:lnTo>
                  <a:cubicBezTo>
                    <a:pt x="496" y="15571"/>
                    <a:pt x="406" y="15544"/>
                    <a:pt x="327" y="15544"/>
                  </a:cubicBezTo>
                  <a:cubicBezTo>
                    <a:pt x="132" y="15544"/>
                    <a:pt x="0" y="15702"/>
                    <a:pt x="0" y="15971"/>
                  </a:cubicBezTo>
                  <a:lnTo>
                    <a:pt x="0" y="16206"/>
                  </a:lnTo>
                  <a:cubicBezTo>
                    <a:pt x="0" y="16586"/>
                    <a:pt x="249" y="17033"/>
                    <a:pt x="573" y="17226"/>
                  </a:cubicBezTo>
                  <a:cubicBezTo>
                    <a:pt x="579" y="17233"/>
                    <a:pt x="586" y="17233"/>
                    <a:pt x="593" y="17240"/>
                  </a:cubicBezTo>
                  <a:lnTo>
                    <a:pt x="4998" y="19784"/>
                  </a:lnTo>
                  <a:cubicBezTo>
                    <a:pt x="5005" y="19784"/>
                    <a:pt x="5005" y="19791"/>
                    <a:pt x="5012" y="19791"/>
                  </a:cubicBezTo>
                  <a:cubicBezTo>
                    <a:pt x="5163" y="19874"/>
                    <a:pt x="5364" y="19922"/>
                    <a:pt x="5557" y="19928"/>
                  </a:cubicBezTo>
                  <a:cubicBezTo>
                    <a:pt x="5572" y="19929"/>
                    <a:pt x="5588" y="19929"/>
                    <a:pt x="5603" y="19929"/>
                  </a:cubicBezTo>
                  <a:cubicBezTo>
                    <a:pt x="5815" y="19929"/>
                    <a:pt x="6030" y="19880"/>
                    <a:pt x="6197" y="19784"/>
                  </a:cubicBezTo>
                  <a:lnTo>
                    <a:pt x="16201" y="14007"/>
                  </a:lnTo>
                  <a:cubicBezTo>
                    <a:pt x="16532" y="13820"/>
                    <a:pt x="16739" y="13359"/>
                    <a:pt x="16670" y="12987"/>
                  </a:cubicBezTo>
                  <a:lnTo>
                    <a:pt x="1239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1"/>
            <p:cNvSpPr/>
            <p:nvPr/>
          </p:nvSpPr>
          <p:spPr>
            <a:xfrm>
              <a:off x="5446550" y="2597175"/>
              <a:ext cx="102675" cy="114825"/>
            </a:xfrm>
            <a:custGeom>
              <a:avLst/>
              <a:gdLst/>
              <a:ahLst/>
              <a:cxnLst/>
              <a:rect l="l" t="t" r="r" b="b"/>
              <a:pathLst>
                <a:path w="4107" h="4593" extrusionOk="0">
                  <a:moveTo>
                    <a:pt x="3413" y="1"/>
                  </a:moveTo>
                  <a:lnTo>
                    <a:pt x="0" y="1971"/>
                  </a:lnTo>
                  <a:lnTo>
                    <a:pt x="4106" y="4592"/>
                  </a:lnTo>
                  <a:lnTo>
                    <a:pt x="34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1"/>
            <p:cNvSpPr/>
            <p:nvPr/>
          </p:nvSpPr>
          <p:spPr>
            <a:xfrm>
              <a:off x="5441975" y="2356150"/>
              <a:ext cx="138900" cy="399075"/>
            </a:xfrm>
            <a:custGeom>
              <a:avLst/>
              <a:gdLst/>
              <a:ahLst/>
              <a:cxnLst/>
              <a:rect l="l" t="t" r="r" b="b"/>
              <a:pathLst>
                <a:path w="5556" h="15963" extrusionOk="0">
                  <a:moveTo>
                    <a:pt x="2777" y="0"/>
                  </a:moveTo>
                  <a:lnTo>
                    <a:pt x="3716" y="12861"/>
                  </a:lnTo>
                  <a:cubicBezTo>
                    <a:pt x="3769" y="13123"/>
                    <a:pt x="3679" y="13275"/>
                    <a:pt x="3508" y="13275"/>
                  </a:cubicBezTo>
                  <a:cubicBezTo>
                    <a:pt x="3436" y="13275"/>
                    <a:pt x="3350" y="13248"/>
                    <a:pt x="3254" y="13191"/>
                  </a:cubicBezTo>
                  <a:lnTo>
                    <a:pt x="592" y="11661"/>
                  </a:lnTo>
                  <a:cubicBezTo>
                    <a:pt x="497" y="11605"/>
                    <a:pt x="407" y="11578"/>
                    <a:pt x="327" y="11578"/>
                  </a:cubicBezTo>
                  <a:cubicBezTo>
                    <a:pt x="132" y="11578"/>
                    <a:pt x="0" y="11737"/>
                    <a:pt x="0" y="12005"/>
                  </a:cubicBezTo>
                  <a:lnTo>
                    <a:pt x="0" y="12240"/>
                  </a:lnTo>
                  <a:cubicBezTo>
                    <a:pt x="0" y="12620"/>
                    <a:pt x="248" y="13068"/>
                    <a:pt x="573" y="13261"/>
                  </a:cubicBezTo>
                  <a:cubicBezTo>
                    <a:pt x="579" y="13268"/>
                    <a:pt x="586" y="13268"/>
                    <a:pt x="593" y="13274"/>
                  </a:cubicBezTo>
                  <a:lnTo>
                    <a:pt x="4997" y="15818"/>
                  </a:lnTo>
                  <a:cubicBezTo>
                    <a:pt x="5005" y="15818"/>
                    <a:pt x="5005" y="15825"/>
                    <a:pt x="5012" y="15825"/>
                  </a:cubicBezTo>
                  <a:cubicBezTo>
                    <a:pt x="5163" y="15908"/>
                    <a:pt x="5363" y="15956"/>
                    <a:pt x="5556" y="15962"/>
                  </a:cubicBezTo>
                  <a:lnTo>
                    <a:pt x="4174" y="808"/>
                  </a:lnTo>
                  <a:lnTo>
                    <a:pt x="277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1"/>
            <p:cNvSpPr/>
            <p:nvPr/>
          </p:nvSpPr>
          <p:spPr>
            <a:xfrm>
              <a:off x="4434175" y="3154425"/>
              <a:ext cx="368150" cy="193650"/>
            </a:xfrm>
            <a:custGeom>
              <a:avLst/>
              <a:gdLst/>
              <a:ahLst/>
              <a:cxnLst/>
              <a:rect l="l" t="t" r="r" b="b"/>
              <a:pathLst>
                <a:path w="14726" h="7746" extrusionOk="0">
                  <a:moveTo>
                    <a:pt x="7364" y="1"/>
                  </a:moveTo>
                  <a:cubicBezTo>
                    <a:pt x="5648" y="1"/>
                    <a:pt x="3931" y="379"/>
                    <a:pt x="2621" y="1135"/>
                  </a:cubicBezTo>
                  <a:cubicBezTo>
                    <a:pt x="1" y="2647"/>
                    <a:pt x="1" y="5099"/>
                    <a:pt x="2621" y="6611"/>
                  </a:cubicBezTo>
                  <a:cubicBezTo>
                    <a:pt x="3931" y="7367"/>
                    <a:pt x="5647" y="7745"/>
                    <a:pt x="7364" y="7745"/>
                  </a:cubicBezTo>
                  <a:cubicBezTo>
                    <a:pt x="9080" y="7745"/>
                    <a:pt x="10797" y="7367"/>
                    <a:pt x="12106" y="6611"/>
                  </a:cubicBezTo>
                  <a:cubicBezTo>
                    <a:pt x="14725" y="5099"/>
                    <a:pt x="14725" y="2647"/>
                    <a:pt x="12106" y="1135"/>
                  </a:cubicBezTo>
                  <a:cubicBezTo>
                    <a:pt x="10797" y="379"/>
                    <a:pt x="9081" y="1"/>
                    <a:pt x="736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1"/>
            <p:cNvSpPr/>
            <p:nvPr/>
          </p:nvSpPr>
          <p:spPr>
            <a:xfrm>
              <a:off x="4418800" y="3010025"/>
              <a:ext cx="394300" cy="287075"/>
            </a:xfrm>
            <a:custGeom>
              <a:avLst/>
              <a:gdLst/>
              <a:ahLst/>
              <a:cxnLst/>
              <a:rect l="l" t="t" r="r" b="b"/>
              <a:pathLst>
                <a:path w="15772" h="11483" extrusionOk="0">
                  <a:moveTo>
                    <a:pt x="2225" y="0"/>
                  </a:moveTo>
                  <a:cubicBezTo>
                    <a:pt x="0" y="1846"/>
                    <a:pt x="1339" y="7655"/>
                    <a:pt x="3619" y="9984"/>
                  </a:cubicBezTo>
                  <a:cubicBezTo>
                    <a:pt x="3638" y="10006"/>
                    <a:pt x="3660" y="10027"/>
                    <a:pt x="3681" y="10048"/>
                  </a:cubicBezTo>
                  <a:cubicBezTo>
                    <a:pt x="3707" y="10075"/>
                    <a:pt x="3733" y="10101"/>
                    <a:pt x="3760" y="10126"/>
                  </a:cubicBezTo>
                  <a:cubicBezTo>
                    <a:pt x="3824" y="10188"/>
                    <a:pt x="3893" y="10249"/>
                    <a:pt x="3966" y="10309"/>
                  </a:cubicBezTo>
                  <a:cubicBezTo>
                    <a:pt x="3984" y="10323"/>
                    <a:pt x="4003" y="10338"/>
                    <a:pt x="4020" y="10352"/>
                  </a:cubicBezTo>
                  <a:cubicBezTo>
                    <a:pt x="4077" y="10395"/>
                    <a:pt x="4132" y="10439"/>
                    <a:pt x="4193" y="10482"/>
                  </a:cubicBezTo>
                  <a:cubicBezTo>
                    <a:pt x="4288" y="10550"/>
                    <a:pt x="4386" y="10612"/>
                    <a:pt x="4488" y="10670"/>
                  </a:cubicBezTo>
                  <a:cubicBezTo>
                    <a:pt x="5426" y="11212"/>
                    <a:pt x="6656" y="11483"/>
                    <a:pt x="7886" y="11483"/>
                  </a:cubicBezTo>
                  <a:cubicBezTo>
                    <a:pt x="9116" y="11483"/>
                    <a:pt x="10345" y="11212"/>
                    <a:pt x="11283" y="10670"/>
                  </a:cubicBezTo>
                  <a:cubicBezTo>
                    <a:pt x="11386" y="10612"/>
                    <a:pt x="11484" y="10549"/>
                    <a:pt x="11580" y="10480"/>
                  </a:cubicBezTo>
                  <a:cubicBezTo>
                    <a:pt x="11637" y="10441"/>
                    <a:pt x="11688" y="10400"/>
                    <a:pt x="11740" y="10359"/>
                  </a:cubicBezTo>
                  <a:cubicBezTo>
                    <a:pt x="11762" y="10341"/>
                    <a:pt x="11785" y="10324"/>
                    <a:pt x="11808" y="10306"/>
                  </a:cubicBezTo>
                  <a:cubicBezTo>
                    <a:pt x="11878" y="10248"/>
                    <a:pt x="11944" y="10189"/>
                    <a:pt x="12007" y="10129"/>
                  </a:cubicBezTo>
                  <a:cubicBezTo>
                    <a:pt x="12037" y="10101"/>
                    <a:pt x="12067" y="10070"/>
                    <a:pt x="12097" y="10041"/>
                  </a:cubicBezTo>
                  <a:cubicBezTo>
                    <a:pt x="12115" y="10022"/>
                    <a:pt x="12134" y="10005"/>
                    <a:pt x="12151" y="9987"/>
                  </a:cubicBezTo>
                  <a:cubicBezTo>
                    <a:pt x="14432" y="7659"/>
                    <a:pt x="15771" y="1847"/>
                    <a:pt x="13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1"/>
            <p:cNvSpPr/>
            <p:nvPr/>
          </p:nvSpPr>
          <p:spPr>
            <a:xfrm>
              <a:off x="4434425" y="2963475"/>
              <a:ext cx="363050" cy="190975"/>
            </a:xfrm>
            <a:custGeom>
              <a:avLst/>
              <a:gdLst/>
              <a:ahLst/>
              <a:cxnLst/>
              <a:rect l="l" t="t" r="r" b="b"/>
              <a:pathLst>
                <a:path w="14522" h="7639" extrusionOk="0">
                  <a:moveTo>
                    <a:pt x="7261" y="1"/>
                  </a:moveTo>
                  <a:cubicBezTo>
                    <a:pt x="5568" y="1"/>
                    <a:pt x="3875" y="374"/>
                    <a:pt x="2584" y="1119"/>
                  </a:cubicBezTo>
                  <a:cubicBezTo>
                    <a:pt x="0" y="2611"/>
                    <a:pt x="0" y="5028"/>
                    <a:pt x="2584" y="6520"/>
                  </a:cubicBezTo>
                  <a:cubicBezTo>
                    <a:pt x="3875" y="7266"/>
                    <a:pt x="5568" y="7639"/>
                    <a:pt x="7261" y="7639"/>
                  </a:cubicBezTo>
                  <a:cubicBezTo>
                    <a:pt x="8954" y="7639"/>
                    <a:pt x="10646" y="7266"/>
                    <a:pt x="11938" y="6520"/>
                  </a:cubicBezTo>
                  <a:cubicBezTo>
                    <a:pt x="14521" y="5029"/>
                    <a:pt x="14521" y="2611"/>
                    <a:pt x="11938" y="1119"/>
                  </a:cubicBezTo>
                  <a:cubicBezTo>
                    <a:pt x="10646" y="374"/>
                    <a:pt x="8954" y="1"/>
                    <a:pt x="72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1"/>
            <p:cNvSpPr/>
            <p:nvPr/>
          </p:nvSpPr>
          <p:spPr>
            <a:xfrm>
              <a:off x="4480825" y="2987875"/>
              <a:ext cx="270250" cy="142175"/>
            </a:xfrm>
            <a:custGeom>
              <a:avLst/>
              <a:gdLst/>
              <a:ahLst/>
              <a:cxnLst/>
              <a:rect l="l" t="t" r="r" b="b"/>
              <a:pathLst>
                <a:path w="10810" h="5687" extrusionOk="0">
                  <a:moveTo>
                    <a:pt x="5404" y="1"/>
                  </a:moveTo>
                  <a:cubicBezTo>
                    <a:pt x="4144" y="1"/>
                    <a:pt x="2884" y="278"/>
                    <a:pt x="1922" y="833"/>
                  </a:cubicBezTo>
                  <a:cubicBezTo>
                    <a:pt x="0" y="1943"/>
                    <a:pt x="0" y="3743"/>
                    <a:pt x="1922" y="4854"/>
                  </a:cubicBezTo>
                  <a:cubicBezTo>
                    <a:pt x="2884" y="5409"/>
                    <a:pt x="4144" y="5687"/>
                    <a:pt x="5404" y="5687"/>
                  </a:cubicBezTo>
                  <a:cubicBezTo>
                    <a:pt x="6665" y="5687"/>
                    <a:pt x="7925" y="5409"/>
                    <a:pt x="8886" y="4854"/>
                  </a:cubicBezTo>
                  <a:cubicBezTo>
                    <a:pt x="10810" y="3743"/>
                    <a:pt x="10809" y="1943"/>
                    <a:pt x="8886" y="833"/>
                  </a:cubicBezTo>
                  <a:cubicBezTo>
                    <a:pt x="7925" y="278"/>
                    <a:pt x="6665" y="1"/>
                    <a:pt x="5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1"/>
            <p:cNvSpPr/>
            <p:nvPr/>
          </p:nvSpPr>
          <p:spPr>
            <a:xfrm>
              <a:off x="4500075" y="3035600"/>
              <a:ext cx="231725" cy="94450"/>
            </a:xfrm>
            <a:custGeom>
              <a:avLst/>
              <a:gdLst/>
              <a:ahLst/>
              <a:cxnLst/>
              <a:rect l="l" t="t" r="r" b="b"/>
              <a:pathLst>
                <a:path w="9269" h="3778" extrusionOk="0">
                  <a:moveTo>
                    <a:pt x="4635" y="0"/>
                  </a:moveTo>
                  <a:cubicBezTo>
                    <a:pt x="3374" y="0"/>
                    <a:pt x="2114" y="278"/>
                    <a:pt x="1152" y="833"/>
                  </a:cubicBezTo>
                  <a:cubicBezTo>
                    <a:pt x="618" y="1141"/>
                    <a:pt x="238" y="1504"/>
                    <a:pt x="0" y="1889"/>
                  </a:cubicBezTo>
                  <a:cubicBezTo>
                    <a:pt x="238" y="2274"/>
                    <a:pt x="618" y="2636"/>
                    <a:pt x="1152" y="2945"/>
                  </a:cubicBezTo>
                  <a:cubicBezTo>
                    <a:pt x="2114" y="3500"/>
                    <a:pt x="3374" y="3778"/>
                    <a:pt x="4634" y="3778"/>
                  </a:cubicBezTo>
                  <a:cubicBezTo>
                    <a:pt x="5895" y="3778"/>
                    <a:pt x="7155" y="3500"/>
                    <a:pt x="8116" y="2945"/>
                  </a:cubicBezTo>
                  <a:cubicBezTo>
                    <a:pt x="8651" y="2636"/>
                    <a:pt x="9031" y="2274"/>
                    <a:pt x="9268" y="1889"/>
                  </a:cubicBezTo>
                  <a:cubicBezTo>
                    <a:pt x="9031" y="1504"/>
                    <a:pt x="8651" y="1141"/>
                    <a:pt x="8116" y="833"/>
                  </a:cubicBezTo>
                  <a:cubicBezTo>
                    <a:pt x="7155" y="278"/>
                    <a:pt x="5895" y="0"/>
                    <a:pt x="4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1"/>
            <p:cNvSpPr/>
            <p:nvPr/>
          </p:nvSpPr>
          <p:spPr>
            <a:xfrm>
              <a:off x="4525150" y="2751525"/>
              <a:ext cx="181600" cy="357125"/>
            </a:xfrm>
            <a:custGeom>
              <a:avLst/>
              <a:gdLst/>
              <a:ahLst/>
              <a:cxnLst/>
              <a:rect l="l" t="t" r="r" b="b"/>
              <a:pathLst>
                <a:path w="7264" h="14285" extrusionOk="0">
                  <a:moveTo>
                    <a:pt x="3631" y="1"/>
                  </a:moveTo>
                  <a:cubicBezTo>
                    <a:pt x="1628" y="1"/>
                    <a:pt x="1" y="1629"/>
                    <a:pt x="1" y="3634"/>
                  </a:cubicBezTo>
                  <a:lnTo>
                    <a:pt x="1" y="12187"/>
                  </a:lnTo>
                  <a:cubicBezTo>
                    <a:pt x="1" y="12726"/>
                    <a:pt x="356" y="13262"/>
                    <a:pt x="1066" y="13671"/>
                  </a:cubicBezTo>
                  <a:cubicBezTo>
                    <a:pt x="1082" y="13682"/>
                    <a:pt x="1098" y="13690"/>
                    <a:pt x="1117" y="13698"/>
                  </a:cubicBezTo>
                  <a:cubicBezTo>
                    <a:pt x="1584" y="13961"/>
                    <a:pt x="2147" y="14135"/>
                    <a:pt x="2740" y="14221"/>
                  </a:cubicBezTo>
                  <a:cubicBezTo>
                    <a:pt x="3036" y="14263"/>
                    <a:pt x="3334" y="14284"/>
                    <a:pt x="3632" y="14284"/>
                  </a:cubicBezTo>
                  <a:cubicBezTo>
                    <a:pt x="3930" y="14284"/>
                    <a:pt x="4229" y="14263"/>
                    <a:pt x="4525" y="14221"/>
                  </a:cubicBezTo>
                  <a:cubicBezTo>
                    <a:pt x="5118" y="14134"/>
                    <a:pt x="5681" y="13961"/>
                    <a:pt x="6149" y="13698"/>
                  </a:cubicBezTo>
                  <a:cubicBezTo>
                    <a:pt x="6166" y="13690"/>
                    <a:pt x="6184" y="13682"/>
                    <a:pt x="6200" y="13671"/>
                  </a:cubicBezTo>
                  <a:cubicBezTo>
                    <a:pt x="6909" y="13262"/>
                    <a:pt x="7264" y="12726"/>
                    <a:pt x="7264" y="12187"/>
                  </a:cubicBezTo>
                  <a:lnTo>
                    <a:pt x="7264" y="3634"/>
                  </a:lnTo>
                  <a:cubicBezTo>
                    <a:pt x="7264" y="1629"/>
                    <a:pt x="5635" y="1"/>
                    <a:pt x="3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1"/>
            <p:cNvSpPr/>
            <p:nvPr/>
          </p:nvSpPr>
          <p:spPr>
            <a:xfrm>
              <a:off x="4525125" y="2751525"/>
              <a:ext cx="90800" cy="342475"/>
            </a:xfrm>
            <a:custGeom>
              <a:avLst/>
              <a:gdLst/>
              <a:ahLst/>
              <a:cxnLst/>
              <a:rect l="l" t="t" r="r" b="b"/>
              <a:pathLst>
                <a:path w="3632" h="13699" extrusionOk="0">
                  <a:moveTo>
                    <a:pt x="3631" y="1"/>
                  </a:moveTo>
                  <a:cubicBezTo>
                    <a:pt x="1628" y="1"/>
                    <a:pt x="1" y="1629"/>
                    <a:pt x="1" y="3634"/>
                  </a:cubicBezTo>
                  <a:lnTo>
                    <a:pt x="1" y="12187"/>
                  </a:lnTo>
                  <a:cubicBezTo>
                    <a:pt x="1" y="12726"/>
                    <a:pt x="356" y="13262"/>
                    <a:pt x="1065" y="13671"/>
                  </a:cubicBezTo>
                  <a:cubicBezTo>
                    <a:pt x="1082" y="13682"/>
                    <a:pt x="1098" y="13690"/>
                    <a:pt x="1117" y="13698"/>
                  </a:cubicBezTo>
                  <a:lnTo>
                    <a:pt x="1117" y="3611"/>
                  </a:lnTo>
                  <a:cubicBezTo>
                    <a:pt x="1117" y="628"/>
                    <a:pt x="3553" y="17"/>
                    <a:pt x="3627" y="4"/>
                  </a:cubicBezTo>
                  <a:lnTo>
                    <a:pt x="36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1"/>
            <p:cNvSpPr/>
            <p:nvPr/>
          </p:nvSpPr>
          <p:spPr>
            <a:xfrm>
              <a:off x="4615925" y="2751525"/>
              <a:ext cx="90825" cy="342475"/>
            </a:xfrm>
            <a:custGeom>
              <a:avLst/>
              <a:gdLst/>
              <a:ahLst/>
              <a:cxnLst/>
              <a:rect l="l" t="t" r="r" b="b"/>
              <a:pathLst>
                <a:path w="3633" h="13699" extrusionOk="0">
                  <a:moveTo>
                    <a:pt x="0" y="1"/>
                  </a:moveTo>
                  <a:lnTo>
                    <a:pt x="4" y="4"/>
                  </a:lnTo>
                  <a:cubicBezTo>
                    <a:pt x="78" y="17"/>
                    <a:pt x="2518" y="628"/>
                    <a:pt x="2518" y="3611"/>
                  </a:cubicBezTo>
                  <a:lnTo>
                    <a:pt x="2518" y="13698"/>
                  </a:lnTo>
                  <a:cubicBezTo>
                    <a:pt x="2535" y="13690"/>
                    <a:pt x="2553" y="13682"/>
                    <a:pt x="2569" y="13671"/>
                  </a:cubicBezTo>
                  <a:cubicBezTo>
                    <a:pt x="3278" y="13262"/>
                    <a:pt x="3633" y="12726"/>
                    <a:pt x="3633" y="12187"/>
                  </a:cubicBezTo>
                  <a:lnTo>
                    <a:pt x="3633" y="3634"/>
                  </a:lnTo>
                  <a:cubicBezTo>
                    <a:pt x="3633" y="1629"/>
                    <a:pt x="2004"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1"/>
            <p:cNvSpPr/>
            <p:nvPr/>
          </p:nvSpPr>
          <p:spPr>
            <a:xfrm>
              <a:off x="4593600" y="2751625"/>
              <a:ext cx="44650" cy="357025"/>
            </a:xfrm>
            <a:custGeom>
              <a:avLst/>
              <a:gdLst/>
              <a:ahLst/>
              <a:cxnLst/>
              <a:rect l="l" t="t" r="r" b="b"/>
              <a:pathLst>
                <a:path w="1786" h="14281" extrusionOk="0">
                  <a:moveTo>
                    <a:pt x="895" y="0"/>
                  </a:moveTo>
                  <a:cubicBezTo>
                    <a:pt x="892" y="0"/>
                    <a:pt x="875" y="569"/>
                    <a:pt x="875" y="569"/>
                  </a:cubicBezTo>
                  <a:cubicBezTo>
                    <a:pt x="875" y="569"/>
                    <a:pt x="891" y="0"/>
                    <a:pt x="888" y="0"/>
                  </a:cubicBezTo>
                  <a:lnTo>
                    <a:pt x="888" y="0"/>
                  </a:lnTo>
                  <a:cubicBezTo>
                    <a:pt x="888" y="0"/>
                    <a:pt x="888" y="0"/>
                    <a:pt x="888" y="0"/>
                  </a:cubicBezTo>
                  <a:cubicBezTo>
                    <a:pt x="837" y="71"/>
                    <a:pt x="1" y="1238"/>
                    <a:pt x="1" y="2906"/>
                  </a:cubicBezTo>
                  <a:lnTo>
                    <a:pt x="1" y="14217"/>
                  </a:lnTo>
                  <a:cubicBezTo>
                    <a:pt x="297" y="14259"/>
                    <a:pt x="595" y="14280"/>
                    <a:pt x="893" y="14280"/>
                  </a:cubicBezTo>
                  <a:cubicBezTo>
                    <a:pt x="1191" y="14280"/>
                    <a:pt x="1489" y="14259"/>
                    <a:pt x="1786" y="14217"/>
                  </a:cubicBezTo>
                  <a:lnTo>
                    <a:pt x="1786" y="2906"/>
                  </a:lnTo>
                  <a:cubicBezTo>
                    <a:pt x="1786" y="1238"/>
                    <a:pt x="947" y="71"/>
                    <a:pt x="895" y="0"/>
                  </a:cubicBezTo>
                  <a:cubicBezTo>
                    <a:pt x="895" y="0"/>
                    <a:pt x="895" y="0"/>
                    <a:pt x="8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1"/>
            <p:cNvSpPr/>
            <p:nvPr/>
          </p:nvSpPr>
          <p:spPr>
            <a:xfrm>
              <a:off x="4590575" y="2748775"/>
              <a:ext cx="50750" cy="361300"/>
            </a:xfrm>
            <a:custGeom>
              <a:avLst/>
              <a:gdLst/>
              <a:ahLst/>
              <a:cxnLst/>
              <a:rect l="l" t="t" r="r" b="b"/>
              <a:pathLst>
                <a:path w="2030" h="14452" extrusionOk="0">
                  <a:moveTo>
                    <a:pt x="1004" y="1"/>
                  </a:moveTo>
                  <a:cubicBezTo>
                    <a:pt x="973" y="1"/>
                    <a:pt x="934" y="23"/>
                    <a:pt x="911" y="43"/>
                  </a:cubicBezTo>
                  <a:cubicBezTo>
                    <a:pt x="901" y="56"/>
                    <a:pt x="865" y="107"/>
                    <a:pt x="814" y="189"/>
                  </a:cubicBezTo>
                  <a:cubicBezTo>
                    <a:pt x="779" y="244"/>
                    <a:pt x="793" y="315"/>
                    <a:pt x="844" y="353"/>
                  </a:cubicBezTo>
                  <a:cubicBezTo>
                    <a:pt x="866" y="368"/>
                    <a:pt x="891" y="376"/>
                    <a:pt x="915" y="376"/>
                  </a:cubicBezTo>
                  <a:cubicBezTo>
                    <a:pt x="951" y="376"/>
                    <a:pt x="985" y="361"/>
                    <a:pt x="1009" y="331"/>
                  </a:cubicBezTo>
                  <a:cubicBezTo>
                    <a:pt x="1112" y="503"/>
                    <a:pt x="1205" y="679"/>
                    <a:pt x="1288" y="861"/>
                  </a:cubicBezTo>
                  <a:cubicBezTo>
                    <a:pt x="1308" y="904"/>
                    <a:pt x="1351" y="932"/>
                    <a:pt x="1398" y="932"/>
                  </a:cubicBezTo>
                  <a:lnTo>
                    <a:pt x="1398" y="931"/>
                  </a:lnTo>
                  <a:cubicBezTo>
                    <a:pt x="1400" y="931"/>
                    <a:pt x="1402" y="931"/>
                    <a:pt x="1404" y="931"/>
                  </a:cubicBezTo>
                  <a:cubicBezTo>
                    <a:pt x="1419" y="931"/>
                    <a:pt x="1435" y="927"/>
                    <a:pt x="1450" y="921"/>
                  </a:cubicBezTo>
                  <a:cubicBezTo>
                    <a:pt x="1510" y="893"/>
                    <a:pt x="1537" y="821"/>
                    <a:pt x="1508" y="760"/>
                  </a:cubicBezTo>
                  <a:cubicBezTo>
                    <a:pt x="1397" y="516"/>
                    <a:pt x="1267" y="279"/>
                    <a:pt x="1121" y="54"/>
                  </a:cubicBezTo>
                  <a:lnTo>
                    <a:pt x="1120" y="54"/>
                  </a:lnTo>
                  <a:cubicBezTo>
                    <a:pt x="1116" y="45"/>
                    <a:pt x="1109" y="37"/>
                    <a:pt x="1103" y="29"/>
                  </a:cubicBezTo>
                  <a:cubicBezTo>
                    <a:pt x="1081" y="5"/>
                    <a:pt x="1040" y="2"/>
                    <a:pt x="1008" y="1"/>
                  </a:cubicBezTo>
                  <a:close/>
                  <a:moveTo>
                    <a:pt x="485" y="1002"/>
                  </a:moveTo>
                  <a:cubicBezTo>
                    <a:pt x="436" y="1002"/>
                    <a:pt x="390" y="1031"/>
                    <a:pt x="371" y="1080"/>
                  </a:cubicBezTo>
                  <a:cubicBezTo>
                    <a:pt x="252" y="1388"/>
                    <a:pt x="160" y="1707"/>
                    <a:pt x="97" y="2032"/>
                  </a:cubicBezTo>
                  <a:cubicBezTo>
                    <a:pt x="85" y="2099"/>
                    <a:pt x="127" y="2162"/>
                    <a:pt x="194" y="2175"/>
                  </a:cubicBezTo>
                  <a:cubicBezTo>
                    <a:pt x="200" y="2176"/>
                    <a:pt x="208" y="2177"/>
                    <a:pt x="216" y="2177"/>
                  </a:cubicBezTo>
                  <a:lnTo>
                    <a:pt x="216" y="2176"/>
                  </a:lnTo>
                  <a:cubicBezTo>
                    <a:pt x="275" y="2176"/>
                    <a:pt x="324" y="2136"/>
                    <a:pt x="335" y="2078"/>
                  </a:cubicBezTo>
                  <a:cubicBezTo>
                    <a:pt x="395" y="1767"/>
                    <a:pt x="483" y="1463"/>
                    <a:pt x="598" y="1167"/>
                  </a:cubicBezTo>
                  <a:cubicBezTo>
                    <a:pt x="623" y="1105"/>
                    <a:pt x="591" y="1034"/>
                    <a:pt x="529" y="1010"/>
                  </a:cubicBezTo>
                  <a:cubicBezTo>
                    <a:pt x="514" y="1004"/>
                    <a:pt x="499" y="1002"/>
                    <a:pt x="485" y="1002"/>
                  </a:cubicBezTo>
                  <a:close/>
                  <a:moveTo>
                    <a:pt x="1727" y="1604"/>
                  </a:moveTo>
                  <a:cubicBezTo>
                    <a:pt x="1717" y="1604"/>
                    <a:pt x="1706" y="1605"/>
                    <a:pt x="1696" y="1608"/>
                  </a:cubicBezTo>
                  <a:cubicBezTo>
                    <a:pt x="1632" y="1625"/>
                    <a:pt x="1594" y="1691"/>
                    <a:pt x="1610" y="1755"/>
                  </a:cubicBezTo>
                  <a:cubicBezTo>
                    <a:pt x="1692" y="2060"/>
                    <a:pt x="1745" y="2373"/>
                    <a:pt x="1771" y="2689"/>
                  </a:cubicBezTo>
                  <a:cubicBezTo>
                    <a:pt x="1776" y="2752"/>
                    <a:pt x="1828" y="2800"/>
                    <a:pt x="1891" y="2800"/>
                  </a:cubicBezTo>
                  <a:lnTo>
                    <a:pt x="1901" y="2800"/>
                  </a:lnTo>
                  <a:cubicBezTo>
                    <a:pt x="1968" y="2796"/>
                    <a:pt x="2018" y="2737"/>
                    <a:pt x="2012" y="2669"/>
                  </a:cubicBezTo>
                  <a:cubicBezTo>
                    <a:pt x="1986" y="2340"/>
                    <a:pt x="1931" y="2012"/>
                    <a:pt x="1844" y="1692"/>
                  </a:cubicBezTo>
                  <a:cubicBezTo>
                    <a:pt x="1829" y="1638"/>
                    <a:pt x="1780" y="1604"/>
                    <a:pt x="1727" y="1604"/>
                  </a:cubicBezTo>
                  <a:close/>
                  <a:moveTo>
                    <a:pt x="122" y="2899"/>
                  </a:moveTo>
                  <a:cubicBezTo>
                    <a:pt x="54" y="2899"/>
                    <a:pt x="1" y="2954"/>
                    <a:pt x="1" y="3021"/>
                  </a:cubicBezTo>
                  <a:lnTo>
                    <a:pt x="1" y="3991"/>
                  </a:lnTo>
                  <a:cubicBezTo>
                    <a:pt x="1" y="4058"/>
                    <a:pt x="54" y="4112"/>
                    <a:pt x="120" y="4112"/>
                  </a:cubicBezTo>
                  <a:cubicBezTo>
                    <a:pt x="121" y="4112"/>
                    <a:pt x="121" y="4112"/>
                    <a:pt x="122" y="4112"/>
                  </a:cubicBezTo>
                  <a:cubicBezTo>
                    <a:pt x="190" y="4112"/>
                    <a:pt x="243" y="4059"/>
                    <a:pt x="243" y="3991"/>
                  </a:cubicBezTo>
                  <a:lnTo>
                    <a:pt x="243" y="3020"/>
                  </a:lnTo>
                  <a:cubicBezTo>
                    <a:pt x="243" y="2954"/>
                    <a:pt x="188" y="2899"/>
                    <a:pt x="122" y="2899"/>
                  </a:cubicBezTo>
                  <a:close/>
                  <a:moveTo>
                    <a:pt x="1907" y="3532"/>
                  </a:moveTo>
                  <a:cubicBezTo>
                    <a:pt x="1841" y="3532"/>
                    <a:pt x="1788" y="3584"/>
                    <a:pt x="1786" y="3650"/>
                  </a:cubicBezTo>
                  <a:lnTo>
                    <a:pt x="1786" y="4621"/>
                  </a:lnTo>
                  <a:cubicBezTo>
                    <a:pt x="1784" y="4687"/>
                    <a:pt x="1839" y="4742"/>
                    <a:pt x="1907" y="4742"/>
                  </a:cubicBezTo>
                  <a:cubicBezTo>
                    <a:pt x="1973" y="4742"/>
                    <a:pt x="2028" y="4687"/>
                    <a:pt x="2028" y="4621"/>
                  </a:cubicBezTo>
                  <a:lnTo>
                    <a:pt x="2028" y="3650"/>
                  </a:lnTo>
                  <a:cubicBezTo>
                    <a:pt x="2026" y="3584"/>
                    <a:pt x="1972" y="3532"/>
                    <a:pt x="1907" y="3532"/>
                  </a:cubicBezTo>
                  <a:close/>
                  <a:moveTo>
                    <a:pt x="122" y="4841"/>
                  </a:moveTo>
                  <a:cubicBezTo>
                    <a:pt x="55" y="4841"/>
                    <a:pt x="1" y="4896"/>
                    <a:pt x="1" y="4962"/>
                  </a:cubicBezTo>
                  <a:lnTo>
                    <a:pt x="1" y="5933"/>
                  </a:lnTo>
                  <a:cubicBezTo>
                    <a:pt x="1" y="6001"/>
                    <a:pt x="55" y="6055"/>
                    <a:pt x="122" y="6055"/>
                  </a:cubicBezTo>
                  <a:lnTo>
                    <a:pt x="122" y="6054"/>
                  </a:lnTo>
                  <a:cubicBezTo>
                    <a:pt x="190" y="6054"/>
                    <a:pt x="243" y="6001"/>
                    <a:pt x="243" y="5933"/>
                  </a:cubicBezTo>
                  <a:lnTo>
                    <a:pt x="243" y="4962"/>
                  </a:lnTo>
                  <a:cubicBezTo>
                    <a:pt x="243" y="4896"/>
                    <a:pt x="190" y="4841"/>
                    <a:pt x="122" y="4841"/>
                  </a:cubicBezTo>
                  <a:close/>
                  <a:moveTo>
                    <a:pt x="1907" y="5466"/>
                  </a:moveTo>
                  <a:cubicBezTo>
                    <a:pt x="1838" y="5466"/>
                    <a:pt x="1782" y="5523"/>
                    <a:pt x="1786" y="5592"/>
                  </a:cubicBezTo>
                  <a:lnTo>
                    <a:pt x="1786" y="6562"/>
                  </a:lnTo>
                  <a:cubicBezTo>
                    <a:pt x="1784" y="6630"/>
                    <a:pt x="1839" y="6683"/>
                    <a:pt x="1907" y="6683"/>
                  </a:cubicBezTo>
                  <a:cubicBezTo>
                    <a:pt x="1973" y="6683"/>
                    <a:pt x="2028" y="6629"/>
                    <a:pt x="2028" y="6562"/>
                  </a:cubicBezTo>
                  <a:lnTo>
                    <a:pt x="2028" y="5592"/>
                  </a:lnTo>
                  <a:cubicBezTo>
                    <a:pt x="2030" y="5523"/>
                    <a:pt x="1975" y="5466"/>
                    <a:pt x="1907" y="5466"/>
                  </a:cubicBezTo>
                  <a:close/>
                  <a:moveTo>
                    <a:pt x="122" y="6782"/>
                  </a:moveTo>
                  <a:cubicBezTo>
                    <a:pt x="55" y="6782"/>
                    <a:pt x="1" y="6836"/>
                    <a:pt x="1" y="6904"/>
                  </a:cubicBezTo>
                  <a:lnTo>
                    <a:pt x="1" y="7875"/>
                  </a:lnTo>
                  <a:cubicBezTo>
                    <a:pt x="1" y="7942"/>
                    <a:pt x="55" y="7997"/>
                    <a:pt x="122" y="7997"/>
                  </a:cubicBezTo>
                  <a:cubicBezTo>
                    <a:pt x="190" y="7997"/>
                    <a:pt x="244" y="7941"/>
                    <a:pt x="243" y="7875"/>
                  </a:cubicBezTo>
                  <a:lnTo>
                    <a:pt x="243" y="6904"/>
                  </a:lnTo>
                  <a:cubicBezTo>
                    <a:pt x="243" y="6836"/>
                    <a:pt x="190" y="6782"/>
                    <a:pt x="122" y="6782"/>
                  </a:cubicBezTo>
                  <a:close/>
                  <a:moveTo>
                    <a:pt x="1907" y="7408"/>
                  </a:moveTo>
                  <a:cubicBezTo>
                    <a:pt x="1838" y="7408"/>
                    <a:pt x="1782" y="7465"/>
                    <a:pt x="1786" y="7533"/>
                  </a:cubicBezTo>
                  <a:lnTo>
                    <a:pt x="1786" y="8504"/>
                  </a:lnTo>
                  <a:cubicBezTo>
                    <a:pt x="1784" y="8572"/>
                    <a:pt x="1839" y="8626"/>
                    <a:pt x="1907" y="8626"/>
                  </a:cubicBezTo>
                  <a:lnTo>
                    <a:pt x="1907" y="8625"/>
                  </a:lnTo>
                  <a:cubicBezTo>
                    <a:pt x="1973" y="8625"/>
                    <a:pt x="2028" y="8572"/>
                    <a:pt x="2028" y="8504"/>
                  </a:cubicBezTo>
                  <a:lnTo>
                    <a:pt x="2028" y="7533"/>
                  </a:lnTo>
                  <a:cubicBezTo>
                    <a:pt x="2030" y="7465"/>
                    <a:pt x="1975" y="7408"/>
                    <a:pt x="1907" y="7408"/>
                  </a:cubicBezTo>
                  <a:close/>
                  <a:moveTo>
                    <a:pt x="122" y="8725"/>
                  </a:moveTo>
                  <a:cubicBezTo>
                    <a:pt x="55" y="8725"/>
                    <a:pt x="1" y="8779"/>
                    <a:pt x="1" y="8847"/>
                  </a:cubicBezTo>
                  <a:lnTo>
                    <a:pt x="1" y="9818"/>
                  </a:lnTo>
                  <a:cubicBezTo>
                    <a:pt x="1" y="9884"/>
                    <a:pt x="55" y="9939"/>
                    <a:pt x="122" y="9939"/>
                  </a:cubicBezTo>
                  <a:cubicBezTo>
                    <a:pt x="190" y="9939"/>
                    <a:pt x="243" y="9884"/>
                    <a:pt x="243" y="9818"/>
                  </a:cubicBezTo>
                  <a:lnTo>
                    <a:pt x="243" y="8847"/>
                  </a:lnTo>
                  <a:cubicBezTo>
                    <a:pt x="243" y="8779"/>
                    <a:pt x="190" y="8725"/>
                    <a:pt x="122" y="8725"/>
                  </a:cubicBezTo>
                  <a:close/>
                  <a:moveTo>
                    <a:pt x="1907" y="9358"/>
                  </a:moveTo>
                  <a:cubicBezTo>
                    <a:pt x="1841" y="9358"/>
                    <a:pt x="1788" y="9410"/>
                    <a:pt x="1786" y="9475"/>
                  </a:cubicBezTo>
                  <a:lnTo>
                    <a:pt x="1786" y="10447"/>
                  </a:lnTo>
                  <a:cubicBezTo>
                    <a:pt x="1784" y="10514"/>
                    <a:pt x="1839" y="10568"/>
                    <a:pt x="1907" y="10568"/>
                  </a:cubicBezTo>
                  <a:cubicBezTo>
                    <a:pt x="1973" y="10568"/>
                    <a:pt x="2028" y="10514"/>
                    <a:pt x="2028" y="10447"/>
                  </a:cubicBezTo>
                  <a:lnTo>
                    <a:pt x="2028" y="9475"/>
                  </a:lnTo>
                  <a:cubicBezTo>
                    <a:pt x="2026" y="9410"/>
                    <a:pt x="1972" y="9358"/>
                    <a:pt x="1907" y="9358"/>
                  </a:cubicBezTo>
                  <a:close/>
                  <a:moveTo>
                    <a:pt x="122" y="10667"/>
                  </a:moveTo>
                  <a:cubicBezTo>
                    <a:pt x="55" y="10667"/>
                    <a:pt x="1" y="10721"/>
                    <a:pt x="1" y="10788"/>
                  </a:cubicBezTo>
                  <a:lnTo>
                    <a:pt x="1" y="11759"/>
                  </a:lnTo>
                  <a:cubicBezTo>
                    <a:pt x="1" y="11826"/>
                    <a:pt x="55" y="11880"/>
                    <a:pt x="122" y="11880"/>
                  </a:cubicBezTo>
                  <a:cubicBezTo>
                    <a:pt x="190" y="11880"/>
                    <a:pt x="244" y="11826"/>
                    <a:pt x="243" y="11759"/>
                  </a:cubicBezTo>
                  <a:lnTo>
                    <a:pt x="243" y="10788"/>
                  </a:lnTo>
                  <a:cubicBezTo>
                    <a:pt x="243" y="10721"/>
                    <a:pt x="190" y="10667"/>
                    <a:pt x="122" y="10667"/>
                  </a:cubicBezTo>
                  <a:close/>
                  <a:moveTo>
                    <a:pt x="1907" y="11299"/>
                  </a:moveTo>
                  <a:cubicBezTo>
                    <a:pt x="1841" y="11299"/>
                    <a:pt x="1788" y="11351"/>
                    <a:pt x="1786" y="11417"/>
                  </a:cubicBezTo>
                  <a:lnTo>
                    <a:pt x="1786" y="12389"/>
                  </a:lnTo>
                  <a:cubicBezTo>
                    <a:pt x="1786" y="12455"/>
                    <a:pt x="1839" y="12510"/>
                    <a:pt x="1907" y="12510"/>
                  </a:cubicBezTo>
                  <a:cubicBezTo>
                    <a:pt x="1973" y="12510"/>
                    <a:pt x="2028" y="12455"/>
                    <a:pt x="2028" y="12388"/>
                  </a:cubicBezTo>
                  <a:lnTo>
                    <a:pt x="2028" y="11417"/>
                  </a:lnTo>
                  <a:cubicBezTo>
                    <a:pt x="2026" y="11351"/>
                    <a:pt x="1972" y="11299"/>
                    <a:pt x="1907" y="11299"/>
                  </a:cubicBezTo>
                  <a:close/>
                  <a:moveTo>
                    <a:pt x="122" y="12608"/>
                  </a:moveTo>
                  <a:cubicBezTo>
                    <a:pt x="55" y="12608"/>
                    <a:pt x="1" y="12663"/>
                    <a:pt x="1" y="12730"/>
                  </a:cubicBezTo>
                  <a:lnTo>
                    <a:pt x="1" y="13701"/>
                  </a:lnTo>
                  <a:cubicBezTo>
                    <a:pt x="1" y="13768"/>
                    <a:pt x="55" y="13822"/>
                    <a:pt x="122" y="13822"/>
                  </a:cubicBezTo>
                  <a:cubicBezTo>
                    <a:pt x="190" y="13822"/>
                    <a:pt x="244" y="13768"/>
                    <a:pt x="243" y="13701"/>
                  </a:cubicBezTo>
                  <a:lnTo>
                    <a:pt x="243" y="12730"/>
                  </a:lnTo>
                  <a:cubicBezTo>
                    <a:pt x="244" y="12663"/>
                    <a:pt x="190" y="12608"/>
                    <a:pt x="122" y="12608"/>
                  </a:cubicBezTo>
                  <a:close/>
                  <a:moveTo>
                    <a:pt x="1907" y="13242"/>
                  </a:moveTo>
                  <a:cubicBezTo>
                    <a:pt x="1841" y="13242"/>
                    <a:pt x="1788" y="13293"/>
                    <a:pt x="1786" y="13359"/>
                  </a:cubicBezTo>
                  <a:lnTo>
                    <a:pt x="1786" y="14331"/>
                  </a:lnTo>
                  <a:cubicBezTo>
                    <a:pt x="1784" y="14397"/>
                    <a:pt x="1839" y="14452"/>
                    <a:pt x="1907" y="14452"/>
                  </a:cubicBezTo>
                  <a:cubicBezTo>
                    <a:pt x="1973" y="14452"/>
                    <a:pt x="2028" y="14397"/>
                    <a:pt x="2028" y="14331"/>
                  </a:cubicBezTo>
                  <a:lnTo>
                    <a:pt x="2028" y="13359"/>
                  </a:lnTo>
                  <a:cubicBezTo>
                    <a:pt x="2026" y="13293"/>
                    <a:pt x="1972" y="13242"/>
                    <a:pt x="1907" y="13242"/>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1"/>
            <p:cNvSpPr/>
            <p:nvPr/>
          </p:nvSpPr>
          <p:spPr>
            <a:xfrm>
              <a:off x="4600300" y="2748550"/>
              <a:ext cx="18950" cy="10150"/>
            </a:xfrm>
            <a:custGeom>
              <a:avLst/>
              <a:gdLst/>
              <a:ahLst/>
              <a:cxnLst/>
              <a:rect l="l" t="t" r="r" b="b"/>
              <a:pathLst>
                <a:path w="758" h="406" extrusionOk="0">
                  <a:moveTo>
                    <a:pt x="622" y="0"/>
                  </a:moveTo>
                  <a:cubicBezTo>
                    <a:pt x="610" y="0"/>
                    <a:pt x="599" y="2"/>
                    <a:pt x="587" y="5"/>
                  </a:cubicBezTo>
                  <a:cubicBezTo>
                    <a:pt x="533" y="18"/>
                    <a:pt x="356" y="68"/>
                    <a:pt x="120" y="174"/>
                  </a:cubicBezTo>
                  <a:cubicBezTo>
                    <a:pt x="1" y="228"/>
                    <a:pt x="39" y="406"/>
                    <a:pt x="169" y="406"/>
                  </a:cubicBezTo>
                  <a:cubicBezTo>
                    <a:pt x="170" y="406"/>
                    <a:pt x="170" y="406"/>
                    <a:pt x="170" y="406"/>
                  </a:cubicBezTo>
                  <a:cubicBezTo>
                    <a:pt x="187" y="406"/>
                    <a:pt x="204" y="402"/>
                    <a:pt x="221" y="395"/>
                  </a:cubicBezTo>
                  <a:cubicBezTo>
                    <a:pt x="476" y="279"/>
                    <a:pt x="641" y="242"/>
                    <a:pt x="641" y="242"/>
                  </a:cubicBezTo>
                  <a:cubicBezTo>
                    <a:pt x="663" y="239"/>
                    <a:pt x="685" y="228"/>
                    <a:pt x="702" y="213"/>
                  </a:cubicBezTo>
                  <a:lnTo>
                    <a:pt x="706" y="209"/>
                  </a:lnTo>
                  <a:cubicBezTo>
                    <a:pt x="754" y="164"/>
                    <a:pt x="757" y="87"/>
                    <a:pt x="711" y="39"/>
                  </a:cubicBezTo>
                  <a:cubicBezTo>
                    <a:pt x="688" y="14"/>
                    <a:pt x="655" y="0"/>
                    <a:pt x="62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1"/>
            <p:cNvSpPr/>
            <p:nvPr/>
          </p:nvSpPr>
          <p:spPr>
            <a:xfrm>
              <a:off x="4549975" y="2764775"/>
              <a:ext cx="38450" cy="296825"/>
            </a:xfrm>
            <a:custGeom>
              <a:avLst/>
              <a:gdLst/>
              <a:ahLst/>
              <a:cxnLst/>
              <a:rect l="l" t="t" r="r" b="b"/>
              <a:pathLst>
                <a:path w="1538" h="11873" extrusionOk="0">
                  <a:moveTo>
                    <a:pt x="1401" y="1"/>
                  </a:moveTo>
                  <a:cubicBezTo>
                    <a:pt x="1374" y="1"/>
                    <a:pt x="1347" y="10"/>
                    <a:pt x="1324" y="28"/>
                  </a:cubicBezTo>
                  <a:cubicBezTo>
                    <a:pt x="1076" y="230"/>
                    <a:pt x="858" y="465"/>
                    <a:pt x="676" y="728"/>
                  </a:cubicBezTo>
                  <a:cubicBezTo>
                    <a:pt x="619" y="807"/>
                    <a:pt x="677" y="917"/>
                    <a:pt x="775" y="919"/>
                  </a:cubicBezTo>
                  <a:cubicBezTo>
                    <a:pt x="814" y="919"/>
                    <a:pt x="851" y="899"/>
                    <a:pt x="874" y="866"/>
                  </a:cubicBezTo>
                  <a:cubicBezTo>
                    <a:pt x="1044" y="623"/>
                    <a:pt x="1247" y="404"/>
                    <a:pt x="1478" y="216"/>
                  </a:cubicBezTo>
                  <a:cubicBezTo>
                    <a:pt x="1530" y="173"/>
                    <a:pt x="1538" y="97"/>
                    <a:pt x="1495" y="45"/>
                  </a:cubicBezTo>
                  <a:cubicBezTo>
                    <a:pt x="1471" y="16"/>
                    <a:pt x="1436" y="1"/>
                    <a:pt x="1401" y="1"/>
                  </a:cubicBezTo>
                  <a:close/>
                  <a:moveTo>
                    <a:pt x="355" y="1495"/>
                  </a:moveTo>
                  <a:cubicBezTo>
                    <a:pt x="305" y="1495"/>
                    <a:pt x="259" y="1526"/>
                    <a:pt x="242" y="1576"/>
                  </a:cubicBezTo>
                  <a:cubicBezTo>
                    <a:pt x="137" y="1875"/>
                    <a:pt x="67" y="2186"/>
                    <a:pt x="32" y="2501"/>
                  </a:cubicBezTo>
                  <a:cubicBezTo>
                    <a:pt x="25" y="2568"/>
                    <a:pt x="73" y="2628"/>
                    <a:pt x="140" y="2636"/>
                  </a:cubicBezTo>
                  <a:cubicBezTo>
                    <a:pt x="145" y="2637"/>
                    <a:pt x="149" y="2637"/>
                    <a:pt x="153" y="2637"/>
                  </a:cubicBezTo>
                  <a:cubicBezTo>
                    <a:pt x="214" y="2636"/>
                    <a:pt x="267" y="2591"/>
                    <a:pt x="274" y="2530"/>
                  </a:cubicBezTo>
                  <a:cubicBezTo>
                    <a:pt x="306" y="2232"/>
                    <a:pt x="373" y="1940"/>
                    <a:pt x="471" y="1657"/>
                  </a:cubicBezTo>
                  <a:cubicBezTo>
                    <a:pt x="494" y="1594"/>
                    <a:pt x="460" y="1524"/>
                    <a:pt x="397" y="1502"/>
                  </a:cubicBezTo>
                  <a:cubicBezTo>
                    <a:pt x="383" y="1497"/>
                    <a:pt x="369" y="1495"/>
                    <a:pt x="355" y="1495"/>
                  </a:cubicBezTo>
                  <a:close/>
                  <a:moveTo>
                    <a:pt x="123" y="3316"/>
                  </a:moveTo>
                  <a:cubicBezTo>
                    <a:pt x="55" y="3316"/>
                    <a:pt x="2" y="3371"/>
                    <a:pt x="2" y="3437"/>
                  </a:cubicBezTo>
                  <a:lnTo>
                    <a:pt x="2" y="4361"/>
                  </a:lnTo>
                  <a:cubicBezTo>
                    <a:pt x="1" y="4428"/>
                    <a:pt x="55" y="4482"/>
                    <a:pt x="123" y="4482"/>
                  </a:cubicBezTo>
                  <a:cubicBezTo>
                    <a:pt x="189" y="4482"/>
                    <a:pt x="244" y="4428"/>
                    <a:pt x="244" y="4361"/>
                  </a:cubicBezTo>
                  <a:lnTo>
                    <a:pt x="244" y="3437"/>
                  </a:lnTo>
                  <a:cubicBezTo>
                    <a:pt x="244" y="3371"/>
                    <a:pt x="189" y="3316"/>
                    <a:pt x="123" y="3316"/>
                  </a:cubicBezTo>
                  <a:close/>
                  <a:moveTo>
                    <a:pt x="123" y="5163"/>
                  </a:moveTo>
                  <a:cubicBezTo>
                    <a:pt x="55" y="5163"/>
                    <a:pt x="2" y="5218"/>
                    <a:pt x="2" y="5285"/>
                  </a:cubicBezTo>
                  <a:lnTo>
                    <a:pt x="2" y="6208"/>
                  </a:lnTo>
                  <a:cubicBezTo>
                    <a:pt x="1" y="6276"/>
                    <a:pt x="55" y="6330"/>
                    <a:pt x="123" y="6330"/>
                  </a:cubicBezTo>
                  <a:cubicBezTo>
                    <a:pt x="189" y="6330"/>
                    <a:pt x="244" y="6276"/>
                    <a:pt x="244" y="6209"/>
                  </a:cubicBezTo>
                  <a:lnTo>
                    <a:pt x="244" y="5285"/>
                  </a:lnTo>
                  <a:cubicBezTo>
                    <a:pt x="244" y="5218"/>
                    <a:pt x="189" y="5163"/>
                    <a:pt x="123" y="5163"/>
                  </a:cubicBezTo>
                  <a:close/>
                  <a:moveTo>
                    <a:pt x="123" y="7011"/>
                  </a:moveTo>
                  <a:cubicBezTo>
                    <a:pt x="55" y="7011"/>
                    <a:pt x="2" y="7066"/>
                    <a:pt x="2" y="7132"/>
                  </a:cubicBezTo>
                  <a:lnTo>
                    <a:pt x="2" y="8056"/>
                  </a:lnTo>
                  <a:cubicBezTo>
                    <a:pt x="1" y="8123"/>
                    <a:pt x="55" y="8177"/>
                    <a:pt x="123" y="8177"/>
                  </a:cubicBezTo>
                  <a:cubicBezTo>
                    <a:pt x="189" y="8177"/>
                    <a:pt x="244" y="8123"/>
                    <a:pt x="244" y="8056"/>
                  </a:cubicBezTo>
                  <a:lnTo>
                    <a:pt x="244" y="7132"/>
                  </a:lnTo>
                  <a:cubicBezTo>
                    <a:pt x="244" y="7066"/>
                    <a:pt x="189" y="7011"/>
                    <a:pt x="123" y="7011"/>
                  </a:cubicBezTo>
                  <a:close/>
                  <a:moveTo>
                    <a:pt x="123" y="8859"/>
                  </a:moveTo>
                  <a:cubicBezTo>
                    <a:pt x="55" y="8859"/>
                    <a:pt x="2" y="8913"/>
                    <a:pt x="2" y="8980"/>
                  </a:cubicBezTo>
                  <a:lnTo>
                    <a:pt x="2" y="9903"/>
                  </a:lnTo>
                  <a:cubicBezTo>
                    <a:pt x="1" y="9971"/>
                    <a:pt x="55" y="10025"/>
                    <a:pt x="123" y="10025"/>
                  </a:cubicBezTo>
                  <a:cubicBezTo>
                    <a:pt x="189" y="10025"/>
                    <a:pt x="244" y="9971"/>
                    <a:pt x="244" y="9903"/>
                  </a:cubicBezTo>
                  <a:lnTo>
                    <a:pt x="244" y="8980"/>
                  </a:lnTo>
                  <a:cubicBezTo>
                    <a:pt x="244" y="8913"/>
                    <a:pt x="189" y="8859"/>
                    <a:pt x="123" y="8859"/>
                  </a:cubicBezTo>
                  <a:close/>
                  <a:moveTo>
                    <a:pt x="123" y="10706"/>
                  </a:moveTo>
                  <a:cubicBezTo>
                    <a:pt x="55" y="10706"/>
                    <a:pt x="2" y="10760"/>
                    <a:pt x="2" y="10827"/>
                  </a:cubicBezTo>
                  <a:lnTo>
                    <a:pt x="2" y="11751"/>
                  </a:lnTo>
                  <a:cubicBezTo>
                    <a:pt x="1" y="11818"/>
                    <a:pt x="55" y="11872"/>
                    <a:pt x="123" y="11872"/>
                  </a:cubicBezTo>
                  <a:cubicBezTo>
                    <a:pt x="189" y="11872"/>
                    <a:pt x="244" y="11818"/>
                    <a:pt x="244" y="11751"/>
                  </a:cubicBezTo>
                  <a:lnTo>
                    <a:pt x="244" y="10827"/>
                  </a:lnTo>
                  <a:cubicBezTo>
                    <a:pt x="244" y="10760"/>
                    <a:pt x="189" y="10706"/>
                    <a:pt x="123" y="10706"/>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1"/>
            <p:cNvSpPr/>
            <p:nvPr/>
          </p:nvSpPr>
          <p:spPr>
            <a:xfrm>
              <a:off x="4549975" y="3078800"/>
              <a:ext cx="6100" cy="18250"/>
            </a:xfrm>
            <a:custGeom>
              <a:avLst/>
              <a:gdLst/>
              <a:ahLst/>
              <a:cxnLst/>
              <a:rect l="l" t="t" r="r" b="b"/>
              <a:pathLst>
                <a:path w="244" h="730" extrusionOk="0">
                  <a:moveTo>
                    <a:pt x="123" y="1"/>
                  </a:moveTo>
                  <a:cubicBezTo>
                    <a:pt x="55" y="1"/>
                    <a:pt x="2" y="55"/>
                    <a:pt x="2" y="122"/>
                  </a:cubicBezTo>
                  <a:lnTo>
                    <a:pt x="2" y="607"/>
                  </a:lnTo>
                  <a:cubicBezTo>
                    <a:pt x="1" y="675"/>
                    <a:pt x="55" y="729"/>
                    <a:pt x="123" y="729"/>
                  </a:cubicBezTo>
                  <a:cubicBezTo>
                    <a:pt x="189" y="729"/>
                    <a:pt x="244" y="675"/>
                    <a:pt x="244" y="607"/>
                  </a:cubicBezTo>
                  <a:lnTo>
                    <a:pt x="244" y="122"/>
                  </a:lnTo>
                  <a:cubicBezTo>
                    <a:pt x="244" y="55"/>
                    <a:pt x="189" y="1"/>
                    <a:pt x="12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1"/>
            <p:cNvSpPr/>
            <p:nvPr/>
          </p:nvSpPr>
          <p:spPr>
            <a:xfrm>
              <a:off x="4612575" y="2748525"/>
              <a:ext cx="18850" cy="10175"/>
            </a:xfrm>
            <a:custGeom>
              <a:avLst/>
              <a:gdLst/>
              <a:ahLst/>
              <a:cxnLst/>
              <a:rect l="l" t="t" r="r" b="b"/>
              <a:pathLst>
                <a:path w="754" h="407" extrusionOk="0">
                  <a:moveTo>
                    <a:pt x="134" y="0"/>
                  </a:moveTo>
                  <a:cubicBezTo>
                    <a:pt x="104" y="0"/>
                    <a:pt x="75" y="11"/>
                    <a:pt x="52" y="33"/>
                  </a:cubicBezTo>
                  <a:cubicBezTo>
                    <a:pt x="2" y="78"/>
                    <a:pt x="0" y="156"/>
                    <a:pt x="46" y="206"/>
                  </a:cubicBezTo>
                  <a:cubicBezTo>
                    <a:pt x="64" y="226"/>
                    <a:pt x="87" y="239"/>
                    <a:pt x="114" y="243"/>
                  </a:cubicBezTo>
                  <a:cubicBezTo>
                    <a:pt x="116" y="244"/>
                    <a:pt x="282" y="280"/>
                    <a:pt x="537" y="396"/>
                  </a:cubicBezTo>
                  <a:cubicBezTo>
                    <a:pt x="552" y="403"/>
                    <a:pt x="569" y="407"/>
                    <a:pt x="586" y="407"/>
                  </a:cubicBezTo>
                  <a:lnTo>
                    <a:pt x="586" y="407"/>
                  </a:lnTo>
                  <a:cubicBezTo>
                    <a:pt x="716" y="405"/>
                    <a:pt x="754" y="229"/>
                    <a:pt x="636" y="174"/>
                  </a:cubicBezTo>
                  <a:cubicBezTo>
                    <a:pt x="490" y="107"/>
                    <a:pt x="338" y="52"/>
                    <a:pt x="182" y="11"/>
                  </a:cubicBezTo>
                  <a:cubicBezTo>
                    <a:pt x="167" y="4"/>
                    <a:pt x="150" y="0"/>
                    <a:pt x="134" y="0"/>
                  </a:cubicBezTo>
                  <a:close/>
                  <a:moveTo>
                    <a:pt x="586" y="407"/>
                  </a:moveTo>
                  <a:cubicBezTo>
                    <a:pt x="586" y="407"/>
                    <a:pt x="586" y="407"/>
                    <a:pt x="586" y="407"/>
                  </a:cubicBezTo>
                  <a:lnTo>
                    <a:pt x="587" y="407"/>
                  </a:lnTo>
                  <a:cubicBezTo>
                    <a:pt x="587" y="407"/>
                    <a:pt x="586" y="407"/>
                    <a:pt x="586" y="407"/>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1"/>
            <p:cNvSpPr/>
            <p:nvPr/>
          </p:nvSpPr>
          <p:spPr>
            <a:xfrm>
              <a:off x="4643375" y="2764725"/>
              <a:ext cx="38525" cy="296875"/>
            </a:xfrm>
            <a:custGeom>
              <a:avLst/>
              <a:gdLst/>
              <a:ahLst/>
              <a:cxnLst/>
              <a:rect l="l" t="t" r="r" b="b"/>
              <a:pathLst>
                <a:path w="1541" h="11875" extrusionOk="0">
                  <a:moveTo>
                    <a:pt x="136" y="1"/>
                  </a:moveTo>
                  <a:cubicBezTo>
                    <a:pt x="101" y="1"/>
                    <a:pt x="66" y="16"/>
                    <a:pt x="42" y="46"/>
                  </a:cubicBezTo>
                  <a:cubicBezTo>
                    <a:pt x="1" y="98"/>
                    <a:pt x="8" y="174"/>
                    <a:pt x="60" y="217"/>
                  </a:cubicBezTo>
                  <a:cubicBezTo>
                    <a:pt x="290" y="405"/>
                    <a:pt x="494" y="624"/>
                    <a:pt x="664" y="867"/>
                  </a:cubicBezTo>
                  <a:cubicBezTo>
                    <a:pt x="687" y="900"/>
                    <a:pt x="724" y="918"/>
                    <a:pt x="763" y="918"/>
                  </a:cubicBezTo>
                  <a:cubicBezTo>
                    <a:pt x="862" y="918"/>
                    <a:pt x="919" y="808"/>
                    <a:pt x="863" y="727"/>
                  </a:cubicBezTo>
                  <a:cubicBezTo>
                    <a:pt x="679" y="466"/>
                    <a:pt x="461" y="231"/>
                    <a:pt x="214" y="28"/>
                  </a:cubicBezTo>
                  <a:cubicBezTo>
                    <a:pt x="191" y="10"/>
                    <a:pt x="164" y="1"/>
                    <a:pt x="136" y="1"/>
                  </a:cubicBezTo>
                  <a:close/>
                  <a:moveTo>
                    <a:pt x="1182" y="1494"/>
                  </a:moveTo>
                  <a:cubicBezTo>
                    <a:pt x="1169" y="1494"/>
                    <a:pt x="1155" y="1496"/>
                    <a:pt x="1142" y="1501"/>
                  </a:cubicBezTo>
                  <a:cubicBezTo>
                    <a:pt x="1079" y="1524"/>
                    <a:pt x="1046" y="1594"/>
                    <a:pt x="1068" y="1657"/>
                  </a:cubicBezTo>
                  <a:cubicBezTo>
                    <a:pt x="1167" y="1939"/>
                    <a:pt x="1233" y="2232"/>
                    <a:pt x="1266" y="2530"/>
                  </a:cubicBezTo>
                  <a:cubicBezTo>
                    <a:pt x="1274" y="2591"/>
                    <a:pt x="1325" y="2636"/>
                    <a:pt x="1387" y="2636"/>
                  </a:cubicBezTo>
                  <a:cubicBezTo>
                    <a:pt x="1392" y="2636"/>
                    <a:pt x="1396" y="2636"/>
                    <a:pt x="1401" y="2635"/>
                  </a:cubicBezTo>
                  <a:cubicBezTo>
                    <a:pt x="1468" y="2628"/>
                    <a:pt x="1515" y="2568"/>
                    <a:pt x="1507" y="2501"/>
                  </a:cubicBezTo>
                  <a:cubicBezTo>
                    <a:pt x="1472" y="2186"/>
                    <a:pt x="1401" y="1875"/>
                    <a:pt x="1298" y="1575"/>
                  </a:cubicBezTo>
                  <a:cubicBezTo>
                    <a:pt x="1280" y="1525"/>
                    <a:pt x="1232" y="1494"/>
                    <a:pt x="1182" y="1494"/>
                  </a:cubicBezTo>
                  <a:close/>
                  <a:moveTo>
                    <a:pt x="1418" y="3316"/>
                  </a:moveTo>
                  <a:cubicBezTo>
                    <a:pt x="1351" y="3316"/>
                    <a:pt x="1297" y="3371"/>
                    <a:pt x="1297" y="3437"/>
                  </a:cubicBezTo>
                  <a:lnTo>
                    <a:pt x="1297" y="4361"/>
                  </a:lnTo>
                  <a:cubicBezTo>
                    <a:pt x="1297" y="4428"/>
                    <a:pt x="1350" y="4482"/>
                    <a:pt x="1416" y="4482"/>
                  </a:cubicBezTo>
                  <a:cubicBezTo>
                    <a:pt x="1417" y="4482"/>
                    <a:pt x="1417" y="4482"/>
                    <a:pt x="1418" y="4482"/>
                  </a:cubicBezTo>
                  <a:cubicBezTo>
                    <a:pt x="1419" y="4482"/>
                    <a:pt x="1419" y="4482"/>
                    <a:pt x="1420" y="4482"/>
                  </a:cubicBezTo>
                  <a:cubicBezTo>
                    <a:pt x="1487" y="4482"/>
                    <a:pt x="1540" y="4428"/>
                    <a:pt x="1540" y="4361"/>
                  </a:cubicBezTo>
                  <a:lnTo>
                    <a:pt x="1540" y="3437"/>
                  </a:lnTo>
                  <a:cubicBezTo>
                    <a:pt x="1540" y="3371"/>
                    <a:pt x="1485" y="3316"/>
                    <a:pt x="1418" y="3316"/>
                  </a:cubicBezTo>
                  <a:close/>
                  <a:moveTo>
                    <a:pt x="1418" y="5164"/>
                  </a:moveTo>
                  <a:cubicBezTo>
                    <a:pt x="1351" y="5164"/>
                    <a:pt x="1297" y="5219"/>
                    <a:pt x="1297" y="5285"/>
                  </a:cubicBezTo>
                  <a:lnTo>
                    <a:pt x="1297" y="6209"/>
                  </a:lnTo>
                  <a:cubicBezTo>
                    <a:pt x="1297" y="6276"/>
                    <a:pt x="1351" y="6330"/>
                    <a:pt x="1418" y="6330"/>
                  </a:cubicBezTo>
                  <a:cubicBezTo>
                    <a:pt x="1485" y="6330"/>
                    <a:pt x="1540" y="6276"/>
                    <a:pt x="1540" y="6209"/>
                  </a:cubicBezTo>
                  <a:lnTo>
                    <a:pt x="1540" y="5285"/>
                  </a:lnTo>
                  <a:cubicBezTo>
                    <a:pt x="1540" y="5219"/>
                    <a:pt x="1485" y="5164"/>
                    <a:pt x="1418" y="5164"/>
                  </a:cubicBezTo>
                  <a:close/>
                  <a:moveTo>
                    <a:pt x="1418" y="7012"/>
                  </a:moveTo>
                  <a:cubicBezTo>
                    <a:pt x="1351" y="7012"/>
                    <a:pt x="1297" y="7067"/>
                    <a:pt x="1297" y="7133"/>
                  </a:cubicBezTo>
                  <a:lnTo>
                    <a:pt x="1297" y="8057"/>
                  </a:lnTo>
                  <a:cubicBezTo>
                    <a:pt x="1297" y="8124"/>
                    <a:pt x="1351" y="8178"/>
                    <a:pt x="1418" y="8178"/>
                  </a:cubicBezTo>
                  <a:cubicBezTo>
                    <a:pt x="1485" y="8178"/>
                    <a:pt x="1540" y="8124"/>
                    <a:pt x="1540" y="8057"/>
                  </a:cubicBezTo>
                  <a:lnTo>
                    <a:pt x="1540" y="7133"/>
                  </a:lnTo>
                  <a:cubicBezTo>
                    <a:pt x="1540" y="7067"/>
                    <a:pt x="1485" y="7012"/>
                    <a:pt x="1418" y="7012"/>
                  </a:cubicBezTo>
                  <a:close/>
                  <a:moveTo>
                    <a:pt x="1418" y="8860"/>
                  </a:moveTo>
                  <a:cubicBezTo>
                    <a:pt x="1351" y="8860"/>
                    <a:pt x="1297" y="8913"/>
                    <a:pt x="1297" y="8981"/>
                  </a:cubicBezTo>
                  <a:lnTo>
                    <a:pt x="1297" y="9905"/>
                  </a:lnTo>
                  <a:cubicBezTo>
                    <a:pt x="1297" y="9972"/>
                    <a:pt x="1351" y="10026"/>
                    <a:pt x="1418" y="10026"/>
                  </a:cubicBezTo>
                  <a:cubicBezTo>
                    <a:pt x="1485" y="10026"/>
                    <a:pt x="1540" y="9972"/>
                    <a:pt x="1540" y="9905"/>
                  </a:cubicBezTo>
                  <a:lnTo>
                    <a:pt x="1540" y="8981"/>
                  </a:lnTo>
                  <a:cubicBezTo>
                    <a:pt x="1540" y="8913"/>
                    <a:pt x="1485" y="8860"/>
                    <a:pt x="1418" y="8860"/>
                  </a:cubicBezTo>
                  <a:close/>
                  <a:moveTo>
                    <a:pt x="1418" y="10707"/>
                  </a:moveTo>
                  <a:cubicBezTo>
                    <a:pt x="1351" y="10707"/>
                    <a:pt x="1297" y="10761"/>
                    <a:pt x="1297" y="10829"/>
                  </a:cubicBezTo>
                  <a:lnTo>
                    <a:pt x="1297" y="11753"/>
                  </a:lnTo>
                  <a:cubicBezTo>
                    <a:pt x="1297" y="11820"/>
                    <a:pt x="1351" y="11874"/>
                    <a:pt x="1418" y="11874"/>
                  </a:cubicBezTo>
                  <a:cubicBezTo>
                    <a:pt x="1485" y="11874"/>
                    <a:pt x="1540" y="11820"/>
                    <a:pt x="1540" y="11753"/>
                  </a:cubicBezTo>
                  <a:lnTo>
                    <a:pt x="1540" y="10829"/>
                  </a:lnTo>
                  <a:cubicBezTo>
                    <a:pt x="1540" y="10761"/>
                    <a:pt x="1485" y="10707"/>
                    <a:pt x="1418" y="10707"/>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1"/>
            <p:cNvSpPr/>
            <p:nvPr/>
          </p:nvSpPr>
          <p:spPr>
            <a:xfrm>
              <a:off x="4675775" y="3078800"/>
              <a:ext cx="6125" cy="18250"/>
            </a:xfrm>
            <a:custGeom>
              <a:avLst/>
              <a:gdLst/>
              <a:ahLst/>
              <a:cxnLst/>
              <a:rect l="l" t="t" r="r" b="b"/>
              <a:pathLst>
                <a:path w="245" h="730" extrusionOk="0">
                  <a:moveTo>
                    <a:pt x="122" y="1"/>
                  </a:moveTo>
                  <a:cubicBezTo>
                    <a:pt x="55" y="1"/>
                    <a:pt x="1" y="55"/>
                    <a:pt x="1" y="122"/>
                  </a:cubicBezTo>
                  <a:lnTo>
                    <a:pt x="1" y="607"/>
                  </a:lnTo>
                  <a:cubicBezTo>
                    <a:pt x="1" y="675"/>
                    <a:pt x="55" y="729"/>
                    <a:pt x="122" y="729"/>
                  </a:cubicBezTo>
                  <a:cubicBezTo>
                    <a:pt x="189" y="729"/>
                    <a:pt x="244" y="675"/>
                    <a:pt x="244" y="607"/>
                  </a:cubicBezTo>
                  <a:lnTo>
                    <a:pt x="244" y="122"/>
                  </a:lnTo>
                  <a:cubicBezTo>
                    <a:pt x="244" y="55"/>
                    <a:pt x="189" y="1"/>
                    <a:pt x="12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65">
                                            <p:txEl>
                                              <p:pRg st="0" end="0"/>
                                            </p:txEl>
                                          </p:spTgt>
                                        </p:tgtEl>
                                        <p:attrNameLst>
                                          <p:attrName>style.visibility</p:attrName>
                                        </p:attrNameLst>
                                      </p:cBhvr>
                                      <p:to>
                                        <p:strVal val="visible"/>
                                      </p:to>
                                    </p:set>
                                    <p:animEffect transition="in" filter="fade">
                                      <p:cBhvr>
                                        <p:cTn id="7" dur="1000"/>
                                        <p:tgtEl>
                                          <p:spTgt spid="20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82"/>
          <p:cNvSpPr txBox="1">
            <a:spLocks noGrp="1"/>
          </p:cNvSpPr>
          <p:nvPr>
            <p:ph type="title"/>
          </p:nvPr>
        </p:nvSpPr>
        <p:spPr>
          <a:xfrm>
            <a:off x="5435325" y="2349825"/>
            <a:ext cx="28497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Autopercepción</a:t>
            </a:r>
            <a:endParaRPr/>
          </a:p>
        </p:txBody>
      </p:sp>
      <p:sp>
        <p:nvSpPr>
          <p:cNvPr id="2210" name="Google Shape;2210;p82"/>
          <p:cNvSpPr txBox="1">
            <a:spLocks noGrp="1"/>
          </p:cNvSpPr>
          <p:nvPr>
            <p:ph type="title" idx="2"/>
          </p:nvPr>
        </p:nvSpPr>
        <p:spPr>
          <a:xfrm>
            <a:off x="5790375" y="1623925"/>
            <a:ext cx="21396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grpSp>
        <p:nvGrpSpPr>
          <p:cNvPr id="2211" name="Google Shape;2211;p82"/>
          <p:cNvGrpSpPr/>
          <p:nvPr/>
        </p:nvGrpSpPr>
        <p:grpSpPr>
          <a:xfrm>
            <a:off x="724153" y="639473"/>
            <a:ext cx="3429459" cy="3864564"/>
            <a:chOff x="1712150" y="238100"/>
            <a:chExt cx="4121450" cy="4644350"/>
          </a:xfrm>
        </p:grpSpPr>
        <p:sp>
          <p:nvSpPr>
            <p:cNvPr id="2212" name="Google Shape;2212;p82"/>
            <p:cNvSpPr/>
            <p:nvPr/>
          </p:nvSpPr>
          <p:spPr>
            <a:xfrm>
              <a:off x="1712175" y="907325"/>
              <a:ext cx="1892225" cy="3975125"/>
            </a:xfrm>
            <a:custGeom>
              <a:avLst/>
              <a:gdLst/>
              <a:ahLst/>
              <a:cxnLst/>
              <a:rect l="l" t="t" r="r" b="b"/>
              <a:pathLst>
                <a:path w="75689" h="159005" extrusionOk="0">
                  <a:moveTo>
                    <a:pt x="72398" y="1"/>
                  </a:moveTo>
                  <a:cubicBezTo>
                    <a:pt x="72080" y="1"/>
                    <a:pt x="71763" y="71"/>
                    <a:pt x="71520" y="211"/>
                  </a:cubicBezTo>
                  <a:lnTo>
                    <a:pt x="877" y="40997"/>
                  </a:lnTo>
                  <a:cubicBezTo>
                    <a:pt x="393" y="41278"/>
                    <a:pt x="0" y="41957"/>
                    <a:pt x="0" y="42516"/>
                  </a:cubicBezTo>
                  <a:lnTo>
                    <a:pt x="0" y="156389"/>
                  </a:lnTo>
                  <a:cubicBezTo>
                    <a:pt x="0" y="156949"/>
                    <a:pt x="393" y="157628"/>
                    <a:pt x="877" y="157908"/>
                  </a:cubicBezTo>
                  <a:lnTo>
                    <a:pt x="2414" y="158795"/>
                  </a:lnTo>
                  <a:cubicBezTo>
                    <a:pt x="2656" y="158935"/>
                    <a:pt x="2974" y="159004"/>
                    <a:pt x="3291" y="159004"/>
                  </a:cubicBezTo>
                  <a:cubicBezTo>
                    <a:pt x="3608" y="159004"/>
                    <a:pt x="3925" y="158935"/>
                    <a:pt x="4167" y="158795"/>
                  </a:cubicBezTo>
                  <a:lnTo>
                    <a:pt x="74812" y="118008"/>
                  </a:lnTo>
                  <a:cubicBezTo>
                    <a:pt x="75296" y="117729"/>
                    <a:pt x="75689" y="117048"/>
                    <a:pt x="75689" y="116489"/>
                  </a:cubicBezTo>
                  <a:lnTo>
                    <a:pt x="75689" y="2617"/>
                  </a:lnTo>
                  <a:cubicBezTo>
                    <a:pt x="75689" y="2058"/>
                    <a:pt x="75296" y="1378"/>
                    <a:pt x="74812" y="1098"/>
                  </a:cubicBezTo>
                  <a:lnTo>
                    <a:pt x="73275" y="211"/>
                  </a:lnTo>
                  <a:cubicBezTo>
                    <a:pt x="73033" y="71"/>
                    <a:pt x="72715" y="1"/>
                    <a:pt x="72398"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2"/>
            <p:cNvSpPr/>
            <p:nvPr/>
          </p:nvSpPr>
          <p:spPr>
            <a:xfrm>
              <a:off x="1718525" y="907325"/>
              <a:ext cx="1885625" cy="1088750"/>
            </a:xfrm>
            <a:custGeom>
              <a:avLst/>
              <a:gdLst/>
              <a:ahLst/>
              <a:cxnLst/>
              <a:rect l="l" t="t" r="r" b="b"/>
              <a:pathLst>
                <a:path w="75425" h="43550" extrusionOk="0">
                  <a:moveTo>
                    <a:pt x="72143" y="1"/>
                  </a:moveTo>
                  <a:cubicBezTo>
                    <a:pt x="71825" y="1"/>
                    <a:pt x="71507" y="71"/>
                    <a:pt x="71264" y="211"/>
                  </a:cubicBezTo>
                  <a:lnTo>
                    <a:pt x="620" y="40997"/>
                  </a:lnTo>
                  <a:cubicBezTo>
                    <a:pt x="378" y="41139"/>
                    <a:pt x="163" y="41373"/>
                    <a:pt x="0" y="41649"/>
                  </a:cubicBezTo>
                  <a:lnTo>
                    <a:pt x="3294" y="43550"/>
                  </a:lnTo>
                  <a:cubicBezTo>
                    <a:pt x="3456" y="43274"/>
                    <a:pt x="3671" y="43036"/>
                    <a:pt x="3913" y="42897"/>
                  </a:cubicBezTo>
                  <a:lnTo>
                    <a:pt x="74558" y="2111"/>
                  </a:lnTo>
                  <a:cubicBezTo>
                    <a:pt x="74698" y="2029"/>
                    <a:pt x="74830" y="1991"/>
                    <a:pt x="74948" y="1991"/>
                  </a:cubicBezTo>
                  <a:cubicBezTo>
                    <a:pt x="75199" y="1991"/>
                    <a:pt x="75383" y="2166"/>
                    <a:pt x="75425" y="2475"/>
                  </a:cubicBezTo>
                  <a:cubicBezTo>
                    <a:pt x="75367" y="1949"/>
                    <a:pt x="74999" y="1353"/>
                    <a:pt x="74558" y="1098"/>
                  </a:cubicBezTo>
                  <a:lnTo>
                    <a:pt x="73018" y="211"/>
                  </a:lnTo>
                  <a:cubicBezTo>
                    <a:pt x="72777" y="71"/>
                    <a:pt x="72460" y="1"/>
                    <a:pt x="7214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2"/>
            <p:cNvSpPr/>
            <p:nvPr/>
          </p:nvSpPr>
          <p:spPr>
            <a:xfrm>
              <a:off x="1712150" y="1948550"/>
              <a:ext cx="100400" cy="2933900"/>
            </a:xfrm>
            <a:custGeom>
              <a:avLst/>
              <a:gdLst/>
              <a:ahLst/>
              <a:cxnLst/>
              <a:rect l="l" t="t" r="r" b="b"/>
              <a:pathLst>
                <a:path w="4016" h="117356" extrusionOk="0">
                  <a:moveTo>
                    <a:pt x="255" y="0"/>
                  </a:moveTo>
                  <a:cubicBezTo>
                    <a:pt x="97" y="276"/>
                    <a:pt x="0" y="587"/>
                    <a:pt x="0" y="867"/>
                  </a:cubicBezTo>
                  <a:lnTo>
                    <a:pt x="0" y="114740"/>
                  </a:lnTo>
                  <a:cubicBezTo>
                    <a:pt x="0" y="115300"/>
                    <a:pt x="394" y="115976"/>
                    <a:pt x="875" y="116259"/>
                  </a:cubicBezTo>
                  <a:lnTo>
                    <a:pt x="2414" y="117147"/>
                  </a:lnTo>
                  <a:cubicBezTo>
                    <a:pt x="2477" y="117181"/>
                    <a:pt x="2542" y="117211"/>
                    <a:pt x="2609" y="117235"/>
                  </a:cubicBezTo>
                  <a:cubicBezTo>
                    <a:pt x="2812" y="117315"/>
                    <a:pt x="3046" y="117355"/>
                    <a:pt x="3281" y="117355"/>
                  </a:cubicBezTo>
                  <a:cubicBezTo>
                    <a:pt x="3407" y="117355"/>
                    <a:pt x="3532" y="117344"/>
                    <a:pt x="3654" y="117321"/>
                  </a:cubicBezTo>
                  <a:lnTo>
                    <a:pt x="3674" y="117321"/>
                  </a:lnTo>
                  <a:cubicBezTo>
                    <a:pt x="3731" y="117309"/>
                    <a:pt x="3783" y="117297"/>
                    <a:pt x="3836" y="117281"/>
                  </a:cubicBezTo>
                  <a:lnTo>
                    <a:pt x="3873" y="117268"/>
                  </a:lnTo>
                  <a:cubicBezTo>
                    <a:pt x="3904" y="117260"/>
                    <a:pt x="3933" y="117249"/>
                    <a:pt x="3962" y="117235"/>
                  </a:cubicBezTo>
                  <a:cubicBezTo>
                    <a:pt x="3981" y="117233"/>
                    <a:pt x="3998" y="117226"/>
                    <a:pt x="4015" y="117216"/>
                  </a:cubicBezTo>
                  <a:lnTo>
                    <a:pt x="4015" y="117216"/>
                  </a:lnTo>
                  <a:cubicBezTo>
                    <a:pt x="3975" y="117232"/>
                    <a:pt x="3934" y="117244"/>
                    <a:pt x="3894" y="117252"/>
                  </a:cubicBezTo>
                  <a:cubicBezTo>
                    <a:pt x="3852" y="117261"/>
                    <a:pt x="3812" y="117265"/>
                    <a:pt x="3773" y="117265"/>
                  </a:cubicBezTo>
                  <a:cubicBezTo>
                    <a:pt x="3630" y="117265"/>
                    <a:pt x="3509" y="117208"/>
                    <a:pt x="3423" y="117103"/>
                  </a:cubicBezTo>
                  <a:cubicBezTo>
                    <a:pt x="3338" y="116997"/>
                    <a:pt x="3289" y="116841"/>
                    <a:pt x="3289" y="116641"/>
                  </a:cubicBezTo>
                  <a:lnTo>
                    <a:pt x="3289" y="2767"/>
                  </a:lnTo>
                  <a:cubicBezTo>
                    <a:pt x="3289" y="2488"/>
                    <a:pt x="3386" y="2176"/>
                    <a:pt x="3549" y="1901"/>
                  </a:cubicBezTo>
                  <a:lnTo>
                    <a:pt x="25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2"/>
            <p:cNvSpPr/>
            <p:nvPr/>
          </p:nvSpPr>
          <p:spPr>
            <a:xfrm>
              <a:off x="2288075" y="1208625"/>
              <a:ext cx="761400" cy="798475"/>
            </a:xfrm>
            <a:custGeom>
              <a:avLst/>
              <a:gdLst/>
              <a:ahLst/>
              <a:cxnLst/>
              <a:rect l="l" t="t" r="r" b="b"/>
              <a:pathLst>
                <a:path w="30456" h="31939" extrusionOk="0">
                  <a:moveTo>
                    <a:pt x="23648" y="5861"/>
                  </a:moveTo>
                  <a:cubicBezTo>
                    <a:pt x="23150" y="5861"/>
                    <a:pt x="22532" y="6023"/>
                    <a:pt x="21893" y="6023"/>
                  </a:cubicBezTo>
                  <a:cubicBezTo>
                    <a:pt x="21772" y="6023"/>
                    <a:pt x="21650" y="6017"/>
                    <a:pt x="21528" y="6004"/>
                  </a:cubicBezTo>
                  <a:lnTo>
                    <a:pt x="21528" y="6004"/>
                  </a:lnTo>
                  <a:cubicBezTo>
                    <a:pt x="22131" y="6783"/>
                    <a:pt x="22843" y="6971"/>
                    <a:pt x="23533" y="6971"/>
                  </a:cubicBezTo>
                  <a:cubicBezTo>
                    <a:pt x="24174" y="6971"/>
                    <a:pt x="24797" y="6809"/>
                    <a:pt x="25295" y="6809"/>
                  </a:cubicBezTo>
                  <a:cubicBezTo>
                    <a:pt x="25421" y="6809"/>
                    <a:pt x="25538" y="6819"/>
                    <a:pt x="25646" y="6845"/>
                  </a:cubicBezTo>
                  <a:cubicBezTo>
                    <a:pt x="25802" y="6881"/>
                    <a:pt x="25950" y="6943"/>
                    <a:pt x="26086" y="7026"/>
                  </a:cubicBezTo>
                  <a:lnTo>
                    <a:pt x="26086" y="7021"/>
                  </a:lnTo>
                  <a:lnTo>
                    <a:pt x="24440" y="6066"/>
                  </a:lnTo>
                  <a:lnTo>
                    <a:pt x="24440" y="6070"/>
                  </a:lnTo>
                  <a:cubicBezTo>
                    <a:pt x="24302" y="5994"/>
                    <a:pt x="24155" y="5936"/>
                    <a:pt x="24003" y="5898"/>
                  </a:cubicBezTo>
                  <a:cubicBezTo>
                    <a:pt x="23894" y="5872"/>
                    <a:pt x="23775" y="5861"/>
                    <a:pt x="23648" y="5861"/>
                  </a:cubicBezTo>
                  <a:close/>
                  <a:moveTo>
                    <a:pt x="26619" y="7422"/>
                  </a:moveTo>
                  <a:lnTo>
                    <a:pt x="26619" y="7422"/>
                  </a:lnTo>
                  <a:cubicBezTo>
                    <a:pt x="27063" y="7796"/>
                    <a:pt x="27623" y="8259"/>
                    <a:pt x="28935" y="8554"/>
                  </a:cubicBezTo>
                  <a:cubicBezTo>
                    <a:pt x="29632" y="8707"/>
                    <a:pt x="30116" y="8876"/>
                    <a:pt x="30455" y="9048"/>
                  </a:cubicBezTo>
                  <a:lnTo>
                    <a:pt x="28998" y="8210"/>
                  </a:lnTo>
                  <a:cubicBezTo>
                    <a:pt x="28658" y="7995"/>
                    <a:pt x="28125" y="7787"/>
                    <a:pt x="27297" y="7607"/>
                  </a:cubicBezTo>
                  <a:cubicBezTo>
                    <a:pt x="27046" y="7550"/>
                    <a:pt x="26817" y="7483"/>
                    <a:pt x="26619" y="7422"/>
                  </a:cubicBezTo>
                  <a:close/>
                  <a:moveTo>
                    <a:pt x="28165" y="12272"/>
                  </a:moveTo>
                  <a:cubicBezTo>
                    <a:pt x="28088" y="12272"/>
                    <a:pt x="28006" y="12295"/>
                    <a:pt x="27919" y="12346"/>
                  </a:cubicBezTo>
                  <a:lnTo>
                    <a:pt x="27918" y="12346"/>
                  </a:lnTo>
                  <a:cubicBezTo>
                    <a:pt x="27869" y="12374"/>
                    <a:pt x="27823" y="12408"/>
                    <a:pt x="27782" y="12447"/>
                  </a:cubicBezTo>
                  <a:lnTo>
                    <a:pt x="27715" y="12513"/>
                  </a:lnTo>
                  <a:cubicBezTo>
                    <a:pt x="27693" y="12539"/>
                    <a:pt x="27671" y="12561"/>
                    <a:pt x="27649" y="12588"/>
                  </a:cubicBezTo>
                  <a:cubicBezTo>
                    <a:pt x="27394" y="12896"/>
                    <a:pt x="27218" y="13380"/>
                    <a:pt x="27218" y="13825"/>
                  </a:cubicBezTo>
                  <a:cubicBezTo>
                    <a:pt x="27218" y="14112"/>
                    <a:pt x="27292" y="14328"/>
                    <a:pt x="27411" y="14451"/>
                  </a:cubicBezTo>
                  <a:cubicBezTo>
                    <a:pt x="27429" y="14469"/>
                    <a:pt x="27448" y="14486"/>
                    <a:pt x="27469" y="14500"/>
                  </a:cubicBezTo>
                  <a:cubicBezTo>
                    <a:pt x="27526" y="14545"/>
                    <a:pt x="27594" y="14569"/>
                    <a:pt x="27669" y="14569"/>
                  </a:cubicBezTo>
                  <a:cubicBezTo>
                    <a:pt x="27709" y="14569"/>
                    <a:pt x="27752" y="14562"/>
                    <a:pt x="27795" y="14547"/>
                  </a:cubicBezTo>
                  <a:cubicBezTo>
                    <a:pt x="27839" y="14538"/>
                    <a:pt x="27880" y="14520"/>
                    <a:pt x="27918" y="14495"/>
                  </a:cubicBezTo>
                  <a:cubicBezTo>
                    <a:pt x="27968" y="14464"/>
                    <a:pt x="28017" y="14431"/>
                    <a:pt x="28062" y="14394"/>
                  </a:cubicBezTo>
                  <a:cubicBezTo>
                    <a:pt x="28132" y="14327"/>
                    <a:pt x="28196" y="14253"/>
                    <a:pt x="28252" y="14173"/>
                  </a:cubicBezTo>
                  <a:cubicBezTo>
                    <a:pt x="28468" y="13869"/>
                    <a:pt x="28618" y="13429"/>
                    <a:pt x="28618" y="13020"/>
                  </a:cubicBezTo>
                  <a:cubicBezTo>
                    <a:pt x="28619" y="12558"/>
                    <a:pt x="28430" y="12272"/>
                    <a:pt x="28165" y="12272"/>
                  </a:cubicBezTo>
                  <a:close/>
                  <a:moveTo>
                    <a:pt x="5328" y="25453"/>
                  </a:moveTo>
                  <a:cubicBezTo>
                    <a:pt x="5288" y="25453"/>
                    <a:pt x="5246" y="25459"/>
                    <a:pt x="5203" y="25473"/>
                  </a:cubicBezTo>
                  <a:cubicBezTo>
                    <a:pt x="5159" y="25484"/>
                    <a:pt x="5117" y="25503"/>
                    <a:pt x="5081" y="25526"/>
                  </a:cubicBezTo>
                  <a:cubicBezTo>
                    <a:pt x="4891" y="25641"/>
                    <a:pt x="4714" y="25861"/>
                    <a:pt x="4586" y="26130"/>
                  </a:cubicBezTo>
                  <a:cubicBezTo>
                    <a:pt x="4459" y="26399"/>
                    <a:pt x="4379" y="26715"/>
                    <a:pt x="4379" y="27010"/>
                  </a:cubicBezTo>
                  <a:cubicBezTo>
                    <a:pt x="4379" y="27301"/>
                    <a:pt x="4454" y="27522"/>
                    <a:pt x="4578" y="27641"/>
                  </a:cubicBezTo>
                  <a:cubicBezTo>
                    <a:pt x="4649" y="27714"/>
                    <a:pt x="4737" y="27752"/>
                    <a:pt x="4835" y="27752"/>
                  </a:cubicBezTo>
                  <a:cubicBezTo>
                    <a:pt x="4912" y="27752"/>
                    <a:pt x="4995" y="27728"/>
                    <a:pt x="5081" y="27680"/>
                  </a:cubicBezTo>
                  <a:cubicBezTo>
                    <a:pt x="5185" y="27616"/>
                    <a:pt x="5278" y="27534"/>
                    <a:pt x="5353" y="27437"/>
                  </a:cubicBezTo>
                  <a:cubicBezTo>
                    <a:pt x="5424" y="27354"/>
                    <a:pt x="5480" y="27257"/>
                    <a:pt x="5538" y="27151"/>
                  </a:cubicBezTo>
                  <a:cubicBezTo>
                    <a:pt x="5684" y="26869"/>
                    <a:pt x="5781" y="26526"/>
                    <a:pt x="5781" y="26205"/>
                  </a:cubicBezTo>
                  <a:cubicBezTo>
                    <a:pt x="5781" y="26100"/>
                    <a:pt x="5768" y="25994"/>
                    <a:pt x="5744" y="25892"/>
                  </a:cubicBezTo>
                  <a:cubicBezTo>
                    <a:pt x="5713" y="25755"/>
                    <a:pt x="5657" y="25645"/>
                    <a:pt x="5586" y="25570"/>
                  </a:cubicBezTo>
                  <a:cubicBezTo>
                    <a:pt x="5567" y="25553"/>
                    <a:pt x="5549" y="25537"/>
                    <a:pt x="5528" y="25522"/>
                  </a:cubicBezTo>
                  <a:cubicBezTo>
                    <a:pt x="5471" y="25476"/>
                    <a:pt x="5403" y="25453"/>
                    <a:pt x="5328" y="25453"/>
                  </a:cubicBezTo>
                  <a:close/>
                  <a:moveTo>
                    <a:pt x="16396" y="0"/>
                  </a:moveTo>
                  <a:cubicBezTo>
                    <a:pt x="16393" y="0"/>
                    <a:pt x="16391" y="0"/>
                    <a:pt x="16389" y="0"/>
                  </a:cubicBezTo>
                  <a:cubicBezTo>
                    <a:pt x="15949" y="0"/>
                    <a:pt x="15429" y="155"/>
                    <a:pt x="14804" y="511"/>
                  </a:cubicBezTo>
                  <a:cubicBezTo>
                    <a:pt x="13390" y="1330"/>
                    <a:pt x="12514" y="2591"/>
                    <a:pt x="11888" y="4018"/>
                  </a:cubicBezTo>
                  <a:cubicBezTo>
                    <a:pt x="11796" y="4224"/>
                    <a:pt x="11707" y="4436"/>
                    <a:pt x="11627" y="4646"/>
                  </a:cubicBezTo>
                  <a:cubicBezTo>
                    <a:pt x="11549" y="4862"/>
                    <a:pt x="11469" y="5074"/>
                    <a:pt x="11398" y="5294"/>
                  </a:cubicBezTo>
                  <a:cubicBezTo>
                    <a:pt x="11323" y="5514"/>
                    <a:pt x="11253" y="5735"/>
                    <a:pt x="11187" y="5955"/>
                  </a:cubicBezTo>
                  <a:cubicBezTo>
                    <a:pt x="11165" y="6029"/>
                    <a:pt x="11143" y="6104"/>
                    <a:pt x="11121" y="6175"/>
                  </a:cubicBezTo>
                  <a:cubicBezTo>
                    <a:pt x="11077" y="6325"/>
                    <a:pt x="11037" y="6469"/>
                    <a:pt x="10993" y="6619"/>
                  </a:cubicBezTo>
                  <a:cubicBezTo>
                    <a:pt x="10990" y="6640"/>
                    <a:pt x="10984" y="6661"/>
                    <a:pt x="10976" y="6680"/>
                  </a:cubicBezTo>
                  <a:cubicBezTo>
                    <a:pt x="10901" y="6954"/>
                    <a:pt x="10830" y="7231"/>
                    <a:pt x="10755" y="7504"/>
                  </a:cubicBezTo>
                  <a:cubicBezTo>
                    <a:pt x="10716" y="7654"/>
                    <a:pt x="10681" y="7800"/>
                    <a:pt x="10640" y="7944"/>
                  </a:cubicBezTo>
                  <a:cubicBezTo>
                    <a:pt x="10601" y="8090"/>
                    <a:pt x="10565" y="8236"/>
                    <a:pt x="10526" y="8381"/>
                  </a:cubicBezTo>
                  <a:cubicBezTo>
                    <a:pt x="10372" y="8962"/>
                    <a:pt x="10214" y="9521"/>
                    <a:pt x="10037" y="10054"/>
                  </a:cubicBezTo>
                  <a:cubicBezTo>
                    <a:pt x="10003" y="10165"/>
                    <a:pt x="9967" y="10270"/>
                    <a:pt x="9927" y="10377"/>
                  </a:cubicBezTo>
                  <a:cubicBezTo>
                    <a:pt x="9874" y="10530"/>
                    <a:pt x="9818" y="10681"/>
                    <a:pt x="9760" y="10825"/>
                  </a:cubicBezTo>
                  <a:cubicBezTo>
                    <a:pt x="9716" y="10941"/>
                    <a:pt x="9668" y="11050"/>
                    <a:pt x="9624" y="11156"/>
                  </a:cubicBezTo>
                  <a:cubicBezTo>
                    <a:pt x="9549" y="11337"/>
                    <a:pt x="9469" y="11508"/>
                    <a:pt x="9390" y="11671"/>
                  </a:cubicBezTo>
                  <a:cubicBezTo>
                    <a:pt x="9337" y="11777"/>
                    <a:pt x="9284" y="11882"/>
                    <a:pt x="9232" y="11984"/>
                  </a:cubicBezTo>
                  <a:cubicBezTo>
                    <a:pt x="7995" y="14362"/>
                    <a:pt x="6484" y="15292"/>
                    <a:pt x="5608" y="16515"/>
                  </a:cubicBezTo>
                  <a:cubicBezTo>
                    <a:pt x="4841" y="17582"/>
                    <a:pt x="4621" y="18436"/>
                    <a:pt x="3590" y="20123"/>
                  </a:cubicBezTo>
                  <a:cubicBezTo>
                    <a:pt x="3264" y="20660"/>
                    <a:pt x="2854" y="21280"/>
                    <a:pt x="2314" y="22024"/>
                  </a:cubicBezTo>
                  <a:cubicBezTo>
                    <a:pt x="824" y="24077"/>
                    <a:pt x="292" y="25094"/>
                    <a:pt x="107" y="25711"/>
                  </a:cubicBezTo>
                  <a:cubicBezTo>
                    <a:pt x="98" y="25728"/>
                    <a:pt x="92" y="25747"/>
                    <a:pt x="88" y="25764"/>
                  </a:cubicBezTo>
                  <a:cubicBezTo>
                    <a:pt x="75" y="25813"/>
                    <a:pt x="63" y="25856"/>
                    <a:pt x="53" y="25901"/>
                  </a:cubicBezTo>
                  <a:cubicBezTo>
                    <a:pt x="48" y="25914"/>
                    <a:pt x="46" y="25929"/>
                    <a:pt x="44" y="25945"/>
                  </a:cubicBezTo>
                  <a:cubicBezTo>
                    <a:pt x="36" y="25984"/>
                    <a:pt x="31" y="26024"/>
                    <a:pt x="22" y="26059"/>
                  </a:cubicBezTo>
                  <a:cubicBezTo>
                    <a:pt x="8" y="26179"/>
                    <a:pt x="0" y="26299"/>
                    <a:pt x="0" y="26421"/>
                  </a:cubicBezTo>
                  <a:lnTo>
                    <a:pt x="0" y="30992"/>
                  </a:lnTo>
                  <a:lnTo>
                    <a:pt x="1643" y="31939"/>
                  </a:lnTo>
                  <a:lnTo>
                    <a:pt x="1643" y="27367"/>
                  </a:lnTo>
                  <a:cubicBezTo>
                    <a:pt x="1643" y="27178"/>
                    <a:pt x="1652" y="26966"/>
                    <a:pt x="1750" y="26662"/>
                  </a:cubicBezTo>
                  <a:cubicBezTo>
                    <a:pt x="1930" y="26046"/>
                    <a:pt x="2458" y="25033"/>
                    <a:pt x="3951" y="22976"/>
                  </a:cubicBezTo>
                  <a:cubicBezTo>
                    <a:pt x="4492" y="22232"/>
                    <a:pt x="4903" y="21606"/>
                    <a:pt x="5233" y="21069"/>
                  </a:cubicBezTo>
                  <a:cubicBezTo>
                    <a:pt x="6259" y="19387"/>
                    <a:pt x="6479" y="18533"/>
                    <a:pt x="7246" y="17476"/>
                  </a:cubicBezTo>
                  <a:cubicBezTo>
                    <a:pt x="7246" y="17471"/>
                    <a:pt x="7249" y="17471"/>
                    <a:pt x="7249" y="17466"/>
                  </a:cubicBezTo>
                  <a:cubicBezTo>
                    <a:pt x="8126" y="16238"/>
                    <a:pt x="9636" y="15314"/>
                    <a:pt x="10874" y="12930"/>
                  </a:cubicBezTo>
                  <a:cubicBezTo>
                    <a:pt x="11071" y="12554"/>
                    <a:pt x="11247" y="12168"/>
                    <a:pt x="11403" y="11773"/>
                  </a:cubicBezTo>
                  <a:cubicBezTo>
                    <a:pt x="12195" y="9791"/>
                    <a:pt x="12552" y="7176"/>
                    <a:pt x="13525" y="4959"/>
                  </a:cubicBezTo>
                  <a:cubicBezTo>
                    <a:pt x="14150" y="3537"/>
                    <a:pt x="15032" y="2278"/>
                    <a:pt x="16445" y="1463"/>
                  </a:cubicBezTo>
                  <a:cubicBezTo>
                    <a:pt x="17070" y="1101"/>
                    <a:pt x="17593" y="947"/>
                    <a:pt x="18033" y="947"/>
                  </a:cubicBezTo>
                  <a:cubicBezTo>
                    <a:pt x="18296" y="947"/>
                    <a:pt x="18531" y="1002"/>
                    <a:pt x="18740" y="1101"/>
                  </a:cubicBezTo>
                  <a:lnTo>
                    <a:pt x="17230" y="224"/>
                  </a:lnTo>
                  <a:cubicBezTo>
                    <a:pt x="16977" y="77"/>
                    <a:pt x="16689" y="0"/>
                    <a:pt x="1639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2"/>
            <p:cNvSpPr/>
            <p:nvPr/>
          </p:nvSpPr>
          <p:spPr>
            <a:xfrm>
              <a:off x="2329175" y="1232325"/>
              <a:ext cx="740200" cy="774825"/>
            </a:xfrm>
            <a:custGeom>
              <a:avLst/>
              <a:gdLst/>
              <a:ahLst/>
              <a:cxnLst/>
              <a:rect l="l" t="t" r="r" b="b"/>
              <a:pathLst>
                <a:path w="29608" h="30993" extrusionOk="0">
                  <a:moveTo>
                    <a:pt x="15729" y="4559"/>
                  </a:moveTo>
                  <a:cubicBezTo>
                    <a:pt x="16728" y="4559"/>
                    <a:pt x="17438" y="5633"/>
                    <a:pt x="17438" y="7379"/>
                  </a:cubicBezTo>
                  <a:cubicBezTo>
                    <a:pt x="17438" y="9624"/>
                    <a:pt x="16260" y="12122"/>
                    <a:pt x="14801" y="12966"/>
                  </a:cubicBezTo>
                  <a:cubicBezTo>
                    <a:pt x="14475" y="13154"/>
                    <a:pt x="14163" y="13244"/>
                    <a:pt x="13874" y="13244"/>
                  </a:cubicBezTo>
                  <a:cubicBezTo>
                    <a:pt x="13302" y="13244"/>
                    <a:pt x="12825" y="12893"/>
                    <a:pt x="12521" y="12268"/>
                  </a:cubicBezTo>
                  <a:cubicBezTo>
                    <a:pt x="12289" y="11798"/>
                    <a:pt x="12159" y="11174"/>
                    <a:pt x="12159" y="10425"/>
                  </a:cubicBezTo>
                  <a:cubicBezTo>
                    <a:pt x="12159" y="8182"/>
                    <a:pt x="13342" y="5682"/>
                    <a:pt x="14801" y="4840"/>
                  </a:cubicBezTo>
                  <a:cubicBezTo>
                    <a:pt x="15019" y="4714"/>
                    <a:pt x="15234" y="4629"/>
                    <a:pt x="15437" y="4589"/>
                  </a:cubicBezTo>
                  <a:cubicBezTo>
                    <a:pt x="15537" y="4569"/>
                    <a:pt x="15634" y="4559"/>
                    <a:pt x="15729" y="4559"/>
                  </a:cubicBezTo>
                  <a:close/>
                  <a:moveTo>
                    <a:pt x="26521" y="11324"/>
                  </a:moveTo>
                  <a:cubicBezTo>
                    <a:pt x="26785" y="11324"/>
                    <a:pt x="26974" y="11608"/>
                    <a:pt x="26974" y="12071"/>
                  </a:cubicBezTo>
                  <a:cubicBezTo>
                    <a:pt x="26974" y="12661"/>
                    <a:pt x="26662" y="13321"/>
                    <a:pt x="26277" y="13544"/>
                  </a:cubicBezTo>
                  <a:lnTo>
                    <a:pt x="26276" y="13544"/>
                  </a:lnTo>
                  <a:cubicBezTo>
                    <a:pt x="26189" y="13594"/>
                    <a:pt x="26105" y="13618"/>
                    <a:pt x="26029" y="13618"/>
                  </a:cubicBezTo>
                  <a:cubicBezTo>
                    <a:pt x="25763" y="13618"/>
                    <a:pt x="25576" y="13335"/>
                    <a:pt x="25576" y="12876"/>
                  </a:cubicBezTo>
                  <a:cubicBezTo>
                    <a:pt x="25576" y="12280"/>
                    <a:pt x="25888" y="11621"/>
                    <a:pt x="26276" y="11398"/>
                  </a:cubicBezTo>
                  <a:cubicBezTo>
                    <a:pt x="26362" y="11348"/>
                    <a:pt x="26445" y="11324"/>
                    <a:pt x="26521" y="11324"/>
                  </a:cubicBezTo>
                  <a:close/>
                  <a:moveTo>
                    <a:pt x="3680" y="24506"/>
                  </a:moveTo>
                  <a:cubicBezTo>
                    <a:pt x="3946" y="24506"/>
                    <a:pt x="4132" y="24792"/>
                    <a:pt x="4132" y="25255"/>
                  </a:cubicBezTo>
                  <a:cubicBezTo>
                    <a:pt x="4132" y="25847"/>
                    <a:pt x="3824" y="26511"/>
                    <a:pt x="3435" y="26733"/>
                  </a:cubicBezTo>
                  <a:cubicBezTo>
                    <a:pt x="3349" y="26783"/>
                    <a:pt x="3266" y="26807"/>
                    <a:pt x="3190" y="26807"/>
                  </a:cubicBezTo>
                  <a:cubicBezTo>
                    <a:pt x="2926" y="26807"/>
                    <a:pt x="2738" y="26523"/>
                    <a:pt x="2738" y="26061"/>
                  </a:cubicBezTo>
                  <a:cubicBezTo>
                    <a:pt x="2738" y="25469"/>
                    <a:pt x="3050" y="24801"/>
                    <a:pt x="3435" y="24579"/>
                  </a:cubicBezTo>
                  <a:cubicBezTo>
                    <a:pt x="3522" y="24529"/>
                    <a:pt x="3604" y="24506"/>
                    <a:pt x="3680" y="24506"/>
                  </a:cubicBezTo>
                  <a:close/>
                  <a:moveTo>
                    <a:pt x="16390" y="1"/>
                  </a:moveTo>
                  <a:cubicBezTo>
                    <a:pt x="15949" y="1"/>
                    <a:pt x="15428" y="155"/>
                    <a:pt x="14801" y="515"/>
                  </a:cubicBezTo>
                  <a:cubicBezTo>
                    <a:pt x="11185" y="2605"/>
                    <a:pt x="11062" y="7566"/>
                    <a:pt x="9758" y="10827"/>
                  </a:cubicBezTo>
                  <a:cubicBezTo>
                    <a:pt x="8454" y="14096"/>
                    <a:pt x="6611" y="15113"/>
                    <a:pt x="5606" y="16518"/>
                  </a:cubicBezTo>
                  <a:cubicBezTo>
                    <a:pt x="4594" y="17921"/>
                    <a:pt x="4536" y="18962"/>
                    <a:pt x="2309" y="22028"/>
                  </a:cubicBezTo>
                  <a:cubicBezTo>
                    <a:pt x="85" y="25094"/>
                    <a:pt x="0" y="25843"/>
                    <a:pt x="0" y="26423"/>
                  </a:cubicBezTo>
                  <a:lnTo>
                    <a:pt x="0" y="30992"/>
                  </a:lnTo>
                  <a:lnTo>
                    <a:pt x="29607" y="13894"/>
                  </a:lnTo>
                  <a:lnTo>
                    <a:pt x="29607" y="9328"/>
                  </a:lnTo>
                  <a:cubicBezTo>
                    <a:pt x="29607" y="8951"/>
                    <a:pt x="29570" y="8551"/>
                    <a:pt x="28943" y="8177"/>
                  </a:cubicBezTo>
                  <a:cubicBezTo>
                    <a:pt x="28902" y="8152"/>
                    <a:pt x="28858" y="8129"/>
                    <a:pt x="28813" y="8101"/>
                  </a:cubicBezTo>
                  <a:cubicBezTo>
                    <a:pt x="28473" y="7927"/>
                    <a:pt x="27986" y="7760"/>
                    <a:pt x="27294" y="7607"/>
                  </a:cubicBezTo>
                  <a:cubicBezTo>
                    <a:pt x="25982" y="7311"/>
                    <a:pt x="25423" y="6849"/>
                    <a:pt x="24977" y="6473"/>
                  </a:cubicBezTo>
                  <a:cubicBezTo>
                    <a:pt x="24795" y="6320"/>
                    <a:pt x="24632" y="6181"/>
                    <a:pt x="24442" y="6076"/>
                  </a:cubicBezTo>
                  <a:cubicBezTo>
                    <a:pt x="24305" y="5993"/>
                    <a:pt x="24156" y="5933"/>
                    <a:pt x="24001" y="5898"/>
                  </a:cubicBezTo>
                  <a:cubicBezTo>
                    <a:pt x="23893" y="5872"/>
                    <a:pt x="23775" y="5862"/>
                    <a:pt x="23649" y="5862"/>
                  </a:cubicBezTo>
                  <a:cubicBezTo>
                    <a:pt x="23152" y="5862"/>
                    <a:pt x="22531" y="6024"/>
                    <a:pt x="21890" y="6024"/>
                  </a:cubicBezTo>
                  <a:cubicBezTo>
                    <a:pt x="21201" y="6024"/>
                    <a:pt x="20488" y="5836"/>
                    <a:pt x="19885" y="5054"/>
                  </a:cubicBezTo>
                  <a:cubicBezTo>
                    <a:pt x="19873" y="5038"/>
                    <a:pt x="19857" y="5018"/>
                    <a:pt x="19845" y="5002"/>
                  </a:cubicBezTo>
                  <a:cubicBezTo>
                    <a:pt x="18933" y="3774"/>
                    <a:pt x="18600" y="1037"/>
                    <a:pt x="17236" y="230"/>
                  </a:cubicBezTo>
                  <a:cubicBezTo>
                    <a:pt x="17192" y="202"/>
                    <a:pt x="17145" y="176"/>
                    <a:pt x="17097" y="154"/>
                  </a:cubicBezTo>
                  <a:cubicBezTo>
                    <a:pt x="16887" y="56"/>
                    <a:pt x="16653" y="1"/>
                    <a:pt x="1639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2"/>
            <p:cNvSpPr/>
            <p:nvPr/>
          </p:nvSpPr>
          <p:spPr>
            <a:xfrm>
              <a:off x="2397550" y="1571075"/>
              <a:ext cx="585425" cy="328575"/>
            </a:xfrm>
            <a:custGeom>
              <a:avLst/>
              <a:gdLst/>
              <a:ahLst/>
              <a:cxnLst/>
              <a:rect l="l" t="t" r="r" b="b"/>
              <a:pathLst>
                <a:path w="23417" h="13143" extrusionOk="0">
                  <a:moveTo>
                    <a:pt x="23090" y="0"/>
                  </a:moveTo>
                  <a:cubicBezTo>
                    <a:pt x="23147" y="46"/>
                    <a:pt x="23216" y="70"/>
                    <a:pt x="23291" y="70"/>
                  </a:cubicBezTo>
                  <a:cubicBezTo>
                    <a:pt x="23331" y="70"/>
                    <a:pt x="23373" y="63"/>
                    <a:pt x="23416" y="49"/>
                  </a:cubicBezTo>
                  <a:lnTo>
                    <a:pt x="23416" y="49"/>
                  </a:lnTo>
                  <a:cubicBezTo>
                    <a:pt x="23375" y="61"/>
                    <a:pt x="23335" y="67"/>
                    <a:pt x="23297" y="67"/>
                  </a:cubicBezTo>
                  <a:cubicBezTo>
                    <a:pt x="23221" y="67"/>
                    <a:pt x="23152" y="44"/>
                    <a:pt x="23090" y="0"/>
                  </a:cubicBezTo>
                  <a:close/>
                  <a:moveTo>
                    <a:pt x="1365" y="11394"/>
                  </a:moveTo>
                  <a:lnTo>
                    <a:pt x="1365" y="11394"/>
                  </a:lnTo>
                  <a:cubicBezTo>
                    <a:pt x="1386" y="11497"/>
                    <a:pt x="1395" y="11602"/>
                    <a:pt x="1395" y="11707"/>
                  </a:cubicBezTo>
                  <a:cubicBezTo>
                    <a:pt x="1395" y="12028"/>
                    <a:pt x="1303" y="12371"/>
                    <a:pt x="1158" y="12653"/>
                  </a:cubicBezTo>
                  <a:cubicBezTo>
                    <a:pt x="1303" y="12371"/>
                    <a:pt x="1400" y="12028"/>
                    <a:pt x="1400" y="11707"/>
                  </a:cubicBezTo>
                  <a:cubicBezTo>
                    <a:pt x="1400" y="11602"/>
                    <a:pt x="1389" y="11496"/>
                    <a:pt x="1365" y="11394"/>
                  </a:cubicBezTo>
                  <a:close/>
                  <a:moveTo>
                    <a:pt x="207" y="11632"/>
                  </a:moveTo>
                  <a:cubicBezTo>
                    <a:pt x="79" y="11901"/>
                    <a:pt x="0" y="12218"/>
                    <a:pt x="0" y="12512"/>
                  </a:cubicBezTo>
                  <a:cubicBezTo>
                    <a:pt x="0" y="12804"/>
                    <a:pt x="75" y="13024"/>
                    <a:pt x="199" y="13143"/>
                  </a:cubicBezTo>
                  <a:cubicBezTo>
                    <a:pt x="79" y="13019"/>
                    <a:pt x="4" y="12803"/>
                    <a:pt x="4" y="12512"/>
                  </a:cubicBezTo>
                  <a:cubicBezTo>
                    <a:pt x="4" y="12218"/>
                    <a:pt x="84" y="11901"/>
                    <a:pt x="207" y="11632"/>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2"/>
            <p:cNvSpPr/>
            <p:nvPr/>
          </p:nvSpPr>
          <p:spPr>
            <a:xfrm>
              <a:off x="2642175" y="1346275"/>
              <a:ext cx="123025" cy="217150"/>
            </a:xfrm>
            <a:custGeom>
              <a:avLst/>
              <a:gdLst/>
              <a:ahLst/>
              <a:cxnLst/>
              <a:rect l="l" t="t" r="r" b="b"/>
              <a:pathLst>
                <a:path w="4921" h="8686" extrusionOk="0">
                  <a:moveTo>
                    <a:pt x="3210" y="1"/>
                  </a:moveTo>
                  <a:cubicBezTo>
                    <a:pt x="3114" y="1"/>
                    <a:pt x="3016" y="11"/>
                    <a:pt x="2916" y="31"/>
                  </a:cubicBezTo>
                  <a:cubicBezTo>
                    <a:pt x="3149" y="501"/>
                    <a:pt x="3278" y="1123"/>
                    <a:pt x="3278" y="1872"/>
                  </a:cubicBezTo>
                  <a:cubicBezTo>
                    <a:pt x="3278" y="4118"/>
                    <a:pt x="2097" y="6615"/>
                    <a:pt x="640" y="7460"/>
                  </a:cubicBezTo>
                  <a:cubicBezTo>
                    <a:pt x="419" y="7589"/>
                    <a:pt x="208" y="7672"/>
                    <a:pt x="1" y="7711"/>
                  </a:cubicBezTo>
                  <a:cubicBezTo>
                    <a:pt x="305" y="8335"/>
                    <a:pt x="783" y="8686"/>
                    <a:pt x="1355" y="8686"/>
                  </a:cubicBezTo>
                  <a:cubicBezTo>
                    <a:pt x="1643" y="8686"/>
                    <a:pt x="1956" y="8596"/>
                    <a:pt x="2282" y="8408"/>
                  </a:cubicBezTo>
                  <a:cubicBezTo>
                    <a:pt x="3740" y="7565"/>
                    <a:pt x="4921" y="5064"/>
                    <a:pt x="4921" y="2823"/>
                  </a:cubicBezTo>
                  <a:cubicBezTo>
                    <a:pt x="4921" y="1078"/>
                    <a:pt x="4208" y="1"/>
                    <a:pt x="3210"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2"/>
            <p:cNvSpPr/>
            <p:nvPr/>
          </p:nvSpPr>
          <p:spPr>
            <a:xfrm>
              <a:off x="2642175" y="1346275"/>
              <a:ext cx="123025" cy="217150"/>
            </a:xfrm>
            <a:custGeom>
              <a:avLst/>
              <a:gdLst/>
              <a:ahLst/>
              <a:cxnLst/>
              <a:rect l="l" t="t" r="r" b="b"/>
              <a:pathLst>
                <a:path w="4921" h="8686" extrusionOk="0">
                  <a:moveTo>
                    <a:pt x="3210" y="1"/>
                  </a:moveTo>
                  <a:cubicBezTo>
                    <a:pt x="3114" y="1"/>
                    <a:pt x="3016" y="11"/>
                    <a:pt x="2916" y="31"/>
                  </a:cubicBezTo>
                  <a:cubicBezTo>
                    <a:pt x="3149" y="501"/>
                    <a:pt x="3278" y="1123"/>
                    <a:pt x="3278" y="1872"/>
                  </a:cubicBezTo>
                  <a:cubicBezTo>
                    <a:pt x="3278" y="4118"/>
                    <a:pt x="2097" y="6615"/>
                    <a:pt x="640" y="7460"/>
                  </a:cubicBezTo>
                  <a:cubicBezTo>
                    <a:pt x="419" y="7589"/>
                    <a:pt x="208" y="7672"/>
                    <a:pt x="1" y="7711"/>
                  </a:cubicBezTo>
                  <a:cubicBezTo>
                    <a:pt x="305" y="8335"/>
                    <a:pt x="783" y="8686"/>
                    <a:pt x="1355" y="8686"/>
                  </a:cubicBezTo>
                  <a:cubicBezTo>
                    <a:pt x="1643" y="8686"/>
                    <a:pt x="1956" y="8596"/>
                    <a:pt x="2282" y="8408"/>
                  </a:cubicBezTo>
                  <a:cubicBezTo>
                    <a:pt x="3740" y="7565"/>
                    <a:pt x="4921" y="5064"/>
                    <a:pt x="4921" y="2823"/>
                  </a:cubicBezTo>
                  <a:cubicBezTo>
                    <a:pt x="4921" y="1078"/>
                    <a:pt x="4208" y="1"/>
                    <a:pt x="3210" y="1"/>
                  </a:cubicBezTo>
                  <a:close/>
                </a:path>
              </a:pathLst>
            </a:custGeom>
            <a:solidFill>
              <a:srgbClr val="64A3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2"/>
            <p:cNvSpPr/>
            <p:nvPr/>
          </p:nvSpPr>
          <p:spPr>
            <a:xfrm>
              <a:off x="2397550" y="1845000"/>
              <a:ext cx="35025" cy="57475"/>
            </a:xfrm>
            <a:custGeom>
              <a:avLst/>
              <a:gdLst/>
              <a:ahLst/>
              <a:cxnLst/>
              <a:rect l="l" t="t" r="r" b="b"/>
              <a:pathLst>
                <a:path w="1401" h="2299" extrusionOk="0">
                  <a:moveTo>
                    <a:pt x="945" y="1"/>
                  </a:moveTo>
                  <a:cubicBezTo>
                    <a:pt x="906" y="1"/>
                    <a:pt x="865" y="7"/>
                    <a:pt x="823" y="19"/>
                  </a:cubicBezTo>
                  <a:cubicBezTo>
                    <a:pt x="780" y="30"/>
                    <a:pt x="738" y="49"/>
                    <a:pt x="700" y="72"/>
                  </a:cubicBezTo>
                  <a:cubicBezTo>
                    <a:pt x="512" y="187"/>
                    <a:pt x="335" y="407"/>
                    <a:pt x="207" y="675"/>
                  </a:cubicBezTo>
                  <a:cubicBezTo>
                    <a:pt x="80" y="945"/>
                    <a:pt x="0" y="1261"/>
                    <a:pt x="0" y="1557"/>
                  </a:cubicBezTo>
                  <a:cubicBezTo>
                    <a:pt x="0" y="1847"/>
                    <a:pt x="75" y="2068"/>
                    <a:pt x="199" y="2187"/>
                  </a:cubicBezTo>
                  <a:cubicBezTo>
                    <a:pt x="270" y="2260"/>
                    <a:pt x="358" y="2298"/>
                    <a:pt x="455" y="2298"/>
                  </a:cubicBezTo>
                  <a:cubicBezTo>
                    <a:pt x="532" y="2298"/>
                    <a:pt x="615" y="2275"/>
                    <a:pt x="700" y="2226"/>
                  </a:cubicBezTo>
                  <a:cubicBezTo>
                    <a:pt x="806" y="2162"/>
                    <a:pt x="898" y="2080"/>
                    <a:pt x="974" y="1983"/>
                  </a:cubicBezTo>
                  <a:cubicBezTo>
                    <a:pt x="1045" y="1895"/>
                    <a:pt x="1106" y="1798"/>
                    <a:pt x="1158" y="1698"/>
                  </a:cubicBezTo>
                  <a:cubicBezTo>
                    <a:pt x="1306" y="1413"/>
                    <a:pt x="1400" y="1071"/>
                    <a:pt x="1400" y="751"/>
                  </a:cubicBezTo>
                  <a:cubicBezTo>
                    <a:pt x="1400" y="646"/>
                    <a:pt x="1388" y="540"/>
                    <a:pt x="1365" y="439"/>
                  </a:cubicBezTo>
                  <a:cubicBezTo>
                    <a:pt x="1334" y="301"/>
                    <a:pt x="1277" y="191"/>
                    <a:pt x="1207" y="116"/>
                  </a:cubicBezTo>
                  <a:cubicBezTo>
                    <a:pt x="1134" y="40"/>
                    <a:pt x="1045" y="1"/>
                    <a:pt x="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2"/>
            <p:cNvSpPr/>
            <p:nvPr/>
          </p:nvSpPr>
          <p:spPr>
            <a:xfrm>
              <a:off x="2968525" y="1515400"/>
              <a:ext cx="35025" cy="57425"/>
            </a:xfrm>
            <a:custGeom>
              <a:avLst/>
              <a:gdLst/>
              <a:ahLst/>
              <a:cxnLst/>
              <a:rect l="l" t="t" r="r" b="b"/>
              <a:pathLst>
                <a:path w="1401" h="2297" extrusionOk="0">
                  <a:moveTo>
                    <a:pt x="947" y="1"/>
                  </a:moveTo>
                  <a:cubicBezTo>
                    <a:pt x="870" y="1"/>
                    <a:pt x="788" y="24"/>
                    <a:pt x="701" y="75"/>
                  </a:cubicBezTo>
                  <a:cubicBezTo>
                    <a:pt x="652" y="103"/>
                    <a:pt x="607" y="137"/>
                    <a:pt x="565" y="175"/>
                  </a:cubicBezTo>
                  <a:lnTo>
                    <a:pt x="499" y="241"/>
                  </a:lnTo>
                  <a:cubicBezTo>
                    <a:pt x="477" y="268"/>
                    <a:pt x="455" y="290"/>
                    <a:pt x="432" y="316"/>
                  </a:cubicBezTo>
                  <a:cubicBezTo>
                    <a:pt x="177" y="625"/>
                    <a:pt x="1" y="1109"/>
                    <a:pt x="1" y="1554"/>
                  </a:cubicBezTo>
                  <a:cubicBezTo>
                    <a:pt x="1" y="1840"/>
                    <a:pt x="76" y="2057"/>
                    <a:pt x="195" y="2180"/>
                  </a:cubicBezTo>
                  <a:cubicBezTo>
                    <a:pt x="264" y="2255"/>
                    <a:pt x="354" y="2297"/>
                    <a:pt x="454" y="2297"/>
                  </a:cubicBezTo>
                  <a:cubicBezTo>
                    <a:pt x="494" y="2297"/>
                    <a:pt x="536" y="2290"/>
                    <a:pt x="578" y="2276"/>
                  </a:cubicBezTo>
                  <a:cubicBezTo>
                    <a:pt x="621" y="2267"/>
                    <a:pt x="663" y="2248"/>
                    <a:pt x="701" y="2224"/>
                  </a:cubicBezTo>
                  <a:cubicBezTo>
                    <a:pt x="751" y="2193"/>
                    <a:pt x="800" y="2159"/>
                    <a:pt x="846" y="2122"/>
                  </a:cubicBezTo>
                  <a:cubicBezTo>
                    <a:pt x="915" y="2054"/>
                    <a:pt x="979" y="1981"/>
                    <a:pt x="1036" y="1902"/>
                  </a:cubicBezTo>
                  <a:cubicBezTo>
                    <a:pt x="1251" y="1598"/>
                    <a:pt x="1401" y="1157"/>
                    <a:pt x="1401" y="748"/>
                  </a:cubicBezTo>
                  <a:cubicBezTo>
                    <a:pt x="1401" y="287"/>
                    <a:pt x="1213" y="1"/>
                    <a:pt x="94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2"/>
            <p:cNvSpPr/>
            <p:nvPr/>
          </p:nvSpPr>
          <p:spPr>
            <a:xfrm>
              <a:off x="1917800" y="1355600"/>
              <a:ext cx="1604275" cy="3292325"/>
            </a:xfrm>
            <a:custGeom>
              <a:avLst/>
              <a:gdLst/>
              <a:ahLst/>
              <a:cxnLst/>
              <a:rect l="l" t="t" r="r" b="b"/>
              <a:pathLst>
                <a:path w="64171" h="131693" extrusionOk="0">
                  <a:moveTo>
                    <a:pt x="62526" y="1"/>
                  </a:moveTo>
                  <a:cubicBezTo>
                    <a:pt x="62336" y="1"/>
                    <a:pt x="62145" y="42"/>
                    <a:pt x="62000" y="126"/>
                  </a:cubicBezTo>
                  <a:lnTo>
                    <a:pt x="526" y="35617"/>
                  </a:lnTo>
                  <a:cubicBezTo>
                    <a:pt x="236" y="35785"/>
                    <a:pt x="0" y="36194"/>
                    <a:pt x="0" y="36530"/>
                  </a:cubicBezTo>
                  <a:lnTo>
                    <a:pt x="0" y="130312"/>
                  </a:lnTo>
                  <a:cubicBezTo>
                    <a:pt x="0" y="130647"/>
                    <a:pt x="234" y="131055"/>
                    <a:pt x="526" y="131223"/>
                  </a:cubicBezTo>
                  <a:lnTo>
                    <a:pt x="1120" y="131566"/>
                  </a:lnTo>
                  <a:cubicBezTo>
                    <a:pt x="1266" y="131650"/>
                    <a:pt x="1456" y="131692"/>
                    <a:pt x="1646" y="131692"/>
                  </a:cubicBezTo>
                  <a:cubicBezTo>
                    <a:pt x="1837" y="131692"/>
                    <a:pt x="2027" y="131650"/>
                    <a:pt x="2173" y="131566"/>
                  </a:cubicBezTo>
                  <a:lnTo>
                    <a:pt x="63645" y="96075"/>
                  </a:lnTo>
                  <a:cubicBezTo>
                    <a:pt x="63935" y="95907"/>
                    <a:pt x="64171" y="95498"/>
                    <a:pt x="64171" y="95162"/>
                  </a:cubicBezTo>
                  <a:lnTo>
                    <a:pt x="64171" y="1380"/>
                  </a:lnTo>
                  <a:cubicBezTo>
                    <a:pt x="64171" y="1044"/>
                    <a:pt x="63937" y="636"/>
                    <a:pt x="63645" y="468"/>
                  </a:cubicBezTo>
                  <a:lnTo>
                    <a:pt x="63053" y="126"/>
                  </a:lnTo>
                  <a:cubicBezTo>
                    <a:pt x="62907" y="42"/>
                    <a:pt x="62716" y="1"/>
                    <a:pt x="62526"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2"/>
            <p:cNvSpPr/>
            <p:nvPr/>
          </p:nvSpPr>
          <p:spPr>
            <a:xfrm>
              <a:off x="1921650" y="1355575"/>
              <a:ext cx="1599975" cy="924025"/>
            </a:xfrm>
            <a:custGeom>
              <a:avLst/>
              <a:gdLst/>
              <a:ahLst/>
              <a:cxnLst/>
              <a:rect l="l" t="t" r="r" b="b"/>
              <a:pathLst>
                <a:path w="63999" h="36961" extrusionOk="0">
                  <a:moveTo>
                    <a:pt x="62372" y="0"/>
                  </a:moveTo>
                  <a:cubicBezTo>
                    <a:pt x="62182" y="0"/>
                    <a:pt x="61991" y="43"/>
                    <a:pt x="61848" y="128"/>
                  </a:cubicBezTo>
                  <a:lnTo>
                    <a:pt x="373" y="35620"/>
                  </a:lnTo>
                  <a:cubicBezTo>
                    <a:pt x="228" y="35701"/>
                    <a:pt x="94" y="35846"/>
                    <a:pt x="1" y="36013"/>
                  </a:cubicBezTo>
                  <a:lnTo>
                    <a:pt x="1646" y="36961"/>
                  </a:lnTo>
                  <a:cubicBezTo>
                    <a:pt x="1739" y="36795"/>
                    <a:pt x="1873" y="36653"/>
                    <a:pt x="2019" y="36569"/>
                  </a:cubicBezTo>
                  <a:lnTo>
                    <a:pt x="63492" y="1076"/>
                  </a:lnTo>
                  <a:cubicBezTo>
                    <a:pt x="63576" y="1028"/>
                    <a:pt x="63655" y="1005"/>
                    <a:pt x="63726" y="1005"/>
                  </a:cubicBezTo>
                  <a:cubicBezTo>
                    <a:pt x="63856" y="1005"/>
                    <a:pt x="63956" y="1082"/>
                    <a:pt x="63998" y="1222"/>
                  </a:cubicBezTo>
                  <a:cubicBezTo>
                    <a:pt x="63946" y="926"/>
                    <a:pt x="63738" y="615"/>
                    <a:pt x="63492" y="469"/>
                  </a:cubicBezTo>
                  <a:lnTo>
                    <a:pt x="62896" y="128"/>
                  </a:lnTo>
                  <a:cubicBezTo>
                    <a:pt x="62753" y="43"/>
                    <a:pt x="62562" y="0"/>
                    <a:pt x="6237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2"/>
            <p:cNvSpPr/>
            <p:nvPr/>
          </p:nvSpPr>
          <p:spPr>
            <a:xfrm>
              <a:off x="1917825" y="2255900"/>
              <a:ext cx="51150" cy="2391950"/>
            </a:xfrm>
            <a:custGeom>
              <a:avLst/>
              <a:gdLst/>
              <a:ahLst/>
              <a:cxnLst/>
              <a:rect l="l" t="t" r="r" b="b"/>
              <a:pathLst>
                <a:path w="2046" h="95678" extrusionOk="0">
                  <a:moveTo>
                    <a:pt x="154" y="0"/>
                  </a:moveTo>
                  <a:cubicBezTo>
                    <a:pt x="57" y="162"/>
                    <a:pt x="1" y="348"/>
                    <a:pt x="1" y="519"/>
                  </a:cubicBezTo>
                  <a:lnTo>
                    <a:pt x="1" y="94300"/>
                  </a:lnTo>
                  <a:cubicBezTo>
                    <a:pt x="1" y="94637"/>
                    <a:pt x="236" y="95042"/>
                    <a:pt x="526" y="95212"/>
                  </a:cubicBezTo>
                  <a:lnTo>
                    <a:pt x="1119" y="95553"/>
                  </a:lnTo>
                  <a:cubicBezTo>
                    <a:pt x="1157" y="95574"/>
                    <a:pt x="1196" y="95592"/>
                    <a:pt x="1236" y="95609"/>
                  </a:cubicBezTo>
                  <a:cubicBezTo>
                    <a:pt x="1299" y="95633"/>
                    <a:pt x="1364" y="95651"/>
                    <a:pt x="1430" y="95662"/>
                  </a:cubicBezTo>
                  <a:cubicBezTo>
                    <a:pt x="1501" y="95673"/>
                    <a:pt x="1573" y="95678"/>
                    <a:pt x="1645" y="95678"/>
                  </a:cubicBezTo>
                  <a:cubicBezTo>
                    <a:pt x="1680" y="95678"/>
                    <a:pt x="1715" y="95677"/>
                    <a:pt x="1750" y="95674"/>
                  </a:cubicBezTo>
                  <a:lnTo>
                    <a:pt x="1852" y="95662"/>
                  </a:lnTo>
                  <a:cubicBezTo>
                    <a:pt x="1918" y="95651"/>
                    <a:pt x="1983" y="95633"/>
                    <a:pt x="2045" y="95609"/>
                  </a:cubicBezTo>
                  <a:lnTo>
                    <a:pt x="2045" y="95609"/>
                  </a:lnTo>
                  <a:cubicBezTo>
                    <a:pt x="2007" y="95621"/>
                    <a:pt x="1970" y="95626"/>
                    <a:pt x="1935" y="95626"/>
                  </a:cubicBezTo>
                  <a:cubicBezTo>
                    <a:pt x="1763" y="95626"/>
                    <a:pt x="1645" y="95489"/>
                    <a:pt x="1645" y="95249"/>
                  </a:cubicBezTo>
                  <a:lnTo>
                    <a:pt x="1645" y="1466"/>
                  </a:lnTo>
                  <a:cubicBezTo>
                    <a:pt x="1645" y="1301"/>
                    <a:pt x="1705" y="1115"/>
                    <a:pt x="1798" y="948"/>
                  </a:cubicBezTo>
                  <a:lnTo>
                    <a:pt x="15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2"/>
            <p:cNvSpPr/>
            <p:nvPr/>
          </p:nvSpPr>
          <p:spPr>
            <a:xfrm>
              <a:off x="2526025" y="1707500"/>
              <a:ext cx="91200" cy="256125"/>
            </a:xfrm>
            <a:custGeom>
              <a:avLst/>
              <a:gdLst/>
              <a:ahLst/>
              <a:cxnLst/>
              <a:rect l="l" t="t" r="r" b="b"/>
              <a:pathLst>
                <a:path w="3648" h="10245" extrusionOk="0">
                  <a:moveTo>
                    <a:pt x="2004" y="0"/>
                  </a:moveTo>
                  <a:cubicBezTo>
                    <a:pt x="1973" y="49"/>
                    <a:pt x="1947" y="92"/>
                    <a:pt x="1920" y="137"/>
                  </a:cubicBezTo>
                  <a:cubicBezTo>
                    <a:pt x="1626" y="639"/>
                    <a:pt x="1528" y="1023"/>
                    <a:pt x="1502" y="1176"/>
                  </a:cubicBezTo>
                  <a:cubicBezTo>
                    <a:pt x="1499" y="1195"/>
                    <a:pt x="1495" y="1214"/>
                    <a:pt x="1494" y="1233"/>
                  </a:cubicBezTo>
                  <a:cubicBezTo>
                    <a:pt x="1491" y="1241"/>
                    <a:pt x="1490" y="1248"/>
                    <a:pt x="1489" y="1255"/>
                  </a:cubicBezTo>
                  <a:lnTo>
                    <a:pt x="490" y="6902"/>
                  </a:lnTo>
                  <a:lnTo>
                    <a:pt x="172" y="8707"/>
                  </a:lnTo>
                  <a:cubicBezTo>
                    <a:pt x="143" y="8856"/>
                    <a:pt x="102" y="9004"/>
                    <a:pt x="53" y="9148"/>
                  </a:cubicBezTo>
                  <a:lnTo>
                    <a:pt x="0" y="9293"/>
                  </a:lnTo>
                  <a:lnTo>
                    <a:pt x="1643" y="10244"/>
                  </a:lnTo>
                  <a:cubicBezTo>
                    <a:pt x="1722" y="10055"/>
                    <a:pt x="1779" y="9859"/>
                    <a:pt x="1815" y="9658"/>
                  </a:cubicBezTo>
                  <a:lnTo>
                    <a:pt x="2137" y="7852"/>
                  </a:lnTo>
                  <a:lnTo>
                    <a:pt x="3133" y="2207"/>
                  </a:lnTo>
                  <a:cubicBezTo>
                    <a:pt x="3133" y="2207"/>
                    <a:pt x="3172" y="1692"/>
                    <a:pt x="3648" y="948"/>
                  </a:cubicBezTo>
                  <a:lnTo>
                    <a:pt x="2004"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2"/>
            <p:cNvSpPr/>
            <p:nvPr/>
          </p:nvSpPr>
          <p:spPr>
            <a:xfrm>
              <a:off x="2241425" y="2145025"/>
              <a:ext cx="105425" cy="168125"/>
            </a:xfrm>
            <a:custGeom>
              <a:avLst/>
              <a:gdLst/>
              <a:ahLst/>
              <a:cxnLst/>
              <a:rect l="l" t="t" r="r" b="b"/>
              <a:pathLst>
                <a:path w="4217" h="6725" extrusionOk="0">
                  <a:moveTo>
                    <a:pt x="2574" y="1"/>
                  </a:moveTo>
                  <a:cubicBezTo>
                    <a:pt x="2392" y="239"/>
                    <a:pt x="2224" y="477"/>
                    <a:pt x="2070" y="714"/>
                  </a:cubicBezTo>
                  <a:cubicBezTo>
                    <a:pt x="1903" y="976"/>
                    <a:pt x="1744" y="1239"/>
                    <a:pt x="1604" y="1503"/>
                  </a:cubicBezTo>
                  <a:cubicBezTo>
                    <a:pt x="1533" y="1630"/>
                    <a:pt x="1466" y="1758"/>
                    <a:pt x="1405" y="1885"/>
                  </a:cubicBezTo>
                  <a:cubicBezTo>
                    <a:pt x="1326" y="2048"/>
                    <a:pt x="1247" y="2216"/>
                    <a:pt x="1175" y="2383"/>
                  </a:cubicBezTo>
                  <a:cubicBezTo>
                    <a:pt x="1096" y="2564"/>
                    <a:pt x="1021" y="2750"/>
                    <a:pt x="950" y="2933"/>
                  </a:cubicBezTo>
                  <a:cubicBezTo>
                    <a:pt x="880" y="3119"/>
                    <a:pt x="816" y="3305"/>
                    <a:pt x="754" y="3494"/>
                  </a:cubicBezTo>
                  <a:cubicBezTo>
                    <a:pt x="679" y="3709"/>
                    <a:pt x="613" y="3925"/>
                    <a:pt x="551" y="4146"/>
                  </a:cubicBezTo>
                  <a:cubicBezTo>
                    <a:pt x="511" y="4286"/>
                    <a:pt x="472" y="4432"/>
                    <a:pt x="432" y="4581"/>
                  </a:cubicBezTo>
                  <a:cubicBezTo>
                    <a:pt x="340" y="4929"/>
                    <a:pt x="260" y="5281"/>
                    <a:pt x="185" y="5639"/>
                  </a:cubicBezTo>
                  <a:cubicBezTo>
                    <a:pt x="160" y="5762"/>
                    <a:pt x="133" y="5889"/>
                    <a:pt x="111" y="6013"/>
                  </a:cubicBezTo>
                  <a:cubicBezTo>
                    <a:pt x="80" y="6163"/>
                    <a:pt x="49" y="6312"/>
                    <a:pt x="22" y="6463"/>
                  </a:cubicBezTo>
                  <a:cubicBezTo>
                    <a:pt x="22" y="6467"/>
                    <a:pt x="19" y="6480"/>
                    <a:pt x="19" y="6485"/>
                  </a:cubicBezTo>
                  <a:cubicBezTo>
                    <a:pt x="0" y="6604"/>
                    <a:pt x="22" y="6682"/>
                    <a:pt x="75" y="6718"/>
                  </a:cubicBezTo>
                  <a:cubicBezTo>
                    <a:pt x="85" y="6722"/>
                    <a:pt x="96" y="6725"/>
                    <a:pt x="107" y="6725"/>
                  </a:cubicBezTo>
                  <a:cubicBezTo>
                    <a:pt x="114" y="6725"/>
                    <a:pt x="121" y="6724"/>
                    <a:pt x="128" y="6722"/>
                  </a:cubicBezTo>
                  <a:lnTo>
                    <a:pt x="138" y="6722"/>
                  </a:lnTo>
                  <a:lnTo>
                    <a:pt x="141" y="6718"/>
                  </a:lnTo>
                  <a:lnTo>
                    <a:pt x="146" y="6713"/>
                  </a:lnTo>
                  <a:lnTo>
                    <a:pt x="1541" y="5599"/>
                  </a:lnTo>
                  <a:lnTo>
                    <a:pt x="1772" y="5418"/>
                  </a:lnTo>
                  <a:lnTo>
                    <a:pt x="1882" y="5335"/>
                  </a:lnTo>
                  <a:cubicBezTo>
                    <a:pt x="1930" y="5295"/>
                    <a:pt x="1970" y="5264"/>
                    <a:pt x="2005" y="5238"/>
                  </a:cubicBezTo>
                  <a:lnTo>
                    <a:pt x="2102" y="5163"/>
                  </a:lnTo>
                  <a:cubicBezTo>
                    <a:pt x="2154" y="5119"/>
                    <a:pt x="2186" y="5097"/>
                    <a:pt x="2186" y="5097"/>
                  </a:cubicBezTo>
                  <a:cubicBezTo>
                    <a:pt x="2609" y="3648"/>
                    <a:pt x="3221" y="2274"/>
                    <a:pt x="4216" y="952"/>
                  </a:cubicBezTo>
                  <a:lnTo>
                    <a:pt x="2574"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2"/>
            <p:cNvSpPr/>
            <p:nvPr/>
          </p:nvSpPr>
          <p:spPr>
            <a:xfrm>
              <a:off x="2662325" y="1397050"/>
              <a:ext cx="116650" cy="217775"/>
            </a:xfrm>
            <a:custGeom>
              <a:avLst/>
              <a:gdLst/>
              <a:ahLst/>
              <a:cxnLst/>
              <a:rect l="l" t="t" r="r" b="b"/>
              <a:pathLst>
                <a:path w="4666" h="8711" extrusionOk="0">
                  <a:moveTo>
                    <a:pt x="3017" y="0"/>
                  </a:moveTo>
                  <a:cubicBezTo>
                    <a:pt x="2943" y="123"/>
                    <a:pt x="2873" y="250"/>
                    <a:pt x="2807" y="379"/>
                  </a:cubicBezTo>
                  <a:cubicBezTo>
                    <a:pt x="2762" y="449"/>
                    <a:pt x="2722" y="523"/>
                    <a:pt x="2688" y="599"/>
                  </a:cubicBezTo>
                  <a:cubicBezTo>
                    <a:pt x="2630" y="704"/>
                    <a:pt x="2577" y="811"/>
                    <a:pt x="2525" y="916"/>
                  </a:cubicBezTo>
                  <a:cubicBezTo>
                    <a:pt x="2480" y="1004"/>
                    <a:pt x="2436" y="1088"/>
                    <a:pt x="2397" y="1176"/>
                  </a:cubicBezTo>
                  <a:cubicBezTo>
                    <a:pt x="2317" y="1344"/>
                    <a:pt x="2243" y="1511"/>
                    <a:pt x="2172" y="1679"/>
                  </a:cubicBezTo>
                  <a:cubicBezTo>
                    <a:pt x="2093" y="1859"/>
                    <a:pt x="2018" y="2039"/>
                    <a:pt x="1947" y="2221"/>
                  </a:cubicBezTo>
                  <a:cubicBezTo>
                    <a:pt x="1943" y="2223"/>
                    <a:pt x="1942" y="2228"/>
                    <a:pt x="1943" y="2233"/>
                  </a:cubicBezTo>
                  <a:cubicBezTo>
                    <a:pt x="1877" y="2396"/>
                    <a:pt x="1821" y="2559"/>
                    <a:pt x="1767" y="2722"/>
                  </a:cubicBezTo>
                  <a:cubicBezTo>
                    <a:pt x="1679" y="2968"/>
                    <a:pt x="1604" y="3215"/>
                    <a:pt x="1538" y="3462"/>
                  </a:cubicBezTo>
                  <a:cubicBezTo>
                    <a:pt x="1498" y="3594"/>
                    <a:pt x="1468" y="3722"/>
                    <a:pt x="1437" y="3850"/>
                  </a:cubicBezTo>
                  <a:cubicBezTo>
                    <a:pt x="1432" y="3860"/>
                    <a:pt x="1429" y="3869"/>
                    <a:pt x="1427" y="3880"/>
                  </a:cubicBezTo>
                  <a:cubicBezTo>
                    <a:pt x="1415" y="3947"/>
                    <a:pt x="1397" y="4013"/>
                    <a:pt x="1383" y="4079"/>
                  </a:cubicBezTo>
                  <a:cubicBezTo>
                    <a:pt x="1349" y="4232"/>
                    <a:pt x="1318" y="4387"/>
                    <a:pt x="1291" y="4536"/>
                  </a:cubicBezTo>
                  <a:cubicBezTo>
                    <a:pt x="1269" y="4655"/>
                    <a:pt x="1243" y="4779"/>
                    <a:pt x="1213" y="4902"/>
                  </a:cubicBezTo>
                  <a:cubicBezTo>
                    <a:pt x="1182" y="5026"/>
                    <a:pt x="1147" y="5153"/>
                    <a:pt x="1107" y="5281"/>
                  </a:cubicBezTo>
                  <a:cubicBezTo>
                    <a:pt x="1072" y="5403"/>
                    <a:pt x="1028" y="5523"/>
                    <a:pt x="988" y="5646"/>
                  </a:cubicBezTo>
                  <a:cubicBezTo>
                    <a:pt x="979" y="5656"/>
                    <a:pt x="979" y="5668"/>
                    <a:pt x="975" y="5677"/>
                  </a:cubicBezTo>
                  <a:cubicBezTo>
                    <a:pt x="926" y="5809"/>
                    <a:pt x="873" y="5946"/>
                    <a:pt x="816" y="6082"/>
                  </a:cubicBezTo>
                  <a:cubicBezTo>
                    <a:pt x="763" y="6218"/>
                    <a:pt x="706" y="6356"/>
                    <a:pt x="640" y="6495"/>
                  </a:cubicBezTo>
                  <a:cubicBezTo>
                    <a:pt x="622" y="6536"/>
                    <a:pt x="605" y="6571"/>
                    <a:pt x="591" y="6606"/>
                  </a:cubicBezTo>
                  <a:cubicBezTo>
                    <a:pt x="543" y="6712"/>
                    <a:pt x="491" y="6813"/>
                    <a:pt x="442" y="6918"/>
                  </a:cubicBezTo>
                  <a:cubicBezTo>
                    <a:pt x="358" y="7086"/>
                    <a:pt x="270" y="7258"/>
                    <a:pt x="182" y="7425"/>
                  </a:cubicBezTo>
                  <a:cubicBezTo>
                    <a:pt x="124" y="7540"/>
                    <a:pt x="63" y="7650"/>
                    <a:pt x="0" y="7761"/>
                  </a:cubicBezTo>
                  <a:lnTo>
                    <a:pt x="1648" y="8711"/>
                  </a:lnTo>
                  <a:cubicBezTo>
                    <a:pt x="2270" y="7596"/>
                    <a:pt x="2767" y="6433"/>
                    <a:pt x="2934" y="5491"/>
                  </a:cubicBezTo>
                  <a:cubicBezTo>
                    <a:pt x="3203" y="3971"/>
                    <a:pt x="3833" y="2373"/>
                    <a:pt x="4665" y="950"/>
                  </a:cubicBezTo>
                  <a:lnTo>
                    <a:pt x="3017"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2"/>
            <p:cNvSpPr/>
            <p:nvPr/>
          </p:nvSpPr>
          <p:spPr>
            <a:xfrm>
              <a:off x="2975575" y="1486200"/>
              <a:ext cx="46925" cy="25600"/>
            </a:xfrm>
            <a:custGeom>
              <a:avLst/>
              <a:gdLst/>
              <a:ahLst/>
              <a:cxnLst/>
              <a:rect l="l" t="t" r="r" b="b"/>
              <a:pathLst>
                <a:path w="1877" h="1024" extrusionOk="0">
                  <a:moveTo>
                    <a:pt x="1" y="1"/>
                  </a:moveTo>
                  <a:cubicBezTo>
                    <a:pt x="414" y="582"/>
                    <a:pt x="973" y="921"/>
                    <a:pt x="1467" y="935"/>
                  </a:cubicBezTo>
                  <a:cubicBezTo>
                    <a:pt x="1634" y="938"/>
                    <a:pt x="1771" y="970"/>
                    <a:pt x="1877" y="1023"/>
                  </a:cubicBezTo>
                  <a:lnTo>
                    <a:pt x="269" y="93"/>
                  </a:lnTo>
                  <a:cubicBezTo>
                    <a:pt x="187" y="44"/>
                    <a:pt x="95" y="13"/>
                    <a:pt x="1"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2"/>
            <p:cNvSpPr/>
            <p:nvPr/>
          </p:nvSpPr>
          <p:spPr>
            <a:xfrm>
              <a:off x="2996850" y="1662650"/>
              <a:ext cx="179025" cy="78850"/>
            </a:xfrm>
            <a:custGeom>
              <a:avLst/>
              <a:gdLst/>
              <a:ahLst/>
              <a:cxnLst/>
              <a:rect l="l" t="t" r="r" b="b"/>
              <a:pathLst>
                <a:path w="7161" h="3154" extrusionOk="0">
                  <a:moveTo>
                    <a:pt x="4829" y="0"/>
                  </a:moveTo>
                  <a:cubicBezTo>
                    <a:pt x="4545" y="0"/>
                    <a:pt x="4228" y="73"/>
                    <a:pt x="3880" y="226"/>
                  </a:cubicBezTo>
                  <a:cubicBezTo>
                    <a:pt x="1968" y="1072"/>
                    <a:pt x="1140" y="1452"/>
                    <a:pt x="154" y="1865"/>
                  </a:cubicBezTo>
                  <a:cubicBezTo>
                    <a:pt x="1" y="2869"/>
                    <a:pt x="437" y="3153"/>
                    <a:pt x="812" y="3153"/>
                  </a:cubicBezTo>
                  <a:cubicBezTo>
                    <a:pt x="911" y="3153"/>
                    <a:pt x="1005" y="3134"/>
                    <a:pt x="1083" y="3102"/>
                  </a:cubicBezTo>
                  <a:cubicBezTo>
                    <a:pt x="2470" y="2552"/>
                    <a:pt x="3180" y="2213"/>
                    <a:pt x="5527" y="1182"/>
                  </a:cubicBezTo>
                  <a:cubicBezTo>
                    <a:pt x="5873" y="1028"/>
                    <a:pt x="6191" y="955"/>
                    <a:pt x="6475" y="955"/>
                  </a:cubicBezTo>
                  <a:cubicBezTo>
                    <a:pt x="6732" y="955"/>
                    <a:pt x="6962" y="1015"/>
                    <a:pt x="7160" y="1130"/>
                  </a:cubicBezTo>
                  <a:lnTo>
                    <a:pt x="5526" y="178"/>
                  </a:lnTo>
                  <a:cubicBezTo>
                    <a:pt x="5323" y="62"/>
                    <a:pt x="5090" y="0"/>
                    <a:pt x="482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2"/>
            <p:cNvSpPr/>
            <p:nvPr/>
          </p:nvSpPr>
          <p:spPr>
            <a:xfrm>
              <a:off x="2305725" y="1939850"/>
              <a:ext cx="261400" cy="229025"/>
            </a:xfrm>
            <a:custGeom>
              <a:avLst/>
              <a:gdLst/>
              <a:ahLst/>
              <a:cxnLst/>
              <a:rect l="l" t="t" r="r" b="b"/>
              <a:pathLst>
                <a:path w="10456" h="9161" extrusionOk="0">
                  <a:moveTo>
                    <a:pt x="8812" y="0"/>
                  </a:moveTo>
                  <a:cubicBezTo>
                    <a:pt x="8372" y="1114"/>
                    <a:pt x="7368" y="2066"/>
                    <a:pt x="7368" y="2066"/>
                  </a:cubicBezTo>
                  <a:lnTo>
                    <a:pt x="2211" y="5933"/>
                  </a:lnTo>
                  <a:cubicBezTo>
                    <a:pt x="1303" y="6680"/>
                    <a:pt x="585" y="7438"/>
                    <a:pt x="0" y="8209"/>
                  </a:cubicBezTo>
                  <a:lnTo>
                    <a:pt x="1643" y="9160"/>
                  </a:lnTo>
                  <a:cubicBezTo>
                    <a:pt x="2233" y="8386"/>
                    <a:pt x="2955" y="7628"/>
                    <a:pt x="3853" y="6884"/>
                  </a:cubicBezTo>
                  <a:lnTo>
                    <a:pt x="9006" y="3016"/>
                  </a:lnTo>
                  <a:cubicBezTo>
                    <a:pt x="9006" y="3016"/>
                    <a:pt x="10015" y="2065"/>
                    <a:pt x="10455" y="950"/>
                  </a:cubicBezTo>
                  <a:lnTo>
                    <a:pt x="8812"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2"/>
            <p:cNvSpPr/>
            <p:nvPr/>
          </p:nvSpPr>
          <p:spPr>
            <a:xfrm>
              <a:off x="2576125" y="1591025"/>
              <a:ext cx="127425" cy="140175"/>
            </a:xfrm>
            <a:custGeom>
              <a:avLst/>
              <a:gdLst/>
              <a:ahLst/>
              <a:cxnLst/>
              <a:rect l="l" t="t" r="r" b="b"/>
              <a:pathLst>
                <a:path w="5097" h="5607" extrusionOk="0">
                  <a:moveTo>
                    <a:pt x="3450" y="0"/>
                  </a:moveTo>
                  <a:cubicBezTo>
                    <a:pt x="2621" y="1492"/>
                    <a:pt x="1581" y="2907"/>
                    <a:pt x="851" y="3621"/>
                  </a:cubicBezTo>
                  <a:cubicBezTo>
                    <a:pt x="472" y="3995"/>
                    <a:pt x="195" y="4346"/>
                    <a:pt x="1" y="4659"/>
                  </a:cubicBezTo>
                  <a:lnTo>
                    <a:pt x="1644" y="5607"/>
                  </a:lnTo>
                  <a:cubicBezTo>
                    <a:pt x="1841" y="5298"/>
                    <a:pt x="2119" y="4946"/>
                    <a:pt x="2497" y="4571"/>
                  </a:cubicBezTo>
                  <a:cubicBezTo>
                    <a:pt x="3229" y="3857"/>
                    <a:pt x="4269" y="2444"/>
                    <a:pt x="5096" y="952"/>
                  </a:cubicBezTo>
                  <a:lnTo>
                    <a:pt x="3450"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2"/>
            <p:cNvSpPr/>
            <p:nvPr/>
          </p:nvSpPr>
          <p:spPr>
            <a:xfrm>
              <a:off x="2737750" y="1282550"/>
              <a:ext cx="197975" cy="138275"/>
            </a:xfrm>
            <a:custGeom>
              <a:avLst/>
              <a:gdLst/>
              <a:ahLst/>
              <a:cxnLst/>
              <a:rect l="l" t="t" r="r" b="b"/>
              <a:pathLst>
                <a:path w="7919" h="5531" extrusionOk="0">
                  <a:moveTo>
                    <a:pt x="5418" y="0"/>
                  </a:moveTo>
                  <a:cubicBezTo>
                    <a:pt x="4973" y="0"/>
                    <a:pt x="4467" y="136"/>
                    <a:pt x="3911" y="427"/>
                  </a:cubicBezTo>
                  <a:cubicBezTo>
                    <a:pt x="2498" y="1166"/>
                    <a:pt x="1079" y="2730"/>
                    <a:pt x="0" y="4580"/>
                  </a:cubicBezTo>
                  <a:lnTo>
                    <a:pt x="1648" y="5530"/>
                  </a:lnTo>
                  <a:cubicBezTo>
                    <a:pt x="2727" y="3680"/>
                    <a:pt x="4144" y="2117"/>
                    <a:pt x="5554" y="1377"/>
                  </a:cubicBezTo>
                  <a:cubicBezTo>
                    <a:pt x="6114" y="1084"/>
                    <a:pt x="6623" y="945"/>
                    <a:pt x="7071" y="945"/>
                  </a:cubicBezTo>
                  <a:cubicBezTo>
                    <a:pt x="7385" y="945"/>
                    <a:pt x="7669" y="1013"/>
                    <a:pt x="7919" y="1144"/>
                  </a:cubicBezTo>
                  <a:lnTo>
                    <a:pt x="6325" y="228"/>
                  </a:lnTo>
                  <a:cubicBezTo>
                    <a:pt x="6062" y="79"/>
                    <a:pt x="5753" y="0"/>
                    <a:pt x="54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2"/>
            <p:cNvSpPr/>
            <p:nvPr/>
          </p:nvSpPr>
          <p:spPr>
            <a:xfrm>
              <a:off x="2241400" y="2145025"/>
              <a:ext cx="105425" cy="168150"/>
            </a:xfrm>
            <a:custGeom>
              <a:avLst/>
              <a:gdLst/>
              <a:ahLst/>
              <a:cxnLst/>
              <a:rect l="l" t="t" r="r" b="b"/>
              <a:pathLst>
                <a:path w="4217" h="6726" extrusionOk="0">
                  <a:moveTo>
                    <a:pt x="2573" y="1"/>
                  </a:moveTo>
                  <a:cubicBezTo>
                    <a:pt x="2392" y="239"/>
                    <a:pt x="2225" y="477"/>
                    <a:pt x="2071" y="714"/>
                  </a:cubicBezTo>
                  <a:cubicBezTo>
                    <a:pt x="1904" y="974"/>
                    <a:pt x="1745" y="1239"/>
                    <a:pt x="1604" y="1503"/>
                  </a:cubicBezTo>
                  <a:cubicBezTo>
                    <a:pt x="1534" y="1630"/>
                    <a:pt x="1467" y="1759"/>
                    <a:pt x="1406" y="1886"/>
                  </a:cubicBezTo>
                  <a:cubicBezTo>
                    <a:pt x="1327" y="2049"/>
                    <a:pt x="1247" y="2216"/>
                    <a:pt x="1176" y="2384"/>
                  </a:cubicBezTo>
                  <a:cubicBezTo>
                    <a:pt x="1097" y="2564"/>
                    <a:pt x="1021" y="2750"/>
                    <a:pt x="951" y="2935"/>
                  </a:cubicBezTo>
                  <a:cubicBezTo>
                    <a:pt x="881" y="3120"/>
                    <a:pt x="815" y="3305"/>
                    <a:pt x="754" y="3494"/>
                  </a:cubicBezTo>
                  <a:cubicBezTo>
                    <a:pt x="679" y="3709"/>
                    <a:pt x="612" y="3925"/>
                    <a:pt x="550" y="4146"/>
                  </a:cubicBezTo>
                  <a:cubicBezTo>
                    <a:pt x="511" y="4287"/>
                    <a:pt x="472" y="4432"/>
                    <a:pt x="432" y="4581"/>
                  </a:cubicBezTo>
                  <a:cubicBezTo>
                    <a:pt x="340" y="4930"/>
                    <a:pt x="260" y="5282"/>
                    <a:pt x="185" y="5639"/>
                  </a:cubicBezTo>
                  <a:cubicBezTo>
                    <a:pt x="159" y="5762"/>
                    <a:pt x="132" y="5890"/>
                    <a:pt x="110" y="6013"/>
                  </a:cubicBezTo>
                  <a:cubicBezTo>
                    <a:pt x="80" y="6163"/>
                    <a:pt x="49" y="6313"/>
                    <a:pt x="22" y="6463"/>
                  </a:cubicBezTo>
                  <a:cubicBezTo>
                    <a:pt x="22" y="6467"/>
                    <a:pt x="18" y="6480"/>
                    <a:pt x="18" y="6485"/>
                  </a:cubicBezTo>
                  <a:cubicBezTo>
                    <a:pt x="0" y="6604"/>
                    <a:pt x="22" y="6682"/>
                    <a:pt x="75" y="6718"/>
                  </a:cubicBezTo>
                  <a:cubicBezTo>
                    <a:pt x="86" y="6723"/>
                    <a:pt x="97" y="6725"/>
                    <a:pt x="109" y="6725"/>
                  </a:cubicBezTo>
                  <a:cubicBezTo>
                    <a:pt x="115" y="6725"/>
                    <a:pt x="121" y="6725"/>
                    <a:pt x="128" y="6723"/>
                  </a:cubicBezTo>
                  <a:lnTo>
                    <a:pt x="137" y="6723"/>
                  </a:lnTo>
                  <a:lnTo>
                    <a:pt x="141" y="6718"/>
                  </a:lnTo>
                  <a:lnTo>
                    <a:pt x="146" y="6713"/>
                  </a:lnTo>
                  <a:lnTo>
                    <a:pt x="1541" y="5600"/>
                  </a:lnTo>
                  <a:lnTo>
                    <a:pt x="1772" y="5418"/>
                  </a:lnTo>
                  <a:lnTo>
                    <a:pt x="1882" y="5335"/>
                  </a:lnTo>
                  <a:cubicBezTo>
                    <a:pt x="1930" y="5296"/>
                    <a:pt x="1970" y="5265"/>
                    <a:pt x="2004" y="5238"/>
                  </a:cubicBezTo>
                  <a:lnTo>
                    <a:pt x="2101" y="5163"/>
                  </a:lnTo>
                  <a:cubicBezTo>
                    <a:pt x="2155" y="5119"/>
                    <a:pt x="2186" y="5097"/>
                    <a:pt x="2186" y="5097"/>
                  </a:cubicBezTo>
                  <a:cubicBezTo>
                    <a:pt x="2609" y="3648"/>
                    <a:pt x="3221" y="2274"/>
                    <a:pt x="4216" y="952"/>
                  </a:cubicBezTo>
                  <a:lnTo>
                    <a:pt x="2573"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2"/>
            <p:cNvSpPr/>
            <p:nvPr/>
          </p:nvSpPr>
          <p:spPr>
            <a:xfrm>
              <a:off x="2244725" y="2284975"/>
              <a:ext cx="35250" cy="28100"/>
            </a:xfrm>
            <a:custGeom>
              <a:avLst/>
              <a:gdLst/>
              <a:ahLst/>
              <a:cxnLst/>
              <a:rect l="l" t="t" r="r" b="b"/>
              <a:pathLst>
                <a:path w="1410" h="1124" extrusionOk="0">
                  <a:moveTo>
                    <a:pt x="1409" y="1"/>
                  </a:moveTo>
                  <a:lnTo>
                    <a:pt x="1409" y="1"/>
                  </a:lnTo>
                  <a:cubicBezTo>
                    <a:pt x="837" y="446"/>
                    <a:pt x="79" y="1040"/>
                    <a:pt x="1" y="1120"/>
                  </a:cubicBezTo>
                  <a:lnTo>
                    <a:pt x="1" y="1124"/>
                  </a:lnTo>
                  <a:lnTo>
                    <a:pt x="4" y="1124"/>
                  </a:lnTo>
                  <a:lnTo>
                    <a:pt x="9" y="1120"/>
                  </a:lnTo>
                  <a:lnTo>
                    <a:pt x="13" y="1115"/>
                  </a:lnTo>
                  <a:lnTo>
                    <a:pt x="1409"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2"/>
            <p:cNvSpPr/>
            <p:nvPr/>
          </p:nvSpPr>
          <p:spPr>
            <a:xfrm>
              <a:off x="2244625" y="1306150"/>
              <a:ext cx="956775" cy="1006975"/>
            </a:xfrm>
            <a:custGeom>
              <a:avLst/>
              <a:gdLst/>
              <a:ahLst/>
              <a:cxnLst/>
              <a:rect l="l" t="t" r="r" b="b"/>
              <a:pathLst>
                <a:path w="38271" h="40279" extrusionOk="0">
                  <a:moveTo>
                    <a:pt x="25829" y="2327"/>
                  </a:moveTo>
                  <a:cubicBezTo>
                    <a:pt x="26789" y="2327"/>
                    <a:pt x="27288" y="3355"/>
                    <a:pt x="26994" y="5022"/>
                  </a:cubicBezTo>
                  <a:cubicBezTo>
                    <a:pt x="26613" y="7168"/>
                    <a:pt x="25066" y="9563"/>
                    <a:pt x="23526" y="10368"/>
                  </a:cubicBezTo>
                  <a:cubicBezTo>
                    <a:pt x="23182" y="10548"/>
                    <a:pt x="22868" y="10634"/>
                    <a:pt x="22593" y="10634"/>
                  </a:cubicBezTo>
                  <a:cubicBezTo>
                    <a:pt x="22018" y="10634"/>
                    <a:pt x="21608" y="10262"/>
                    <a:pt x="21432" y="9602"/>
                  </a:cubicBezTo>
                  <a:cubicBezTo>
                    <a:pt x="21323" y="9165"/>
                    <a:pt x="21311" y="8601"/>
                    <a:pt x="21428" y="7938"/>
                  </a:cubicBezTo>
                  <a:cubicBezTo>
                    <a:pt x="21808" y="5790"/>
                    <a:pt x="23360" y="3396"/>
                    <a:pt x="24900" y="2594"/>
                  </a:cubicBezTo>
                  <a:cubicBezTo>
                    <a:pt x="25042" y="2518"/>
                    <a:pt x="25191" y="2454"/>
                    <a:pt x="25345" y="2404"/>
                  </a:cubicBezTo>
                  <a:cubicBezTo>
                    <a:pt x="25517" y="2352"/>
                    <a:pt x="25679" y="2327"/>
                    <a:pt x="25829" y="2327"/>
                  </a:cubicBezTo>
                  <a:close/>
                  <a:moveTo>
                    <a:pt x="26794" y="1"/>
                  </a:moveTo>
                  <a:cubicBezTo>
                    <a:pt x="26346" y="1"/>
                    <a:pt x="25837" y="139"/>
                    <a:pt x="25280" y="432"/>
                  </a:cubicBezTo>
                  <a:cubicBezTo>
                    <a:pt x="22781" y="1745"/>
                    <a:pt x="20257" y="5633"/>
                    <a:pt x="19641" y="9125"/>
                  </a:cubicBezTo>
                  <a:cubicBezTo>
                    <a:pt x="19252" y="11329"/>
                    <a:pt x="17036" y="14719"/>
                    <a:pt x="15757" y="15967"/>
                  </a:cubicBezTo>
                  <a:cubicBezTo>
                    <a:pt x="14472" y="17222"/>
                    <a:pt x="14388" y="18260"/>
                    <a:pt x="14388" y="18260"/>
                  </a:cubicBezTo>
                  <a:lnTo>
                    <a:pt x="13391" y="23906"/>
                  </a:lnTo>
                  <a:lnTo>
                    <a:pt x="13071" y="25712"/>
                  </a:lnTo>
                  <a:cubicBezTo>
                    <a:pt x="12837" y="27061"/>
                    <a:pt x="11451" y="28366"/>
                    <a:pt x="11451" y="28366"/>
                  </a:cubicBezTo>
                  <a:lnTo>
                    <a:pt x="6299" y="32231"/>
                  </a:lnTo>
                  <a:cubicBezTo>
                    <a:pt x="3876" y="34244"/>
                    <a:pt x="2726" y="36354"/>
                    <a:pt x="2058" y="38651"/>
                  </a:cubicBezTo>
                  <a:cubicBezTo>
                    <a:pt x="2058" y="38651"/>
                    <a:pt x="125" y="40150"/>
                    <a:pt x="5" y="40272"/>
                  </a:cubicBezTo>
                  <a:lnTo>
                    <a:pt x="5" y="40275"/>
                  </a:lnTo>
                  <a:cubicBezTo>
                    <a:pt x="2" y="40277"/>
                    <a:pt x="1" y="40278"/>
                    <a:pt x="1" y="40278"/>
                  </a:cubicBezTo>
                  <a:cubicBezTo>
                    <a:pt x="2" y="40278"/>
                    <a:pt x="4" y="40277"/>
                    <a:pt x="8" y="40275"/>
                  </a:cubicBezTo>
                  <a:lnTo>
                    <a:pt x="12" y="40272"/>
                  </a:lnTo>
                  <a:lnTo>
                    <a:pt x="673" y="39895"/>
                  </a:lnTo>
                  <a:lnTo>
                    <a:pt x="36250" y="19443"/>
                  </a:lnTo>
                  <a:cubicBezTo>
                    <a:pt x="36250" y="19443"/>
                    <a:pt x="36658" y="19220"/>
                    <a:pt x="36748" y="19163"/>
                  </a:cubicBezTo>
                  <a:cubicBezTo>
                    <a:pt x="36837" y="19110"/>
                    <a:pt x="38271" y="17753"/>
                    <a:pt x="38271" y="17753"/>
                  </a:cubicBezTo>
                  <a:cubicBezTo>
                    <a:pt x="38210" y="16586"/>
                    <a:pt x="37870" y="15756"/>
                    <a:pt x="37275" y="15399"/>
                  </a:cubicBezTo>
                  <a:lnTo>
                    <a:pt x="37251" y="15387"/>
                  </a:lnTo>
                  <a:cubicBezTo>
                    <a:pt x="37050" y="15274"/>
                    <a:pt x="36821" y="15214"/>
                    <a:pt x="36564" y="15214"/>
                  </a:cubicBezTo>
                  <a:cubicBezTo>
                    <a:pt x="36280" y="15214"/>
                    <a:pt x="35963" y="15287"/>
                    <a:pt x="35614" y="15440"/>
                  </a:cubicBezTo>
                  <a:cubicBezTo>
                    <a:pt x="33269" y="16473"/>
                    <a:pt x="32560" y="16813"/>
                    <a:pt x="31170" y="17365"/>
                  </a:cubicBezTo>
                  <a:cubicBezTo>
                    <a:pt x="31093" y="17396"/>
                    <a:pt x="30999" y="17415"/>
                    <a:pt x="30902" y="17415"/>
                  </a:cubicBezTo>
                  <a:cubicBezTo>
                    <a:pt x="30527" y="17415"/>
                    <a:pt x="30088" y="17131"/>
                    <a:pt x="30242" y="16125"/>
                  </a:cubicBezTo>
                  <a:cubicBezTo>
                    <a:pt x="30244" y="16096"/>
                    <a:pt x="30248" y="16068"/>
                    <a:pt x="30254" y="16039"/>
                  </a:cubicBezTo>
                  <a:lnTo>
                    <a:pt x="30574" y="14234"/>
                  </a:lnTo>
                  <a:lnTo>
                    <a:pt x="31462" y="9311"/>
                  </a:lnTo>
                  <a:cubicBezTo>
                    <a:pt x="31462" y="9311"/>
                    <a:pt x="31664" y="8538"/>
                    <a:pt x="31149" y="8246"/>
                  </a:cubicBezTo>
                  <a:cubicBezTo>
                    <a:pt x="31137" y="8239"/>
                    <a:pt x="31124" y="8234"/>
                    <a:pt x="31112" y="8226"/>
                  </a:cubicBezTo>
                  <a:cubicBezTo>
                    <a:pt x="31008" y="8174"/>
                    <a:pt x="30874" y="8140"/>
                    <a:pt x="30704" y="8137"/>
                  </a:cubicBezTo>
                  <a:cubicBezTo>
                    <a:pt x="30210" y="8125"/>
                    <a:pt x="29651" y="7784"/>
                    <a:pt x="29238" y="7201"/>
                  </a:cubicBezTo>
                  <a:cubicBezTo>
                    <a:pt x="28763" y="6537"/>
                    <a:pt x="28480" y="5556"/>
                    <a:pt x="28686" y="4385"/>
                  </a:cubicBezTo>
                  <a:cubicBezTo>
                    <a:pt x="29059" y="2275"/>
                    <a:pt x="28650" y="797"/>
                    <a:pt x="27714" y="247"/>
                  </a:cubicBezTo>
                  <a:cubicBezTo>
                    <a:pt x="27690" y="229"/>
                    <a:pt x="27666" y="215"/>
                    <a:pt x="27641" y="201"/>
                  </a:cubicBezTo>
                  <a:cubicBezTo>
                    <a:pt x="27392" y="69"/>
                    <a:pt x="27108" y="1"/>
                    <a:pt x="2679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2"/>
            <p:cNvSpPr/>
            <p:nvPr/>
          </p:nvSpPr>
          <p:spPr>
            <a:xfrm>
              <a:off x="2777375" y="1364325"/>
              <a:ext cx="149450" cy="207675"/>
            </a:xfrm>
            <a:custGeom>
              <a:avLst/>
              <a:gdLst/>
              <a:ahLst/>
              <a:cxnLst/>
              <a:rect l="l" t="t" r="r" b="b"/>
              <a:pathLst>
                <a:path w="5978" h="8307" extrusionOk="0">
                  <a:moveTo>
                    <a:pt x="4054" y="179"/>
                  </a:moveTo>
                  <a:cubicBezTo>
                    <a:pt x="4146" y="602"/>
                    <a:pt x="4148" y="1127"/>
                    <a:pt x="4039" y="1743"/>
                  </a:cubicBezTo>
                  <a:cubicBezTo>
                    <a:pt x="3663" y="3890"/>
                    <a:pt x="2110" y="6284"/>
                    <a:pt x="572" y="7091"/>
                  </a:cubicBezTo>
                  <a:cubicBezTo>
                    <a:pt x="458" y="7149"/>
                    <a:pt x="341" y="7199"/>
                    <a:pt x="221" y="7241"/>
                  </a:cubicBezTo>
                  <a:lnTo>
                    <a:pt x="216" y="7234"/>
                  </a:lnTo>
                  <a:cubicBezTo>
                    <a:pt x="108" y="6793"/>
                    <a:pt x="110" y="6239"/>
                    <a:pt x="218" y="5630"/>
                  </a:cubicBezTo>
                  <a:cubicBezTo>
                    <a:pt x="594" y="3510"/>
                    <a:pt x="2128" y="1145"/>
                    <a:pt x="3637" y="359"/>
                  </a:cubicBezTo>
                  <a:cubicBezTo>
                    <a:pt x="3770" y="287"/>
                    <a:pt x="3910" y="227"/>
                    <a:pt x="4054" y="179"/>
                  </a:cubicBezTo>
                  <a:close/>
                  <a:moveTo>
                    <a:pt x="4520" y="1"/>
                  </a:moveTo>
                  <a:cubicBezTo>
                    <a:pt x="4370" y="1"/>
                    <a:pt x="4207" y="26"/>
                    <a:pt x="4035" y="78"/>
                  </a:cubicBezTo>
                  <a:cubicBezTo>
                    <a:pt x="3881" y="127"/>
                    <a:pt x="3732" y="191"/>
                    <a:pt x="3590" y="268"/>
                  </a:cubicBezTo>
                  <a:cubicBezTo>
                    <a:pt x="2050" y="1070"/>
                    <a:pt x="498" y="3465"/>
                    <a:pt x="118" y="5611"/>
                  </a:cubicBezTo>
                  <a:cubicBezTo>
                    <a:pt x="1" y="6276"/>
                    <a:pt x="13" y="6838"/>
                    <a:pt x="122" y="7276"/>
                  </a:cubicBezTo>
                  <a:cubicBezTo>
                    <a:pt x="298" y="7936"/>
                    <a:pt x="708" y="8307"/>
                    <a:pt x="1283" y="8307"/>
                  </a:cubicBezTo>
                  <a:cubicBezTo>
                    <a:pt x="1559" y="8307"/>
                    <a:pt x="1872" y="8222"/>
                    <a:pt x="2216" y="8042"/>
                  </a:cubicBezTo>
                  <a:cubicBezTo>
                    <a:pt x="3756" y="7236"/>
                    <a:pt x="5303" y="4843"/>
                    <a:pt x="5684" y="2696"/>
                  </a:cubicBezTo>
                  <a:cubicBezTo>
                    <a:pt x="5978" y="1028"/>
                    <a:pt x="5479" y="1"/>
                    <a:pt x="4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2"/>
            <p:cNvSpPr/>
            <p:nvPr/>
          </p:nvSpPr>
          <p:spPr>
            <a:xfrm>
              <a:off x="2153875" y="2886225"/>
              <a:ext cx="78125" cy="117775"/>
            </a:xfrm>
            <a:custGeom>
              <a:avLst/>
              <a:gdLst/>
              <a:ahLst/>
              <a:cxnLst/>
              <a:rect l="l" t="t" r="r" b="b"/>
              <a:pathLst>
                <a:path w="3125" h="4711" extrusionOk="0">
                  <a:moveTo>
                    <a:pt x="2667" y="438"/>
                  </a:moveTo>
                  <a:cubicBezTo>
                    <a:pt x="2671" y="444"/>
                    <a:pt x="2685" y="470"/>
                    <a:pt x="2685" y="528"/>
                  </a:cubicBezTo>
                  <a:lnTo>
                    <a:pt x="2685" y="2635"/>
                  </a:lnTo>
                  <a:cubicBezTo>
                    <a:pt x="2685" y="2831"/>
                    <a:pt x="2536" y="3089"/>
                    <a:pt x="2366" y="3188"/>
                  </a:cubicBezTo>
                  <a:lnTo>
                    <a:pt x="540" y="4241"/>
                  </a:lnTo>
                  <a:cubicBezTo>
                    <a:pt x="516" y="4256"/>
                    <a:pt x="489" y="4267"/>
                    <a:pt x="459" y="4273"/>
                  </a:cubicBezTo>
                  <a:cubicBezTo>
                    <a:pt x="455" y="4268"/>
                    <a:pt x="442" y="4241"/>
                    <a:pt x="442" y="4185"/>
                  </a:cubicBezTo>
                  <a:lnTo>
                    <a:pt x="442" y="2076"/>
                  </a:lnTo>
                  <a:cubicBezTo>
                    <a:pt x="442" y="1880"/>
                    <a:pt x="591" y="1621"/>
                    <a:pt x="761" y="1523"/>
                  </a:cubicBezTo>
                  <a:lnTo>
                    <a:pt x="2586" y="470"/>
                  </a:lnTo>
                  <a:cubicBezTo>
                    <a:pt x="2611" y="455"/>
                    <a:pt x="2638" y="444"/>
                    <a:pt x="2667" y="438"/>
                  </a:cubicBezTo>
                  <a:close/>
                  <a:moveTo>
                    <a:pt x="2669" y="1"/>
                  </a:moveTo>
                  <a:cubicBezTo>
                    <a:pt x="2572" y="1"/>
                    <a:pt x="2468" y="30"/>
                    <a:pt x="2366" y="89"/>
                  </a:cubicBezTo>
                  <a:lnTo>
                    <a:pt x="540" y="1143"/>
                  </a:lnTo>
                  <a:cubicBezTo>
                    <a:pt x="233" y="1319"/>
                    <a:pt x="1" y="1720"/>
                    <a:pt x="1" y="2076"/>
                  </a:cubicBezTo>
                  <a:lnTo>
                    <a:pt x="1" y="4185"/>
                  </a:lnTo>
                  <a:cubicBezTo>
                    <a:pt x="1" y="4395"/>
                    <a:pt x="88" y="4566"/>
                    <a:pt x="238" y="4653"/>
                  </a:cubicBezTo>
                  <a:cubicBezTo>
                    <a:pt x="305" y="4691"/>
                    <a:pt x="381" y="4710"/>
                    <a:pt x="458" y="4710"/>
                  </a:cubicBezTo>
                  <a:cubicBezTo>
                    <a:pt x="565" y="4708"/>
                    <a:pt x="670" y="4677"/>
                    <a:pt x="762" y="4622"/>
                  </a:cubicBezTo>
                  <a:lnTo>
                    <a:pt x="2586" y="3568"/>
                  </a:lnTo>
                  <a:cubicBezTo>
                    <a:pt x="2893" y="3390"/>
                    <a:pt x="3125" y="2988"/>
                    <a:pt x="3125" y="2634"/>
                  </a:cubicBezTo>
                  <a:lnTo>
                    <a:pt x="3125" y="526"/>
                  </a:lnTo>
                  <a:cubicBezTo>
                    <a:pt x="3125" y="315"/>
                    <a:pt x="3039" y="144"/>
                    <a:pt x="2889" y="58"/>
                  </a:cubicBezTo>
                  <a:cubicBezTo>
                    <a:pt x="2823" y="20"/>
                    <a:pt x="2748"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2"/>
            <p:cNvSpPr/>
            <p:nvPr/>
          </p:nvSpPr>
          <p:spPr>
            <a:xfrm>
              <a:off x="2260025" y="2775525"/>
              <a:ext cx="201300" cy="145500"/>
            </a:xfrm>
            <a:custGeom>
              <a:avLst/>
              <a:gdLst/>
              <a:ahLst/>
              <a:cxnLst/>
              <a:rect l="l" t="t" r="r" b="b"/>
              <a:pathLst>
                <a:path w="8052" h="5820" extrusionOk="0">
                  <a:moveTo>
                    <a:pt x="7814" y="0"/>
                  </a:moveTo>
                  <a:cubicBezTo>
                    <a:pt x="7756" y="0"/>
                    <a:pt x="7691" y="19"/>
                    <a:pt x="7622" y="59"/>
                  </a:cubicBezTo>
                  <a:lnTo>
                    <a:pt x="429" y="4211"/>
                  </a:lnTo>
                  <a:cubicBezTo>
                    <a:pt x="194" y="4349"/>
                    <a:pt x="0" y="4681"/>
                    <a:pt x="0" y="4954"/>
                  </a:cubicBezTo>
                  <a:lnTo>
                    <a:pt x="0" y="5513"/>
                  </a:lnTo>
                  <a:cubicBezTo>
                    <a:pt x="0" y="5707"/>
                    <a:pt x="97" y="5819"/>
                    <a:pt x="238" y="5819"/>
                  </a:cubicBezTo>
                  <a:cubicBezTo>
                    <a:pt x="296" y="5819"/>
                    <a:pt x="361" y="5800"/>
                    <a:pt x="429" y="5761"/>
                  </a:cubicBezTo>
                  <a:lnTo>
                    <a:pt x="7622" y="1607"/>
                  </a:lnTo>
                  <a:cubicBezTo>
                    <a:pt x="7859" y="1471"/>
                    <a:pt x="8051" y="1138"/>
                    <a:pt x="8051" y="864"/>
                  </a:cubicBezTo>
                  <a:lnTo>
                    <a:pt x="8051" y="307"/>
                  </a:lnTo>
                  <a:cubicBezTo>
                    <a:pt x="8051" y="113"/>
                    <a:pt x="7954"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2"/>
            <p:cNvSpPr/>
            <p:nvPr/>
          </p:nvSpPr>
          <p:spPr>
            <a:xfrm>
              <a:off x="2599400" y="2629025"/>
              <a:ext cx="78150" cy="117775"/>
            </a:xfrm>
            <a:custGeom>
              <a:avLst/>
              <a:gdLst/>
              <a:ahLst/>
              <a:cxnLst/>
              <a:rect l="l" t="t" r="r" b="b"/>
              <a:pathLst>
                <a:path w="3126" h="4711" extrusionOk="0">
                  <a:moveTo>
                    <a:pt x="2666" y="438"/>
                  </a:moveTo>
                  <a:cubicBezTo>
                    <a:pt x="2671" y="443"/>
                    <a:pt x="2684" y="470"/>
                    <a:pt x="2684" y="527"/>
                  </a:cubicBezTo>
                  <a:lnTo>
                    <a:pt x="2684" y="2635"/>
                  </a:lnTo>
                  <a:cubicBezTo>
                    <a:pt x="2684" y="2831"/>
                    <a:pt x="2535" y="3089"/>
                    <a:pt x="2365" y="3188"/>
                  </a:cubicBezTo>
                  <a:lnTo>
                    <a:pt x="540" y="4241"/>
                  </a:lnTo>
                  <a:cubicBezTo>
                    <a:pt x="515" y="4255"/>
                    <a:pt x="487" y="4266"/>
                    <a:pt x="459" y="4273"/>
                  </a:cubicBezTo>
                  <a:cubicBezTo>
                    <a:pt x="454" y="4268"/>
                    <a:pt x="441" y="4241"/>
                    <a:pt x="441" y="4184"/>
                  </a:cubicBezTo>
                  <a:lnTo>
                    <a:pt x="441" y="2076"/>
                  </a:lnTo>
                  <a:cubicBezTo>
                    <a:pt x="441" y="1879"/>
                    <a:pt x="590" y="1622"/>
                    <a:pt x="761" y="1523"/>
                  </a:cubicBezTo>
                  <a:lnTo>
                    <a:pt x="2585" y="470"/>
                  </a:lnTo>
                  <a:cubicBezTo>
                    <a:pt x="2611" y="455"/>
                    <a:pt x="2637" y="444"/>
                    <a:pt x="2666" y="438"/>
                  </a:cubicBezTo>
                  <a:close/>
                  <a:moveTo>
                    <a:pt x="2669" y="0"/>
                  </a:moveTo>
                  <a:cubicBezTo>
                    <a:pt x="2572" y="0"/>
                    <a:pt x="2467" y="30"/>
                    <a:pt x="2365" y="88"/>
                  </a:cubicBezTo>
                  <a:lnTo>
                    <a:pt x="540" y="1143"/>
                  </a:lnTo>
                  <a:cubicBezTo>
                    <a:pt x="232" y="1319"/>
                    <a:pt x="0" y="1721"/>
                    <a:pt x="0" y="2076"/>
                  </a:cubicBezTo>
                  <a:lnTo>
                    <a:pt x="0" y="4184"/>
                  </a:lnTo>
                  <a:cubicBezTo>
                    <a:pt x="0" y="4395"/>
                    <a:pt x="87" y="4566"/>
                    <a:pt x="237" y="4653"/>
                  </a:cubicBezTo>
                  <a:cubicBezTo>
                    <a:pt x="301" y="4690"/>
                    <a:pt x="376" y="4710"/>
                    <a:pt x="451" y="4710"/>
                  </a:cubicBezTo>
                  <a:cubicBezTo>
                    <a:pt x="453" y="4710"/>
                    <a:pt x="456" y="4710"/>
                    <a:pt x="458" y="4710"/>
                  </a:cubicBezTo>
                  <a:cubicBezTo>
                    <a:pt x="564" y="4708"/>
                    <a:pt x="670" y="4677"/>
                    <a:pt x="761" y="4622"/>
                  </a:cubicBezTo>
                  <a:lnTo>
                    <a:pt x="2586" y="3568"/>
                  </a:lnTo>
                  <a:cubicBezTo>
                    <a:pt x="2892" y="3391"/>
                    <a:pt x="3125" y="2989"/>
                    <a:pt x="3125" y="2633"/>
                  </a:cubicBezTo>
                  <a:lnTo>
                    <a:pt x="3125" y="526"/>
                  </a:lnTo>
                  <a:cubicBezTo>
                    <a:pt x="3125" y="315"/>
                    <a:pt x="3037" y="144"/>
                    <a:pt x="2889" y="58"/>
                  </a:cubicBezTo>
                  <a:cubicBezTo>
                    <a:pt x="2823" y="19"/>
                    <a:pt x="2748"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2"/>
            <p:cNvSpPr/>
            <p:nvPr/>
          </p:nvSpPr>
          <p:spPr>
            <a:xfrm>
              <a:off x="2705525" y="2518325"/>
              <a:ext cx="201300" cy="145500"/>
            </a:xfrm>
            <a:custGeom>
              <a:avLst/>
              <a:gdLst/>
              <a:ahLst/>
              <a:cxnLst/>
              <a:rect l="l" t="t" r="r" b="b"/>
              <a:pathLst>
                <a:path w="8052" h="5820" extrusionOk="0">
                  <a:moveTo>
                    <a:pt x="7814" y="0"/>
                  </a:moveTo>
                  <a:cubicBezTo>
                    <a:pt x="7756" y="0"/>
                    <a:pt x="7691" y="19"/>
                    <a:pt x="7623" y="59"/>
                  </a:cubicBezTo>
                  <a:lnTo>
                    <a:pt x="430" y="4212"/>
                  </a:lnTo>
                  <a:cubicBezTo>
                    <a:pt x="193" y="4348"/>
                    <a:pt x="1" y="4682"/>
                    <a:pt x="1" y="4955"/>
                  </a:cubicBezTo>
                  <a:lnTo>
                    <a:pt x="1" y="5513"/>
                  </a:lnTo>
                  <a:cubicBezTo>
                    <a:pt x="1" y="5707"/>
                    <a:pt x="98" y="5819"/>
                    <a:pt x="239" y="5819"/>
                  </a:cubicBezTo>
                  <a:cubicBezTo>
                    <a:pt x="296" y="5819"/>
                    <a:pt x="361" y="5801"/>
                    <a:pt x="430" y="5761"/>
                  </a:cubicBezTo>
                  <a:lnTo>
                    <a:pt x="7623" y="1608"/>
                  </a:lnTo>
                  <a:cubicBezTo>
                    <a:pt x="7859" y="1471"/>
                    <a:pt x="8052" y="1139"/>
                    <a:pt x="8052" y="865"/>
                  </a:cubicBezTo>
                  <a:lnTo>
                    <a:pt x="8052" y="306"/>
                  </a:lnTo>
                  <a:cubicBezTo>
                    <a:pt x="8052" y="112"/>
                    <a:pt x="7955"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2"/>
            <p:cNvSpPr/>
            <p:nvPr/>
          </p:nvSpPr>
          <p:spPr>
            <a:xfrm>
              <a:off x="3044900" y="2371825"/>
              <a:ext cx="78150" cy="117750"/>
            </a:xfrm>
            <a:custGeom>
              <a:avLst/>
              <a:gdLst/>
              <a:ahLst/>
              <a:cxnLst/>
              <a:rect l="l" t="t" r="r" b="b"/>
              <a:pathLst>
                <a:path w="3126" h="4710" extrusionOk="0">
                  <a:moveTo>
                    <a:pt x="2666" y="437"/>
                  </a:moveTo>
                  <a:cubicBezTo>
                    <a:pt x="2671" y="444"/>
                    <a:pt x="2685" y="471"/>
                    <a:pt x="2685" y="527"/>
                  </a:cubicBezTo>
                  <a:lnTo>
                    <a:pt x="2685" y="2634"/>
                  </a:lnTo>
                  <a:cubicBezTo>
                    <a:pt x="2685" y="2831"/>
                    <a:pt x="2535" y="3088"/>
                    <a:pt x="2365" y="3187"/>
                  </a:cubicBezTo>
                  <a:lnTo>
                    <a:pt x="540" y="4240"/>
                  </a:lnTo>
                  <a:cubicBezTo>
                    <a:pt x="515" y="4255"/>
                    <a:pt x="488" y="4266"/>
                    <a:pt x="460" y="4272"/>
                  </a:cubicBezTo>
                  <a:cubicBezTo>
                    <a:pt x="455" y="4267"/>
                    <a:pt x="441" y="4240"/>
                    <a:pt x="441" y="4183"/>
                  </a:cubicBezTo>
                  <a:lnTo>
                    <a:pt x="441" y="2075"/>
                  </a:lnTo>
                  <a:cubicBezTo>
                    <a:pt x="441" y="1879"/>
                    <a:pt x="591" y="1622"/>
                    <a:pt x="761" y="1522"/>
                  </a:cubicBezTo>
                  <a:lnTo>
                    <a:pt x="2585" y="469"/>
                  </a:lnTo>
                  <a:cubicBezTo>
                    <a:pt x="2611" y="455"/>
                    <a:pt x="2638" y="444"/>
                    <a:pt x="2666" y="437"/>
                  </a:cubicBezTo>
                  <a:close/>
                  <a:moveTo>
                    <a:pt x="2669" y="0"/>
                  </a:moveTo>
                  <a:cubicBezTo>
                    <a:pt x="2571" y="0"/>
                    <a:pt x="2467" y="30"/>
                    <a:pt x="2366" y="88"/>
                  </a:cubicBezTo>
                  <a:lnTo>
                    <a:pt x="540" y="1142"/>
                  </a:lnTo>
                  <a:cubicBezTo>
                    <a:pt x="234" y="1320"/>
                    <a:pt x="1" y="1721"/>
                    <a:pt x="1" y="2075"/>
                  </a:cubicBezTo>
                  <a:lnTo>
                    <a:pt x="1" y="4184"/>
                  </a:lnTo>
                  <a:cubicBezTo>
                    <a:pt x="1" y="4395"/>
                    <a:pt x="88" y="4565"/>
                    <a:pt x="238" y="4652"/>
                  </a:cubicBezTo>
                  <a:cubicBezTo>
                    <a:pt x="302" y="4689"/>
                    <a:pt x="376" y="4710"/>
                    <a:pt x="452" y="4710"/>
                  </a:cubicBezTo>
                  <a:cubicBezTo>
                    <a:pt x="454" y="4710"/>
                    <a:pt x="456" y="4710"/>
                    <a:pt x="458" y="4710"/>
                  </a:cubicBezTo>
                  <a:cubicBezTo>
                    <a:pt x="565" y="4707"/>
                    <a:pt x="669" y="4678"/>
                    <a:pt x="761" y="4623"/>
                  </a:cubicBezTo>
                  <a:lnTo>
                    <a:pt x="2587" y="3569"/>
                  </a:lnTo>
                  <a:cubicBezTo>
                    <a:pt x="2893" y="3391"/>
                    <a:pt x="3126" y="2990"/>
                    <a:pt x="3126" y="2634"/>
                  </a:cubicBezTo>
                  <a:lnTo>
                    <a:pt x="3126" y="527"/>
                  </a:lnTo>
                  <a:cubicBezTo>
                    <a:pt x="3126" y="316"/>
                    <a:pt x="3040" y="144"/>
                    <a:pt x="2889" y="57"/>
                  </a:cubicBezTo>
                  <a:cubicBezTo>
                    <a:pt x="2822" y="19"/>
                    <a:pt x="2747"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2"/>
            <p:cNvSpPr/>
            <p:nvPr/>
          </p:nvSpPr>
          <p:spPr>
            <a:xfrm>
              <a:off x="3151050" y="2261125"/>
              <a:ext cx="201300" cy="145500"/>
            </a:xfrm>
            <a:custGeom>
              <a:avLst/>
              <a:gdLst/>
              <a:ahLst/>
              <a:cxnLst/>
              <a:rect l="l" t="t" r="r" b="b"/>
              <a:pathLst>
                <a:path w="8052" h="5820" extrusionOk="0">
                  <a:moveTo>
                    <a:pt x="7814" y="0"/>
                  </a:moveTo>
                  <a:cubicBezTo>
                    <a:pt x="7756" y="0"/>
                    <a:pt x="7691" y="19"/>
                    <a:pt x="7622" y="58"/>
                  </a:cubicBezTo>
                  <a:lnTo>
                    <a:pt x="430" y="4212"/>
                  </a:lnTo>
                  <a:cubicBezTo>
                    <a:pt x="193" y="4348"/>
                    <a:pt x="0" y="4682"/>
                    <a:pt x="0" y="4955"/>
                  </a:cubicBezTo>
                  <a:lnTo>
                    <a:pt x="0" y="5513"/>
                  </a:lnTo>
                  <a:cubicBezTo>
                    <a:pt x="0" y="5708"/>
                    <a:pt x="97" y="5820"/>
                    <a:pt x="238" y="5820"/>
                  </a:cubicBezTo>
                  <a:cubicBezTo>
                    <a:pt x="296" y="5820"/>
                    <a:pt x="361" y="5801"/>
                    <a:pt x="430" y="5762"/>
                  </a:cubicBezTo>
                  <a:lnTo>
                    <a:pt x="7622" y="1608"/>
                  </a:lnTo>
                  <a:cubicBezTo>
                    <a:pt x="7859" y="1472"/>
                    <a:pt x="8051" y="1139"/>
                    <a:pt x="8051" y="865"/>
                  </a:cubicBezTo>
                  <a:lnTo>
                    <a:pt x="8051" y="306"/>
                  </a:lnTo>
                  <a:cubicBezTo>
                    <a:pt x="8051" y="112"/>
                    <a:pt x="7954"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2"/>
            <p:cNvSpPr/>
            <p:nvPr/>
          </p:nvSpPr>
          <p:spPr>
            <a:xfrm>
              <a:off x="2271175" y="1983875"/>
              <a:ext cx="1086375" cy="672775"/>
            </a:xfrm>
            <a:custGeom>
              <a:avLst/>
              <a:gdLst/>
              <a:ahLst/>
              <a:cxnLst/>
              <a:rect l="l" t="t" r="r" b="b"/>
              <a:pathLst>
                <a:path w="43455" h="26911" extrusionOk="0">
                  <a:moveTo>
                    <a:pt x="43066" y="1"/>
                  </a:moveTo>
                  <a:cubicBezTo>
                    <a:pt x="42972" y="1"/>
                    <a:pt x="42865" y="32"/>
                    <a:pt x="42752" y="96"/>
                  </a:cubicBezTo>
                  <a:lnTo>
                    <a:pt x="702" y="24370"/>
                  </a:lnTo>
                  <a:cubicBezTo>
                    <a:pt x="314" y="24594"/>
                    <a:pt x="1" y="25138"/>
                    <a:pt x="1" y="25585"/>
                  </a:cubicBezTo>
                  <a:lnTo>
                    <a:pt x="1" y="26409"/>
                  </a:lnTo>
                  <a:cubicBezTo>
                    <a:pt x="1" y="26727"/>
                    <a:pt x="159" y="26910"/>
                    <a:pt x="389" y="26910"/>
                  </a:cubicBezTo>
                  <a:cubicBezTo>
                    <a:pt x="483" y="26910"/>
                    <a:pt x="589" y="26880"/>
                    <a:pt x="702" y="26815"/>
                  </a:cubicBezTo>
                  <a:lnTo>
                    <a:pt x="42752" y="2545"/>
                  </a:lnTo>
                  <a:cubicBezTo>
                    <a:pt x="43141" y="2320"/>
                    <a:pt x="43455" y="1776"/>
                    <a:pt x="43455" y="1329"/>
                  </a:cubicBezTo>
                  <a:lnTo>
                    <a:pt x="43455" y="501"/>
                  </a:lnTo>
                  <a:cubicBezTo>
                    <a:pt x="43455" y="184"/>
                    <a:pt x="43297" y="1"/>
                    <a:pt x="4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2"/>
            <p:cNvSpPr/>
            <p:nvPr/>
          </p:nvSpPr>
          <p:spPr>
            <a:xfrm>
              <a:off x="2191150" y="1823400"/>
              <a:ext cx="1086350" cy="672775"/>
            </a:xfrm>
            <a:custGeom>
              <a:avLst/>
              <a:gdLst/>
              <a:ahLst/>
              <a:cxnLst/>
              <a:rect l="l" t="t" r="r" b="b"/>
              <a:pathLst>
                <a:path w="43454" h="26911" extrusionOk="0">
                  <a:moveTo>
                    <a:pt x="43065" y="1"/>
                  </a:moveTo>
                  <a:cubicBezTo>
                    <a:pt x="42971" y="1"/>
                    <a:pt x="42865" y="32"/>
                    <a:pt x="42752" y="96"/>
                  </a:cubicBezTo>
                  <a:lnTo>
                    <a:pt x="702" y="24370"/>
                  </a:lnTo>
                  <a:cubicBezTo>
                    <a:pt x="315" y="24593"/>
                    <a:pt x="1" y="25138"/>
                    <a:pt x="1" y="25585"/>
                  </a:cubicBezTo>
                  <a:lnTo>
                    <a:pt x="1" y="26410"/>
                  </a:lnTo>
                  <a:cubicBezTo>
                    <a:pt x="1" y="26728"/>
                    <a:pt x="158" y="26911"/>
                    <a:pt x="388" y="26911"/>
                  </a:cubicBezTo>
                  <a:cubicBezTo>
                    <a:pt x="483" y="26911"/>
                    <a:pt x="589" y="26880"/>
                    <a:pt x="702" y="26815"/>
                  </a:cubicBezTo>
                  <a:lnTo>
                    <a:pt x="42752" y="2545"/>
                  </a:lnTo>
                  <a:cubicBezTo>
                    <a:pt x="43140" y="2321"/>
                    <a:pt x="43454" y="1777"/>
                    <a:pt x="43454" y="1330"/>
                  </a:cubicBezTo>
                  <a:lnTo>
                    <a:pt x="43454" y="502"/>
                  </a:lnTo>
                  <a:cubicBezTo>
                    <a:pt x="43454" y="184"/>
                    <a:pt x="43295" y="1"/>
                    <a:pt x="43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2"/>
            <p:cNvSpPr/>
            <p:nvPr/>
          </p:nvSpPr>
          <p:spPr>
            <a:xfrm>
              <a:off x="2271175" y="2108350"/>
              <a:ext cx="1086375" cy="672775"/>
            </a:xfrm>
            <a:custGeom>
              <a:avLst/>
              <a:gdLst/>
              <a:ahLst/>
              <a:cxnLst/>
              <a:rect l="l" t="t" r="r" b="b"/>
              <a:pathLst>
                <a:path w="43455" h="26911" extrusionOk="0">
                  <a:moveTo>
                    <a:pt x="43066" y="1"/>
                  </a:moveTo>
                  <a:cubicBezTo>
                    <a:pt x="42972" y="1"/>
                    <a:pt x="42865" y="31"/>
                    <a:pt x="42752" y="96"/>
                  </a:cubicBezTo>
                  <a:lnTo>
                    <a:pt x="702" y="24370"/>
                  </a:lnTo>
                  <a:cubicBezTo>
                    <a:pt x="314" y="24593"/>
                    <a:pt x="1" y="25138"/>
                    <a:pt x="1" y="25585"/>
                  </a:cubicBezTo>
                  <a:lnTo>
                    <a:pt x="1" y="26410"/>
                  </a:lnTo>
                  <a:cubicBezTo>
                    <a:pt x="1" y="26727"/>
                    <a:pt x="159" y="26910"/>
                    <a:pt x="389" y="26910"/>
                  </a:cubicBezTo>
                  <a:cubicBezTo>
                    <a:pt x="483" y="26910"/>
                    <a:pt x="589" y="26879"/>
                    <a:pt x="702" y="26815"/>
                  </a:cubicBezTo>
                  <a:lnTo>
                    <a:pt x="42752" y="2544"/>
                  </a:lnTo>
                  <a:cubicBezTo>
                    <a:pt x="43141" y="2321"/>
                    <a:pt x="43455" y="1777"/>
                    <a:pt x="43455" y="1329"/>
                  </a:cubicBezTo>
                  <a:lnTo>
                    <a:pt x="43455" y="502"/>
                  </a:lnTo>
                  <a:cubicBezTo>
                    <a:pt x="43455" y="184"/>
                    <a:pt x="43297" y="1"/>
                    <a:pt x="4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2"/>
            <p:cNvSpPr/>
            <p:nvPr/>
          </p:nvSpPr>
          <p:spPr>
            <a:xfrm>
              <a:off x="2123450" y="2652425"/>
              <a:ext cx="99150" cy="149375"/>
            </a:xfrm>
            <a:custGeom>
              <a:avLst/>
              <a:gdLst/>
              <a:ahLst/>
              <a:cxnLst/>
              <a:rect l="l" t="t" r="r" b="b"/>
              <a:pathLst>
                <a:path w="3966" h="5975" extrusionOk="0">
                  <a:moveTo>
                    <a:pt x="3023" y="1"/>
                  </a:moveTo>
                  <a:cubicBezTo>
                    <a:pt x="2753" y="1"/>
                    <a:pt x="2430" y="99"/>
                    <a:pt x="2059" y="313"/>
                  </a:cubicBezTo>
                  <a:cubicBezTo>
                    <a:pt x="976" y="939"/>
                    <a:pt x="230" y="2133"/>
                    <a:pt x="1" y="3393"/>
                  </a:cubicBezTo>
                  <a:lnTo>
                    <a:pt x="1206" y="3124"/>
                  </a:lnTo>
                  <a:cubicBezTo>
                    <a:pt x="1343" y="2599"/>
                    <a:pt x="1549" y="2226"/>
                    <a:pt x="2021" y="1952"/>
                  </a:cubicBezTo>
                  <a:cubicBezTo>
                    <a:pt x="2168" y="1868"/>
                    <a:pt x="2286" y="1831"/>
                    <a:pt x="2378" y="1831"/>
                  </a:cubicBezTo>
                  <a:cubicBezTo>
                    <a:pt x="2597" y="1831"/>
                    <a:pt x="2677" y="2035"/>
                    <a:pt x="2677" y="2286"/>
                  </a:cubicBezTo>
                  <a:cubicBezTo>
                    <a:pt x="2677" y="2692"/>
                    <a:pt x="2402" y="3155"/>
                    <a:pt x="1305" y="4247"/>
                  </a:cubicBezTo>
                  <a:lnTo>
                    <a:pt x="1305" y="5975"/>
                  </a:lnTo>
                  <a:lnTo>
                    <a:pt x="2593" y="5231"/>
                  </a:lnTo>
                  <a:lnTo>
                    <a:pt x="2593" y="4276"/>
                  </a:lnTo>
                  <a:cubicBezTo>
                    <a:pt x="3233" y="3590"/>
                    <a:pt x="3965" y="2568"/>
                    <a:pt x="3965" y="1317"/>
                  </a:cubicBezTo>
                  <a:cubicBezTo>
                    <a:pt x="3965" y="501"/>
                    <a:pt x="3629" y="1"/>
                    <a:pt x="3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2"/>
            <p:cNvSpPr/>
            <p:nvPr/>
          </p:nvSpPr>
          <p:spPr>
            <a:xfrm>
              <a:off x="2155675" y="2805950"/>
              <a:ext cx="32600" cy="45100"/>
            </a:xfrm>
            <a:custGeom>
              <a:avLst/>
              <a:gdLst/>
              <a:ahLst/>
              <a:cxnLst/>
              <a:rect l="l" t="t" r="r" b="b"/>
              <a:pathLst>
                <a:path w="1304" h="1804" extrusionOk="0">
                  <a:moveTo>
                    <a:pt x="971" y="1"/>
                  </a:moveTo>
                  <a:cubicBezTo>
                    <a:pt x="883" y="1"/>
                    <a:pt x="778" y="33"/>
                    <a:pt x="656" y="104"/>
                  </a:cubicBezTo>
                  <a:cubicBezTo>
                    <a:pt x="221" y="355"/>
                    <a:pt x="0" y="828"/>
                    <a:pt x="0" y="1276"/>
                  </a:cubicBezTo>
                  <a:cubicBezTo>
                    <a:pt x="0" y="1596"/>
                    <a:pt x="113" y="1804"/>
                    <a:pt x="337" y="1804"/>
                  </a:cubicBezTo>
                  <a:cubicBezTo>
                    <a:pt x="426" y="1804"/>
                    <a:pt x="532" y="1771"/>
                    <a:pt x="656" y="1700"/>
                  </a:cubicBezTo>
                  <a:cubicBezTo>
                    <a:pt x="1090" y="1450"/>
                    <a:pt x="1303" y="970"/>
                    <a:pt x="1303" y="523"/>
                  </a:cubicBezTo>
                  <a:cubicBezTo>
                    <a:pt x="1303" y="203"/>
                    <a:pt x="1191"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2"/>
            <p:cNvSpPr/>
            <p:nvPr/>
          </p:nvSpPr>
          <p:spPr>
            <a:xfrm>
              <a:off x="2170250" y="2909225"/>
              <a:ext cx="45350" cy="72700"/>
            </a:xfrm>
            <a:custGeom>
              <a:avLst/>
              <a:gdLst/>
              <a:ahLst/>
              <a:cxnLst/>
              <a:rect l="l" t="t" r="r" b="b"/>
              <a:pathLst>
                <a:path w="1814" h="2908" extrusionOk="0">
                  <a:moveTo>
                    <a:pt x="1575" y="0"/>
                  </a:moveTo>
                  <a:cubicBezTo>
                    <a:pt x="1497" y="0"/>
                    <a:pt x="1408" y="65"/>
                    <a:pt x="1352" y="173"/>
                  </a:cubicBezTo>
                  <a:lnTo>
                    <a:pt x="866" y="1100"/>
                  </a:lnTo>
                  <a:lnTo>
                    <a:pt x="329" y="694"/>
                  </a:lnTo>
                  <a:cubicBezTo>
                    <a:pt x="308" y="678"/>
                    <a:pt x="285" y="670"/>
                    <a:pt x="260" y="670"/>
                  </a:cubicBezTo>
                  <a:cubicBezTo>
                    <a:pt x="192" y="670"/>
                    <a:pt x="116" y="726"/>
                    <a:pt x="68" y="820"/>
                  </a:cubicBezTo>
                  <a:cubicBezTo>
                    <a:pt x="1" y="947"/>
                    <a:pt x="9" y="1098"/>
                    <a:pt x="88" y="1157"/>
                  </a:cubicBezTo>
                  <a:lnTo>
                    <a:pt x="625" y="1563"/>
                  </a:lnTo>
                  <a:lnTo>
                    <a:pt x="139" y="2490"/>
                  </a:lnTo>
                  <a:cubicBezTo>
                    <a:pt x="62" y="2638"/>
                    <a:pt x="72" y="2813"/>
                    <a:pt x="161" y="2881"/>
                  </a:cubicBezTo>
                  <a:cubicBezTo>
                    <a:pt x="185" y="2899"/>
                    <a:pt x="213" y="2908"/>
                    <a:pt x="241" y="2908"/>
                  </a:cubicBezTo>
                  <a:cubicBezTo>
                    <a:pt x="320" y="2908"/>
                    <a:pt x="407" y="2843"/>
                    <a:pt x="464" y="2735"/>
                  </a:cubicBezTo>
                  <a:lnTo>
                    <a:pt x="949" y="1808"/>
                  </a:lnTo>
                  <a:lnTo>
                    <a:pt x="1488" y="2215"/>
                  </a:lnTo>
                  <a:cubicBezTo>
                    <a:pt x="1508" y="2231"/>
                    <a:pt x="1532" y="2238"/>
                    <a:pt x="1556" y="2238"/>
                  </a:cubicBezTo>
                  <a:cubicBezTo>
                    <a:pt x="1623" y="2238"/>
                    <a:pt x="1699" y="2183"/>
                    <a:pt x="1748" y="2089"/>
                  </a:cubicBezTo>
                  <a:cubicBezTo>
                    <a:pt x="1814" y="1961"/>
                    <a:pt x="1806" y="1811"/>
                    <a:pt x="1729" y="1752"/>
                  </a:cubicBezTo>
                  <a:lnTo>
                    <a:pt x="1191" y="1346"/>
                  </a:lnTo>
                  <a:lnTo>
                    <a:pt x="1676" y="419"/>
                  </a:lnTo>
                  <a:cubicBezTo>
                    <a:pt x="1754" y="271"/>
                    <a:pt x="1744" y="95"/>
                    <a:pt x="1654" y="27"/>
                  </a:cubicBezTo>
                  <a:cubicBezTo>
                    <a:pt x="1631" y="9"/>
                    <a:pt x="1603"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2"/>
            <p:cNvSpPr/>
            <p:nvPr/>
          </p:nvSpPr>
          <p:spPr>
            <a:xfrm>
              <a:off x="2153875" y="3350725"/>
              <a:ext cx="78125" cy="117750"/>
            </a:xfrm>
            <a:custGeom>
              <a:avLst/>
              <a:gdLst/>
              <a:ahLst/>
              <a:cxnLst/>
              <a:rect l="l" t="t" r="r" b="b"/>
              <a:pathLst>
                <a:path w="3125" h="4710" extrusionOk="0">
                  <a:moveTo>
                    <a:pt x="2667" y="437"/>
                  </a:moveTo>
                  <a:cubicBezTo>
                    <a:pt x="2671" y="442"/>
                    <a:pt x="2685" y="469"/>
                    <a:pt x="2686" y="526"/>
                  </a:cubicBezTo>
                  <a:lnTo>
                    <a:pt x="2686" y="2633"/>
                  </a:lnTo>
                  <a:cubicBezTo>
                    <a:pt x="2686" y="2829"/>
                    <a:pt x="2536" y="3088"/>
                    <a:pt x="2366" y="3186"/>
                  </a:cubicBezTo>
                  <a:lnTo>
                    <a:pt x="540" y="4240"/>
                  </a:lnTo>
                  <a:cubicBezTo>
                    <a:pt x="516" y="4255"/>
                    <a:pt x="489" y="4266"/>
                    <a:pt x="459" y="4272"/>
                  </a:cubicBezTo>
                  <a:cubicBezTo>
                    <a:pt x="455" y="4266"/>
                    <a:pt x="442" y="4240"/>
                    <a:pt x="442" y="4183"/>
                  </a:cubicBezTo>
                  <a:lnTo>
                    <a:pt x="442" y="2075"/>
                  </a:lnTo>
                  <a:cubicBezTo>
                    <a:pt x="442" y="1878"/>
                    <a:pt x="591" y="1621"/>
                    <a:pt x="761" y="1522"/>
                  </a:cubicBezTo>
                  <a:lnTo>
                    <a:pt x="2586" y="469"/>
                  </a:lnTo>
                  <a:cubicBezTo>
                    <a:pt x="2611" y="453"/>
                    <a:pt x="2638" y="444"/>
                    <a:pt x="2667" y="437"/>
                  </a:cubicBezTo>
                  <a:close/>
                  <a:moveTo>
                    <a:pt x="2669" y="0"/>
                  </a:moveTo>
                  <a:cubicBezTo>
                    <a:pt x="2572" y="0"/>
                    <a:pt x="2468" y="30"/>
                    <a:pt x="2366" y="88"/>
                  </a:cubicBezTo>
                  <a:lnTo>
                    <a:pt x="540" y="1142"/>
                  </a:lnTo>
                  <a:cubicBezTo>
                    <a:pt x="233" y="1319"/>
                    <a:pt x="1" y="1720"/>
                    <a:pt x="1" y="2075"/>
                  </a:cubicBezTo>
                  <a:lnTo>
                    <a:pt x="1" y="4184"/>
                  </a:lnTo>
                  <a:cubicBezTo>
                    <a:pt x="1" y="4395"/>
                    <a:pt x="88" y="4565"/>
                    <a:pt x="238" y="4651"/>
                  </a:cubicBezTo>
                  <a:cubicBezTo>
                    <a:pt x="305" y="4690"/>
                    <a:pt x="381" y="4710"/>
                    <a:pt x="458" y="4710"/>
                  </a:cubicBezTo>
                  <a:cubicBezTo>
                    <a:pt x="565" y="4707"/>
                    <a:pt x="670" y="4677"/>
                    <a:pt x="762" y="4622"/>
                  </a:cubicBezTo>
                  <a:lnTo>
                    <a:pt x="2586" y="3567"/>
                  </a:lnTo>
                  <a:cubicBezTo>
                    <a:pt x="2893" y="3390"/>
                    <a:pt x="3125" y="2989"/>
                    <a:pt x="3125" y="2633"/>
                  </a:cubicBezTo>
                  <a:lnTo>
                    <a:pt x="3125" y="526"/>
                  </a:lnTo>
                  <a:cubicBezTo>
                    <a:pt x="3125" y="315"/>
                    <a:pt x="3039" y="143"/>
                    <a:pt x="2889" y="57"/>
                  </a:cubicBezTo>
                  <a:cubicBezTo>
                    <a:pt x="2823" y="19"/>
                    <a:pt x="2748"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2"/>
            <p:cNvSpPr/>
            <p:nvPr/>
          </p:nvSpPr>
          <p:spPr>
            <a:xfrm>
              <a:off x="2260025" y="3240000"/>
              <a:ext cx="201300" cy="145525"/>
            </a:xfrm>
            <a:custGeom>
              <a:avLst/>
              <a:gdLst/>
              <a:ahLst/>
              <a:cxnLst/>
              <a:rect l="l" t="t" r="r" b="b"/>
              <a:pathLst>
                <a:path w="8052" h="5821" extrusionOk="0">
                  <a:moveTo>
                    <a:pt x="7814" y="1"/>
                  </a:moveTo>
                  <a:cubicBezTo>
                    <a:pt x="7756" y="1"/>
                    <a:pt x="7691" y="20"/>
                    <a:pt x="7622" y="59"/>
                  </a:cubicBezTo>
                  <a:lnTo>
                    <a:pt x="429" y="4212"/>
                  </a:lnTo>
                  <a:cubicBezTo>
                    <a:pt x="194" y="4349"/>
                    <a:pt x="0" y="4683"/>
                    <a:pt x="0" y="4956"/>
                  </a:cubicBezTo>
                  <a:lnTo>
                    <a:pt x="0" y="5515"/>
                  </a:lnTo>
                  <a:cubicBezTo>
                    <a:pt x="0" y="5709"/>
                    <a:pt x="97" y="5821"/>
                    <a:pt x="238" y="5821"/>
                  </a:cubicBezTo>
                  <a:cubicBezTo>
                    <a:pt x="296" y="5821"/>
                    <a:pt x="361" y="5802"/>
                    <a:pt x="429" y="5763"/>
                  </a:cubicBezTo>
                  <a:lnTo>
                    <a:pt x="7622" y="1609"/>
                  </a:lnTo>
                  <a:cubicBezTo>
                    <a:pt x="7859" y="1473"/>
                    <a:pt x="8051" y="1140"/>
                    <a:pt x="8051" y="866"/>
                  </a:cubicBezTo>
                  <a:lnTo>
                    <a:pt x="8051" y="307"/>
                  </a:lnTo>
                  <a:cubicBezTo>
                    <a:pt x="8051" y="113"/>
                    <a:pt x="7954" y="1"/>
                    <a:pt x="7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2"/>
            <p:cNvSpPr/>
            <p:nvPr/>
          </p:nvSpPr>
          <p:spPr>
            <a:xfrm>
              <a:off x="2599400" y="3093500"/>
              <a:ext cx="78150" cy="117775"/>
            </a:xfrm>
            <a:custGeom>
              <a:avLst/>
              <a:gdLst/>
              <a:ahLst/>
              <a:cxnLst/>
              <a:rect l="l" t="t" r="r" b="b"/>
              <a:pathLst>
                <a:path w="3126" h="4711" extrusionOk="0">
                  <a:moveTo>
                    <a:pt x="2666" y="438"/>
                  </a:moveTo>
                  <a:cubicBezTo>
                    <a:pt x="2671" y="443"/>
                    <a:pt x="2684" y="470"/>
                    <a:pt x="2684" y="528"/>
                  </a:cubicBezTo>
                  <a:lnTo>
                    <a:pt x="2684" y="2635"/>
                  </a:lnTo>
                  <a:cubicBezTo>
                    <a:pt x="2684" y="2831"/>
                    <a:pt x="2535" y="3090"/>
                    <a:pt x="2365" y="3188"/>
                  </a:cubicBezTo>
                  <a:lnTo>
                    <a:pt x="540" y="4241"/>
                  </a:lnTo>
                  <a:cubicBezTo>
                    <a:pt x="515" y="4256"/>
                    <a:pt x="487" y="4267"/>
                    <a:pt x="459" y="4273"/>
                  </a:cubicBezTo>
                  <a:cubicBezTo>
                    <a:pt x="454" y="4268"/>
                    <a:pt x="441" y="4241"/>
                    <a:pt x="441" y="4185"/>
                  </a:cubicBezTo>
                  <a:lnTo>
                    <a:pt x="441" y="2076"/>
                  </a:lnTo>
                  <a:cubicBezTo>
                    <a:pt x="441" y="1880"/>
                    <a:pt x="590" y="1622"/>
                    <a:pt x="761" y="1524"/>
                  </a:cubicBezTo>
                  <a:lnTo>
                    <a:pt x="2585" y="470"/>
                  </a:lnTo>
                  <a:cubicBezTo>
                    <a:pt x="2611" y="455"/>
                    <a:pt x="2637" y="444"/>
                    <a:pt x="2666" y="438"/>
                  </a:cubicBezTo>
                  <a:close/>
                  <a:moveTo>
                    <a:pt x="2669" y="1"/>
                  </a:moveTo>
                  <a:cubicBezTo>
                    <a:pt x="2572" y="1"/>
                    <a:pt x="2467" y="30"/>
                    <a:pt x="2365" y="89"/>
                  </a:cubicBezTo>
                  <a:lnTo>
                    <a:pt x="540" y="1143"/>
                  </a:lnTo>
                  <a:cubicBezTo>
                    <a:pt x="232" y="1320"/>
                    <a:pt x="0" y="1722"/>
                    <a:pt x="0" y="2076"/>
                  </a:cubicBezTo>
                  <a:lnTo>
                    <a:pt x="0" y="4185"/>
                  </a:lnTo>
                  <a:cubicBezTo>
                    <a:pt x="0" y="4396"/>
                    <a:pt x="87" y="4566"/>
                    <a:pt x="237" y="4653"/>
                  </a:cubicBezTo>
                  <a:cubicBezTo>
                    <a:pt x="304" y="4691"/>
                    <a:pt x="380" y="4711"/>
                    <a:pt x="458" y="4711"/>
                  </a:cubicBezTo>
                  <a:cubicBezTo>
                    <a:pt x="564" y="4708"/>
                    <a:pt x="670" y="4678"/>
                    <a:pt x="761" y="4622"/>
                  </a:cubicBezTo>
                  <a:lnTo>
                    <a:pt x="2586" y="3568"/>
                  </a:lnTo>
                  <a:cubicBezTo>
                    <a:pt x="2892" y="3392"/>
                    <a:pt x="3125" y="2989"/>
                    <a:pt x="3125" y="2635"/>
                  </a:cubicBezTo>
                  <a:lnTo>
                    <a:pt x="3125" y="526"/>
                  </a:lnTo>
                  <a:cubicBezTo>
                    <a:pt x="3125" y="316"/>
                    <a:pt x="3037" y="144"/>
                    <a:pt x="2889" y="58"/>
                  </a:cubicBezTo>
                  <a:cubicBezTo>
                    <a:pt x="2823" y="20"/>
                    <a:pt x="2748"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2"/>
            <p:cNvSpPr/>
            <p:nvPr/>
          </p:nvSpPr>
          <p:spPr>
            <a:xfrm>
              <a:off x="2705525" y="2982800"/>
              <a:ext cx="201300" cy="145500"/>
            </a:xfrm>
            <a:custGeom>
              <a:avLst/>
              <a:gdLst/>
              <a:ahLst/>
              <a:cxnLst/>
              <a:rect l="l" t="t" r="r" b="b"/>
              <a:pathLst>
                <a:path w="8052" h="5820" extrusionOk="0">
                  <a:moveTo>
                    <a:pt x="7814" y="0"/>
                  </a:moveTo>
                  <a:cubicBezTo>
                    <a:pt x="7757" y="0"/>
                    <a:pt x="7691" y="19"/>
                    <a:pt x="7623" y="59"/>
                  </a:cubicBezTo>
                  <a:lnTo>
                    <a:pt x="430" y="4213"/>
                  </a:lnTo>
                  <a:cubicBezTo>
                    <a:pt x="193" y="4349"/>
                    <a:pt x="1" y="4682"/>
                    <a:pt x="1" y="4956"/>
                  </a:cubicBezTo>
                  <a:lnTo>
                    <a:pt x="1" y="5514"/>
                  </a:lnTo>
                  <a:cubicBezTo>
                    <a:pt x="1" y="5707"/>
                    <a:pt x="98" y="5820"/>
                    <a:pt x="239" y="5820"/>
                  </a:cubicBezTo>
                  <a:cubicBezTo>
                    <a:pt x="296" y="5820"/>
                    <a:pt x="361" y="5801"/>
                    <a:pt x="430" y="5761"/>
                  </a:cubicBezTo>
                  <a:lnTo>
                    <a:pt x="7623" y="1609"/>
                  </a:lnTo>
                  <a:cubicBezTo>
                    <a:pt x="7859" y="1472"/>
                    <a:pt x="8052" y="1139"/>
                    <a:pt x="8052" y="866"/>
                  </a:cubicBezTo>
                  <a:lnTo>
                    <a:pt x="8052" y="307"/>
                  </a:lnTo>
                  <a:cubicBezTo>
                    <a:pt x="8052" y="113"/>
                    <a:pt x="7955"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2"/>
            <p:cNvSpPr/>
            <p:nvPr/>
          </p:nvSpPr>
          <p:spPr>
            <a:xfrm>
              <a:off x="3044900" y="2836300"/>
              <a:ext cx="78125" cy="117775"/>
            </a:xfrm>
            <a:custGeom>
              <a:avLst/>
              <a:gdLst/>
              <a:ahLst/>
              <a:cxnLst/>
              <a:rect l="l" t="t" r="r" b="b"/>
              <a:pathLst>
                <a:path w="3125" h="4711" extrusionOk="0">
                  <a:moveTo>
                    <a:pt x="2666" y="438"/>
                  </a:moveTo>
                  <a:cubicBezTo>
                    <a:pt x="2671" y="444"/>
                    <a:pt x="2685" y="471"/>
                    <a:pt x="2685" y="527"/>
                  </a:cubicBezTo>
                  <a:lnTo>
                    <a:pt x="2685" y="2635"/>
                  </a:lnTo>
                  <a:cubicBezTo>
                    <a:pt x="2685" y="2831"/>
                    <a:pt x="2535" y="3088"/>
                    <a:pt x="2365" y="3188"/>
                  </a:cubicBezTo>
                  <a:lnTo>
                    <a:pt x="540" y="4241"/>
                  </a:lnTo>
                  <a:cubicBezTo>
                    <a:pt x="515" y="4256"/>
                    <a:pt x="488" y="4267"/>
                    <a:pt x="460" y="4273"/>
                  </a:cubicBezTo>
                  <a:cubicBezTo>
                    <a:pt x="455" y="4268"/>
                    <a:pt x="441" y="4241"/>
                    <a:pt x="441" y="4183"/>
                  </a:cubicBezTo>
                  <a:lnTo>
                    <a:pt x="441" y="2076"/>
                  </a:lnTo>
                  <a:cubicBezTo>
                    <a:pt x="441" y="1880"/>
                    <a:pt x="591" y="1622"/>
                    <a:pt x="761" y="1523"/>
                  </a:cubicBezTo>
                  <a:lnTo>
                    <a:pt x="2585" y="470"/>
                  </a:lnTo>
                  <a:cubicBezTo>
                    <a:pt x="2610" y="455"/>
                    <a:pt x="2638" y="444"/>
                    <a:pt x="2666" y="438"/>
                  </a:cubicBezTo>
                  <a:close/>
                  <a:moveTo>
                    <a:pt x="2669" y="1"/>
                  </a:moveTo>
                  <a:cubicBezTo>
                    <a:pt x="2571" y="1"/>
                    <a:pt x="2467" y="30"/>
                    <a:pt x="2366" y="89"/>
                  </a:cubicBezTo>
                  <a:lnTo>
                    <a:pt x="540" y="1143"/>
                  </a:lnTo>
                  <a:cubicBezTo>
                    <a:pt x="234" y="1321"/>
                    <a:pt x="1" y="1722"/>
                    <a:pt x="1" y="2077"/>
                  </a:cubicBezTo>
                  <a:lnTo>
                    <a:pt x="1" y="4184"/>
                  </a:lnTo>
                  <a:cubicBezTo>
                    <a:pt x="1" y="4395"/>
                    <a:pt x="88" y="4566"/>
                    <a:pt x="238" y="4653"/>
                  </a:cubicBezTo>
                  <a:cubicBezTo>
                    <a:pt x="302" y="4690"/>
                    <a:pt x="376" y="4710"/>
                    <a:pt x="452" y="4710"/>
                  </a:cubicBezTo>
                  <a:cubicBezTo>
                    <a:pt x="454" y="4710"/>
                    <a:pt x="456" y="4710"/>
                    <a:pt x="458" y="4710"/>
                  </a:cubicBezTo>
                  <a:cubicBezTo>
                    <a:pt x="565" y="4708"/>
                    <a:pt x="669" y="4679"/>
                    <a:pt x="761" y="4622"/>
                  </a:cubicBezTo>
                  <a:lnTo>
                    <a:pt x="2585" y="3569"/>
                  </a:lnTo>
                  <a:cubicBezTo>
                    <a:pt x="2893" y="3391"/>
                    <a:pt x="3125" y="2990"/>
                    <a:pt x="3125" y="2635"/>
                  </a:cubicBezTo>
                  <a:lnTo>
                    <a:pt x="3125" y="527"/>
                  </a:lnTo>
                  <a:cubicBezTo>
                    <a:pt x="3125" y="317"/>
                    <a:pt x="3040" y="145"/>
                    <a:pt x="2889" y="58"/>
                  </a:cubicBezTo>
                  <a:cubicBezTo>
                    <a:pt x="2822" y="20"/>
                    <a:pt x="2747"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2"/>
            <p:cNvSpPr/>
            <p:nvPr/>
          </p:nvSpPr>
          <p:spPr>
            <a:xfrm>
              <a:off x="3151050" y="2725600"/>
              <a:ext cx="201300" cy="145500"/>
            </a:xfrm>
            <a:custGeom>
              <a:avLst/>
              <a:gdLst/>
              <a:ahLst/>
              <a:cxnLst/>
              <a:rect l="l" t="t" r="r" b="b"/>
              <a:pathLst>
                <a:path w="8052" h="5820" extrusionOk="0">
                  <a:moveTo>
                    <a:pt x="7814" y="1"/>
                  </a:moveTo>
                  <a:cubicBezTo>
                    <a:pt x="7756" y="1"/>
                    <a:pt x="7691" y="19"/>
                    <a:pt x="7622" y="59"/>
                  </a:cubicBezTo>
                  <a:lnTo>
                    <a:pt x="430" y="4212"/>
                  </a:lnTo>
                  <a:cubicBezTo>
                    <a:pt x="193" y="4349"/>
                    <a:pt x="0" y="4682"/>
                    <a:pt x="0" y="4955"/>
                  </a:cubicBezTo>
                  <a:lnTo>
                    <a:pt x="0" y="5513"/>
                  </a:lnTo>
                  <a:cubicBezTo>
                    <a:pt x="0" y="5707"/>
                    <a:pt x="97" y="5820"/>
                    <a:pt x="238" y="5820"/>
                  </a:cubicBezTo>
                  <a:cubicBezTo>
                    <a:pt x="296" y="5820"/>
                    <a:pt x="361" y="5801"/>
                    <a:pt x="430" y="5761"/>
                  </a:cubicBezTo>
                  <a:lnTo>
                    <a:pt x="7622" y="1609"/>
                  </a:lnTo>
                  <a:cubicBezTo>
                    <a:pt x="7859" y="1471"/>
                    <a:pt x="8051" y="1139"/>
                    <a:pt x="8051" y="866"/>
                  </a:cubicBezTo>
                  <a:lnTo>
                    <a:pt x="8051" y="307"/>
                  </a:lnTo>
                  <a:cubicBezTo>
                    <a:pt x="8051" y="113"/>
                    <a:pt x="7954" y="1"/>
                    <a:pt x="7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2"/>
            <p:cNvSpPr/>
            <p:nvPr/>
          </p:nvSpPr>
          <p:spPr>
            <a:xfrm>
              <a:off x="2271175" y="2448375"/>
              <a:ext cx="1086375" cy="672750"/>
            </a:xfrm>
            <a:custGeom>
              <a:avLst/>
              <a:gdLst/>
              <a:ahLst/>
              <a:cxnLst/>
              <a:rect l="l" t="t" r="r" b="b"/>
              <a:pathLst>
                <a:path w="43455" h="26910" extrusionOk="0">
                  <a:moveTo>
                    <a:pt x="43067" y="0"/>
                  </a:moveTo>
                  <a:cubicBezTo>
                    <a:pt x="42972" y="0"/>
                    <a:pt x="42865" y="31"/>
                    <a:pt x="42752" y="96"/>
                  </a:cubicBezTo>
                  <a:lnTo>
                    <a:pt x="702" y="24369"/>
                  </a:lnTo>
                  <a:cubicBezTo>
                    <a:pt x="314" y="24593"/>
                    <a:pt x="1" y="25137"/>
                    <a:pt x="1" y="25585"/>
                  </a:cubicBezTo>
                  <a:lnTo>
                    <a:pt x="1" y="26409"/>
                  </a:lnTo>
                  <a:cubicBezTo>
                    <a:pt x="1" y="26726"/>
                    <a:pt x="159" y="26910"/>
                    <a:pt x="389" y="26910"/>
                  </a:cubicBezTo>
                  <a:cubicBezTo>
                    <a:pt x="483" y="26910"/>
                    <a:pt x="589" y="26879"/>
                    <a:pt x="702" y="26814"/>
                  </a:cubicBezTo>
                  <a:lnTo>
                    <a:pt x="42752" y="2544"/>
                  </a:lnTo>
                  <a:cubicBezTo>
                    <a:pt x="43141" y="2320"/>
                    <a:pt x="43455" y="1775"/>
                    <a:pt x="43455" y="1328"/>
                  </a:cubicBezTo>
                  <a:lnTo>
                    <a:pt x="43455" y="500"/>
                  </a:lnTo>
                  <a:cubicBezTo>
                    <a:pt x="43455" y="183"/>
                    <a:pt x="43297" y="0"/>
                    <a:pt x="4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2"/>
            <p:cNvSpPr/>
            <p:nvPr/>
          </p:nvSpPr>
          <p:spPr>
            <a:xfrm>
              <a:off x="2271175" y="2572850"/>
              <a:ext cx="1086375" cy="672750"/>
            </a:xfrm>
            <a:custGeom>
              <a:avLst/>
              <a:gdLst/>
              <a:ahLst/>
              <a:cxnLst/>
              <a:rect l="l" t="t" r="r" b="b"/>
              <a:pathLst>
                <a:path w="43455" h="26910" extrusionOk="0">
                  <a:moveTo>
                    <a:pt x="43067" y="1"/>
                  </a:moveTo>
                  <a:cubicBezTo>
                    <a:pt x="42972" y="1"/>
                    <a:pt x="42865" y="31"/>
                    <a:pt x="42752" y="97"/>
                  </a:cubicBezTo>
                  <a:lnTo>
                    <a:pt x="702" y="24370"/>
                  </a:lnTo>
                  <a:cubicBezTo>
                    <a:pt x="314" y="24593"/>
                    <a:pt x="1" y="25137"/>
                    <a:pt x="1" y="25584"/>
                  </a:cubicBezTo>
                  <a:lnTo>
                    <a:pt x="1" y="26410"/>
                  </a:lnTo>
                  <a:cubicBezTo>
                    <a:pt x="1" y="26727"/>
                    <a:pt x="158" y="26910"/>
                    <a:pt x="388" y="26910"/>
                  </a:cubicBezTo>
                  <a:cubicBezTo>
                    <a:pt x="483" y="26910"/>
                    <a:pt x="589" y="26879"/>
                    <a:pt x="702" y="26814"/>
                  </a:cubicBezTo>
                  <a:lnTo>
                    <a:pt x="42752" y="2544"/>
                  </a:lnTo>
                  <a:cubicBezTo>
                    <a:pt x="43141" y="2321"/>
                    <a:pt x="43455" y="1776"/>
                    <a:pt x="43455" y="1329"/>
                  </a:cubicBezTo>
                  <a:lnTo>
                    <a:pt x="43455" y="501"/>
                  </a:lnTo>
                  <a:cubicBezTo>
                    <a:pt x="43455" y="184"/>
                    <a:pt x="43297" y="1"/>
                    <a:pt x="4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2"/>
            <p:cNvSpPr/>
            <p:nvPr/>
          </p:nvSpPr>
          <p:spPr>
            <a:xfrm>
              <a:off x="2123450" y="3116925"/>
              <a:ext cx="99150" cy="149375"/>
            </a:xfrm>
            <a:custGeom>
              <a:avLst/>
              <a:gdLst/>
              <a:ahLst/>
              <a:cxnLst/>
              <a:rect l="l" t="t" r="r" b="b"/>
              <a:pathLst>
                <a:path w="3966" h="5975" extrusionOk="0">
                  <a:moveTo>
                    <a:pt x="3023" y="0"/>
                  </a:moveTo>
                  <a:cubicBezTo>
                    <a:pt x="2753" y="0"/>
                    <a:pt x="2430" y="99"/>
                    <a:pt x="2059" y="313"/>
                  </a:cubicBezTo>
                  <a:cubicBezTo>
                    <a:pt x="976" y="938"/>
                    <a:pt x="230" y="2132"/>
                    <a:pt x="1" y="3392"/>
                  </a:cubicBezTo>
                  <a:lnTo>
                    <a:pt x="1206" y="3124"/>
                  </a:lnTo>
                  <a:cubicBezTo>
                    <a:pt x="1343" y="2598"/>
                    <a:pt x="1549" y="2224"/>
                    <a:pt x="2021" y="1952"/>
                  </a:cubicBezTo>
                  <a:cubicBezTo>
                    <a:pt x="2168" y="1867"/>
                    <a:pt x="2286" y="1830"/>
                    <a:pt x="2379" y="1830"/>
                  </a:cubicBezTo>
                  <a:cubicBezTo>
                    <a:pt x="2598" y="1830"/>
                    <a:pt x="2677" y="2034"/>
                    <a:pt x="2677" y="2284"/>
                  </a:cubicBezTo>
                  <a:cubicBezTo>
                    <a:pt x="2677" y="2691"/>
                    <a:pt x="2402" y="3155"/>
                    <a:pt x="1305" y="4246"/>
                  </a:cubicBezTo>
                  <a:lnTo>
                    <a:pt x="1305" y="5974"/>
                  </a:lnTo>
                  <a:lnTo>
                    <a:pt x="2593" y="5230"/>
                  </a:lnTo>
                  <a:lnTo>
                    <a:pt x="2593" y="4275"/>
                  </a:lnTo>
                  <a:cubicBezTo>
                    <a:pt x="3233" y="3590"/>
                    <a:pt x="3965" y="2567"/>
                    <a:pt x="3965" y="1317"/>
                  </a:cubicBezTo>
                  <a:cubicBezTo>
                    <a:pt x="3965" y="500"/>
                    <a:pt x="3629" y="0"/>
                    <a:pt x="3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2"/>
            <p:cNvSpPr/>
            <p:nvPr/>
          </p:nvSpPr>
          <p:spPr>
            <a:xfrm>
              <a:off x="2155675" y="3270450"/>
              <a:ext cx="32600" cy="45100"/>
            </a:xfrm>
            <a:custGeom>
              <a:avLst/>
              <a:gdLst/>
              <a:ahLst/>
              <a:cxnLst/>
              <a:rect l="l" t="t" r="r" b="b"/>
              <a:pathLst>
                <a:path w="1304" h="1804" extrusionOk="0">
                  <a:moveTo>
                    <a:pt x="971" y="0"/>
                  </a:moveTo>
                  <a:cubicBezTo>
                    <a:pt x="883" y="0"/>
                    <a:pt x="778" y="33"/>
                    <a:pt x="656" y="103"/>
                  </a:cubicBezTo>
                  <a:cubicBezTo>
                    <a:pt x="221" y="354"/>
                    <a:pt x="0" y="828"/>
                    <a:pt x="0" y="1275"/>
                  </a:cubicBezTo>
                  <a:cubicBezTo>
                    <a:pt x="0" y="1595"/>
                    <a:pt x="113" y="1803"/>
                    <a:pt x="337" y="1803"/>
                  </a:cubicBezTo>
                  <a:cubicBezTo>
                    <a:pt x="426" y="1803"/>
                    <a:pt x="532" y="1771"/>
                    <a:pt x="656" y="1699"/>
                  </a:cubicBezTo>
                  <a:cubicBezTo>
                    <a:pt x="1090" y="1449"/>
                    <a:pt x="1303" y="970"/>
                    <a:pt x="1303" y="522"/>
                  </a:cubicBezTo>
                  <a:cubicBezTo>
                    <a:pt x="1303" y="203"/>
                    <a:pt x="1191" y="0"/>
                    <a:pt x="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2"/>
            <p:cNvSpPr/>
            <p:nvPr/>
          </p:nvSpPr>
          <p:spPr>
            <a:xfrm>
              <a:off x="2615800" y="3116050"/>
              <a:ext cx="45350" cy="72700"/>
            </a:xfrm>
            <a:custGeom>
              <a:avLst/>
              <a:gdLst/>
              <a:ahLst/>
              <a:cxnLst/>
              <a:rect l="l" t="t" r="r" b="b"/>
              <a:pathLst>
                <a:path w="1814" h="2908" extrusionOk="0">
                  <a:moveTo>
                    <a:pt x="1574" y="0"/>
                  </a:moveTo>
                  <a:cubicBezTo>
                    <a:pt x="1496" y="0"/>
                    <a:pt x="1408" y="65"/>
                    <a:pt x="1350" y="174"/>
                  </a:cubicBezTo>
                  <a:lnTo>
                    <a:pt x="866" y="1099"/>
                  </a:lnTo>
                  <a:lnTo>
                    <a:pt x="328" y="694"/>
                  </a:lnTo>
                  <a:cubicBezTo>
                    <a:pt x="307" y="678"/>
                    <a:pt x="283" y="670"/>
                    <a:pt x="259" y="670"/>
                  </a:cubicBezTo>
                  <a:cubicBezTo>
                    <a:pt x="191" y="670"/>
                    <a:pt x="116" y="726"/>
                    <a:pt x="67" y="820"/>
                  </a:cubicBezTo>
                  <a:cubicBezTo>
                    <a:pt x="0" y="947"/>
                    <a:pt x="8" y="1098"/>
                    <a:pt x="85" y="1157"/>
                  </a:cubicBezTo>
                  <a:lnTo>
                    <a:pt x="623" y="1563"/>
                  </a:lnTo>
                  <a:lnTo>
                    <a:pt x="138" y="2490"/>
                  </a:lnTo>
                  <a:cubicBezTo>
                    <a:pt x="60" y="2638"/>
                    <a:pt x="70" y="2813"/>
                    <a:pt x="160" y="2881"/>
                  </a:cubicBezTo>
                  <a:cubicBezTo>
                    <a:pt x="184" y="2899"/>
                    <a:pt x="211" y="2908"/>
                    <a:pt x="240" y="2908"/>
                  </a:cubicBezTo>
                  <a:cubicBezTo>
                    <a:pt x="318" y="2908"/>
                    <a:pt x="406" y="2844"/>
                    <a:pt x="463" y="2735"/>
                  </a:cubicBezTo>
                  <a:lnTo>
                    <a:pt x="948" y="1808"/>
                  </a:lnTo>
                  <a:lnTo>
                    <a:pt x="1485" y="2215"/>
                  </a:lnTo>
                  <a:cubicBezTo>
                    <a:pt x="1506" y="2231"/>
                    <a:pt x="1529" y="2238"/>
                    <a:pt x="1554" y="2238"/>
                  </a:cubicBezTo>
                  <a:cubicBezTo>
                    <a:pt x="1622" y="2238"/>
                    <a:pt x="1698" y="2183"/>
                    <a:pt x="1746" y="2089"/>
                  </a:cubicBezTo>
                  <a:cubicBezTo>
                    <a:pt x="1814" y="1961"/>
                    <a:pt x="1805" y="1810"/>
                    <a:pt x="1728" y="1752"/>
                  </a:cubicBezTo>
                  <a:lnTo>
                    <a:pt x="1190" y="1346"/>
                  </a:lnTo>
                  <a:lnTo>
                    <a:pt x="1675" y="419"/>
                  </a:lnTo>
                  <a:cubicBezTo>
                    <a:pt x="1753" y="271"/>
                    <a:pt x="1744" y="95"/>
                    <a:pt x="1653" y="27"/>
                  </a:cubicBezTo>
                  <a:cubicBezTo>
                    <a:pt x="1629" y="9"/>
                    <a:pt x="1602" y="0"/>
                    <a:pt x="1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2"/>
            <p:cNvSpPr/>
            <p:nvPr/>
          </p:nvSpPr>
          <p:spPr>
            <a:xfrm>
              <a:off x="2153875" y="3815200"/>
              <a:ext cx="78125" cy="117775"/>
            </a:xfrm>
            <a:custGeom>
              <a:avLst/>
              <a:gdLst/>
              <a:ahLst/>
              <a:cxnLst/>
              <a:rect l="l" t="t" r="r" b="b"/>
              <a:pathLst>
                <a:path w="3125" h="4711" extrusionOk="0">
                  <a:moveTo>
                    <a:pt x="2667" y="438"/>
                  </a:moveTo>
                  <a:cubicBezTo>
                    <a:pt x="2671" y="443"/>
                    <a:pt x="2685" y="470"/>
                    <a:pt x="2685" y="527"/>
                  </a:cubicBezTo>
                  <a:lnTo>
                    <a:pt x="2685" y="2635"/>
                  </a:lnTo>
                  <a:cubicBezTo>
                    <a:pt x="2685" y="2830"/>
                    <a:pt x="2536" y="3088"/>
                    <a:pt x="2366" y="3188"/>
                  </a:cubicBezTo>
                  <a:lnTo>
                    <a:pt x="540" y="4241"/>
                  </a:lnTo>
                  <a:cubicBezTo>
                    <a:pt x="516" y="4256"/>
                    <a:pt x="489" y="4267"/>
                    <a:pt x="459" y="4273"/>
                  </a:cubicBezTo>
                  <a:cubicBezTo>
                    <a:pt x="455" y="4268"/>
                    <a:pt x="442" y="4241"/>
                    <a:pt x="442" y="4183"/>
                  </a:cubicBezTo>
                  <a:lnTo>
                    <a:pt x="442" y="2076"/>
                  </a:lnTo>
                  <a:cubicBezTo>
                    <a:pt x="442" y="1880"/>
                    <a:pt x="591" y="1621"/>
                    <a:pt x="761" y="1523"/>
                  </a:cubicBezTo>
                  <a:lnTo>
                    <a:pt x="2586" y="470"/>
                  </a:lnTo>
                  <a:cubicBezTo>
                    <a:pt x="2611" y="455"/>
                    <a:pt x="2638" y="444"/>
                    <a:pt x="2667" y="438"/>
                  </a:cubicBezTo>
                  <a:close/>
                  <a:moveTo>
                    <a:pt x="2669" y="1"/>
                  </a:moveTo>
                  <a:cubicBezTo>
                    <a:pt x="2572" y="1"/>
                    <a:pt x="2468" y="30"/>
                    <a:pt x="2366" y="89"/>
                  </a:cubicBezTo>
                  <a:lnTo>
                    <a:pt x="540" y="1143"/>
                  </a:lnTo>
                  <a:cubicBezTo>
                    <a:pt x="233" y="1319"/>
                    <a:pt x="1" y="1720"/>
                    <a:pt x="1" y="2076"/>
                  </a:cubicBezTo>
                  <a:lnTo>
                    <a:pt x="1" y="4183"/>
                  </a:lnTo>
                  <a:cubicBezTo>
                    <a:pt x="1" y="4395"/>
                    <a:pt x="88" y="4566"/>
                    <a:pt x="238" y="4652"/>
                  </a:cubicBezTo>
                  <a:cubicBezTo>
                    <a:pt x="305" y="4691"/>
                    <a:pt x="381" y="4710"/>
                    <a:pt x="458" y="4710"/>
                  </a:cubicBezTo>
                  <a:cubicBezTo>
                    <a:pt x="565" y="4708"/>
                    <a:pt x="670" y="4677"/>
                    <a:pt x="762" y="4622"/>
                  </a:cubicBezTo>
                  <a:lnTo>
                    <a:pt x="2586" y="3568"/>
                  </a:lnTo>
                  <a:cubicBezTo>
                    <a:pt x="2893" y="3390"/>
                    <a:pt x="3125" y="2988"/>
                    <a:pt x="3125" y="2634"/>
                  </a:cubicBezTo>
                  <a:lnTo>
                    <a:pt x="3125" y="526"/>
                  </a:lnTo>
                  <a:cubicBezTo>
                    <a:pt x="3125" y="315"/>
                    <a:pt x="3039" y="144"/>
                    <a:pt x="2889" y="58"/>
                  </a:cubicBezTo>
                  <a:cubicBezTo>
                    <a:pt x="2823" y="20"/>
                    <a:pt x="2748"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2"/>
            <p:cNvSpPr/>
            <p:nvPr/>
          </p:nvSpPr>
          <p:spPr>
            <a:xfrm>
              <a:off x="2260025" y="3704500"/>
              <a:ext cx="201300" cy="145500"/>
            </a:xfrm>
            <a:custGeom>
              <a:avLst/>
              <a:gdLst/>
              <a:ahLst/>
              <a:cxnLst/>
              <a:rect l="l" t="t" r="r" b="b"/>
              <a:pathLst>
                <a:path w="8052" h="5820" extrusionOk="0">
                  <a:moveTo>
                    <a:pt x="7814" y="0"/>
                  </a:moveTo>
                  <a:cubicBezTo>
                    <a:pt x="7756" y="0"/>
                    <a:pt x="7691" y="19"/>
                    <a:pt x="7622" y="59"/>
                  </a:cubicBezTo>
                  <a:lnTo>
                    <a:pt x="429" y="4211"/>
                  </a:lnTo>
                  <a:cubicBezTo>
                    <a:pt x="194" y="4349"/>
                    <a:pt x="0" y="4681"/>
                    <a:pt x="0" y="4955"/>
                  </a:cubicBezTo>
                  <a:lnTo>
                    <a:pt x="0" y="5513"/>
                  </a:lnTo>
                  <a:cubicBezTo>
                    <a:pt x="0" y="5707"/>
                    <a:pt x="97" y="5820"/>
                    <a:pt x="238" y="5820"/>
                  </a:cubicBezTo>
                  <a:cubicBezTo>
                    <a:pt x="296" y="5820"/>
                    <a:pt x="361" y="5801"/>
                    <a:pt x="429" y="5761"/>
                  </a:cubicBezTo>
                  <a:lnTo>
                    <a:pt x="7622" y="1609"/>
                  </a:lnTo>
                  <a:cubicBezTo>
                    <a:pt x="7859" y="1471"/>
                    <a:pt x="8051" y="1139"/>
                    <a:pt x="8051" y="864"/>
                  </a:cubicBezTo>
                  <a:lnTo>
                    <a:pt x="8051" y="307"/>
                  </a:lnTo>
                  <a:cubicBezTo>
                    <a:pt x="8051" y="113"/>
                    <a:pt x="7954"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2"/>
            <p:cNvSpPr/>
            <p:nvPr/>
          </p:nvSpPr>
          <p:spPr>
            <a:xfrm>
              <a:off x="2599400" y="3558000"/>
              <a:ext cx="78150" cy="117775"/>
            </a:xfrm>
            <a:custGeom>
              <a:avLst/>
              <a:gdLst/>
              <a:ahLst/>
              <a:cxnLst/>
              <a:rect l="l" t="t" r="r" b="b"/>
              <a:pathLst>
                <a:path w="3126" h="4711" extrusionOk="0">
                  <a:moveTo>
                    <a:pt x="2666" y="438"/>
                  </a:moveTo>
                  <a:cubicBezTo>
                    <a:pt x="2671" y="443"/>
                    <a:pt x="2684" y="470"/>
                    <a:pt x="2684" y="527"/>
                  </a:cubicBezTo>
                  <a:lnTo>
                    <a:pt x="2684" y="2635"/>
                  </a:lnTo>
                  <a:cubicBezTo>
                    <a:pt x="2684" y="2831"/>
                    <a:pt x="2535" y="3089"/>
                    <a:pt x="2365" y="3187"/>
                  </a:cubicBezTo>
                  <a:lnTo>
                    <a:pt x="540" y="4241"/>
                  </a:lnTo>
                  <a:cubicBezTo>
                    <a:pt x="515" y="4255"/>
                    <a:pt x="487" y="4266"/>
                    <a:pt x="459" y="4272"/>
                  </a:cubicBezTo>
                  <a:cubicBezTo>
                    <a:pt x="454" y="4268"/>
                    <a:pt x="441" y="4241"/>
                    <a:pt x="441" y="4184"/>
                  </a:cubicBezTo>
                  <a:lnTo>
                    <a:pt x="441" y="2076"/>
                  </a:lnTo>
                  <a:cubicBezTo>
                    <a:pt x="441" y="1879"/>
                    <a:pt x="590" y="1622"/>
                    <a:pt x="761" y="1523"/>
                  </a:cubicBezTo>
                  <a:lnTo>
                    <a:pt x="2585" y="470"/>
                  </a:lnTo>
                  <a:cubicBezTo>
                    <a:pt x="2611" y="455"/>
                    <a:pt x="2637" y="444"/>
                    <a:pt x="2666" y="438"/>
                  </a:cubicBezTo>
                  <a:close/>
                  <a:moveTo>
                    <a:pt x="2669" y="0"/>
                  </a:moveTo>
                  <a:cubicBezTo>
                    <a:pt x="2572" y="0"/>
                    <a:pt x="2467" y="30"/>
                    <a:pt x="2365" y="88"/>
                  </a:cubicBezTo>
                  <a:lnTo>
                    <a:pt x="540" y="1143"/>
                  </a:lnTo>
                  <a:cubicBezTo>
                    <a:pt x="232" y="1319"/>
                    <a:pt x="0" y="1721"/>
                    <a:pt x="0" y="2076"/>
                  </a:cubicBezTo>
                  <a:lnTo>
                    <a:pt x="0" y="4184"/>
                  </a:lnTo>
                  <a:cubicBezTo>
                    <a:pt x="0" y="4395"/>
                    <a:pt x="87" y="4565"/>
                    <a:pt x="237" y="4653"/>
                  </a:cubicBezTo>
                  <a:cubicBezTo>
                    <a:pt x="303" y="4691"/>
                    <a:pt x="380" y="4710"/>
                    <a:pt x="458" y="4710"/>
                  </a:cubicBezTo>
                  <a:cubicBezTo>
                    <a:pt x="564" y="4708"/>
                    <a:pt x="670" y="4677"/>
                    <a:pt x="761" y="4622"/>
                  </a:cubicBezTo>
                  <a:lnTo>
                    <a:pt x="2586" y="3568"/>
                  </a:lnTo>
                  <a:cubicBezTo>
                    <a:pt x="2892" y="3391"/>
                    <a:pt x="3125" y="2989"/>
                    <a:pt x="3125" y="2635"/>
                  </a:cubicBezTo>
                  <a:lnTo>
                    <a:pt x="3125" y="526"/>
                  </a:lnTo>
                  <a:cubicBezTo>
                    <a:pt x="3125" y="315"/>
                    <a:pt x="3037" y="143"/>
                    <a:pt x="2889" y="58"/>
                  </a:cubicBezTo>
                  <a:cubicBezTo>
                    <a:pt x="2823" y="19"/>
                    <a:pt x="2748" y="0"/>
                    <a:pt x="2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2"/>
            <p:cNvSpPr/>
            <p:nvPr/>
          </p:nvSpPr>
          <p:spPr>
            <a:xfrm>
              <a:off x="2705525" y="3447300"/>
              <a:ext cx="201300" cy="145500"/>
            </a:xfrm>
            <a:custGeom>
              <a:avLst/>
              <a:gdLst/>
              <a:ahLst/>
              <a:cxnLst/>
              <a:rect l="l" t="t" r="r" b="b"/>
              <a:pathLst>
                <a:path w="8052" h="5820" extrusionOk="0">
                  <a:moveTo>
                    <a:pt x="7814" y="0"/>
                  </a:moveTo>
                  <a:cubicBezTo>
                    <a:pt x="7756" y="0"/>
                    <a:pt x="7691" y="19"/>
                    <a:pt x="7623" y="59"/>
                  </a:cubicBezTo>
                  <a:lnTo>
                    <a:pt x="430" y="4212"/>
                  </a:lnTo>
                  <a:cubicBezTo>
                    <a:pt x="193" y="4348"/>
                    <a:pt x="1" y="4681"/>
                    <a:pt x="1" y="4955"/>
                  </a:cubicBezTo>
                  <a:lnTo>
                    <a:pt x="1" y="5513"/>
                  </a:lnTo>
                  <a:cubicBezTo>
                    <a:pt x="1" y="5708"/>
                    <a:pt x="98" y="5820"/>
                    <a:pt x="238" y="5820"/>
                  </a:cubicBezTo>
                  <a:cubicBezTo>
                    <a:pt x="296" y="5820"/>
                    <a:pt x="361" y="5801"/>
                    <a:pt x="430" y="5761"/>
                  </a:cubicBezTo>
                  <a:lnTo>
                    <a:pt x="7623" y="1608"/>
                  </a:lnTo>
                  <a:cubicBezTo>
                    <a:pt x="7859" y="1471"/>
                    <a:pt x="8052" y="1139"/>
                    <a:pt x="8052" y="865"/>
                  </a:cubicBezTo>
                  <a:lnTo>
                    <a:pt x="8052" y="306"/>
                  </a:lnTo>
                  <a:cubicBezTo>
                    <a:pt x="8052" y="112"/>
                    <a:pt x="7955"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2"/>
            <p:cNvSpPr/>
            <p:nvPr/>
          </p:nvSpPr>
          <p:spPr>
            <a:xfrm>
              <a:off x="3044900" y="3300800"/>
              <a:ext cx="78125" cy="117750"/>
            </a:xfrm>
            <a:custGeom>
              <a:avLst/>
              <a:gdLst/>
              <a:ahLst/>
              <a:cxnLst/>
              <a:rect l="l" t="t" r="r" b="b"/>
              <a:pathLst>
                <a:path w="3125" h="4710" extrusionOk="0">
                  <a:moveTo>
                    <a:pt x="2666" y="437"/>
                  </a:moveTo>
                  <a:cubicBezTo>
                    <a:pt x="2671" y="442"/>
                    <a:pt x="2685" y="470"/>
                    <a:pt x="2685" y="527"/>
                  </a:cubicBezTo>
                  <a:lnTo>
                    <a:pt x="2685" y="2634"/>
                  </a:lnTo>
                  <a:cubicBezTo>
                    <a:pt x="2685" y="2830"/>
                    <a:pt x="2535" y="3088"/>
                    <a:pt x="2365" y="3187"/>
                  </a:cubicBezTo>
                  <a:lnTo>
                    <a:pt x="540" y="4240"/>
                  </a:lnTo>
                  <a:cubicBezTo>
                    <a:pt x="515" y="4255"/>
                    <a:pt x="488" y="4266"/>
                    <a:pt x="460" y="4272"/>
                  </a:cubicBezTo>
                  <a:cubicBezTo>
                    <a:pt x="455" y="4267"/>
                    <a:pt x="441" y="4240"/>
                    <a:pt x="441" y="4183"/>
                  </a:cubicBezTo>
                  <a:lnTo>
                    <a:pt x="441" y="2075"/>
                  </a:lnTo>
                  <a:cubicBezTo>
                    <a:pt x="441" y="1879"/>
                    <a:pt x="591" y="1622"/>
                    <a:pt x="761" y="1522"/>
                  </a:cubicBezTo>
                  <a:lnTo>
                    <a:pt x="2585" y="469"/>
                  </a:lnTo>
                  <a:cubicBezTo>
                    <a:pt x="2610" y="455"/>
                    <a:pt x="2638" y="444"/>
                    <a:pt x="2666" y="437"/>
                  </a:cubicBezTo>
                  <a:close/>
                  <a:moveTo>
                    <a:pt x="2670" y="0"/>
                  </a:moveTo>
                  <a:cubicBezTo>
                    <a:pt x="2571" y="0"/>
                    <a:pt x="2467" y="30"/>
                    <a:pt x="2366" y="88"/>
                  </a:cubicBezTo>
                  <a:lnTo>
                    <a:pt x="540" y="1142"/>
                  </a:lnTo>
                  <a:cubicBezTo>
                    <a:pt x="234" y="1320"/>
                    <a:pt x="1" y="1721"/>
                    <a:pt x="1" y="2076"/>
                  </a:cubicBezTo>
                  <a:lnTo>
                    <a:pt x="1" y="4184"/>
                  </a:lnTo>
                  <a:cubicBezTo>
                    <a:pt x="1" y="4395"/>
                    <a:pt x="88" y="4565"/>
                    <a:pt x="238" y="4652"/>
                  </a:cubicBezTo>
                  <a:cubicBezTo>
                    <a:pt x="302" y="4689"/>
                    <a:pt x="376" y="4710"/>
                    <a:pt x="452" y="4710"/>
                  </a:cubicBezTo>
                  <a:cubicBezTo>
                    <a:pt x="454" y="4710"/>
                    <a:pt x="456" y="4710"/>
                    <a:pt x="458" y="4710"/>
                  </a:cubicBezTo>
                  <a:cubicBezTo>
                    <a:pt x="565" y="4707"/>
                    <a:pt x="669" y="4678"/>
                    <a:pt x="761" y="4622"/>
                  </a:cubicBezTo>
                  <a:lnTo>
                    <a:pt x="2585" y="3568"/>
                  </a:lnTo>
                  <a:cubicBezTo>
                    <a:pt x="2893" y="3391"/>
                    <a:pt x="3125" y="2990"/>
                    <a:pt x="3125" y="2634"/>
                  </a:cubicBezTo>
                  <a:lnTo>
                    <a:pt x="3125" y="527"/>
                  </a:lnTo>
                  <a:cubicBezTo>
                    <a:pt x="3125" y="316"/>
                    <a:pt x="3040" y="144"/>
                    <a:pt x="2889" y="57"/>
                  </a:cubicBezTo>
                  <a:cubicBezTo>
                    <a:pt x="2822" y="19"/>
                    <a:pt x="2748" y="0"/>
                    <a:pt x="2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2"/>
            <p:cNvSpPr/>
            <p:nvPr/>
          </p:nvSpPr>
          <p:spPr>
            <a:xfrm>
              <a:off x="3151050" y="3190100"/>
              <a:ext cx="201300" cy="145500"/>
            </a:xfrm>
            <a:custGeom>
              <a:avLst/>
              <a:gdLst/>
              <a:ahLst/>
              <a:cxnLst/>
              <a:rect l="l" t="t" r="r" b="b"/>
              <a:pathLst>
                <a:path w="8052" h="5820" extrusionOk="0">
                  <a:moveTo>
                    <a:pt x="7814" y="0"/>
                  </a:moveTo>
                  <a:cubicBezTo>
                    <a:pt x="7756" y="0"/>
                    <a:pt x="7691" y="19"/>
                    <a:pt x="7622" y="58"/>
                  </a:cubicBezTo>
                  <a:lnTo>
                    <a:pt x="430" y="4212"/>
                  </a:lnTo>
                  <a:cubicBezTo>
                    <a:pt x="193" y="4349"/>
                    <a:pt x="0" y="4681"/>
                    <a:pt x="0" y="4955"/>
                  </a:cubicBezTo>
                  <a:lnTo>
                    <a:pt x="0" y="5513"/>
                  </a:lnTo>
                  <a:cubicBezTo>
                    <a:pt x="0" y="5707"/>
                    <a:pt x="97" y="5819"/>
                    <a:pt x="238" y="5819"/>
                  </a:cubicBezTo>
                  <a:cubicBezTo>
                    <a:pt x="295" y="5819"/>
                    <a:pt x="361" y="5800"/>
                    <a:pt x="430" y="5760"/>
                  </a:cubicBezTo>
                  <a:lnTo>
                    <a:pt x="7622" y="1608"/>
                  </a:lnTo>
                  <a:cubicBezTo>
                    <a:pt x="7859" y="1471"/>
                    <a:pt x="8051" y="1138"/>
                    <a:pt x="8051" y="865"/>
                  </a:cubicBezTo>
                  <a:lnTo>
                    <a:pt x="8051" y="306"/>
                  </a:lnTo>
                  <a:cubicBezTo>
                    <a:pt x="8051" y="112"/>
                    <a:pt x="7954"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2"/>
            <p:cNvSpPr/>
            <p:nvPr/>
          </p:nvSpPr>
          <p:spPr>
            <a:xfrm>
              <a:off x="2271175" y="2912850"/>
              <a:ext cx="1086375" cy="672750"/>
            </a:xfrm>
            <a:custGeom>
              <a:avLst/>
              <a:gdLst/>
              <a:ahLst/>
              <a:cxnLst/>
              <a:rect l="l" t="t" r="r" b="b"/>
              <a:pathLst>
                <a:path w="43455" h="26910" extrusionOk="0">
                  <a:moveTo>
                    <a:pt x="43067" y="1"/>
                  </a:moveTo>
                  <a:cubicBezTo>
                    <a:pt x="42972" y="1"/>
                    <a:pt x="42865" y="31"/>
                    <a:pt x="42752" y="96"/>
                  </a:cubicBezTo>
                  <a:lnTo>
                    <a:pt x="702" y="24369"/>
                  </a:lnTo>
                  <a:cubicBezTo>
                    <a:pt x="314" y="24594"/>
                    <a:pt x="1" y="25137"/>
                    <a:pt x="1" y="25585"/>
                  </a:cubicBezTo>
                  <a:lnTo>
                    <a:pt x="1" y="26409"/>
                  </a:lnTo>
                  <a:cubicBezTo>
                    <a:pt x="1" y="26727"/>
                    <a:pt x="159" y="26910"/>
                    <a:pt x="389" y="26910"/>
                  </a:cubicBezTo>
                  <a:cubicBezTo>
                    <a:pt x="483" y="26910"/>
                    <a:pt x="590" y="26879"/>
                    <a:pt x="702" y="26815"/>
                  </a:cubicBezTo>
                  <a:lnTo>
                    <a:pt x="42752" y="2545"/>
                  </a:lnTo>
                  <a:cubicBezTo>
                    <a:pt x="43141" y="2320"/>
                    <a:pt x="43455" y="1776"/>
                    <a:pt x="43455" y="1328"/>
                  </a:cubicBezTo>
                  <a:lnTo>
                    <a:pt x="43455" y="501"/>
                  </a:lnTo>
                  <a:cubicBezTo>
                    <a:pt x="43455" y="184"/>
                    <a:pt x="43297" y="1"/>
                    <a:pt x="43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2"/>
            <p:cNvSpPr/>
            <p:nvPr/>
          </p:nvSpPr>
          <p:spPr>
            <a:xfrm>
              <a:off x="2271175" y="3037325"/>
              <a:ext cx="1086375" cy="672775"/>
            </a:xfrm>
            <a:custGeom>
              <a:avLst/>
              <a:gdLst/>
              <a:ahLst/>
              <a:cxnLst/>
              <a:rect l="l" t="t" r="r" b="b"/>
              <a:pathLst>
                <a:path w="43455" h="26911" extrusionOk="0">
                  <a:moveTo>
                    <a:pt x="43066" y="1"/>
                  </a:moveTo>
                  <a:cubicBezTo>
                    <a:pt x="42972" y="1"/>
                    <a:pt x="42865" y="31"/>
                    <a:pt x="42752" y="96"/>
                  </a:cubicBezTo>
                  <a:lnTo>
                    <a:pt x="702" y="24370"/>
                  </a:lnTo>
                  <a:cubicBezTo>
                    <a:pt x="314" y="24593"/>
                    <a:pt x="1" y="25137"/>
                    <a:pt x="1" y="25585"/>
                  </a:cubicBezTo>
                  <a:lnTo>
                    <a:pt x="1" y="26410"/>
                  </a:lnTo>
                  <a:cubicBezTo>
                    <a:pt x="1" y="26727"/>
                    <a:pt x="158" y="26910"/>
                    <a:pt x="388" y="26910"/>
                  </a:cubicBezTo>
                  <a:cubicBezTo>
                    <a:pt x="483" y="26910"/>
                    <a:pt x="589" y="26879"/>
                    <a:pt x="702" y="26815"/>
                  </a:cubicBezTo>
                  <a:lnTo>
                    <a:pt x="42752" y="2544"/>
                  </a:lnTo>
                  <a:cubicBezTo>
                    <a:pt x="43141" y="2321"/>
                    <a:pt x="43455" y="1777"/>
                    <a:pt x="43455" y="1329"/>
                  </a:cubicBezTo>
                  <a:lnTo>
                    <a:pt x="43455" y="502"/>
                  </a:lnTo>
                  <a:cubicBezTo>
                    <a:pt x="43455" y="184"/>
                    <a:pt x="43297" y="1"/>
                    <a:pt x="4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2"/>
            <p:cNvSpPr/>
            <p:nvPr/>
          </p:nvSpPr>
          <p:spPr>
            <a:xfrm>
              <a:off x="2123450" y="3581400"/>
              <a:ext cx="99150" cy="149375"/>
            </a:xfrm>
            <a:custGeom>
              <a:avLst/>
              <a:gdLst/>
              <a:ahLst/>
              <a:cxnLst/>
              <a:rect l="l" t="t" r="r" b="b"/>
              <a:pathLst>
                <a:path w="3966" h="5975" extrusionOk="0">
                  <a:moveTo>
                    <a:pt x="3023" y="0"/>
                  </a:moveTo>
                  <a:cubicBezTo>
                    <a:pt x="2753" y="0"/>
                    <a:pt x="2430" y="99"/>
                    <a:pt x="2059" y="313"/>
                  </a:cubicBezTo>
                  <a:cubicBezTo>
                    <a:pt x="976" y="938"/>
                    <a:pt x="230" y="2133"/>
                    <a:pt x="1" y="3393"/>
                  </a:cubicBezTo>
                  <a:lnTo>
                    <a:pt x="1206" y="3124"/>
                  </a:lnTo>
                  <a:cubicBezTo>
                    <a:pt x="1343" y="2598"/>
                    <a:pt x="1549" y="2225"/>
                    <a:pt x="2021" y="1952"/>
                  </a:cubicBezTo>
                  <a:cubicBezTo>
                    <a:pt x="2168" y="1867"/>
                    <a:pt x="2286" y="1831"/>
                    <a:pt x="2378" y="1831"/>
                  </a:cubicBezTo>
                  <a:cubicBezTo>
                    <a:pt x="2597" y="1831"/>
                    <a:pt x="2677" y="2035"/>
                    <a:pt x="2677" y="2285"/>
                  </a:cubicBezTo>
                  <a:cubicBezTo>
                    <a:pt x="2677" y="2692"/>
                    <a:pt x="2402" y="3155"/>
                    <a:pt x="1305" y="4246"/>
                  </a:cubicBezTo>
                  <a:lnTo>
                    <a:pt x="1305" y="5975"/>
                  </a:lnTo>
                  <a:lnTo>
                    <a:pt x="2593" y="5231"/>
                  </a:lnTo>
                  <a:lnTo>
                    <a:pt x="2593" y="4276"/>
                  </a:lnTo>
                  <a:cubicBezTo>
                    <a:pt x="3233" y="3590"/>
                    <a:pt x="3965" y="2568"/>
                    <a:pt x="3965" y="1317"/>
                  </a:cubicBezTo>
                  <a:cubicBezTo>
                    <a:pt x="3965" y="501"/>
                    <a:pt x="3629" y="0"/>
                    <a:pt x="3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2"/>
            <p:cNvSpPr/>
            <p:nvPr/>
          </p:nvSpPr>
          <p:spPr>
            <a:xfrm>
              <a:off x="2155675" y="3734925"/>
              <a:ext cx="32600" cy="45100"/>
            </a:xfrm>
            <a:custGeom>
              <a:avLst/>
              <a:gdLst/>
              <a:ahLst/>
              <a:cxnLst/>
              <a:rect l="l" t="t" r="r" b="b"/>
              <a:pathLst>
                <a:path w="1304" h="1804" extrusionOk="0">
                  <a:moveTo>
                    <a:pt x="971" y="1"/>
                  </a:moveTo>
                  <a:cubicBezTo>
                    <a:pt x="883" y="1"/>
                    <a:pt x="778" y="33"/>
                    <a:pt x="656" y="103"/>
                  </a:cubicBezTo>
                  <a:cubicBezTo>
                    <a:pt x="221" y="355"/>
                    <a:pt x="0" y="828"/>
                    <a:pt x="0" y="1275"/>
                  </a:cubicBezTo>
                  <a:cubicBezTo>
                    <a:pt x="0" y="1596"/>
                    <a:pt x="113" y="1804"/>
                    <a:pt x="337" y="1804"/>
                  </a:cubicBezTo>
                  <a:cubicBezTo>
                    <a:pt x="426" y="1804"/>
                    <a:pt x="532" y="1771"/>
                    <a:pt x="656" y="1700"/>
                  </a:cubicBezTo>
                  <a:cubicBezTo>
                    <a:pt x="1090" y="1448"/>
                    <a:pt x="1303" y="970"/>
                    <a:pt x="1303" y="523"/>
                  </a:cubicBezTo>
                  <a:cubicBezTo>
                    <a:pt x="1303" y="203"/>
                    <a:pt x="1191"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2"/>
            <p:cNvSpPr/>
            <p:nvPr/>
          </p:nvSpPr>
          <p:spPr>
            <a:xfrm>
              <a:off x="3061350" y="3323325"/>
              <a:ext cx="45325" cy="72725"/>
            </a:xfrm>
            <a:custGeom>
              <a:avLst/>
              <a:gdLst/>
              <a:ahLst/>
              <a:cxnLst/>
              <a:rect l="l" t="t" r="r" b="b"/>
              <a:pathLst>
                <a:path w="1813" h="2909" extrusionOk="0">
                  <a:moveTo>
                    <a:pt x="1572" y="0"/>
                  </a:moveTo>
                  <a:cubicBezTo>
                    <a:pt x="1494" y="0"/>
                    <a:pt x="1406" y="64"/>
                    <a:pt x="1349" y="173"/>
                  </a:cubicBezTo>
                  <a:lnTo>
                    <a:pt x="864" y="1099"/>
                  </a:lnTo>
                  <a:lnTo>
                    <a:pt x="326" y="694"/>
                  </a:lnTo>
                  <a:cubicBezTo>
                    <a:pt x="305" y="678"/>
                    <a:pt x="282" y="670"/>
                    <a:pt x="257" y="670"/>
                  </a:cubicBezTo>
                  <a:cubicBezTo>
                    <a:pt x="190" y="670"/>
                    <a:pt x="115" y="726"/>
                    <a:pt x="66" y="820"/>
                  </a:cubicBezTo>
                  <a:cubicBezTo>
                    <a:pt x="0" y="947"/>
                    <a:pt x="6" y="1098"/>
                    <a:pt x="83" y="1157"/>
                  </a:cubicBezTo>
                  <a:lnTo>
                    <a:pt x="622" y="1563"/>
                  </a:lnTo>
                  <a:lnTo>
                    <a:pt x="136" y="2490"/>
                  </a:lnTo>
                  <a:cubicBezTo>
                    <a:pt x="59" y="2638"/>
                    <a:pt x="69" y="2813"/>
                    <a:pt x="158" y="2882"/>
                  </a:cubicBezTo>
                  <a:cubicBezTo>
                    <a:pt x="182" y="2900"/>
                    <a:pt x="209" y="2909"/>
                    <a:pt x="238" y="2909"/>
                  </a:cubicBezTo>
                  <a:cubicBezTo>
                    <a:pt x="316" y="2909"/>
                    <a:pt x="404" y="2844"/>
                    <a:pt x="461" y="2735"/>
                  </a:cubicBezTo>
                  <a:lnTo>
                    <a:pt x="947" y="1808"/>
                  </a:lnTo>
                  <a:lnTo>
                    <a:pt x="1484" y="2215"/>
                  </a:lnTo>
                  <a:cubicBezTo>
                    <a:pt x="1505" y="2231"/>
                    <a:pt x="1528" y="2238"/>
                    <a:pt x="1553" y="2238"/>
                  </a:cubicBezTo>
                  <a:cubicBezTo>
                    <a:pt x="1621" y="2238"/>
                    <a:pt x="1697" y="2183"/>
                    <a:pt x="1746" y="2089"/>
                  </a:cubicBezTo>
                  <a:cubicBezTo>
                    <a:pt x="1812" y="1961"/>
                    <a:pt x="1803" y="1811"/>
                    <a:pt x="1726" y="1752"/>
                  </a:cubicBezTo>
                  <a:lnTo>
                    <a:pt x="1189" y="1346"/>
                  </a:lnTo>
                  <a:lnTo>
                    <a:pt x="1674" y="419"/>
                  </a:lnTo>
                  <a:cubicBezTo>
                    <a:pt x="1752" y="271"/>
                    <a:pt x="1742" y="95"/>
                    <a:pt x="1651" y="27"/>
                  </a:cubicBezTo>
                  <a:cubicBezTo>
                    <a:pt x="1627" y="9"/>
                    <a:pt x="1600" y="0"/>
                    <a:pt x="1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2"/>
            <p:cNvSpPr/>
            <p:nvPr/>
          </p:nvSpPr>
          <p:spPr>
            <a:xfrm>
              <a:off x="2153875" y="4279675"/>
              <a:ext cx="78125" cy="117775"/>
            </a:xfrm>
            <a:custGeom>
              <a:avLst/>
              <a:gdLst/>
              <a:ahLst/>
              <a:cxnLst/>
              <a:rect l="l" t="t" r="r" b="b"/>
              <a:pathLst>
                <a:path w="3125" h="4711" extrusionOk="0">
                  <a:moveTo>
                    <a:pt x="2667" y="438"/>
                  </a:moveTo>
                  <a:cubicBezTo>
                    <a:pt x="2671" y="443"/>
                    <a:pt x="2685" y="470"/>
                    <a:pt x="2685" y="528"/>
                  </a:cubicBezTo>
                  <a:lnTo>
                    <a:pt x="2685" y="2635"/>
                  </a:lnTo>
                  <a:cubicBezTo>
                    <a:pt x="2685" y="2830"/>
                    <a:pt x="2536" y="3089"/>
                    <a:pt x="2366" y="3188"/>
                  </a:cubicBezTo>
                  <a:lnTo>
                    <a:pt x="540" y="4241"/>
                  </a:lnTo>
                  <a:cubicBezTo>
                    <a:pt x="516" y="4256"/>
                    <a:pt x="489" y="4267"/>
                    <a:pt x="459" y="4273"/>
                  </a:cubicBezTo>
                  <a:cubicBezTo>
                    <a:pt x="455" y="4268"/>
                    <a:pt x="442" y="4241"/>
                    <a:pt x="442" y="4185"/>
                  </a:cubicBezTo>
                  <a:lnTo>
                    <a:pt x="442" y="2076"/>
                  </a:lnTo>
                  <a:cubicBezTo>
                    <a:pt x="442" y="1880"/>
                    <a:pt x="591" y="1621"/>
                    <a:pt x="761" y="1523"/>
                  </a:cubicBezTo>
                  <a:lnTo>
                    <a:pt x="2586" y="470"/>
                  </a:lnTo>
                  <a:cubicBezTo>
                    <a:pt x="2611" y="456"/>
                    <a:pt x="2638" y="445"/>
                    <a:pt x="2667" y="438"/>
                  </a:cubicBezTo>
                  <a:close/>
                  <a:moveTo>
                    <a:pt x="2668" y="1"/>
                  </a:moveTo>
                  <a:cubicBezTo>
                    <a:pt x="2571" y="1"/>
                    <a:pt x="2467" y="30"/>
                    <a:pt x="2366" y="89"/>
                  </a:cubicBezTo>
                  <a:lnTo>
                    <a:pt x="540" y="1143"/>
                  </a:lnTo>
                  <a:cubicBezTo>
                    <a:pt x="233" y="1320"/>
                    <a:pt x="1" y="1721"/>
                    <a:pt x="1" y="2076"/>
                  </a:cubicBezTo>
                  <a:lnTo>
                    <a:pt x="1" y="4185"/>
                  </a:lnTo>
                  <a:cubicBezTo>
                    <a:pt x="1" y="4396"/>
                    <a:pt x="88" y="4566"/>
                    <a:pt x="238" y="4652"/>
                  </a:cubicBezTo>
                  <a:cubicBezTo>
                    <a:pt x="305" y="4691"/>
                    <a:pt x="381" y="4711"/>
                    <a:pt x="458" y="4711"/>
                  </a:cubicBezTo>
                  <a:cubicBezTo>
                    <a:pt x="565" y="4708"/>
                    <a:pt x="670" y="4678"/>
                    <a:pt x="762" y="4623"/>
                  </a:cubicBezTo>
                  <a:lnTo>
                    <a:pt x="2586" y="3568"/>
                  </a:lnTo>
                  <a:cubicBezTo>
                    <a:pt x="2893" y="3389"/>
                    <a:pt x="3125" y="2988"/>
                    <a:pt x="3125" y="2634"/>
                  </a:cubicBezTo>
                  <a:lnTo>
                    <a:pt x="3125" y="527"/>
                  </a:lnTo>
                  <a:cubicBezTo>
                    <a:pt x="3125" y="315"/>
                    <a:pt x="3039" y="143"/>
                    <a:pt x="2889" y="58"/>
                  </a:cubicBezTo>
                  <a:cubicBezTo>
                    <a:pt x="2822" y="20"/>
                    <a:pt x="2747" y="1"/>
                    <a:pt x="2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2"/>
            <p:cNvSpPr/>
            <p:nvPr/>
          </p:nvSpPr>
          <p:spPr>
            <a:xfrm>
              <a:off x="2260025" y="4168975"/>
              <a:ext cx="201300" cy="145525"/>
            </a:xfrm>
            <a:custGeom>
              <a:avLst/>
              <a:gdLst/>
              <a:ahLst/>
              <a:cxnLst/>
              <a:rect l="l" t="t" r="r" b="b"/>
              <a:pathLst>
                <a:path w="8052" h="5821" extrusionOk="0">
                  <a:moveTo>
                    <a:pt x="7814" y="0"/>
                  </a:moveTo>
                  <a:cubicBezTo>
                    <a:pt x="7756" y="0"/>
                    <a:pt x="7691" y="19"/>
                    <a:pt x="7622" y="59"/>
                  </a:cubicBezTo>
                  <a:lnTo>
                    <a:pt x="429" y="4212"/>
                  </a:lnTo>
                  <a:cubicBezTo>
                    <a:pt x="194" y="4349"/>
                    <a:pt x="0" y="4681"/>
                    <a:pt x="0" y="4955"/>
                  </a:cubicBezTo>
                  <a:lnTo>
                    <a:pt x="0" y="5514"/>
                  </a:lnTo>
                  <a:cubicBezTo>
                    <a:pt x="0" y="5708"/>
                    <a:pt x="97" y="5820"/>
                    <a:pt x="238" y="5820"/>
                  </a:cubicBezTo>
                  <a:cubicBezTo>
                    <a:pt x="296" y="5820"/>
                    <a:pt x="361" y="5801"/>
                    <a:pt x="429" y="5761"/>
                  </a:cubicBezTo>
                  <a:lnTo>
                    <a:pt x="7622" y="1608"/>
                  </a:lnTo>
                  <a:cubicBezTo>
                    <a:pt x="7859" y="1472"/>
                    <a:pt x="8051" y="1138"/>
                    <a:pt x="8051" y="865"/>
                  </a:cubicBezTo>
                  <a:lnTo>
                    <a:pt x="8051" y="307"/>
                  </a:lnTo>
                  <a:cubicBezTo>
                    <a:pt x="8051" y="112"/>
                    <a:pt x="7955"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2"/>
            <p:cNvSpPr/>
            <p:nvPr/>
          </p:nvSpPr>
          <p:spPr>
            <a:xfrm>
              <a:off x="2599400" y="4022475"/>
              <a:ext cx="78150" cy="117775"/>
            </a:xfrm>
            <a:custGeom>
              <a:avLst/>
              <a:gdLst/>
              <a:ahLst/>
              <a:cxnLst/>
              <a:rect l="l" t="t" r="r" b="b"/>
              <a:pathLst>
                <a:path w="3126" h="4711" extrusionOk="0">
                  <a:moveTo>
                    <a:pt x="2666" y="438"/>
                  </a:moveTo>
                  <a:cubicBezTo>
                    <a:pt x="2671" y="443"/>
                    <a:pt x="2684" y="470"/>
                    <a:pt x="2684" y="528"/>
                  </a:cubicBezTo>
                  <a:lnTo>
                    <a:pt x="2684" y="2635"/>
                  </a:lnTo>
                  <a:cubicBezTo>
                    <a:pt x="2684" y="2831"/>
                    <a:pt x="2535" y="3090"/>
                    <a:pt x="2365" y="3188"/>
                  </a:cubicBezTo>
                  <a:lnTo>
                    <a:pt x="540" y="4241"/>
                  </a:lnTo>
                  <a:cubicBezTo>
                    <a:pt x="515" y="4256"/>
                    <a:pt x="487" y="4267"/>
                    <a:pt x="459" y="4273"/>
                  </a:cubicBezTo>
                  <a:cubicBezTo>
                    <a:pt x="454" y="4268"/>
                    <a:pt x="441" y="4241"/>
                    <a:pt x="441" y="4185"/>
                  </a:cubicBezTo>
                  <a:lnTo>
                    <a:pt x="441" y="2076"/>
                  </a:lnTo>
                  <a:cubicBezTo>
                    <a:pt x="441" y="1880"/>
                    <a:pt x="590" y="1622"/>
                    <a:pt x="761" y="1524"/>
                  </a:cubicBezTo>
                  <a:lnTo>
                    <a:pt x="2585" y="470"/>
                  </a:lnTo>
                  <a:cubicBezTo>
                    <a:pt x="2611" y="455"/>
                    <a:pt x="2637" y="444"/>
                    <a:pt x="2666" y="438"/>
                  </a:cubicBezTo>
                  <a:close/>
                  <a:moveTo>
                    <a:pt x="2669" y="1"/>
                  </a:moveTo>
                  <a:cubicBezTo>
                    <a:pt x="2572" y="1"/>
                    <a:pt x="2467" y="30"/>
                    <a:pt x="2365" y="89"/>
                  </a:cubicBezTo>
                  <a:lnTo>
                    <a:pt x="540" y="1143"/>
                  </a:lnTo>
                  <a:cubicBezTo>
                    <a:pt x="232" y="1320"/>
                    <a:pt x="0" y="1722"/>
                    <a:pt x="0" y="2076"/>
                  </a:cubicBezTo>
                  <a:lnTo>
                    <a:pt x="0" y="4185"/>
                  </a:lnTo>
                  <a:cubicBezTo>
                    <a:pt x="0" y="4396"/>
                    <a:pt x="87" y="4566"/>
                    <a:pt x="237" y="4653"/>
                  </a:cubicBezTo>
                  <a:cubicBezTo>
                    <a:pt x="303" y="4691"/>
                    <a:pt x="380" y="4711"/>
                    <a:pt x="458" y="4711"/>
                  </a:cubicBezTo>
                  <a:cubicBezTo>
                    <a:pt x="564" y="4708"/>
                    <a:pt x="670" y="4677"/>
                    <a:pt x="761" y="4622"/>
                  </a:cubicBezTo>
                  <a:lnTo>
                    <a:pt x="2586" y="3568"/>
                  </a:lnTo>
                  <a:cubicBezTo>
                    <a:pt x="2892" y="3391"/>
                    <a:pt x="3125" y="2989"/>
                    <a:pt x="3125" y="2634"/>
                  </a:cubicBezTo>
                  <a:lnTo>
                    <a:pt x="3125" y="526"/>
                  </a:lnTo>
                  <a:cubicBezTo>
                    <a:pt x="3125" y="316"/>
                    <a:pt x="3037" y="144"/>
                    <a:pt x="2889" y="58"/>
                  </a:cubicBezTo>
                  <a:cubicBezTo>
                    <a:pt x="2823" y="20"/>
                    <a:pt x="2748"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2"/>
            <p:cNvSpPr/>
            <p:nvPr/>
          </p:nvSpPr>
          <p:spPr>
            <a:xfrm>
              <a:off x="2705525" y="3911775"/>
              <a:ext cx="201300" cy="145500"/>
            </a:xfrm>
            <a:custGeom>
              <a:avLst/>
              <a:gdLst/>
              <a:ahLst/>
              <a:cxnLst/>
              <a:rect l="l" t="t" r="r" b="b"/>
              <a:pathLst>
                <a:path w="8052" h="5820" extrusionOk="0">
                  <a:moveTo>
                    <a:pt x="7814" y="0"/>
                  </a:moveTo>
                  <a:cubicBezTo>
                    <a:pt x="7757" y="0"/>
                    <a:pt x="7691" y="19"/>
                    <a:pt x="7623" y="59"/>
                  </a:cubicBezTo>
                  <a:lnTo>
                    <a:pt x="430" y="4211"/>
                  </a:lnTo>
                  <a:cubicBezTo>
                    <a:pt x="193" y="4349"/>
                    <a:pt x="1" y="4682"/>
                    <a:pt x="1" y="4956"/>
                  </a:cubicBezTo>
                  <a:lnTo>
                    <a:pt x="1" y="5513"/>
                  </a:lnTo>
                  <a:cubicBezTo>
                    <a:pt x="1" y="5707"/>
                    <a:pt x="98" y="5820"/>
                    <a:pt x="239" y="5820"/>
                  </a:cubicBezTo>
                  <a:cubicBezTo>
                    <a:pt x="296" y="5820"/>
                    <a:pt x="361" y="5801"/>
                    <a:pt x="430" y="5761"/>
                  </a:cubicBezTo>
                  <a:lnTo>
                    <a:pt x="7623" y="1609"/>
                  </a:lnTo>
                  <a:cubicBezTo>
                    <a:pt x="7859" y="1471"/>
                    <a:pt x="8052" y="1139"/>
                    <a:pt x="8052" y="866"/>
                  </a:cubicBezTo>
                  <a:lnTo>
                    <a:pt x="8052" y="307"/>
                  </a:lnTo>
                  <a:cubicBezTo>
                    <a:pt x="8052" y="113"/>
                    <a:pt x="7955" y="0"/>
                    <a:pt x="7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2"/>
            <p:cNvSpPr/>
            <p:nvPr/>
          </p:nvSpPr>
          <p:spPr>
            <a:xfrm>
              <a:off x="3044900" y="3765275"/>
              <a:ext cx="78150" cy="117775"/>
            </a:xfrm>
            <a:custGeom>
              <a:avLst/>
              <a:gdLst/>
              <a:ahLst/>
              <a:cxnLst/>
              <a:rect l="l" t="t" r="r" b="b"/>
              <a:pathLst>
                <a:path w="3126" h="4711" extrusionOk="0">
                  <a:moveTo>
                    <a:pt x="2666" y="439"/>
                  </a:moveTo>
                  <a:cubicBezTo>
                    <a:pt x="2671" y="444"/>
                    <a:pt x="2685" y="471"/>
                    <a:pt x="2685" y="529"/>
                  </a:cubicBezTo>
                  <a:lnTo>
                    <a:pt x="2685" y="2635"/>
                  </a:lnTo>
                  <a:cubicBezTo>
                    <a:pt x="2685" y="2831"/>
                    <a:pt x="2535" y="3088"/>
                    <a:pt x="2365" y="3188"/>
                  </a:cubicBezTo>
                  <a:lnTo>
                    <a:pt x="540" y="4241"/>
                  </a:lnTo>
                  <a:cubicBezTo>
                    <a:pt x="515" y="4255"/>
                    <a:pt x="488" y="4267"/>
                    <a:pt x="460" y="4273"/>
                  </a:cubicBezTo>
                  <a:cubicBezTo>
                    <a:pt x="455" y="4268"/>
                    <a:pt x="441" y="4241"/>
                    <a:pt x="441" y="4183"/>
                  </a:cubicBezTo>
                  <a:lnTo>
                    <a:pt x="441" y="2076"/>
                  </a:lnTo>
                  <a:cubicBezTo>
                    <a:pt x="441" y="1881"/>
                    <a:pt x="591" y="1622"/>
                    <a:pt x="761" y="1523"/>
                  </a:cubicBezTo>
                  <a:lnTo>
                    <a:pt x="2585" y="470"/>
                  </a:lnTo>
                  <a:cubicBezTo>
                    <a:pt x="2610" y="455"/>
                    <a:pt x="2638" y="445"/>
                    <a:pt x="2666" y="439"/>
                  </a:cubicBezTo>
                  <a:close/>
                  <a:moveTo>
                    <a:pt x="2669" y="1"/>
                  </a:moveTo>
                  <a:cubicBezTo>
                    <a:pt x="2571" y="1"/>
                    <a:pt x="2467" y="30"/>
                    <a:pt x="2366" y="88"/>
                  </a:cubicBezTo>
                  <a:lnTo>
                    <a:pt x="540" y="1143"/>
                  </a:lnTo>
                  <a:cubicBezTo>
                    <a:pt x="234" y="1321"/>
                    <a:pt x="1" y="1721"/>
                    <a:pt x="1" y="2076"/>
                  </a:cubicBezTo>
                  <a:lnTo>
                    <a:pt x="1" y="4184"/>
                  </a:lnTo>
                  <a:cubicBezTo>
                    <a:pt x="1" y="4395"/>
                    <a:pt x="88" y="4566"/>
                    <a:pt x="238" y="4653"/>
                  </a:cubicBezTo>
                  <a:cubicBezTo>
                    <a:pt x="302" y="4690"/>
                    <a:pt x="376" y="4710"/>
                    <a:pt x="452" y="4710"/>
                  </a:cubicBezTo>
                  <a:cubicBezTo>
                    <a:pt x="454" y="4710"/>
                    <a:pt x="456" y="4710"/>
                    <a:pt x="458" y="4710"/>
                  </a:cubicBezTo>
                  <a:cubicBezTo>
                    <a:pt x="565" y="4708"/>
                    <a:pt x="669" y="4678"/>
                    <a:pt x="761" y="4623"/>
                  </a:cubicBezTo>
                  <a:lnTo>
                    <a:pt x="2587" y="3569"/>
                  </a:lnTo>
                  <a:cubicBezTo>
                    <a:pt x="2893" y="3392"/>
                    <a:pt x="3126" y="2990"/>
                    <a:pt x="3126" y="2635"/>
                  </a:cubicBezTo>
                  <a:lnTo>
                    <a:pt x="3126" y="529"/>
                  </a:lnTo>
                  <a:cubicBezTo>
                    <a:pt x="3126" y="316"/>
                    <a:pt x="3040" y="145"/>
                    <a:pt x="2889" y="58"/>
                  </a:cubicBezTo>
                  <a:cubicBezTo>
                    <a:pt x="2822" y="20"/>
                    <a:pt x="2747" y="1"/>
                    <a:pt x="2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2"/>
            <p:cNvSpPr/>
            <p:nvPr/>
          </p:nvSpPr>
          <p:spPr>
            <a:xfrm>
              <a:off x="3151050" y="3654575"/>
              <a:ext cx="201300" cy="145525"/>
            </a:xfrm>
            <a:custGeom>
              <a:avLst/>
              <a:gdLst/>
              <a:ahLst/>
              <a:cxnLst/>
              <a:rect l="l" t="t" r="r" b="b"/>
              <a:pathLst>
                <a:path w="8052" h="5821" extrusionOk="0">
                  <a:moveTo>
                    <a:pt x="7814" y="1"/>
                  </a:moveTo>
                  <a:cubicBezTo>
                    <a:pt x="7756" y="1"/>
                    <a:pt x="7691" y="19"/>
                    <a:pt x="7622" y="59"/>
                  </a:cubicBezTo>
                  <a:lnTo>
                    <a:pt x="430" y="4212"/>
                  </a:lnTo>
                  <a:cubicBezTo>
                    <a:pt x="193" y="4348"/>
                    <a:pt x="0" y="4682"/>
                    <a:pt x="0" y="4957"/>
                  </a:cubicBezTo>
                  <a:lnTo>
                    <a:pt x="0" y="5513"/>
                  </a:lnTo>
                  <a:cubicBezTo>
                    <a:pt x="0" y="5708"/>
                    <a:pt x="97" y="5820"/>
                    <a:pt x="238" y="5820"/>
                  </a:cubicBezTo>
                  <a:cubicBezTo>
                    <a:pt x="296" y="5820"/>
                    <a:pt x="361" y="5801"/>
                    <a:pt x="430" y="5762"/>
                  </a:cubicBezTo>
                  <a:lnTo>
                    <a:pt x="7622" y="1608"/>
                  </a:lnTo>
                  <a:cubicBezTo>
                    <a:pt x="7859" y="1472"/>
                    <a:pt x="8051" y="1139"/>
                    <a:pt x="8051" y="866"/>
                  </a:cubicBezTo>
                  <a:lnTo>
                    <a:pt x="8051" y="306"/>
                  </a:lnTo>
                  <a:cubicBezTo>
                    <a:pt x="8051" y="112"/>
                    <a:pt x="7954" y="1"/>
                    <a:pt x="7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2"/>
            <p:cNvSpPr/>
            <p:nvPr/>
          </p:nvSpPr>
          <p:spPr>
            <a:xfrm>
              <a:off x="2271175" y="3377350"/>
              <a:ext cx="1086375" cy="672725"/>
            </a:xfrm>
            <a:custGeom>
              <a:avLst/>
              <a:gdLst/>
              <a:ahLst/>
              <a:cxnLst/>
              <a:rect l="l" t="t" r="r" b="b"/>
              <a:pathLst>
                <a:path w="43455" h="26909" extrusionOk="0">
                  <a:moveTo>
                    <a:pt x="43065" y="0"/>
                  </a:moveTo>
                  <a:cubicBezTo>
                    <a:pt x="42971" y="0"/>
                    <a:pt x="42865" y="31"/>
                    <a:pt x="42752" y="96"/>
                  </a:cubicBezTo>
                  <a:lnTo>
                    <a:pt x="702" y="24370"/>
                  </a:lnTo>
                  <a:cubicBezTo>
                    <a:pt x="314" y="24593"/>
                    <a:pt x="1" y="25137"/>
                    <a:pt x="1" y="25585"/>
                  </a:cubicBezTo>
                  <a:lnTo>
                    <a:pt x="1" y="26409"/>
                  </a:lnTo>
                  <a:cubicBezTo>
                    <a:pt x="1" y="26726"/>
                    <a:pt x="158" y="26909"/>
                    <a:pt x="388" y="26909"/>
                  </a:cubicBezTo>
                  <a:cubicBezTo>
                    <a:pt x="483" y="26909"/>
                    <a:pt x="589" y="26878"/>
                    <a:pt x="702" y="26813"/>
                  </a:cubicBezTo>
                  <a:lnTo>
                    <a:pt x="42752" y="2544"/>
                  </a:lnTo>
                  <a:cubicBezTo>
                    <a:pt x="43140" y="2320"/>
                    <a:pt x="43455" y="1777"/>
                    <a:pt x="43455" y="1329"/>
                  </a:cubicBezTo>
                  <a:lnTo>
                    <a:pt x="43455" y="502"/>
                  </a:lnTo>
                  <a:cubicBezTo>
                    <a:pt x="43455" y="184"/>
                    <a:pt x="43296" y="0"/>
                    <a:pt x="4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2"/>
            <p:cNvSpPr/>
            <p:nvPr/>
          </p:nvSpPr>
          <p:spPr>
            <a:xfrm>
              <a:off x="2271175" y="3501825"/>
              <a:ext cx="1086375" cy="672750"/>
            </a:xfrm>
            <a:custGeom>
              <a:avLst/>
              <a:gdLst/>
              <a:ahLst/>
              <a:cxnLst/>
              <a:rect l="l" t="t" r="r" b="b"/>
              <a:pathLst>
                <a:path w="43455" h="26910" extrusionOk="0">
                  <a:moveTo>
                    <a:pt x="43067" y="0"/>
                  </a:moveTo>
                  <a:cubicBezTo>
                    <a:pt x="42972" y="0"/>
                    <a:pt x="42865" y="31"/>
                    <a:pt x="42752" y="97"/>
                  </a:cubicBezTo>
                  <a:lnTo>
                    <a:pt x="702" y="24369"/>
                  </a:lnTo>
                  <a:cubicBezTo>
                    <a:pt x="314" y="24593"/>
                    <a:pt x="1" y="25137"/>
                    <a:pt x="1" y="25584"/>
                  </a:cubicBezTo>
                  <a:lnTo>
                    <a:pt x="1" y="26409"/>
                  </a:lnTo>
                  <a:cubicBezTo>
                    <a:pt x="1" y="26727"/>
                    <a:pt x="158" y="26910"/>
                    <a:pt x="388" y="26910"/>
                  </a:cubicBezTo>
                  <a:cubicBezTo>
                    <a:pt x="483" y="26910"/>
                    <a:pt x="589" y="26879"/>
                    <a:pt x="702" y="26814"/>
                  </a:cubicBezTo>
                  <a:lnTo>
                    <a:pt x="42752" y="2544"/>
                  </a:lnTo>
                  <a:cubicBezTo>
                    <a:pt x="43141" y="2321"/>
                    <a:pt x="43455" y="1776"/>
                    <a:pt x="43455" y="1329"/>
                  </a:cubicBezTo>
                  <a:lnTo>
                    <a:pt x="43455" y="501"/>
                  </a:lnTo>
                  <a:cubicBezTo>
                    <a:pt x="43455" y="184"/>
                    <a:pt x="43297" y="0"/>
                    <a:pt x="43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2"/>
            <p:cNvSpPr/>
            <p:nvPr/>
          </p:nvSpPr>
          <p:spPr>
            <a:xfrm>
              <a:off x="2123450" y="4045875"/>
              <a:ext cx="99150" cy="149350"/>
            </a:xfrm>
            <a:custGeom>
              <a:avLst/>
              <a:gdLst/>
              <a:ahLst/>
              <a:cxnLst/>
              <a:rect l="l" t="t" r="r" b="b"/>
              <a:pathLst>
                <a:path w="3966" h="5974" extrusionOk="0">
                  <a:moveTo>
                    <a:pt x="3023" y="1"/>
                  </a:moveTo>
                  <a:cubicBezTo>
                    <a:pt x="2753" y="1"/>
                    <a:pt x="2430" y="100"/>
                    <a:pt x="2059" y="314"/>
                  </a:cubicBezTo>
                  <a:cubicBezTo>
                    <a:pt x="976" y="939"/>
                    <a:pt x="230" y="2133"/>
                    <a:pt x="1" y="3393"/>
                  </a:cubicBezTo>
                  <a:lnTo>
                    <a:pt x="1206" y="3125"/>
                  </a:lnTo>
                  <a:cubicBezTo>
                    <a:pt x="1343" y="2599"/>
                    <a:pt x="1549" y="2226"/>
                    <a:pt x="2021" y="1953"/>
                  </a:cubicBezTo>
                  <a:cubicBezTo>
                    <a:pt x="2168" y="1868"/>
                    <a:pt x="2286" y="1831"/>
                    <a:pt x="2378" y="1831"/>
                  </a:cubicBezTo>
                  <a:cubicBezTo>
                    <a:pt x="2597" y="1831"/>
                    <a:pt x="2677" y="2036"/>
                    <a:pt x="2677" y="2286"/>
                  </a:cubicBezTo>
                  <a:cubicBezTo>
                    <a:pt x="2677" y="2692"/>
                    <a:pt x="2402" y="3155"/>
                    <a:pt x="1305" y="4248"/>
                  </a:cubicBezTo>
                  <a:lnTo>
                    <a:pt x="1305" y="5974"/>
                  </a:lnTo>
                  <a:lnTo>
                    <a:pt x="2593" y="5231"/>
                  </a:lnTo>
                  <a:lnTo>
                    <a:pt x="2593" y="4275"/>
                  </a:lnTo>
                  <a:cubicBezTo>
                    <a:pt x="3233" y="3591"/>
                    <a:pt x="3965" y="2568"/>
                    <a:pt x="3965" y="1318"/>
                  </a:cubicBezTo>
                  <a:cubicBezTo>
                    <a:pt x="3965" y="501"/>
                    <a:pt x="3629" y="1"/>
                    <a:pt x="3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2"/>
            <p:cNvSpPr/>
            <p:nvPr/>
          </p:nvSpPr>
          <p:spPr>
            <a:xfrm>
              <a:off x="2155675" y="4199450"/>
              <a:ext cx="32600" cy="45075"/>
            </a:xfrm>
            <a:custGeom>
              <a:avLst/>
              <a:gdLst/>
              <a:ahLst/>
              <a:cxnLst/>
              <a:rect l="l" t="t" r="r" b="b"/>
              <a:pathLst>
                <a:path w="1304" h="1803" extrusionOk="0">
                  <a:moveTo>
                    <a:pt x="971" y="0"/>
                  </a:moveTo>
                  <a:cubicBezTo>
                    <a:pt x="883" y="0"/>
                    <a:pt x="778" y="33"/>
                    <a:pt x="656" y="103"/>
                  </a:cubicBezTo>
                  <a:cubicBezTo>
                    <a:pt x="221" y="354"/>
                    <a:pt x="0" y="828"/>
                    <a:pt x="0" y="1275"/>
                  </a:cubicBezTo>
                  <a:cubicBezTo>
                    <a:pt x="0" y="1595"/>
                    <a:pt x="113" y="1803"/>
                    <a:pt x="338" y="1803"/>
                  </a:cubicBezTo>
                  <a:cubicBezTo>
                    <a:pt x="426" y="1803"/>
                    <a:pt x="533" y="1770"/>
                    <a:pt x="656" y="1699"/>
                  </a:cubicBezTo>
                  <a:cubicBezTo>
                    <a:pt x="1090" y="1448"/>
                    <a:pt x="1303" y="969"/>
                    <a:pt x="1303" y="521"/>
                  </a:cubicBezTo>
                  <a:cubicBezTo>
                    <a:pt x="1303" y="203"/>
                    <a:pt x="1191" y="0"/>
                    <a:pt x="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2"/>
            <p:cNvSpPr/>
            <p:nvPr/>
          </p:nvSpPr>
          <p:spPr>
            <a:xfrm>
              <a:off x="3061350" y="3789800"/>
              <a:ext cx="45325" cy="72700"/>
            </a:xfrm>
            <a:custGeom>
              <a:avLst/>
              <a:gdLst/>
              <a:ahLst/>
              <a:cxnLst/>
              <a:rect l="l" t="t" r="r" b="b"/>
              <a:pathLst>
                <a:path w="1813" h="2908" extrusionOk="0">
                  <a:moveTo>
                    <a:pt x="1572" y="0"/>
                  </a:moveTo>
                  <a:cubicBezTo>
                    <a:pt x="1494" y="0"/>
                    <a:pt x="1406" y="64"/>
                    <a:pt x="1349" y="173"/>
                  </a:cubicBezTo>
                  <a:lnTo>
                    <a:pt x="864" y="1100"/>
                  </a:lnTo>
                  <a:lnTo>
                    <a:pt x="326" y="693"/>
                  </a:lnTo>
                  <a:cubicBezTo>
                    <a:pt x="306" y="677"/>
                    <a:pt x="283" y="670"/>
                    <a:pt x="258" y="670"/>
                  </a:cubicBezTo>
                  <a:cubicBezTo>
                    <a:pt x="191" y="670"/>
                    <a:pt x="115" y="725"/>
                    <a:pt x="66" y="819"/>
                  </a:cubicBezTo>
                  <a:cubicBezTo>
                    <a:pt x="0" y="946"/>
                    <a:pt x="6" y="1097"/>
                    <a:pt x="83" y="1156"/>
                  </a:cubicBezTo>
                  <a:lnTo>
                    <a:pt x="622" y="1563"/>
                  </a:lnTo>
                  <a:lnTo>
                    <a:pt x="136" y="2490"/>
                  </a:lnTo>
                  <a:cubicBezTo>
                    <a:pt x="59" y="2638"/>
                    <a:pt x="69" y="2814"/>
                    <a:pt x="158" y="2881"/>
                  </a:cubicBezTo>
                  <a:cubicBezTo>
                    <a:pt x="182" y="2899"/>
                    <a:pt x="210" y="2908"/>
                    <a:pt x="238" y="2908"/>
                  </a:cubicBezTo>
                  <a:cubicBezTo>
                    <a:pt x="316" y="2908"/>
                    <a:pt x="405" y="2844"/>
                    <a:pt x="461" y="2735"/>
                  </a:cubicBezTo>
                  <a:lnTo>
                    <a:pt x="947" y="1808"/>
                  </a:lnTo>
                  <a:lnTo>
                    <a:pt x="1484" y="2214"/>
                  </a:lnTo>
                  <a:cubicBezTo>
                    <a:pt x="1505" y="2230"/>
                    <a:pt x="1529" y="2237"/>
                    <a:pt x="1553" y="2237"/>
                  </a:cubicBezTo>
                  <a:cubicBezTo>
                    <a:pt x="1621" y="2237"/>
                    <a:pt x="1697" y="2182"/>
                    <a:pt x="1746" y="2089"/>
                  </a:cubicBezTo>
                  <a:cubicBezTo>
                    <a:pt x="1812" y="1961"/>
                    <a:pt x="1803" y="1809"/>
                    <a:pt x="1726" y="1752"/>
                  </a:cubicBezTo>
                  <a:lnTo>
                    <a:pt x="1189" y="1345"/>
                  </a:lnTo>
                  <a:lnTo>
                    <a:pt x="1674" y="418"/>
                  </a:lnTo>
                  <a:cubicBezTo>
                    <a:pt x="1752" y="270"/>
                    <a:pt x="1742" y="94"/>
                    <a:pt x="1651" y="27"/>
                  </a:cubicBezTo>
                  <a:cubicBezTo>
                    <a:pt x="1627" y="9"/>
                    <a:pt x="1600" y="0"/>
                    <a:pt x="1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2"/>
            <p:cNvSpPr/>
            <p:nvPr/>
          </p:nvSpPr>
          <p:spPr>
            <a:xfrm>
              <a:off x="3742450" y="1771100"/>
              <a:ext cx="590700" cy="693900"/>
            </a:xfrm>
            <a:custGeom>
              <a:avLst/>
              <a:gdLst/>
              <a:ahLst/>
              <a:cxnLst/>
              <a:rect l="l" t="t" r="r" b="b"/>
              <a:pathLst>
                <a:path w="23628" h="27756" extrusionOk="0">
                  <a:moveTo>
                    <a:pt x="14306" y="1"/>
                  </a:moveTo>
                  <a:cubicBezTo>
                    <a:pt x="12980" y="1"/>
                    <a:pt x="11484" y="432"/>
                    <a:pt x="9898" y="1349"/>
                  </a:cubicBezTo>
                  <a:cubicBezTo>
                    <a:pt x="7356" y="2812"/>
                    <a:pt x="5039" y="5257"/>
                    <a:pt x="3291" y="8085"/>
                  </a:cubicBezTo>
                  <a:cubicBezTo>
                    <a:pt x="1272" y="11343"/>
                    <a:pt x="1" y="15114"/>
                    <a:pt x="1" y="18494"/>
                  </a:cubicBezTo>
                  <a:cubicBezTo>
                    <a:pt x="1" y="21647"/>
                    <a:pt x="1104" y="23860"/>
                    <a:pt x="2889" y="24896"/>
                  </a:cubicBezTo>
                  <a:lnTo>
                    <a:pt x="2889" y="24899"/>
                  </a:lnTo>
                  <a:lnTo>
                    <a:pt x="2900" y="24903"/>
                  </a:lnTo>
                  <a:lnTo>
                    <a:pt x="6552" y="26989"/>
                  </a:lnTo>
                  <a:cubicBezTo>
                    <a:pt x="7342" y="27493"/>
                    <a:pt x="8275" y="27756"/>
                    <a:pt x="9311" y="27756"/>
                  </a:cubicBezTo>
                  <a:cubicBezTo>
                    <a:pt x="10640" y="27756"/>
                    <a:pt x="12139" y="27323"/>
                    <a:pt x="13726" y="26407"/>
                  </a:cubicBezTo>
                  <a:cubicBezTo>
                    <a:pt x="19194" y="23250"/>
                    <a:pt x="23626" y="15573"/>
                    <a:pt x="23627" y="9260"/>
                  </a:cubicBezTo>
                  <a:cubicBezTo>
                    <a:pt x="23627" y="5973"/>
                    <a:pt x="22425" y="3706"/>
                    <a:pt x="20501" y="2731"/>
                  </a:cubicBezTo>
                  <a:lnTo>
                    <a:pt x="16904" y="655"/>
                  </a:lnTo>
                  <a:lnTo>
                    <a:pt x="16897" y="655"/>
                  </a:lnTo>
                  <a:lnTo>
                    <a:pt x="16859" y="633"/>
                  </a:lnTo>
                  <a:lnTo>
                    <a:pt x="16855" y="640"/>
                  </a:lnTo>
                  <a:cubicBezTo>
                    <a:pt x="16111" y="220"/>
                    <a:pt x="15251" y="1"/>
                    <a:pt x="14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2"/>
            <p:cNvSpPr/>
            <p:nvPr/>
          </p:nvSpPr>
          <p:spPr>
            <a:xfrm>
              <a:off x="3742450" y="1973275"/>
              <a:ext cx="177825" cy="471575"/>
            </a:xfrm>
            <a:custGeom>
              <a:avLst/>
              <a:gdLst/>
              <a:ahLst/>
              <a:cxnLst/>
              <a:rect l="l" t="t" r="r" b="b"/>
              <a:pathLst>
                <a:path w="7113" h="18863" extrusionOk="0">
                  <a:moveTo>
                    <a:pt x="3291" y="1"/>
                  </a:moveTo>
                  <a:cubicBezTo>
                    <a:pt x="1271" y="3257"/>
                    <a:pt x="1" y="7025"/>
                    <a:pt x="1" y="10405"/>
                  </a:cubicBezTo>
                  <a:cubicBezTo>
                    <a:pt x="1" y="13559"/>
                    <a:pt x="1103" y="15773"/>
                    <a:pt x="2888" y="16807"/>
                  </a:cubicBezTo>
                  <a:lnTo>
                    <a:pt x="2888" y="16811"/>
                  </a:lnTo>
                  <a:lnTo>
                    <a:pt x="2900" y="16815"/>
                  </a:lnTo>
                  <a:lnTo>
                    <a:pt x="6481" y="18862"/>
                  </a:lnTo>
                  <a:cubicBezTo>
                    <a:pt x="4833" y="17771"/>
                    <a:pt x="3826" y="15616"/>
                    <a:pt x="3826" y="12602"/>
                  </a:cubicBezTo>
                  <a:cubicBezTo>
                    <a:pt x="3826" y="9226"/>
                    <a:pt x="5092" y="5461"/>
                    <a:pt x="7112" y="2204"/>
                  </a:cubicBezTo>
                  <a:lnTo>
                    <a:pt x="32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2"/>
            <p:cNvSpPr/>
            <p:nvPr/>
          </p:nvSpPr>
          <p:spPr>
            <a:xfrm>
              <a:off x="3824725" y="1771100"/>
              <a:ext cx="428400" cy="257275"/>
            </a:xfrm>
            <a:custGeom>
              <a:avLst/>
              <a:gdLst/>
              <a:ahLst/>
              <a:cxnLst/>
              <a:rect l="l" t="t" r="r" b="b"/>
              <a:pathLst>
                <a:path w="17136" h="10291" extrusionOk="0">
                  <a:moveTo>
                    <a:pt x="11017" y="1"/>
                  </a:moveTo>
                  <a:cubicBezTo>
                    <a:pt x="9690" y="1"/>
                    <a:pt x="8193" y="433"/>
                    <a:pt x="6607" y="1350"/>
                  </a:cubicBezTo>
                  <a:cubicBezTo>
                    <a:pt x="4068" y="2815"/>
                    <a:pt x="1748" y="5256"/>
                    <a:pt x="0" y="8088"/>
                  </a:cubicBezTo>
                  <a:lnTo>
                    <a:pt x="3821" y="10291"/>
                  </a:lnTo>
                  <a:cubicBezTo>
                    <a:pt x="5572" y="7460"/>
                    <a:pt x="7892" y="5013"/>
                    <a:pt x="10435" y="3542"/>
                  </a:cubicBezTo>
                  <a:cubicBezTo>
                    <a:pt x="12025" y="2626"/>
                    <a:pt x="13527" y="2191"/>
                    <a:pt x="14858" y="2191"/>
                  </a:cubicBezTo>
                  <a:cubicBezTo>
                    <a:pt x="15691" y="2191"/>
                    <a:pt x="16457" y="2361"/>
                    <a:pt x="17135" y="2691"/>
                  </a:cubicBezTo>
                  <a:lnTo>
                    <a:pt x="13614" y="655"/>
                  </a:lnTo>
                  <a:lnTo>
                    <a:pt x="13606" y="655"/>
                  </a:lnTo>
                  <a:lnTo>
                    <a:pt x="13569" y="633"/>
                  </a:lnTo>
                  <a:lnTo>
                    <a:pt x="13565" y="640"/>
                  </a:lnTo>
                  <a:cubicBezTo>
                    <a:pt x="12821" y="220"/>
                    <a:pt x="11962" y="1"/>
                    <a:pt x="11017"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2"/>
            <p:cNvSpPr/>
            <p:nvPr/>
          </p:nvSpPr>
          <p:spPr>
            <a:xfrm>
              <a:off x="3983925" y="2046700"/>
              <a:ext cx="46950" cy="77200"/>
            </a:xfrm>
            <a:custGeom>
              <a:avLst/>
              <a:gdLst/>
              <a:ahLst/>
              <a:cxnLst/>
              <a:rect l="l" t="t" r="r" b="b"/>
              <a:pathLst>
                <a:path w="1878" h="3088" extrusionOk="0">
                  <a:moveTo>
                    <a:pt x="1269" y="1"/>
                  </a:moveTo>
                  <a:cubicBezTo>
                    <a:pt x="1167" y="1"/>
                    <a:pt x="1056" y="32"/>
                    <a:pt x="940" y="99"/>
                  </a:cubicBezTo>
                  <a:cubicBezTo>
                    <a:pt x="421" y="398"/>
                    <a:pt x="1" y="1287"/>
                    <a:pt x="1" y="2085"/>
                  </a:cubicBezTo>
                  <a:cubicBezTo>
                    <a:pt x="1" y="2705"/>
                    <a:pt x="254" y="3087"/>
                    <a:pt x="611" y="3087"/>
                  </a:cubicBezTo>
                  <a:cubicBezTo>
                    <a:pt x="713" y="3087"/>
                    <a:pt x="824" y="3056"/>
                    <a:pt x="940" y="2989"/>
                  </a:cubicBezTo>
                  <a:cubicBezTo>
                    <a:pt x="1457" y="2690"/>
                    <a:pt x="1878" y="1800"/>
                    <a:pt x="1878" y="1003"/>
                  </a:cubicBezTo>
                  <a:cubicBezTo>
                    <a:pt x="1878" y="383"/>
                    <a:pt x="1624" y="1"/>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2"/>
            <p:cNvSpPr/>
            <p:nvPr/>
          </p:nvSpPr>
          <p:spPr>
            <a:xfrm>
              <a:off x="4117600" y="1969525"/>
              <a:ext cx="46950" cy="77200"/>
            </a:xfrm>
            <a:custGeom>
              <a:avLst/>
              <a:gdLst/>
              <a:ahLst/>
              <a:cxnLst/>
              <a:rect l="l" t="t" r="r" b="b"/>
              <a:pathLst>
                <a:path w="1878" h="3088" extrusionOk="0">
                  <a:moveTo>
                    <a:pt x="1268" y="1"/>
                  </a:moveTo>
                  <a:cubicBezTo>
                    <a:pt x="1166" y="1"/>
                    <a:pt x="1055" y="32"/>
                    <a:pt x="939" y="99"/>
                  </a:cubicBezTo>
                  <a:cubicBezTo>
                    <a:pt x="421" y="398"/>
                    <a:pt x="0" y="1288"/>
                    <a:pt x="0" y="2085"/>
                  </a:cubicBezTo>
                  <a:cubicBezTo>
                    <a:pt x="0" y="2705"/>
                    <a:pt x="254" y="3087"/>
                    <a:pt x="610" y="3087"/>
                  </a:cubicBezTo>
                  <a:cubicBezTo>
                    <a:pt x="712" y="3087"/>
                    <a:pt x="824" y="3056"/>
                    <a:pt x="939" y="2989"/>
                  </a:cubicBezTo>
                  <a:cubicBezTo>
                    <a:pt x="1457" y="2690"/>
                    <a:pt x="1877" y="1801"/>
                    <a:pt x="1877" y="1003"/>
                  </a:cubicBezTo>
                  <a:cubicBezTo>
                    <a:pt x="1877" y="383"/>
                    <a:pt x="1624" y="1"/>
                    <a:pt x="1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2"/>
            <p:cNvSpPr/>
            <p:nvPr/>
          </p:nvSpPr>
          <p:spPr>
            <a:xfrm>
              <a:off x="3936275" y="2111250"/>
              <a:ext cx="292750" cy="258625"/>
            </a:xfrm>
            <a:custGeom>
              <a:avLst/>
              <a:gdLst/>
              <a:ahLst/>
              <a:cxnLst/>
              <a:rect l="l" t="t" r="r" b="b"/>
              <a:pathLst>
                <a:path w="11710" h="10345" extrusionOk="0">
                  <a:moveTo>
                    <a:pt x="7819" y="1"/>
                  </a:moveTo>
                  <a:cubicBezTo>
                    <a:pt x="7101" y="1"/>
                    <a:pt x="6344" y="223"/>
                    <a:pt x="5581" y="664"/>
                  </a:cubicBezTo>
                  <a:cubicBezTo>
                    <a:pt x="3081" y="2106"/>
                    <a:pt x="915" y="5650"/>
                    <a:pt x="62" y="9693"/>
                  </a:cubicBezTo>
                  <a:cubicBezTo>
                    <a:pt x="1" y="9985"/>
                    <a:pt x="187" y="10271"/>
                    <a:pt x="479" y="10333"/>
                  </a:cubicBezTo>
                  <a:cubicBezTo>
                    <a:pt x="515" y="10341"/>
                    <a:pt x="552" y="10344"/>
                    <a:pt x="590" y="10344"/>
                  </a:cubicBezTo>
                  <a:cubicBezTo>
                    <a:pt x="845" y="10344"/>
                    <a:pt x="1065" y="10165"/>
                    <a:pt x="1117" y="9916"/>
                  </a:cubicBezTo>
                  <a:cubicBezTo>
                    <a:pt x="1898" y="6218"/>
                    <a:pt x="3909" y="2875"/>
                    <a:pt x="6121" y="1598"/>
                  </a:cubicBezTo>
                  <a:cubicBezTo>
                    <a:pt x="6715" y="1255"/>
                    <a:pt x="7290" y="1082"/>
                    <a:pt x="7823" y="1082"/>
                  </a:cubicBezTo>
                  <a:cubicBezTo>
                    <a:pt x="8119" y="1082"/>
                    <a:pt x="8401" y="1135"/>
                    <a:pt x="8666" y="1243"/>
                  </a:cubicBezTo>
                  <a:cubicBezTo>
                    <a:pt x="9532" y="1597"/>
                    <a:pt x="10216" y="2531"/>
                    <a:pt x="10592" y="3874"/>
                  </a:cubicBezTo>
                  <a:cubicBezTo>
                    <a:pt x="10658" y="4112"/>
                    <a:pt x="10875" y="4268"/>
                    <a:pt x="11111" y="4268"/>
                  </a:cubicBezTo>
                  <a:cubicBezTo>
                    <a:pt x="11159" y="4268"/>
                    <a:pt x="11208" y="4261"/>
                    <a:pt x="11256" y="4248"/>
                  </a:cubicBezTo>
                  <a:cubicBezTo>
                    <a:pt x="11543" y="4168"/>
                    <a:pt x="11710" y="3870"/>
                    <a:pt x="11630" y="3583"/>
                  </a:cubicBezTo>
                  <a:cubicBezTo>
                    <a:pt x="11163" y="1912"/>
                    <a:pt x="10254" y="727"/>
                    <a:pt x="9073" y="245"/>
                  </a:cubicBezTo>
                  <a:cubicBezTo>
                    <a:pt x="8673" y="82"/>
                    <a:pt x="8253" y="1"/>
                    <a:pt x="7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2"/>
            <p:cNvSpPr/>
            <p:nvPr/>
          </p:nvSpPr>
          <p:spPr>
            <a:xfrm>
              <a:off x="3742450" y="988600"/>
              <a:ext cx="590700" cy="693925"/>
            </a:xfrm>
            <a:custGeom>
              <a:avLst/>
              <a:gdLst/>
              <a:ahLst/>
              <a:cxnLst/>
              <a:rect l="l" t="t" r="r" b="b"/>
              <a:pathLst>
                <a:path w="23628" h="27757" extrusionOk="0">
                  <a:moveTo>
                    <a:pt x="14305" y="1"/>
                  </a:moveTo>
                  <a:cubicBezTo>
                    <a:pt x="12979" y="1"/>
                    <a:pt x="11483" y="433"/>
                    <a:pt x="9898" y="1348"/>
                  </a:cubicBezTo>
                  <a:cubicBezTo>
                    <a:pt x="7356" y="2813"/>
                    <a:pt x="5039" y="5258"/>
                    <a:pt x="3291" y="8086"/>
                  </a:cubicBezTo>
                  <a:cubicBezTo>
                    <a:pt x="1272" y="11343"/>
                    <a:pt x="1" y="15115"/>
                    <a:pt x="1" y="18495"/>
                  </a:cubicBezTo>
                  <a:cubicBezTo>
                    <a:pt x="1" y="21647"/>
                    <a:pt x="1104" y="23860"/>
                    <a:pt x="2889" y="24897"/>
                  </a:cubicBezTo>
                  <a:lnTo>
                    <a:pt x="2889" y="24900"/>
                  </a:lnTo>
                  <a:lnTo>
                    <a:pt x="2900" y="24904"/>
                  </a:lnTo>
                  <a:lnTo>
                    <a:pt x="6552" y="26989"/>
                  </a:lnTo>
                  <a:cubicBezTo>
                    <a:pt x="7342" y="27493"/>
                    <a:pt x="8275" y="27756"/>
                    <a:pt x="9312" y="27756"/>
                  </a:cubicBezTo>
                  <a:cubicBezTo>
                    <a:pt x="10640" y="27756"/>
                    <a:pt x="12140" y="27323"/>
                    <a:pt x="13726" y="26407"/>
                  </a:cubicBezTo>
                  <a:cubicBezTo>
                    <a:pt x="19194" y="23250"/>
                    <a:pt x="23626" y="15573"/>
                    <a:pt x="23627" y="9260"/>
                  </a:cubicBezTo>
                  <a:cubicBezTo>
                    <a:pt x="23627" y="5973"/>
                    <a:pt x="22425" y="3707"/>
                    <a:pt x="20501" y="2731"/>
                  </a:cubicBezTo>
                  <a:lnTo>
                    <a:pt x="16904" y="656"/>
                  </a:lnTo>
                  <a:lnTo>
                    <a:pt x="16897" y="656"/>
                  </a:lnTo>
                  <a:lnTo>
                    <a:pt x="16859" y="634"/>
                  </a:lnTo>
                  <a:lnTo>
                    <a:pt x="16855" y="641"/>
                  </a:lnTo>
                  <a:cubicBezTo>
                    <a:pt x="16110" y="220"/>
                    <a:pt x="15251" y="1"/>
                    <a:pt x="14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2"/>
            <p:cNvSpPr/>
            <p:nvPr/>
          </p:nvSpPr>
          <p:spPr>
            <a:xfrm>
              <a:off x="3742450" y="1190775"/>
              <a:ext cx="177825" cy="471550"/>
            </a:xfrm>
            <a:custGeom>
              <a:avLst/>
              <a:gdLst/>
              <a:ahLst/>
              <a:cxnLst/>
              <a:rect l="l" t="t" r="r" b="b"/>
              <a:pathLst>
                <a:path w="7113" h="18862" extrusionOk="0">
                  <a:moveTo>
                    <a:pt x="3291" y="1"/>
                  </a:moveTo>
                  <a:cubicBezTo>
                    <a:pt x="1271" y="3258"/>
                    <a:pt x="1" y="7027"/>
                    <a:pt x="1" y="10407"/>
                  </a:cubicBezTo>
                  <a:cubicBezTo>
                    <a:pt x="1" y="13560"/>
                    <a:pt x="1103" y="15774"/>
                    <a:pt x="2888" y="16809"/>
                  </a:cubicBezTo>
                  <a:lnTo>
                    <a:pt x="2888" y="16812"/>
                  </a:lnTo>
                  <a:lnTo>
                    <a:pt x="2900" y="16816"/>
                  </a:lnTo>
                  <a:lnTo>
                    <a:pt x="6481" y="18862"/>
                  </a:lnTo>
                  <a:cubicBezTo>
                    <a:pt x="4833" y="17772"/>
                    <a:pt x="3826" y="15617"/>
                    <a:pt x="3826" y="12603"/>
                  </a:cubicBezTo>
                  <a:cubicBezTo>
                    <a:pt x="3826" y="9226"/>
                    <a:pt x="5091" y="5462"/>
                    <a:pt x="7112" y="2205"/>
                  </a:cubicBezTo>
                  <a:lnTo>
                    <a:pt x="32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2"/>
            <p:cNvSpPr/>
            <p:nvPr/>
          </p:nvSpPr>
          <p:spPr>
            <a:xfrm>
              <a:off x="3824725" y="988650"/>
              <a:ext cx="428400" cy="257250"/>
            </a:xfrm>
            <a:custGeom>
              <a:avLst/>
              <a:gdLst/>
              <a:ahLst/>
              <a:cxnLst/>
              <a:rect l="l" t="t" r="r" b="b"/>
              <a:pathLst>
                <a:path w="17136" h="10290" extrusionOk="0">
                  <a:moveTo>
                    <a:pt x="11017" y="0"/>
                  </a:moveTo>
                  <a:cubicBezTo>
                    <a:pt x="9690" y="0"/>
                    <a:pt x="8193" y="432"/>
                    <a:pt x="6607" y="1349"/>
                  </a:cubicBezTo>
                  <a:cubicBezTo>
                    <a:pt x="4068" y="2813"/>
                    <a:pt x="1748" y="5255"/>
                    <a:pt x="0" y="8086"/>
                  </a:cubicBezTo>
                  <a:lnTo>
                    <a:pt x="3821" y="10290"/>
                  </a:lnTo>
                  <a:cubicBezTo>
                    <a:pt x="5572" y="7458"/>
                    <a:pt x="7892" y="5012"/>
                    <a:pt x="10435" y="3541"/>
                  </a:cubicBezTo>
                  <a:cubicBezTo>
                    <a:pt x="12025" y="2624"/>
                    <a:pt x="13527" y="2189"/>
                    <a:pt x="14858" y="2189"/>
                  </a:cubicBezTo>
                  <a:cubicBezTo>
                    <a:pt x="15691" y="2189"/>
                    <a:pt x="16457" y="2359"/>
                    <a:pt x="17135" y="2689"/>
                  </a:cubicBezTo>
                  <a:lnTo>
                    <a:pt x="13614" y="654"/>
                  </a:lnTo>
                  <a:lnTo>
                    <a:pt x="13606" y="654"/>
                  </a:lnTo>
                  <a:lnTo>
                    <a:pt x="13569" y="632"/>
                  </a:lnTo>
                  <a:lnTo>
                    <a:pt x="13565" y="639"/>
                  </a:lnTo>
                  <a:cubicBezTo>
                    <a:pt x="12821" y="219"/>
                    <a:pt x="11962" y="0"/>
                    <a:pt x="11017" y="0"/>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2"/>
            <p:cNvSpPr/>
            <p:nvPr/>
          </p:nvSpPr>
          <p:spPr>
            <a:xfrm>
              <a:off x="3924625" y="1269750"/>
              <a:ext cx="315600" cy="278875"/>
            </a:xfrm>
            <a:custGeom>
              <a:avLst/>
              <a:gdLst/>
              <a:ahLst/>
              <a:cxnLst/>
              <a:rect l="l" t="t" r="r" b="b"/>
              <a:pathLst>
                <a:path w="12624" h="11155" extrusionOk="0">
                  <a:moveTo>
                    <a:pt x="11992" y="1"/>
                  </a:moveTo>
                  <a:cubicBezTo>
                    <a:pt x="11725" y="1"/>
                    <a:pt x="11486" y="183"/>
                    <a:pt x="11424" y="453"/>
                  </a:cubicBezTo>
                  <a:cubicBezTo>
                    <a:pt x="10581" y="4445"/>
                    <a:pt x="8411" y="8053"/>
                    <a:pt x="6025" y="9431"/>
                  </a:cubicBezTo>
                  <a:cubicBezTo>
                    <a:pt x="5385" y="9801"/>
                    <a:pt x="4763" y="9988"/>
                    <a:pt x="4189" y="9988"/>
                  </a:cubicBezTo>
                  <a:cubicBezTo>
                    <a:pt x="3869" y="9988"/>
                    <a:pt x="3564" y="9930"/>
                    <a:pt x="3278" y="9812"/>
                  </a:cubicBezTo>
                  <a:cubicBezTo>
                    <a:pt x="2342" y="9431"/>
                    <a:pt x="1604" y="8423"/>
                    <a:pt x="1200" y="6974"/>
                  </a:cubicBezTo>
                  <a:cubicBezTo>
                    <a:pt x="1122" y="6725"/>
                    <a:pt x="891" y="6564"/>
                    <a:pt x="643" y="6564"/>
                  </a:cubicBezTo>
                  <a:cubicBezTo>
                    <a:pt x="591" y="6564"/>
                    <a:pt x="538" y="6571"/>
                    <a:pt x="486" y="6586"/>
                  </a:cubicBezTo>
                  <a:cubicBezTo>
                    <a:pt x="182" y="6671"/>
                    <a:pt x="1" y="6983"/>
                    <a:pt x="78" y="7288"/>
                  </a:cubicBezTo>
                  <a:cubicBezTo>
                    <a:pt x="582" y="9091"/>
                    <a:pt x="1561" y="10370"/>
                    <a:pt x="2838" y="10891"/>
                  </a:cubicBezTo>
                  <a:cubicBezTo>
                    <a:pt x="3264" y="11065"/>
                    <a:pt x="3720" y="11155"/>
                    <a:pt x="4182" y="11155"/>
                  </a:cubicBezTo>
                  <a:cubicBezTo>
                    <a:pt x="4185" y="11155"/>
                    <a:pt x="4188" y="11155"/>
                    <a:pt x="4191" y="11155"/>
                  </a:cubicBezTo>
                  <a:cubicBezTo>
                    <a:pt x="4967" y="11155"/>
                    <a:pt x="5784" y="10916"/>
                    <a:pt x="6607" y="10439"/>
                  </a:cubicBezTo>
                  <a:cubicBezTo>
                    <a:pt x="9303" y="8882"/>
                    <a:pt x="11642" y="5057"/>
                    <a:pt x="12563" y="694"/>
                  </a:cubicBezTo>
                  <a:cubicBezTo>
                    <a:pt x="12623" y="382"/>
                    <a:pt x="12422" y="79"/>
                    <a:pt x="12112" y="13"/>
                  </a:cubicBezTo>
                  <a:cubicBezTo>
                    <a:pt x="12072" y="5"/>
                    <a:pt x="12031" y="1"/>
                    <a:pt x="11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2"/>
            <p:cNvSpPr/>
            <p:nvPr/>
          </p:nvSpPr>
          <p:spPr>
            <a:xfrm>
              <a:off x="3976050" y="1279450"/>
              <a:ext cx="50700" cy="83375"/>
            </a:xfrm>
            <a:custGeom>
              <a:avLst/>
              <a:gdLst/>
              <a:ahLst/>
              <a:cxnLst/>
              <a:rect l="l" t="t" r="r" b="b"/>
              <a:pathLst>
                <a:path w="2028" h="3335" extrusionOk="0">
                  <a:moveTo>
                    <a:pt x="1370" y="0"/>
                  </a:moveTo>
                  <a:cubicBezTo>
                    <a:pt x="1260" y="0"/>
                    <a:pt x="1140" y="35"/>
                    <a:pt x="1015" y="107"/>
                  </a:cubicBezTo>
                  <a:cubicBezTo>
                    <a:pt x="454" y="431"/>
                    <a:pt x="1" y="1392"/>
                    <a:pt x="1" y="2252"/>
                  </a:cubicBezTo>
                  <a:cubicBezTo>
                    <a:pt x="1" y="2921"/>
                    <a:pt x="274" y="3335"/>
                    <a:pt x="659" y="3335"/>
                  </a:cubicBezTo>
                  <a:cubicBezTo>
                    <a:pt x="769" y="3335"/>
                    <a:pt x="889" y="3301"/>
                    <a:pt x="1015" y="3228"/>
                  </a:cubicBezTo>
                  <a:cubicBezTo>
                    <a:pt x="1574" y="2905"/>
                    <a:pt x="2027" y="1943"/>
                    <a:pt x="2027" y="1083"/>
                  </a:cubicBezTo>
                  <a:cubicBezTo>
                    <a:pt x="2027" y="414"/>
                    <a:pt x="1754" y="0"/>
                    <a:pt x="1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2"/>
            <p:cNvSpPr/>
            <p:nvPr/>
          </p:nvSpPr>
          <p:spPr>
            <a:xfrm>
              <a:off x="4120425" y="1196125"/>
              <a:ext cx="50675" cy="83375"/>
            </a:xfrm>
            <a:custGeom>
              <a:avLst/>
              <a:gdLst/>
              <a:ahLst/>
              <a:cxnLst/>
              <a:rect l="l" t="t" r="r" b="b"/>
              <a:pathLst>
                <a:path w="2027" h="3335" extrusionOk="0">
                  <a:moveTo>
                    <a:pt x="1368" y="0"/>
                  </a:moveTo>
                  <a:cubicBezTo>
                    <a:pt x="1258" y="0"/>
                    <a:pt x="1138" y="34"/>
                    <a:pt x="1013" y="107"/>
                  </a:cubicBezTo>
                  <a:cubicBezTo>
                    <a:pt x="454" y="430"/>
                    <a:pt x="0" y="1391"/>
                    <a:pt x="0" y="2252"/>
                  </a:cubicBezTo>
                  <a:cubicBezTo>
                    <a:pt x="0" y="2921"/>
                    <a:pt x="274" y="3335"/>
                    <a:pt x="657" y="3335"/>
                  </a:cubicBezTo>
                  <a:cubicBezTo>
                    <a:pt x="768" y="3335"/>
                    <a:pt x="888" y="3300"/>
                    <a:pt x="1013" y="3228"/>
                  </a:cubicBezTo>
                  <a:cubicBezTo>
                    <a:pt x="1573" y="2904"/>
                    <a:pt x="2027" y="1943"/>
                    <a:pt x="2027" y="1082"/>
                  </a:cubicBezTo>
                  <a:cubicBezTo>
                    <a:pt x="2027" y="414"/>
                    <a:pt x="1753"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2"/>
            <p:cNvSpPr/>
            <p:nvPr/>
          </p:nvSpPr>
          <p:spPr>
            <a:xfrm>
              <a:off x="3693250" y="2412925"/>
              <a:ext cx="766650" cy="1225675"/>
            </a:xfrm>
            <a:custGeom>
              <a:avLst/>
              <a:gdLst/>
              <a:ahLst/>
              <a:cxnLst/>
              <a:rect l="l" t="t" r="r" b="b"/>
              <a:pathLst>
                <a:path w="30666" h="49027" extrusionOk="0">
                  <a:moveTo>
                    <a:pt x="27612" y="1"/>
                  </a:moveTo>
                  <a:cubicBezTo>
                    <a:pt x="27308" y="1"/>
                    <a:pt x="27003" y="68"/>
                    <a:pt x="26771" y="202"/>
                  </a:cubicBezTo>
                  <a:lnTo>
                    <a:pt x="842" y="15171"/>
                  </a:lnTo>
                  <a:cubicBezTo>
                    <a:pt x="377" y="15440"/>
                    <a:pt x="1" y="16092"/>
                    <a:pt x="1" y="16629"/>
                  </a:cubicBezTo>
                  <a:lnTo>
                    <a:pt x="1" y="46569"/>
                  </a:lnTo>
                  <a:cubicBezTo>
                    <a:pt x="1" y="47105"/>
                    <a:pt x="377" y="47757"/>
                    <a:pt x="842" y="48026"/>
                  </a:cubicBezTo>
                  <a:lnTo>
                    <a:pt x="2214" y="48825"/>
                  </a:lnTo>
                  <a:cubicBezTo>
                    <a:pt x="2446" y="48959"/>
                    <a:pt x="2750" y="49026"/>
                    <a:pt x="3055" y="49026"/>
                  </a:cubicBezTo>
                  <a:cubicBezTo>
                    <a:pt x="3359" y="49026"/>
                    <a:pt x="3663" y="48959"/>
                    <a:pt x="3896" y="48825"/>
                  </a:cubicBezTo>
                  <a:lnTo>
                    <a:pt x="29825" y="33855"/>
                  </a:lnTo>
                  <a:cubicBezTo>
                    <a:pt x="30289" y="33587"/>
                    <a:pt x="30666" y="32935"/>
                    <a:pt x="30666" y="32398"/>
                  </a:cubicBezTo>
                  <a:lnTo>
                    <a:pt x="30666" y="2458"/>
                  </a:lnTo>
                  <a:cubicBezTo>
                    <a:pt x="30666" y="1921"/>
                    <a:pt x="30289" y="1270"/>
                    <a:pt x="29825" y="1001"/>
                  </a:cubicBezTo>
                  <a:lnTo>
                    <a:pt x="28453" y="202"/>
                  </a:lnTo>
                  <a:cubicBezTo>
                    <a:pt x="28221" y="68"/>
                    <a:pt x="27916" y="1"/>
                    <a:pt x="27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2"/>
            <p:cNvSpPr/>
            <p:nvPr/>
          </p:nvSpPr>
          <p:spPr>
            <a:xfrm>
              <a:off x="3693300" y="2807875"/>
              <a:ext cx="93900" cy="830650"/>
            </a:xfrm>
            <a:custGeom>
              <a:avLst/>
              <a:gdLst/>
              <a:ahLst/>
              <a:cxnLst/>
              <a:rect l="l" t="t" r="r" b="b"/>
              <a:pathLst>
                <a:path w="3756" h="33226" extrusionOk="0">
                  <a:moveTo>
                    <a:pt x="247" y="1"/>
                  </a:moveTo>
                  <a:cubicBezTo>
                    <a:pt x="92" y="266"/>
                    <a:pt x="0" y="560"/>
                    <a:pt x="0" y="828"/>
                  </a:cubicBezTo>
                  <a:lnTo>
                    <a:pt x="0" y="30772"/>
                  </a:lnTo>
                  <a:cubicBezTo>
                    <a:pt x="0" y="31305"/>
                    <a:pt x="374" y="31962"/>
                    <a:pt x="841" y="32225"/>
                  </a:cubicBezTo>
                  <a:lnTo>
                    <a:pt x="2213" y="33026"/>
                  </a:lnTo>
                  <a:cubicBezTo>
                    <a:pt x="2444" y="33159"/>
                    <a:pt x="2746" y="33225"/>
                    <a:pt x="3049" y="33225"/>
                  </a:cubicBezTo>
                  <a:cubicBezTo>
                    <a:pt x="3297" y="33225"/>
                    <a:pt x="3545" y="33181"/>
                    <a:pt x="3755" y="33092"/>
                  </a:cubicBezTo>
                  <a:lnTo>
                    <a:pt x="3755" y="33092"/>
                  </a:lnTo>
                  <a:cubicBezTo>
                    <a:pt x="3671" y="33124"/>
                    <a:pt x="3591" y="33140"/>
                    <a:pt x="3517" y="33140"/>
                  </a:cubicBezTo>
                  <a:cubicBezTo>
                    <a:pt x="3242" y="33140"/>
                    <a:pt x="3055" y="32920"/>
                    <a:pt x="3054" y="32541"/>
                  </a:cubicBezTo>
                  <a:lnTo>
                    <a:pt x="3054" y="2602"/>
                  </a:lnTo>
                  <a:cubicBezTo>
                    <a:pt x="3054" y="2334"/>
                    <a:pt x="3147" y="2038"/>
                    <a:pt x="3302" y="1775"/>
                  </a:cubicBezTo>
                  <a:lnTo>
                    <a:pt x="2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2"/>
            <p:cNvSpPr/>
            <p:nvPr/>
          </p:nvSpPr>
          <p:spPr>
            <a:xfrm>
              <a:off x="3769600" y="2459375"/>
              <a:ext cx="690300" cy="1177075"/>
            </a:xfrm>
            <a:custGeom>
              <a:avLst/>
              <a:gdLst/>
              <a:ahLst/>
              <a:cxnLst/>
              <a:rect l="l" t="t" r="r" b="b"/>
              <a:pathLst>
                <a:path w="27612" h="47083" extrusionOk="0">
                  <a:moveTo>
                    <a:pt x="27146" y="0"/>
                  </a:moveTo>
                  <a:cubicBezTo>
                    <a:pt x="27033" y="0"/>
                    <a:pt x="26906" y="37"/>
                    <a:pt x="26771" y="114"/>
                  </a:cubicBezTo>
                  <a:lnTo>
                    <a:pt x="842" y="15085"/>
                  </a:lnTo>
                  <a:cubicBezTo>
                    <a:pt x="377" y="15353"/>
                    <a:pt x="1" y="16005"/>
                    <a:pt x="1" y="16541"/>
                  </a:cubicBezTo>
                  <a:lnTo>
                    <a:pt x="1" y="46481"/>
                  </a:lnTo>
                  <a:cubicBezTo>
                    <a:pt x="1" y="46862"/>
                    <a:pt x="190" y="47082"/>
                    <a:pt x="466" y="47082"/>
                  </a:cubicBezTo>
                  <a:cubicBezTo>
                    <a:pt x="579" y="47082"/>
                    <a:pt x="707" y="47045"/>
                    <a:pt x="842" y="46967"/>
                  </a:cubicBezTo>
                  <a:lnTo>
                    <a:pt x="26771" y="31997"/>
                  </a:lnTo>
                  <a:cubicBezTo>
                    <a:pt x="27235" y="31729"/>
                    <a:pt x="27612" y="31077"/>
                    <a:pt x="27612" y="30540"/>
                  </a:cubicBezTo>
                  <a:lnTo>
                    <a:pt x="27612" y="600"/>
                  </a:lnTo>
                  <a:cubicBezTo>
                    <a:pt x="27612" y="220"/>
                    <a:pt x="27422" y="0"/>
                    <a:pt x="27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2"/>
            <p:cNvSpPr/>
            <p:nvPr/>
          </p:nvSpPr>
          <p:spPr>
            <a:xfrm>
              <a:off x="3920950" y="2909725"/>
              <a:ext cx="433075" cy="491150"/>
            </a:xfrm>
            <a:custGeom>
              <a:avLst/>
              <a:gdLst/>
              <a:ahLst/>
              <a:cxnLst/>
              <a:rect l="l" t="t" r="r" b="b"/>
              <a:pathLst>
                <a:path w="17323" h="19646" extrusionOk="0">
                  <a:moveTo>
                    <a:pt x="7047" y="6520"/>
                  </a:moveTo>
                  <a:lnTo>
                    <a:pt x="1" y="16500"/>
                  </a:lnTo>
                  <a:cubicBezTo>
                    <a:pt x="3110" y="19645"/>
                    <a:pt x="9097" y="17283"/>
                    <a:pt x="13376" y="11224"/>
                  </a:cubicBezTo>
                  <a:cubicBezTo>
                    <a:pt x="15943" y="7588"/>
                    <a:pt x="17322" y="3664"/>
                    <a:pt x="17322" y="1"/>
                  </a:cubicBezTo>
                  <a:lnTo>
                    <a:pt x="8798" y="4922"/>
                  </a:lnTo>
                  <a:cubicBezTo>
                    <a:pt x="8218" y="5258"/>
                    <a:pt x="7434" y="5972"/>
                    <a:pt x="7047" y="652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2"/>
            <p:cNvSpPr/>
            <p:nvPr/>
          </p:nvSpPr>
          <p:spPr>
            <a:xfrm>
              <a:off x="3920950" y="2909725"/>
              <a:ext cx="433075" cy="491150"/>
            </a:xfrm>
            <a:custGeom>
              <a:avLst/>
              <a:gdLst/>
              <a:ahLst/>
              <a:cxnLst/>
              <a:rect l="l" t="t" r="r" b="b"/>
              <a:pathLst>
                <a:path w="17323" h="19646" extrusionOk="0">
                  <a:moveTo>
                    <a:pt x="7047" y="6520"/>
                  </a:moveTo>
                  <a:lnTo>
                    <a:pt x="1" y="16500"/>
                  </a:lnTo>
                  <a:cubicBezTo>
                    <a:pt x="3110" y="19645"/>
                    <a:pt x="9097" y="17283"/>
                    <a:pt x="13376" y="11224"/>
                  </a:cubicBezTo>
                  <a:cubicBezTo>
                    <a:pt x="15943" y="7588"/>
                    <a:pt x="17322" y="3664"/>
                    <a:pt x="17322" y="1"/>
                  </a:cubicBezTo>
                  <a:lnTo>
                    <a:pt x="8798" y="4922"/>
                  </a:lnTo>
                  <a:cubicBezTo>
                    <a:pt x="8218" y="5258"/>
                    <a:pt x="7434" y="5972"/>
                    <a:pt x="7047" y="65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2"/>
            <p:cNvSpPr/>
            <p:nvPr/>
          </p:nvSpPr>
          <p:spPr>
            <a:xfrm>
              <a:off x="3908975" y="2898700"/>
              <a:ext cx="456075" cy="469375"/>
            </a:xfrm>
            <a:custGeom>
              <a:avLst/>
              <a:gdLst/>
              <a:ahLst/>
              <a:cxnLst/>
              <a:rect l="l" t="t" r="r" b="b"/>
              <a:pathLst>
                <a:path w="18243" h="18775" extrusionOk="0">
                  <a:moveTo>
                    <a:pt x="17340" y="1216"/>
                  </a:moveTo>
                  <a:lnTo>
                    <a:pt x="17340" y="1216"/>
                  </a:lnTo>
                  <a:cubicBezTo>
                    <a:pt x="17197" y="3938"/>
                    <a:pt x="16304" y="6757"/>
                    <a:pt x="14722" y="9497"/>
                  </a:cubicBezTo>
                  <a:cubicBezTo>
                    <a:pt x="14350" y="10141"/>
                    <a:pt x="13941" y="10779"/>
                    <a:pt x="13494" y="11412"/>
                  </a:cubicBezTo>
                  <a:cubicBezTo>
                    <a:pt x="10852" y="15153"/>
                    <a:pt x="7372" y="17628"/>
                    <a:pt x="4410" y="17874"/>
                  </a:cubicBezTo>
                  <a:cubicBezTo>
                    <a:pt x="4252" y="17887"/>
                    <a:pt x="4097" y="17893"/>
                    <a:pt x="3944" y="17893"/>
                  </a:cubicBezTo>
                  <a:cubicBezTo>
                    <a:pt x="2828" y="17893"/>
                    <a:pt x="1844" y="17548"/>
                    <a:pt x="1061" y="16881"/>
                  </a:cubicBezTo>
                  <a:lnTo>
                    <a:pt x="7886" y="7216"/>
                  </a:lnTo>
                  <a:cubicBezTo>
                    <a:pt x="8235" y="6721"/>
                    <a:pt x="8973" y="6048"/>
                    <a:pt x="9498" y="5745"/>
                  </a:cubicBezTo>
                  <a:lnTo>
                    <a:pt x="17340" y="1216"/>
                  </a:lnTo>
                  <a:close/>
                  <a:moveTo>
                    <a:pt x="17801" y="1"/>
                  </a:moveTo>
                  <a:cubicBezTo>
                    <a:pt x="17728" y="1"/>
                    <a:pt x="17653" y="19"/>
                    <a:pt x="17582" y="60"/>
                  </a:cubicBezTo>
                  <a:lnTo>
                    <a:pt x="9058" y="4981"/>
                  </a:lnTo>
                  <a:cubicBezTo>
                    <a:pt x="8421" y="5349"/>
                    <a:pt x="7590" y="6107"/>
                    <a:pt x="7167" y="6708"/>
                  </a:cubicBezTo>
                  <a:lnTo>
                    <a:pt x="120" y="16687"/>
                  </a:lnTo>
                  <a:cubicBezTo>
                    <a:pt x="113" y="16698"/>
                    <a:pt x="106" y="16709"/>
                    <a:pt x="100" y="16721"/>
                  </a:cubicBezTo>
                  <a:cubicBezTo>
                    <a:pt x="0" y="16893"/>
                    <a:pt x="27" y="17109"/>
                    <a:pt x="167" y="17251"/>
                  </a:cubicBezTo>
                  <a:cubicBezTo>
                    <a:pt x="1158" y="18253"/>
                    <a:pt x="2454" y="18774"/>
                    <a:pt x="3939" y="18774"/>
                  </a:cubicBezTo>
                  <a:cubicBezTo>
                    <a:pt x="4118" y="18774"/>
                    <a:pt x="4300" y="18767"/>
                    <a:pt x="4484" y="18751"/>
                  </a:cubicBezTo>
                  <a:cubicBezTo>
                    <a:pt x="7746" y="18482"/>
                    <a:pt x="11385" y="15928"/>
                    <a:pt x="14214" y="11920"/>
                  </a:cubicBezTo>
                  <a:cubicBezTo>
                    <a:pt x="16847" y="8189"/>
                    <a:pt x="18243" y="4219"/>
                    <a:pt x="18243" y="442"/>
                  </a:cubicBezTo>
                  <a:cubicBezTo>
                    <a:pt x="18243" y="184"/>
                    <a:pt x="18031" y="1"/>
                    <a:pt x="17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2"/>
            <p:cNvSpPr/>
            <p:nvPr/>
          </p:nvSpPr>
          <p:spPr>
            <a:xfrm>
              <a:off x="3846100" y="2827750"/>
              <a:ext cx="264225" cy="494475"/>
            </a:xfrm>
            <a:custGeom>
              <a:avLst/>
              <a:gdLst/>
              <a:ahLst/>
              <a:cxnLst/>
              <a:rect l="l" t="t" r="r" b="b"/>
              <a:pathLst>
                <a:path w="10569" h="19779" extrusionOk="0">
                  <a:moveTo>
                    <a:pt x="10355" y="7658"/>
                  </a:moveTo>
                  <a:lnTo>
                    <a:pt x="7783" y="0"/>
                  </a:lnTo>
                  <a:cubicBezTo>
                    <a:pt x="2753" y="4791"/>
                    <a:pt x="1" y="12618"/>
                    <a:pt x="1635" y="17482"/>
                  </a:cubicBezTo>
                  <a:cubicBezTo>
                    <a:pt x="1961" y="18455"/>
                    <a:pt x="2373" y="19150"/>
                    <a:pt x="2995" y="19779"/>
                  </a:cubicBezTo>
                  <a:lnTo>
                    <a:pt x="10041" y="9799"/>
                  </a:lnTo>
                  <a:cubicBezTo>
                    <a:pt x="10428" y="9251"/>
                    <a:pt x="10569" y="8293"/>
                    <a:pt x="10355" y="765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2"/>
            <p:cNvSpPr/>
            <p:nvPr/>
          </p:nvSpPr>
          <p:spPr>
            <a:xfrm>
              <a:off x="3846800" y="2816750"/>
              <a:ext cx="275050" cy="516500"/>
            </a:xfrm>
            <a:custGeom>
              <a:avLst/>
              <a:gdLst/>
              <a:ahLst/>
              <a:cxnLst/>
              <a:rect l="l" t="t" r="r" b="b"/>
              <a:pathLst>
                <a:path w="11002" h="20660" extrusionOk="0">
                  <a:moveTo>
                    <a:pt x="7561" y="1251"/>
                  </a:moveTo>
                  <a:lnTo>
                    <a:pt x="9909" y="8237"/>
                  </a:lnTo>
                  <a:cubicBezTo>
                    <a:pt x="10078" y="8738"/>
                    <a:pt x="9961" y="9556"/>
                    <a:pt x="9654" y="9986"/>
                  </a:cubicBezTo>
                  <a:lnTo>
                    <a:pt x="2926" y="19513"/>
                  </a:lnTo>
                  <a:cubicBezTo>
                    <a:pt x="2542" y="19032"/>
                    <a:pt x="2263" y="18490"/>
                    <a:pt x="2025" y="17781"/>
                  </a:cubicBezTo>
                  <a:cubicBezTo>
                    <a:pt x="498" y="13234"/>
                    <a:pt x="2969" y="5956"/>
                    <a:pt x="7561" y="1251"/>
                  </a:cubicBezTo>
                  <a:close/>
                  <a:moveTo>
                    <a:pt x="7753" y="0"/>
                  </a:moveTo>
                  <a:cubicBezTo>
                    <a:pt x="7646" y="0"/>
                    <a:pt x="7538" y="39"/>
                    <a:pt x="7451" y="121"/>
                  </a:cubicBezTo>
                  <a:cubicBezTo>
                    <a:pt x="5946" y="1555"/>
                    <a:pt x="4641" y="3260"/>
                    <a:pt x="3591" y="5079"/>
                  </a:cubicBezTo>
                  <a:cubicBezTo>
                    <a:pt x="1057" y="9468"/>
                    <a:pt x="1" y="14525"/>
                    <a:pt x="1189" y="18062"/>
                  </a:cubicBezTo>
                  <a:cubicBezTo>
                    <a:pt x="1536" y="19093"/>
                    <a:pt x="1987" y="19855"/>
                    <a:pt x="2654" y="20529"/>
                  </a:cubicBezTo>
                  <a:cubicBezTo>
                    <a:pt x="2741" y="20617"/>
                    <a:pt x="2854" y="20659"/>
                    <a:pt x="2966" y="20659"/>
                  </a:cubicBezTo>
                  <a:cubicBezTo>
                    <a:pt x="3104" y="20659"/>
                    <a:pt x="3240" y="20596"/>
                    <a:pt x="3327" y="20472"/>
                  </a:cubicBezTo>
                  <a:lnTo>
                    <a:pt x="10374" y="10493"/>
                  </a:lnTo>
                  <a:cubicBezTo>
                    <a:pt x="10837" y="9837"/>
                    <a:pt x="11002" y="8720"/>
                    <a:pt x="10745" y="7957"/>
                  </a:cubicBezTo>
                  <a:lnTo>
                    <a:pt x="8172" y="300"/>
                  </a:lnTo>
                  <a:cubicBezTo>
                    <a:pt x="8107" y="109"/>
                    <a:pt x="7932" y="0"/>
                    <a:pt x="7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2"/>
            <p:cNvSpPr/>
            <p:nvPr/>
          </p:nvSpPr>
          <p:spPr>
            <a:xfrm>
              <a:off x="4040675" y="2710750"/>
              <a:ext cx="267650" cy="326100"/>
            </a:xfrm>
            <a:custGeom>
              <a:avLst/>
              <a:gdLst/>
              <a:ahLst/>
              <a:cxnLst/>
              <a:rect l="l" t="t" r="r" b="b"/>
              <a:pathLst>
                <a:path w="10706" h="13044" extrusionOk="0">
                  <a:moveTo>
                    <a:pt x="3660" y="12496"/>
                  </a:moveTo>
                  <a:lnTo>
                    <a:pt x="10705" y="2516"/>
                  </a:lnTo>
                  <a:cubicBezTo>
                    <a:pt x="8219" y="1"/>
                    <a:pt x="4024" y="848"/>
                    <a:pt x="0" y="4680"/>
                  </a:cubicBezTo>
                  <a:lnTo>
                    <a:pt x="2572" y="12338"/>
                  </a:lnTo>
                  <a:cubicBezTo>
                    <a:pt x="2786" y="12973"/>
                    <a:pt x="3272" y="13044"/>
                    <a:pt x="3660" y="12496"/>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2"/>
            <p:cNvSpPr/>
            <p:nvPr/>
          </p:nvSpPr>
          <p:spPr>
            <a:xfrm>
              <a:off x="4040675" y="2710750"/>
              <a:ext cx="267650" cy="326100"/>
            </a:xfrm>
            <a:custGeom>
              <a:avLst/>
              <a:gdLst/>
              <a:ahLst/>
              <a:cxnLst/>
              <a:rect l="l" t="t" r="r" b="b"/>
              <a:pathLst>
                <a:path w="10706" h="13044" extrusionOk="0">
                  <a:moveTo>
                    <a:pt x="3660" y="12496"/>
                  </a:moveTo>
                  <a:lnTo>
                    <a:pt x="10705" y="2516"/>
                  </a:lnTo>
                  <a:cubicBezTo>
                    <a:pt x="8219" y="1"/>
                    <a:pt x="4024" y="848"/>
                    <a:pt x="0" y="4680"/>
                  </a:cubicBezTo>
                  <a:lnTo>
                    <a:pt x="2572" y="12338"/>
                  </a:lnTo>
                  <a:cubicBezTo>
                    <a:pt x="2786" y="12973"/>
                    <a:pt x="3272" y="13044"/>
                    <a:pt x="3660" y="124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2"/>
            <p:cNvSpPr/>
            <p:nvPr/>
          </p:nvSpPr>
          <p:spPr>
            <a:xfrm>
              <a:off x="4028825" y="2726825"/>
              <a:ext cx="291575" cy="316550"/>
            </a:xfrm>
            <a:custGeom>
              <a:avLst/>
              <a:gdLst/>
              <a:ahLst/>
              <a:cxnLst/>
              <a:rect l="l" t="t" r="r" b="b"/>
              <a:pathLst>
                <a:path w="11663" h="12662" extrusionOk="0">
                  <a:moveTo>
                    <a:pt x="7679" y="887"/>
                  </a:moveTo>
                  <a:cubicBezTo>
                    <a:pt x="8787" y="887"/>
                    <a:pt x="9783" y="1231"/>
                    <a:pt x="10598" y="1933"/>
                  </a:cubicBezTo>
                  <a:lnTo>
                    <a:pt x="3773" y="11599"/>
                  </a:lnTo>
                  <a:cubicBezTo>
                    <a:pt x="3675" y="11737"/>
                    <a:pt x="3598" y="11778"/>
                    <a:pt x="3580" y="11782"/>
                  </a:cubicBezTo>
                  <a:cubicBezTo>
                    <a:pt x="3528" y="11712"/>
                    <a:pt x="3489" y="11636"/>
                    <a:pt x="3463" y="11554"/>
                  </a:cubicBezTo>
                  <a:lnTo>
                    <a:pt x="981" y="4165"/>
                  </a:lnTo>
                  <a:cubicBezTo>
                    <a:pt x="3311" y="2008"/>
                    <a:pt x="5678" y="887"/>
                    <a:pt x="7679" y="887"/>
                  </a:cubicBezTo>
                  <a:close/>
                  <a:moveTo>
                    <a:pt x="7691" y="0"/>
                  </a:moveTo>
                  <a:cubicBezTo>
                    <a:pt x="5402" y="0"/>
                    <a:pt x="2742" y="1269"/>
                    <a:pt x="170" y="3718"/>
                  </a:cubicBezTo>
                  <a:lnTo>
                    <a:pt x="169" y="3718"/>
                  </a:lnTo>
                  <a:cubicBezTo>
                    <a:pt x="45" y="3836"/>
                    <a:pt x="1" y="4015"/>
                    <a:pt x="55" y="4178"/>
                  </a:cubicBezTo>
                  <a:lnTo>
                    <a:pt x="2628" y="11834"/>
                  </a:lnTo>
                  <a:cubicBezTo>
                    <a:pt x="2784" y="12300"/>
                    <a:pt x="3087" y="12598"/>
                    <a:pt x="3461" y="12653"/>
                  </a:cubicBezTo>
                  <a:cubicBezTo>
                    <a:pt x="3501" y="12659"/>
                    <a:pt x="3541" y="12662"/>
                    <a:pt x="3581" y="12662"/>
                  </a:cubicBezTo>
                  <a:cubicBezTo>
                    <a:pt x="3913" y="12662"/>
                    <a:pt x="4239" y="12465"/>
                    <a:pt x="4492" y="12108"/>
                  </a:cubicBezTo>
                  <a:lnTo>
                    <a:pt x="11538" y="2127"/>
                  </a:lnTo>
                  <a:cubicBezTo>
                    <a:pt x="11662" y="1953"/>
                    <a:pt x="11643" y="1715"/>
                    <a:pt x="11492" y="1564"/>
                  </a:cubicBezTo>
                  <a:cubicBezTo>
                    <a:pt x="10454" y="514"/>
                    <a:pt x="9148" y="0"/>
                    <a:pt x="7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2"/>
            <p:cNvSpPr/>
            <p:nvPr/>
          </p:nvSpPr>
          <p:spPr>
            <a:xfrm>
              <a:off x="4122475" y="2773650"/>
              <a:ext cx="231550" cy="267525"/>
            </a:xfrm>
            <a:custGeom>
              <a:avLst/>
              <a:gdLst/>
              <a:ahLst/>
              <a:cxnLst/>
              <a:rect l="l" t="t" r="r" b="b"/>
              <a:pathLst>
                <a:path w="9262" h="10701" extrusionOk="0">
                  <a:moveTo>
                    <a:pt x="737" y="10365"/>
                  </a:moveTo>
                  <a:lnTo>
                    <a:pt x="9261" y="5444"/>
                  </a:lnTo>
                  <a:cubicBezTo>
                    <a:pt x="9261" y="3002"/>
                    <a:pt x="8676" y="1258"/>
                    <a:pt x="7433" y="0"/>
                  </a:cubicBezTo>
                  <a:lnTo>
                    <a:pt x="388" y="9980"/>
                  </a:lnTo>
                  <a:cubicBezTo>
                    <a:pt x="0" y="10528"/>
                    <a:pt x="157" y="10701"/>
                    <a:pt x="737" y="10365"/>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2"/>
            <p:cNvSpPr/>
            <p:nvPr/>
          </p:nvSpPr>
          <p:spPr>
            <a:xfrm>
              <a:off x="4122475" y="2773650"/>
              <a:ext cx="231550" cy="267525"/>
            </a:xfrm>
            <a:custGeom>
              <a:avLst/>
              <a:gdLst/>
              <a:ahLst/>
              <a:cxnLst/>
              <a:rect l="l" t="t" r="r" b="b"/>
              <a:pathLst>
                <a:path w="9262" h="10701" extrusionOk="0">
                  <a:moveTo>
                    <a:pt x="737" y="10365"/>
                  </a:moveTo>
                  <a:lnTo>
                    <a:pt x="9261" y="5444"/>
                  </a:lnTo>
                  <a:cubicBezTo>
                    <a:pt x="9261" y="3002"/>
                    <a:pt x="8676" y="1258"/>
                    <a:pt x="7433" y="0"/>
                  </a:cubicBezTo>
                  <a:lnTo>
                    <a:pt x="388" y="9980"/>
                  </a:lnTo>
                  <a:cubicBezTo>
                    <a:pt x="0" y="10528"/>
                    <a:pt x="157" y="10701"/>
                    <a:pt x="737" y="10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2"/>
            <p:cNvSpPr/>
            <p:nvPr/>
          </p:nvSpPr>
          <p:spPr>
            <a:xfrm>
              <a:off x="4113000" y="2762650"/>
              <a:ext cx="252050" cy="285425"/>
            </a:xfrm>
            <a:custGeom>
              <a:avLst/>
              <a:gdLst/>
              <a:ahLst/>
              <a:cxnLst/>
              <a:rect l="l" t="t" r="r" b="b"/>
              <a:pathLst>
                <a:path w="10082" h="11417" extrusionOk="0">
                  <a:moveTo>
                    <a:pt x="7853" y="1147"/>
                  </a:moveTo>
                  <a:cubicBezTo>
                    <a:pt x="8733" y="2238"/>
                    <a:pt x="9165" y="3684"/>
                    <a:pt x="9199" y="5631"/>
                  </a:cubicBezTo>
                  <a:lnTo>
                    <a:pt x="1582" y="10027"/>
                  </a:lnTo>
                  <a:lnTo>
                    <a:pt x="1582" y="10027"/>
                  </a:lnTo>
                  <a:lnTo>
                    <a:pt x="7853" y="1147"/>
                  </a:lnTo>
                  <a:close/>
                  <a:moveTo>
                    <a:pt x="7812" y="0"/>
                  </a:moveTo>
                  <a:cubicBezTo>
                    <a:pt x="7675" y="0"/>
                    <a:pt x="7539" y="64"/>
                    <a:pt x="7452" y="187"/>
                  </a:cubicBezTo>
                  <a:lnTo>
                    <a:pt x="406" y="10166"/>
                  </a:lnTo>
                  <a:cubicBezTo>
                    <a:pt x="373" y="10211"/>
                    <a:pt x="324" y="10281"/>
                    <a:pt x="275" y="10366"/>
                  </a:cubicBezTo>
                  <a:cubicBezTo>
                    <a:pt x="138" y="10605"/>
                    <a:pt x="0" y="10965"/>
                    <a:pt x="253" y="11241"/>
                  </a:cubicBezTo>
                  <a:cubicBezTo>
                    <a:pt x="372" y="11371"/>
                    <a:pt x="517" y="11417"/>
                    <a:pt x="663" y="11417"/>
                  </a:cubicBezTo>
                  <a:cubicBezTo>
                    <a:pt x="938" y="11417"/>
                    <a:pt x="1217" y="11256"/>
                    <a:pt x="1337" y="11186"/>
                  </a:cubicBezTo>
                  <a:lnTo>
                    <a:pt x="9861" y="6265"/>
                  </a:lnTo>
                  <a:cubicBezTo>
                    <a:pt x="9997" y="6186"/>
                    <a:pt x="10080" y="6041"/>
                    <a:pt x="10082" y="5884"/>
                  </a:cubicBezTo>
                  <a:cubicBezTo>
                    <a:pt x="10082" y="3309"/>
                    <a:pt x="9459" y="1481"/>
                    <a:pt x="8125" y="131"/>
                  </a:cubicBezTo>
                  <a:cubicBezTo>
                    <a:pt x="8038" y="43"/>
                    <a:pt x="7924" y="0"/>
                    <a:pt x="7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2"/>
            <p:cNvSpPr/>
            <p:nvPr/>
          </p:nvSpPr>
          <p:spPr>
            <a:xfrm>
              <a:off x="4574475" y="2125400"/>
              <a:ext cx="1259125" cy="1106375"/>
            </a:xfrm>
            <a:custGeom>
              <a:avLst/>
              <a:gdLst/>
              <a:ahLst/>
              <a:cxnLst/>
              <a:rect l="l" t="t" r="r" b="b"/>
              <a:pathLst>
                <a:path w="50365" h="44255" extrusionOk="0">
                  <a:moveTo>
                    <a:pt x="47604" y="0"/>
                  </a:moveTo>
                  <a:cubicBezTo>
                    <a:pt x="47060" y="0"/>
                    <a:pt x="46504" y="125"/>
                    <a:pt x="46075" y="373"/>
                  </a:cubicBezTo>
                  <a:lnTo>
                    <a:pt x="1491" y="26113"/>
                  </a:lnTo>
                  <a:cubicBezTo>
                    <a:pt x="669" y="26588"/>
                    <a:pt x="1" y="27745"/>
                    <a:pt x="1" y="28696"/>
                  </a:cubicBezTo>
                  <a:lnTo>
                    <a:pt x="1" y="41406"/>
                  </a:lnTo>
                  <a:cubicBezTo>
                    <a:pt x="1" y="42357"/>
                    <a:pt x="627" y="43490"/>
                    <a:pt x="1400" y="43935"/>
                  </a:cubicBezTo>
                  <a:cubicBezTo>
                    <a:pt x="1770" y="44149"/>
                    <a:pt x="2260" y="44255"/>
                    <a:pt x="2761" y="44255"/>
                  </a:cubicBezTo>
                  <a:cubicBezTo>
                    <a:pt x="3305" y="44255"/>
                    <a:pt x="3861" y="44130"/>
                    <a:pt x="4290" y="43882"/>
                  </a:cubicBezTo>
                  <a:lnTo>
                    <a:pt x="48872" y="18142"/>
                  </a:lnTo>
                  <a:cubicBezTo>
                    <a:pt x="49696" y="17667"/>
                    <a:pt x="50364" y="16510"/>
                    <a:pt x="50364" y="15559"/>
                  </a:cubicBezTo>
                  <a:lnTo>
                    <a:pt x="50364" y="2849"/>
                  </a:lnTo>
                  <a:cubicBezTo>
                    <a:pt x="50364" y="1898"/>
                    <a:pt x="49738" y="765"/>
                    <a:pt x="48966" y="320"/>
                  </a:cubicBezTo>
                  <a:cubicBezTo>
                    <a:pt x="48595" y="106"/>
                    <a:pt x="48104" y="0"/>
                    <a:pt x="47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2"/>
            <p:cNvSpPr/>
            <p:nvPr/>
          </p:nvSpPr>
          <p:spPr>
            <a:xfrm>
              <a:off x="4585425" y="2125375"/>
              <a:ext cx="1247675" cy="721050"/>
            </a:xfrm>
            <a:custGeom>
              <a:avLst/>
              <a:gdLst/>
              <a:ahLst/>
              <a:cxnLst/>
              <a:rect l="l" t="t" r="r" b="b"/>
              <a:pathLst>
                <a:path w="49907" h="28842" extrusionOk="0">
                  <a:moveTo>
                    <a:pt x="47170" y="1"/>
                  </a:moveTo>
                  <a:cubicBezTo>
                    <a:pt x="46626" y="1"/>
                    <a:pt x="46069" y="126"/>
                    <a:pt x="45639" y="374"/>
                  </a:cubicBezTo>
                  <a:lnTo>
                    <a:pt x="1052" y="26112"/>
                  </a:lnTo>
                  <a:cubicBezTo>
                    <a:pt x="644" y="26349"/>
                    <a:pt x="269" y="26759"/>
                    <a:pt x="0" y="27226"/>
                  </a:cubicBezTo>
                  <a:lnTo>
                    <a:pt x="2796" y="28842"/>
                  </a:lnTo>
                  <a:cubicBezTo>
                    <a:pt x="3069" y="28375"/>
                    <a:pt x="3444" y="27965"/>
                    <a:pt x="3854" y="27727"/>
                  </a:cubicBezTo>
                  <a:lnTo>
                    <a:pt x="29850" y="12718"/>
                  </a:lnTo>
                  <a:lnTo>
                    <a:pt x="48436" y="1991"/>
                  </a:lnTo>
                  <a:cubicBezTo>
                    <a:pt x="48676" y="1852"/>
                    <a:pt x="48902" y="1786"/>
                    <a:pt x="49103" y="1786"/>
                  </a:cubicBezTo>
                  <a:cubicBezTo>
                    <a:pt x="49521" y="1786"/>
                    <a:pt x="49826" y="2072"/>
                    <a:pt x="49907" y="2580"/>
                  </a:cubicBezTo>
                  <a:cubicBezTo>
                    <a:pt x="49810" y="1695"/>
                    <a:pt x="49229" y="727"/>
                    <a:pt x="48528" y="321"/>
                  </a:cubicBezTo>
                  <a:cubicBezTo>
                    <a:pt x="48157" y="106"/>
                    <a:pt x="47669" y="1"/>
                    <a:pt x="47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2"/>
            <p:cNvSpPr/>
            <p:nvPr/>
          </p:nvSpPr>
          <p:spPr>
            <a:xfrm>
              <a:off x="4644425" y="2169975"/>
              <a:ext cx="1189175" cy="1057575"/>
            </a:xfrm>
            <a:custGeom>
              <a:avLst/>
              <a:gdLst/>
              <a:ahLst/>
              <a:cxnLst/>
              <a:rect l="l" t="t" r="r" b="b"/>
              <a:pathLst>
                <a:path w="47567" h="42303" extrusionOk="0">
                  <a:moveTo>
                    <a:pt x="46740" y="1"/>
                  </a:moveTo>
                  <a:cubicBezTo>
                    <a:pt x="46540" y="1"/>
                    <a:pt x="46314" y="66"/>
                    <a:pt x="46074" y="204"/>
                  </a:cubicBezTo>
                  <a:lnTo>
                    <a:pt x="27490" y="10934"/>
                  </a:lnTo>
                  <a:lnTo>
                    <a:pt x="1491" y="25945"/>
                  </a:lnTo>
                  <a:cubicBezTo>
                    <a:pt x="669" y="26420"/>
                    <a:pt x="0" y="27576"/>
                    <a:pt x="0" y="28528"/>
                  </a:cubicBezTo>
                  <a:lnTo>
                    <a:pt x="0" y="41239"/>
                  </a:lnTo>
                  <a:cubicBezTo>
                    <a:pt x="0" y="41913"/>
                    <a:pt x="337" y="42303"/>
                    <a:pt x="826" y="42303"/>
                  </a:cubicBezTo>
                  <a:cubicBezTo>
                    <a:pt x="1026" y="42303"/>
                    <a:pt x="1252" y="42237"/>
                    <a:pt x="1491" y="42099"/>
                  </a:cubicBezTo>
                  <a:lnTo>
                    <a:pt x="46074" y="16359"/>
                  </a:lnTo>
                  <a:cubicBezTo>
                    <a:pt x="46898" y="15884"/>
                    <a:pt x="47566" y="14727"/>
                    <a:pt x="47566" y="13776"/>
                  </a:cubicBezTo>
                  <a:lnTo>
                    <a:pt x="47566" y="1066"/>
                  </a:lnTo>
                  <a:cubicBezTo>
                    <a:pt x="47566" y="391"/>
                    <a:pt x="47230" y="1"/>
                    <a:pt x="46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2"/>
            <p:cNvSpPr/>
            <p:nvPr/>
          </p:nvSpPr>
          <p:spPr>
            <a:xfrm>
              <a:off x="4745875" y="2833975"/>
              <a:ext cx="161400" cy="227750"/>
            </a:xfrm>
            <a:custGeom>
              <a:avLst/>
              <a:gdLst/>
              <a:ahLst/>
              <a:cxnLst/>
              <a:rect l="l" t="t" r="r" b="b"/>
              <a:pathLst>
                <a:path w="6456" h="9110" extrusionOk="0">
                  <a:moveTo>
                    <a:pt x="3365" y="0"/>
                  </a:moveTo>
                  <a:cubicBezTo>
                    <a:pt x="3221" y="0"/>
                    <a:pt x="3036" y="174"/>
                    <a:pt x="2956" y="435"/>
                  </a:cubicBezTo>
                  <a:lnTo>
                    <a:pt x="2228" y="2823"/>
                  </a:lnTo>
                  <a:cubicBezTo>
                    <a:pt x="2182" y="2974"/>
                    <a:pt x="2094" y="3112"/>
                    <a:pt x="1991" y="3191"/>
                  </a:cubicBezTo>
                  <a:lnTo>
                    <a:pt x="362" y="4447"/>
                  </a:lnTo>
                  <a:cubicBezTo>
                    <a:pt x="103" y="4646"/>
                    <a:pt x="0" y="5130"/>
                    <a:pt x="188" y="5266"/>
                  </a:cubicBezTo>
                  <a:lnTo>
                    <a:pt x="1366" y="6116"/>
                  </a:lnTo>
                  <a:cubicBezTo>
                    <a:pt x="1441" y="6170"/>
                    <a:pt x="1474" y="6289"/>
                    <a:pt x="1457" y="6436"/>
                  </a:cubicBezTo>
                  <a:lnTo>
                    <a:pt x="1178" y="8760"/>
                  </a:lnTo>
                  <a:cubicBezTo>
                    <a:pt x="1152" y="8983"/>
                    <a:pt x="1240" y="9109"/>
                    <a:pt x="1366" y="9109"/>
                  </a:cubicBezTo>
                  <a:cubicBezTo>
                    <a:pt x="1448" y="9109"/>
                    <a:pt x="1545" y="9055"/>
                    <a:pt x="1637" y="8939"/>
                  </a:cubicBezTo>
                  <a:lnTo>
                    <a:pt x="3092" y="7076"/>
                  </a:lnTo>
                  <a:cubicBezTo>
                    <a:pt x="3177" y="6968"/>
                    <a:pt x="3278" y="6906"/>
                    <a:pt x="3365" y="6906"/>
                  </a:cubicBezTo>
                  <a:cubicBezTo>
                    <a:pt x="3372" y="6906"/>
                    <a:pt x="3379" y="6906"/>
                    <a:pt x="3386" y="6907"/>
                  </a:cubicBezTo>
                  <a:lnTo>
                    <a:pt x="4842" y="7087"/>
                  </a:lnTo>
                  <a:cubicBezTo>
                    <a:pt x="4849" y="7088"/>
                    <a:pt x="4857" y="7089"/>
                    <a:pt x="4864" y="7089"/>
                  </a:cubicBezTo>
                  <a:cubicBezTo>
                    <a:pt x="5090" y="7089"/>
                    <a:pt x="5342" y="6687"/>
                    <a:pt x="5299" y="6380"/>
                  </a:cubicBezTo>
                  <a:lnTo>
                    <a:pt x="5021" y="4378"/>
                  </a:lnTo>
                  <a:cubicBezTo>
                    <a:pt x="5003" y="4252"/>
                    <a:pt x="5038" y="4092"/>
                    <a:pt x="5111" y="3954"/>
                  </a:cubicBezTo>
                  <a:lnTo>
                    <a:pt x="6291" y="1741"/>
                  </a:lnTo>
                  <a:cubicBezTo>
                    <a:pt x="6456" y="1430"/>
                    <a:pt x="6394" y="1109"/>
                    <a:pt x="6197" y="1109"/>
                  </a:cubicBezTo>
                  <a:cubicBezTo>
                    <a:pt x="6172" y="1109"/>
                    <a:pt x="6145" y="1114"/>
                    <a:pt x="6115" y="1126"/>
                  </a:cubicBezTo>
                  <a:lnTo>
                    <a:pt x="4487" y="1750"/>
                  </a:lnTo>
                  <a:cubicBezTo>
                    <a:pt x="4459" y="1760"/>
                    <a:pt x="4432" y="1765"/>
                    <a:pt x="4407" y="1765"/>
                  </a:cubicBezTo>
                  <a:cubicBezTo>
                    <a:pt x="4339" y="1765"/>
                    <a:pt x="4283" y="1728"/>
                    <a:pt x="4249" y="1658"/>
                  </a:cubicBezTo>
                  <a:lnTo>
                    <a:pt x="3521" y="110"/>
                  </a:lnTo>
                  <a:cubicBezTo>
                    <a:pt x="3486" y="35"/>
                    <a:pt x="3430" y="0"/>
                    <a:pt x="3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2"/>
            <p:cNvSpPr/>
            <p:nvPr/>
          </p:nvSpPr>
          <p:spPr>
            <a:xfrm>
              <a:off x="4951975" y="2716000"/>
              <a:ext cx="161400" cy="227725"/>
            </a:xfrm>
            <a:custGeom>
              <a:avLst/>
              <a:gdLst/>
              <a:ahLst/>
              <a:cxnLst/>
              <a:rect l="l" t="t" r="r" b="b"/>
              <a:pathLst>
                <a:path w="6456" h="9109" extrusionOk="0">
                  <a:moveTo>
                    <a:pt x="3365" y="0"/>
                  </a:moveTo>
                  <a:cubicBezTo>
                    <a:pt x="3221" y="0"/>
                    <a:pt x="3036" y="173"/>
                    <a:pt x="2957" y="436"/>
                  </a:cubicBezTo>
                  <a:lnTo>
                    <a:pt x="2228" y="2824"/>
                  </a:lnTo>
                  <a:cubicBezTo>
                    <a:pt x="2182" y="2975"/>
                    <a:pt x="2094" y="3112"/>
                    <a:pt x="1991" y="3190"/>
                  </a:cubicBezTo>
                  <a:lnTo>
                    <a:pt x="363" y="4447"/>
                  </a:lnTo>
                  <a:cubicBezTo>
                    <a:pt x="104" y="4646"/>
                    <a:pt x="1" y="5130"/>
                    <a:pt x="187" y="5265"/>
                  </a:cubicBezTo>
                  <a:lnTo>
                    <a:pt x="1365" y="6115"/>
                  </a:lnTo>
                  <a:cubicBezTo>
                    <a:pt x="1440" y="6169"/>
                    <a:pt x="1474" y="6290"/>
                    <a:pt x="1456" y="6435"/>
                  </a:cubicBezTo>
                  <a:lnTo>
                    <a:pt x="1178" y="8759"/>
                  </a:lnTo>
                  <a:cubicBezTo>
                    <a:pt x="1152" y="8982"/>
                    <a:pt x="1240" y="9109"/>
                    <a:pt x="1365" y="9109"/>
                  </a:cubicBezTo>
                  <a:cubicBezTo>
                    <a:pt x="1447" y="9109"/>
                    <a:pt x="1545" y="9054"/>
                    <a:pt x="1636" y="8938"/>
                  </a:cubicBezTo>
                  <a:lnTo>
                    <a:pt x="3092" y="7075"/>
                  </a:lnTo>
                  <a:cubicBezTo>
                    <a:pt x="3176" y="6967"/>
                    <a:pt x="3277" y="6905"/>
                    <a:pt x="3365" y="6905"/>
                  </a:cubicBezTo>
                  <a:cubicBezTo>
                    <a:pt x="3372" y="6905"/>
                    <a:pt x="3379" y="6905"/>
                    <a:pt x="3386" y="6906"/>
                  </a:cubicBezTo>
                  <a:lnTo>
                    <a:pt x="4841" y="7086"/>
                  </a:lnTo>
                  <a:cubicBezTo>
                    <a:pt x="4848" y="7087"/>
                    <a:pt x="4856" y="7088"/>
                    <a:pt x="4863" y="7088"/>
                  </a:cubicBezTo>
                  <a:cubicBezTo>
                    <a:pt x="5090" y="7088"/>
                    <a:pt x="5342" y="6686"/>
                    <a:pt x="5298" y="6379"/>
                  </a:cubicBezTo>
                  <a:lnTo>
                    <a:pt x="5021" y="4377"/>
                  </a:lnTo>
                  <a:cubicBezTo>
                    <a:pt x="5003" y="4251"/>
                    <a:pt x="5037" y="4093"/>
                    <a:pt x="5112" y="3953"/>
                  </a:cubicBezTo>
                  <a:lnTo>
                    <a:pt x="6290" y="1741"/>
                  </a:lnTo>
                  <a:cubicBezTo>
                    <a:pt x="6455" y="1429"/>
                    <a:pt x="6393" y="1108"/>
                    <a:pt x="6197" y="1108"/>
                  </a:cubicBezTo>
                  <a:cubicBezTo>
                    <a:pt x="6172" y="1108"/>
                    <a:pt x="6144" y="1113"/>
                    <a:pt x="6115" y="1125"/>
                  </a:cubicBezTo>
                  <a:lnTo>
                    <a:pt x="4487" y="1750"/>
                  </a:lnTo>
                  <a:cubicBezTo>
                    <a:pt x="4459" y="1760"/>
                    <a:pt x="4432" y="1765"/>
                    <a:pt x="4407" y="1765"/>
                  </a:cubicBezTo>
                  <a:cubicBezTo>
                    <a:pt x="4339" y="1765"/>
                    <a:pt x="4283" y="1727"/>
                    <a:pt x="4249" y="1657"/>
                  </a:cubicBezTo>
                  <a:lnTo>
                    <a:pt x="3521" y="109"/>
                  </a:lnTo>
                  <a:cubicBezTo>
                    <a:pt x="3485" y="34"/>
                    <a:pt x="3429" y="0"/>
                    <a:pt x="3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2"/>
            <p:cNvSpPr/>
            <p:nvPr/>
          </p:nvSpPr>
          <p:spPr>
            <a:xfrm>
              <a:off x="5158025" y="2598000"/>
              <a:ext cx="161425" cy="227725"/>
            </a:xfrm>
            <a:custGeom>
              <a:avLst/>
              <a:gdLst/>
              <a:ahLst/>
              <a:cxnLst/>
              <a:rect l="l" t="t" r="r" b="b"/>
              <a:pathLst>
                <a:path w="6457" h="9109" extrusionOk="0">
                  <a:moveTo>
                    <a:pt x="3366" y="0"/>
                  </a:moveTo>
                  <a:cubicBezTo>
                    <a:pt x="3222" y="0"/>
                    <a:pt x="3037" y="173"/>
                    <a:pt x="2957" y="436"/>
                  </a:cubicBezTo>
                  <a:lnTo>
                    <a:pt x="2229" y="2824"/>
                  </a:lnTo>
                  <a:cubicBezTo>
                    <a:pt x="2183" y="2975"/>
                    <a:pt x="2094" y="3112"/>
                    <a:pt x="1991" y="3192"/>
                  </a:cubicBezTo>
                  <a:lnTo>
                    <a:pt x="363" y="4447"/>
                  </a:lnTo>
                  <a:cubicBezTo>
                    <a:pt x="104" y="4647"/>
                    <a:pt x="1" y="5130"/>
                    <a:pt x="189" y="5265"/>
                  </a:cubicBezTo>
                  <a:lnTo>
                    <a:pt x="1367" y="6115"/>
                  </a:lnTo>
                  <a:cubicBezTo>
                    <a:pt x="1440" y="6169"/>
                    <a:pt x="1475" y="6288"/>
                    <a:pt x="1457" y="6435"/>
                  </a:cubicBezTo>
                  <a:lnTo>
                    <a:pt x="1179" y="8759"/>
                  </a:lnTo>
                  <a:cubicBezTo>
                    <a:pt x="1152" y="8982"/>
                    <a:pt x="1241" y="9109"/>
                    <a:pt x="1366" y="9109"/>
                  </a:cubicBezTo>
                  <a:cubicBezTo>
                    <a:pt x="1447" y="9109"/>
                    <a:pt x="1545" y="9054"/>
                    <a:pt x="1636" y="8938"/>
                  </a:cubicBezTo>
                  <a:lnTo>
                    <a:pt x="3093" y="7075"/>
                  </a:lnTo>
                  <a:cubicBezTo>
                    <a:pt x="3178" y="6968"/>
                    <a:pt x="3279" y="6905"/>
                    <a:pt x="3366" y="6905"/>
                  </a:cubicBezTo>
                  <a:cubicBezTo>
                    <a:pt x="3373" y="6905"/>
                    <a:pt x="3380" y="6905"/>
                    <a:pt x="3387" y="6906"/>
                  </a:cubicBezTo>
                  <a:lnTo>
                    <a:pt x="4842" y="7086"/>
                  </a:lnTo>
                  <a:cubicBezTo>
                    <a:pt x="4850" y="7087"/>
                    <a:pt x="4857" y="7088"/>
                    <a:pt x="4865" y="7088"/>
                  </a:cubicBezTo>
                  <a:cubicBezTo>
                    <a:pt x="5091" y="7088"/>
                    <a:pt x="5342" y="6688"/>
                    <a:pt x="5300" y="6379"/>
                  </a:cubicBezTo>
                  <a:lnTo>
                    <a:pt x="5021" y="4377"/>
                  </a:lnTo>
                  <a:cubicBezTo>
                    <a:pt x="5004" y="4251"/>
                    <a:pt x="5038" y="4093"/>
                    <a:pt x="5112" y="3953"/>
                  </a:cubicBezTo>
                  <a:lnTo>
                    <a:pt x="6290" y="1741"/>
                  </a:lnTo>
                  <a:cubicBezTo>
                    <a:pt x="6456" y="1429"/>
                    <a:pt x="6394" y="1108"/>
                    <a:pt x="6198" y="1108"/>
                  </a:cubicBezTo>
                  <a:cubicBezTo>
                    <a:pt x="6173" y="1108"/>
                    <a:pt x="6146" y="1113"/>
                    <a:pt x="6116" y="1125"/>
                  </a:cubicBezTo>
                  <a:lnTo>
                    <a:pt x="4488" y="1750"/>
                  </a:lnTo>
                  <a:cubicBezTo>
                    <a:pt x="4460" y="1760"/>
                    <a:pt x="4433" y="1766"/>
                    <a:pt x="4408" y="1766"/>
                  </a:cubicBezTo>
                  <a:cubicBezTo>
                    <a:pt x="4340" y="1766"/>
                    <a:pt x="4283" y="1728"/>
                    <a:pt x="4250" y="1657"/>
                  </a:cubicBezTo>
                  <a:lnTo>
                    <a:pt x="3522" y="110"/>
                  </a:lnTo>
                  <a:cubicBezTo>
                    <a:pt x="3487" y="34"/>
                    <a:pt x="3430" y="0"/>
                    <a:pt x="3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2"/>
            <p:cNvSpPr/>
            <p:nvPr/>
          </p:nvSpPr>
          <p:spPr>
            <a:xfrm>
              <a:off x="5364125" y="2480000"/>
              <a:ext cx="161400" cy="227750"/>
            </a:xfrm>
            <a:custGeom>
              <a:avLst/>
              <a:gdLst/>
              <a:ahLst/>
              <a:cxnLst/>
              <a:rect l="l" t="t" r="r" b="b"/>
              <a:pathLst>
                <a:path w="6456" h="9110" extrusionOk="0">
                  <a:moveTo>
                    <a:pt x="3365" y="1"/>
                  </a:moveTo>
                  <a:cubicBezTo>
                    <a:pt x="3220" y="1"/>
                    <a:pt x="3036" y="174"/>
                    <a:pt x="2956" y="436"/>
                  </a:cubicBezTo>
                  <a:lnTo>
                    <a:pt x="2228" y="2824"/>
                  </a:lnTo>
                  <a:cubicBezTo>
                    <a:pt x="2183" y="2975"/>
                    <a:pt x="2094" y="3112"/>
                    <a:pt x="1991" y="3192"/>
                  </a:cubicBezTo>
                  <a:lnTo>
                    <a:pt x="362" y="4447"/>
                  </a:lnTo>
                  <a:cubicBezTo>
                    <a:pt x="105" y="4647"/>
                    <a:pt x="0" y="5130"/>
                    <a:pt x="188" y="5266"/>
                  </a:cubicBezTo>
                  <a:lnTo>
                    <a:pt x="1366" y="6117"/>
                  </a:lnTo>
                  <a:cubicBezTo>
                    <a:pt x="1441" y="6171"/>
                    <a:pt x="1474" y="6290"/>
                    <a:pt x="1457" y="6437"/>
                  </a:cubicBezTo>
                  <a:lnTo>
                    <a:pt x="1178" y="8759"/>
                  </a:lnTo>
                  <a:cubicBezTo>
                    <a:pt x="1152" y="8982"/>
                    <a:pt x="1241" y="9109"/>
                    <a:pt x="1366" y="9109"/>
                  </a:cubicBezTo>
                  <a:cubicBezTo>
                    <a:pt x="1448" y="9109"/>
                    <a:pt x="1545" y="9055"/>
                    <a:pt x="1636" y="8939"/>
                  </a:cubicBezTo>
                  <a:lnTo>
                    <a:pt x="3092" y="7077"/>
                  </a:lnTo>
                  <a:cubicBezTo>
                    <a:pt x="3177" y="6969"/>
                    <a:pt x="3276" y="6906"/>
                    <a:pt x="3362" y="6906"/>
                  </a:cubicBezTo>
                  <a:cubicBezTo>
                    <a:pt x="3370" y="6906"/>
                    <a:pt x="3378" y="6907"/>
                    <a:pt x="3385" y="6908"/>
                  </a:cubicBezTo>
                  <a:lnTo>
                    <a:pt x="4842" y="7088"/>
                  </a:lnTo>
                  <a:cubicBezTo>
                    <a:pt x="4849" y="7089"/>
                    <a:pt x="4857" y="7089"/>
                    <a:pt x="4864" y="7089"/>
                  </a:cubicBezTo>
                  <a:cubicBezTo>
                    <a:pt x="5090" y="7089"/>
                    <a:pt x="5342" y="6688"/>
                    <a:pt x="5299" y="6380"/>
                  </a:cubicBezTo>
                  <a:lnTo>
                    <a:pt x="5021" y="4378"/>
                  </a:lnTo>
                  <a:cubicBezTo>
                    <a:pt x="5003" y="4252"/>
                    <a:pt x="5038" y="4093"/>
                    <a:pt x="5111" y="3953"/>
                  </a:cubicBezTo>
                  <a:lnTo>
                    <a:pt x="6290" y="1741"/>
                  </a:lnTo>
                  <a:cubicBezTo>
                    <a:pt x="6456" y="1431"/>
                    <a:pt x="6394" y="1109"/>
                    <a:pt x="6198" y="1109"/>
                  </a:cubicBezTo>
                  <a:cubicBezTo>
                    <a:pt x="6172" y="1109"/>
                    <a:pt x="6145" y="1115"/>
                    <a:pt x="6115" y="1126"/>
                  </a:cubicBezTo>
                  <a:lnTo>
                    <a:pt x="4486" y="1750"/>
                  </a:lnTo>
                  <a:cubicBezTo>
                    <a:pt x="4458" y="1761"/>
                    <a:pt x="4432" y="1766"/>
                    <a:pt x="4407" y="1766"/>
                  </a:cubicBezTo>
                  <a:cubicBezTo>
                    <a:pt x="4339" y="1766"/>
                    <a:pt x="4283" y="1728"/>
                    <a:pt x="4250" y="1657"/>
                  </a:cubicBezTo>
                  <a:lnTo>
                    <a:pt x="3521" y="111"/>
                  </a:lnTo>
                  <a:cubicBezTo>
                    <a:pt x="3485" y="35"/>
                    <a:pt x="3429" y="1"/>
                    <a:pt x="3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2"/>
            <p:cNvSpPr/>
            <p:nvPr/>
          </p:nvSpPr>
          <p:spPr>
            <a:xfrm>
              <a:off x="5570200" y="2362000"/>
              <a:ext cx="161425" cy="227775"/>
            </a:xfrm>
            <a:custGeom>
              <a:avLst/>
              <a:gdLst/>
              <a:ahLst/>
              <a:cxnLst/>
              <a:rect l="l" t="t" r="r" b="b"/>
              <a:pathLst>
                <a:path w="6457" h="9111" extrusionOk="0">
                  <a:moveTo>
                    <a:pt x="3365" y="1"/>
                  </a:moveTo>
                  <a:cubicBezTo>
                    <a:pt x="3221" y="1"/>
                    <a:pt x="3036" y="175"/>
                    <a:pt x="2956" y="437"/>
                  </a:cubicBezTo>
                  <a:lnTo>
                    <a:pt x="2228" y="2825"/>
                  </a:lnTo>
                  <a:cubicBezTo>
                    <a:pt x="2183" y="2976"/>
                    <a:pt x="2093" y="3113"/>
                    <a:pt x="1992" y="3193"/>
                  </a:cubicBezTo>
                  <a:lnTo>
                    <a:pt x="362" y="4448"/>
                  </a:lnTo>
                  <a:cubicBezTo>
                    <a:pt x="104" y="4648"/>
                    <a:pt x="1" y="5131"/>
                    <a:pt x="188" y="5266"/>
                  </a:cubicBezTo>
                  <a:lnTo>
                    <a:pt x="1366" y="6118"/>
                  </a:lnTo>
                  <a:cubicBezTo>
                    <a:pt x="1441" y="6171"/>
                    <a:pt x="1474" y="6291"/>
                    <a:pt x="1457" y="6437"/>
                  </a:cubicBezTo>
                  <a:lnTo>
                    <a:pt x="1179" y="8760"/>
                  </a:lnTo>
                  <a:cubicBezTo>
                    <a:pt x="1152" y="8983"/>
                    <a:pt x="1241" y="9110"/>
                    <a:pt x="1366" y="9110"/>
                  </a:cubicBezTo>
                  <a:cubicBezTo>
                    <a:pt x="1448" y="9110"/>
                    <a:pt x="1545" y="9056"/>
                    <a:pt x="1636" y="8939"/>
                  </a:cubicBezTo>
                  <a:lnTo>
                    <a:pt x="3093" y="7078"/>
                  </a:lnTo>
                  <a:cubicBezTo>
                    <a:pt x="3177" y="6970"/>
                    <a:pt x="3276" y="6907"/>
                    <a:pt x="3363" y="6907"/>
                  </a:cubicBezTo>
                  <a:cubicBezTo>
                    <a:pt x="3370" y="6907"/>
                    <a:pt x="3378" y="6908"/>
                    <a:pt x="3386" y="6909"/>
                  </a:cubicBezTo>
                  <a:lnTo>
                    <a:pt x="4842" y="7088"/>
                  </a:lnTo>
                  <a:cubicBezTo>
                    <a:pt x="4849" y="7089"/>
                    <a:pt x="4857" y="7089"/>
                    <a:pt x="4864" y="7089"/>
                  </a:cubicBezTo>
                  <a:cubicBezTo>
                    <a:pt x="5090" y="7089"/>
                    <a:pt x="5342" y="6689"/>
                    <a:pt x="5299" y="6380"/>
                  </a:cubicBezTo>
                  <a:lnTo>
                    <a:pt x="5021" y="4380"/>
                  </a:lnTo>
                  <a:cubicBezTo>
                    <a:pt x="5004" y="4253"/>
                    <a:pt x="5037" y="4094"/>
                    <a:pt x="5112" y="3954"/>
                  </a:cubicBezTo>
                  <a:lnTo>
                    <a:pt x="6290" y="1743"/>
                  </a:lnTo>
                  <a:cubicBezTo>
                    <a:pt x="6456" y="1432"/>
                    <a:pt x="6394" y="1111"/>
                    <a:pt x="6198" y="1111"/>
                  </a:cubicBezTo>
                  <a:cubicBezTo>
                    <a:pt x="6173" y="1111"/>
                    <a:pt x="6145" y="1116"/>
                    <a:pt x="6116" y="1127"/>
                  </a:cubicBezTo>
                  <a:lnTo>
                    <a:pt x="4486" y="1751"/>
                  </a:lnTo>
                  <a:cubicBezTo>
                    <a:pt x="4459" y="1762"/>
                    <a:pt x="4432" y="1767"/>
                    <a:pt x="4407" y="1767"/>
                  </a:cubicBezTo>
                  <a:cubicBezTo>
                    <a:pt x="4339" y="1767"/>
                    <a:pt x="4283" y="1729"/>
                    <a:pt x="4250" y="1658"/>
                  </a:cubicBezTo>
                  <a:lnTo>
                    <a:pt x="3522" y="111"/>
                  </a:lnTo>
                  <a:cubicBezTo>
                    <a:pt x="3486" y="35"/>
                    <a:pt x="3430" y="1"/>
                    <a:pt x="3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2"/>
            <p:cNvSpPr/>
            <p:nvPr/>
          </p:nvSpPr>
          <p:spPr>
            <a:xfrm>
              <a:off x="4728175" y="2554900"/>
              <a:ext cx="75125" cy="78300"/>
            </a:xfrm>
            <a:custGeom>
              <a:avLst/>
              <a:gdLst/>
              <a:ahLst/>
              <a:cxnLst/>
              <a:rect l="l" t="t" r="r" b="b"/>
              <a:pathLst>
                <a:path w="3005" h="3132" extrusionOk="0">
                  <a:moveTo>
                    <a:pt x="1450" y="1"/>
                  </a:moveTo>
                  <a:lnTo>
                    <a:pt x="1" y="837"/>
                  </a:lnTo>
                  <a:lnTo>
                    <a:pt x="450" y="1621"/>
                  </a:lnTo>
                  <a:cubicBezTo>
                    <a:pt x="475" y="1667"/>
                    <a:pt x="516" y="1702"/>
                    <a:pt x="565" y="1722"/>
                  </a:cubicBezTo>
                  <a:lnTo>
                    <a:pt x="3005" y="3132"/>
                  </a:lnTo>
                  <a:lnTo>
                    <a:pt x="1406" y="128"/>
                  </a:lnTo>
                  <a:lnTo>
                    <a:pt x="1450"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2"/>
            <p:cNvSpPr/>
            <p:nvPr/>
          </p:nvSpPr>
          <p:spPr>
            <a:xfrm>
              <a:off x="4728175" y="2554900"/>
              <a:ext cx="75125" cy="78300"/>
            </a:xfrm>
            <a:custGeom>
              <a:avLst/>
              <a:gdLst/>
              <a:ahLst/>
              <a:cxnLst/>
              <a:rect l="l" t="t" r="r" b="b"/>
              <a:pathLst>
                <a:path w="3005" h="3132" extrusionOk="0">
                  <a:moveTo>
                    <a:pt x="1450" y="1"/>
                  </a:moveTo>
                  <a:lnTo>
                    <a:pt x="1" y="837"/>
                  </a:lnTo>
                  <a:lnTo>
                    <a:pt x="450" y="1621"/>
                  </a:lnTo>
                  <a:cubicBezTo>
                    <a:pt x="475" y="1667"/>
                    <a:pt x="516" y="1702"/>
                    <a:pt x="565" y="1722"/>
                  </a:cubicBezTo>
                  <a:lnTo>
                    <a:pt x="3005" y="3132"/>
                  </a:lnTo>
                  <a:lnTo>
                    <a:pt x="1406" y="128"/>
                  </a:lnTo>
                  <a:lnTo>
                    <a:pt x="14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2"/>
            <p:cNvSpPr/>
            <p:nvPr/>
          </p:nvSpPr>
          <p:spPr>
            <a:xfrm>
              <a:off x="4758900" y="2501125"/>
              <a:ext cx="98250" cy="133075"/>
            </a:xfrm>
            <a:custGeom>
              <a:avLst/>
              <a:gdLst/>
              <a:ahLst/>
              <a:cxnLst/>
              <a:rect l="l" t="t" r="r" b="b"/>
              <a:pathLst>
                <a:path w="3930" h="5323" extrusionOk="0">
                  <a:moveTo>
                    <a:pt x="3930" y="0"/>
                  </a:moveTo>
                  <a:lnTo>
                    <a:pt x="0" y="2271"/>
                  </a:lnTo>
                  <a:lnTo>
                    <a:pt x="1688" y="5196"/>
                  </a:lnTo>
                  <a:cubicBezTo>
                    <a:pt x="1738" y="5281"/>
                    <a:pt x="1822" y="5322"/>
                    <a:pt x="1906" y="5322"/>
                  </a:cubicBezTo>
                  <a:cubicBezTo>
                    <a:pt x="2006" y="5322"/>
                    <a:pt x="2106" y="5264"/>
                    <a:pt x="2145" y="5153"/>
                  </a:cubicBezTo>
                  <a:lnTo>
                    <a:pt x="39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2"/>
            <p:cNvSpPr/>
            <p:nvPr/>
          </p:nvSpPr>
          <p:spPr>
            <a:xfrm>
              <a:off x="4574475" y="1477175"/>
              <a:ext cx="1251300" cy="1143325"/>
            </a:xfrm>
            <a:custGeom>
              <a:avLst/>
              <a:gdLst/>
              <a:ahLst/>
              <a:cxnLst/>
              <a:rect l="l" t="t" r="r" b="b"/>
              <a:pathLst>
                <a:path w="50052" h="45733" extrusionOk="0">
                  <a:moveTo>
                    <a:pt x="47692" y="1"/>
                  </a:moveTo>
                  <a:cubicBezTo>
                    <a:pt x="47265" y="1"/>
                    <a:pt x="46838" y="95"/>
                    <a:pt x="46512" y="283"/>
                  </a:cubicBezTo>
                  <a:lnTo>
                    <a:pt x="1181" y="26438"/>
                  </a:lnTo>
                  <a:cubicBezTo>
                    <a:pt x="529" y="26814"/>
                    <a:pt x="1" y="27729"/>
                    <a:pt x="1" y="28482"/>
                  </a:cubicBezTo>
                  <a:lnTo>
                    <a:pt x="1" y="43406"/>
                  </a:lnTo>
                  <a:cubicBezTo>
                    <a:pt x="1" y="44159"/>
                    <a:pt x="529" y="45074"/>
                    <a:pt x="1181" y="45450"/>
                  </a:cubicBezTo>
                  <a:cubicBezTo>
                    <a:pt x="1507" y="45638"/>
                    <a:pt x="1934" y="45732"/>
                    <a:pt x="2361" y="45732"/>
                  </a:cubicBezTo>
                  <a:cubicBezTo>
                    <a:pt x="2788" y="45732"/>
                    <a:pt x="3215" y="45638"/>
                    <a:pt x="3541" y="45450"/>
                  </a:cubicBezTo>
                  <a:lnTo>
                    <a:pt x="48981" y="19214"/>
                  </a:lnTo>
                  <a:cubicBezTo>
                    <a:pt x="50042" y="18610"/>
                    <a:pt x="50052" y="18004"/>
                    <a:pt x="50052" y="17250"/>
                  </a:cubicBezTo>
                  <a:lnTo>
                    <a:pt x="50052" y="2327"/>
                  </a:lnTo>
                  <a:cubicBezTo>
                    <a:pt x="50052" y="1574"/>
                    <a:pt x="49523" y="660"/>
                    <a:pt x="48872" y="283"/>
                  </a:cubicBezTo>
                  <a:cubicBezTo>
                    <a:pt x="48546" y="95"/>
                    <a:pt x="48119" y="1"/>
                    <a:pt x="47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2"/>
            <p:cNvSpPr/>
            <p:nvPr/>
          </p:nvSpPr>
          <p:spPr>
            <a:xfrm>
              <a:off x="4574475" y="2160150"/>
              <a:ext cx="83475" cy="460375"/>
            </a:xfrm>
            <a:custGeom>
              <a:avLst/>
              <a:gdLst/>
              <a:ahLst/>
              <a:cxnLst/>
              <a:rect l="l" t="t" r="r" b="b"/>
              <a:pathLst>
                <a:path w="3339" h="18415" extrusionOk="0">
                  <a:moveTo>
                    <a:pt x="346" y="0"/>
                  </a:moveTo>
                  <a:cubicBezTo>
                    <a:pt x="133" y="369"/>
                    <a:pt x="1" y="786"/>
                    <a:pt x="1" y="1163"/>
                  </a:cubicBezTo>
                  <a:lnTo>
                    <a:pt x="1" y="16087"/>
                  </a:lnTo>
                  <a:cubicBezTo>
                    <a:pt x="1" y="16840"/>
                    <a:pt x="529" y="17755"/>
                    <a:pt x="1181" y="18131"/>
                  </a:cubicBezTo>
                  <a:cubicBezTo>
                    <a:pt x="1507" y="18320"/>
                    <a:pt x="1934" y="18414"/>
                    <a:pt x="2360" y="18414"/>
                  </a:cubicBezTo>
                  <a:cubicBezTo>
                    <a:pt x="2704" y="18414"/>
                    <a:pt x="3048" y="18353"/>
                    <a:pt x="3339" y="18230"/>
                  </a:cubicBezTo>
                  <a:lnTo>
                    <a:pt x="3339" y="18230"/>
                  </a:lnTo>
                  <a:cubicBezTo>
                    <a:pt x="3225" y="18273"/>
                    <a:pt x="3116" y="18294"/>
                    <a:pt x="3016" y="18294"/>
                  </a:cubicBezTo>
                  <a:cubicBezTo>
                    <a:pt x="2627" y="18294"/>
                    <a:pt x="2361" y="17984"/>
                    <a:pt x="2361" y="17451"/>
                  </a:cubicBezTo>
                  <a:lnTo>
                    <a:pt x="2361" y="2526"/>
                  </a:lnTo>
                  <a:cubicBezTo>
                    <a:pt x="2361" y="2149"/>
                    <a:pt x="2493" y="1733"/>
                    <a:pt x="2706" y="1362"/>
                  </a:cubicBezTo>
                  <a:lnTo>
                    <a:pt x="3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2"/>
            <p:cNvSpPr/>
            <p:nvPr/>
          </p:nvSpPr>
          <p:spPr>
            <a:xfrm>
              <a:off x="4583225" y="1477225"/>
              <a:ext cx="1241600" cy="717025"/>
            </a:xfrm>
            <a:custGeom>
              <a:avLst/>
              <a:gdLst/>
              <a:ahLst/>
              <a:cxnLst/>
              <a:rect l="l" t="t" r="r" b="b"/>
              <a:pathLst>
                <a:path w="49664" h="28681" extrusionOk="0">
                  <a:moveTo>
                    <a:pt x="47341" y="1"/>
                  </a:moveTo>
                  <a:cubicBezTo>
                    <a:pt x="46914" y="1"/>
                    <a:pt x="46486" y="94"/>
                    <a:pt x="46159" y="281"/>
                  </a:cubicBezTo>
                  <a:lnTo>
                    <a:pt x="831" y="26438"/>
                  </a:lnTo>
                  <a:cubicBezTo>
                    <a:pt x="506" y="26626"/>
                    <a:pt x="215" y="26945"/>
                    <a:pt x="0" y="27320"/>
                  </a:cubicBezTo>
                  <a:lnTo>
                    <a:pt x="2360" y="28681"/>
                  </a:lnTo>
                  <a:cubicBezTo>
                    <a:pt x="2569" y="28307"/>
                    <a:pt x="2866" y="27987"/>
                    <a:pt x="3191" y="27800"/>
                  </a:cubicBezTo>
                  <a:lnTo>
                    <a:pt x="48524" y="1643"/>
                  </a:lnTo>
                  <a:cubicBezTo>
                    <a:pt x="48714" y="1534"/>
                    <a:pt x="48893" y="1482"/>
                    <a:pt x="49052" y="1482"/>
                  </a:cubicBezTo>
                  <a:cubicBezTo>
                    <a:pt x="49349" y="1482"/>
                    <a:pt x="49574" y="1663"/>
                    <a:pt x="49664" y="1989"/>
                  </a:cubicBezTo>
                  <a:cubicBezTo>
                    <a:pt x="49549" y="1318"/>
                    <a:pt x="49080" y="602"/>
                    <a:pt x="48524" y="282"/>
                  </a:cubicBezTo>
                  <a:lnTo>
                    <a:pt x="48520" y="281"/>
                  </a:lnTo>
                  <a:cubicBezTo>
                    <a:pt x="48195" y="94"/>
                    <a:pt x="47768" y="1"/>
                    <a:pt x="47341"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2"/>
            <p:cNvSpPr/>
            <p:nvPr/>
          </p:nvSpPr>
          <p:spPr>
            <a:xfrm>
              <a:off x="4694900" y="1638125"/>
              <a:ext cx="1053450" cy="627000"/>
            </a:xfrm>
            <a:custGeom>
              <a:avLst/>
              <a:gdLst/>
              <a:ahLst/>
              <a:cxnLst/>
              <a:rect l="l" t="t" r="r" b="b"/>
              <a:pathLst>
                <a:path w="42138" h="25080" extrusionOk="0">
                  <a:moveTo>
                    <a:pt x="41808" y="0"/>
                  </a:moveTo>
                  <a:cubicBezTo>
                    <a:pt x="41697" y="0"/>
                    <a:pt x="41565" y="39"/>
                    <a:pt x="41423" y="121"/>
                  </a:cubicBezTo>
                  <a:lnTo>
                    <a:pt x="715" y="23667"/>
                  </a:lnTo>
                  <a:cubicBezTo>
                    <a:pt x="320" y="23895"/>
                    <a:pt x="1" y="24369"/>
                    <a:pt x="1" y="24726"/>
                  </a:cubicBezTo>
                  <a:cubicBezTo>
                    <a:pt x="1" y="24954"/>
                    <a:pt x="132" y="25079"/>
                    <a:pt x="330" y="25079"/>
                  </a:cubicBezTo>
                  <a:cubicBezTo>
                    <a:pt x="441" y="25079"/>
                    <a:pt x="573" y="25040"/>
                    <a:pt x="715" y="24958"/>
                  </a:cubicBezTo>
                  <a:lnTo>
                    <a:pt x="41423" y="1412"/>
                  </a:lnTo>
                  <a:cubicBezTo>
                    <a:pt x="41818" y="1184"/>
                    <a:pt x="42138" y="711"/>
                    <a:pt x="42138" y="354"/>
                  </a:cubicBezTo>
                  <a:cubicBezTo>
                    <a:pt x="42138" y="125"/>
                    <a:pt x="42006" y="0"/>
                    <a:pt x="41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2"/>
            <p:cNvSpPr/>
            <p:nvPr/>
          </p:nvSpPr>
          <p:spPr>
            <a:xfrm>
              <a:off x="4694900" y="1889225"/>
              <a:ext cx="908575" cy="542300"/>
            </a:xfrm>
            <a:custGeom>
              <a:avLst/>
              <a:gdLst/>
              <a:ahLst/>
              <a:cxnLst/>
              <a:rect l="l" t="t" r="r" b="b"/>
              <a:pathLst>
                <a:path w="36343" h="21692" extrusionOk="0">
                  <a:moveTo>
                    <a:pt x="36013" y="0"/>
                  </a:moveTo>
                  <a:cubicBezTo>
                    <a:pt x="35902" y="0"/>
                    <a:pt x="35770" y="39"/>
                    <a:pt x="35628" y="121"/>
                  </a:cubicBezTo>
                  <a:lnTo>
                    <a:pt x="715" y="20280"/>
                  </a:lnTo>
                  <a:cubicBezTo>
                    <a:pt x="320" y="20508"/>
                    <a:pt x="1" y="20981"/>
                    <a:pt x="1" y="21338"/>
                  </a:cubicBezTo>
                  <a:cubicBezTo>
                    <a:pt x="1" y="21566"/>
                    <a:pt x="132" y="21691"/>
                    <a:pt x="331" y="21691"/>
                  </a:cubicBezTo>
                  <a:cubicBezTo>
                    <a:pt x="442" y="21691"/>
                    <a:pt x="574" y="21652"/>
                    <a:pt x="715" y="21571"/>
                  </a:cubicBezTo>
                  <a:lnTo>
                    <a:pt x="35628" y="1412"/>
                  </a:lnTo>
                  <a:cubicBezTo>
                    <a:pt x="36023" y="1184"/>
                    <a:pt x="36343" y="711"/>
                    <a:pt x="36343" y="354"/>
                  </a:cubicBezTo>
                  <a:cubicBezTo>
                    <a:pt x="36343" y="125"/>
                    <a:pt x="36211" y="0"/>
                    <a:pt x="36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2"/>
            <p:cNvSpPr/>
            <p:nvPr/>
          </p:nvSpPr>
          <p:spPr>
            <a:xfrm>
              <a:off x="4694900" y="1897950"/>
              <a:ext cx="1032600" cy="614575"/>
            </a:xfrm>
            <a:custGeom>
              <a:avLst/>
              <a:gdLst/>
              <a:ahLst/>
              <a:cxnLst/>
              <a:rect l="l" t="t" r="r" b="b"/>
              <a:pathLst>
                <a:path w="41304" h="24583" extrusionOk="0">
                  <a:moveTo>
                    <a:pt x="40973" y="1"/>
                  </a:moveTo>
                  <a:cubicBezTo>
                    <a:pt x="40861" y="1"/>
                    <a:pt x="40729" y="40"/>
                    <a:pt x="40587" y="122"/>
                  </a:cubicBezTo>
                  <a:lnTo>
                    <a:pt x="715" y="23171"/>
                  </a:lnTo>
                  <a:cubicBezTo>
                    <a:pt x="320" y="23399"/>
                    <a:pt x="1" y="23872"/>
                    <a:pt x="1" y="24229"/>
                  </a:cubicBezTo>
                  <a:cubicBezTo>
                    <a:pt x="1" y="24458"/>
                    <a:pt x="132" y="24583"/>
                    <a:pt x="331" y="24583"/>
                  </a:cubicBezTo>
                  <a:cubicBezTo>
                    <a:pt x="442" y="24583"/>
                    <a:pt x="574" y="24544"/>
                    <a:pt x="715" y="24462"/>
                  </a:cubicBezTo>
                  <a:lnTo>
                    <a:pt x="40587" y="1413"/>
                  </a:lnTo>
                  <a:cubicBezTo>
                    <a:pt x="40983" y="1184"/>
                    <a:pt x="41303" y="711"/>
                    <a:pt x="41303" y="355"/>
                  </a:cubicBezTo>
                  <a:cubicBezTo>
                    <a:pt x="41303" y="126"/>
                    <a:pt x="41171" y="1"/>
                    <a:pt x="40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2"/>
            <p:cNvSpPr/>
            <p:nvPr/>
          </p:nvSpPr>
          <p:spPr>
            <a:xfrm>
              <a:off x="4694900" y="1731875"/>
              <a:ext cx="1032600" cy="614600"/>
            </a:xfrm>
            <a:custGeom>
              <a:avLst/>
              <a:gdLst/>
              <a:ahLst/>
              <a:cxnLst/>
              <a:rect l="l" t="t" r="r" b="b"/>
              <a:pathLst>
                <a:path w="41304" h="24584" extrusionOk="0">
                  <a:moveTo>
                    <a:pt x="40973" y="0"/>
                  </a:moveTo>
                  <a:cubicBezTo>
                    <a:pt x="40861" y="0"/>
                    <a:pt x="40729" y="39"/>
                    <a:pt x="40587" y="121"/>
                  </a:cubicBezTo>
                  <a:lnTo>
                    <a:pt x="715" y="23172"/>
                  </a:lnTo>
                  <a:cubicBezTo>
                    <a:pt x="320" y="23400"/>
                    <a:pt x="1" y="23873"/>
                    <a:pt x="1" y="24230"/>
                  </a:cubicBezTo>
                  <a:cubicBezTo>
                    <a:pt x="1" y="24458"/>
                    <a:pt x="132" y="24583"/>
                    <a:pt x="331" y="24583"/>
                  </a:cubicBezTo>
                  <a:cubicBezTo>
                    <a:pt x="442" y="24583"/>
                    <a:pt x="574" y="24544"/>
                    <a:pt x="715" y="24463"/>
                  </a:cubicBezTo>
                  <a:lnTo>
                    <a:pt x="40587" y="1413"/>
                  </a:lnTo>
                  <a:cubicBezTo>
                    <a:pt x="40983" y="1185"/>
                    <a:pt x="41303" y="711"/>
                    <a:pt x="41303" y="354"/>
                  </a:cubicBezTo>
                  <a:cubicBezTo>
                    <a:pt x="41303" y="125"/>
                    <a:pt x="41171" y="0"/>
                    <a:pt x="409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2"/>
            <p:cNvSpPr/>
            <p:nvPr/>
          </p:nvSpPr>
          <p:spPr>
            <a:xfrm>
              <a:off x="4574475" y="886325"/>
              <a:ext cx="1259125" cy="1106400"/>
            </a:xfrm>
            <a:custGeom>
              <a:avLst/>
              <a:gdLst/>
              <a:ahLst/>
              <a:cxnLst/>
              <a:rect l="l" t="t" r="r" b="b"/>
              <a:pathLst>
                <a:path w="50365" h="44256" extrusionOk="0">
                  <a:moveTo>
                    <a:pt x="47605" y="0"/>
                  </a:moveTo>
                  <a:cubicBezTo>
                    <a:pt x="47061" y="0"/>
                    <a:pt x="46504" y="125"/>
                    <a:pt x="46075" y="373"/>
                  </a:cubicBezTo>
                  <a:lnTo>
                    <a:pt x="1491" y="26113"/>
                  </a:lnTo>
                  <a:cubicBezTo>
                    <a:pt x="669" y="26589"/>
                    <a:pt x="1" y="27745"/>
                    <a:pt x="1" y="28696"/>
                  </a:cubicBezTo>
                  <a:lnTo>
                    <a:pt x="1" y="41407"/>
                  </a:lnTo>
                  <a:cubicBezTo>
                    <a:pt x="1" y="42357"/>
                    <a:pt x="627" y="43491"/>
                    <a:pt x="1400" y="43936"/>
                  </a:cubicBezTo>
                  <a:cubicBezTo>
                    <a:pt x="1770" y="44150"/>
                    <a:pt x="2259" y="44255"/>
                    <a:pt x="2760" y="44255"/>
                  </a:cubicBezTo>
                  <a:cubicBezTo>
                    <a:pt x="3304" y="44255"/>
                    <a:pt x="3861" y="44130"/>
                    <a:pt x="4290" y="43883"/>
                  </a:cubicBezTo>
                  <a:lnTo>
                    <a:pt x="48872" y="18143"/>
                  </a:lnTo>
                  <a:cubicBezTo>
                    <a:pt x="49696" y="17667"/>
                    <a:pt x="50364" y="16511"/>
                    <a:pt x="50364" y="15560"/>
                  </a:cubicBezTo>
                  <a:lnTo>
                    <a:pt x="50364" y="2849"/>
                  </a:lnTo>
                  <a:cubicBezTo>
                    <a:pt x="50364" y="1899"/>
                    <a:pt x="49738" y="766"/>
                    <a:pt x="48966" y="320"/>
                  </a:cubicBezTo>
                  <a:cubicBezTo>
                    <a:pt x="48595" y="106"/>
                    <a:pt x="48105" y="0"/>
                    <a:pt x="47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2"/>
            <p:cNvSpPr/>
            <p:nvPr/>
          </p:nvSpPr>
          <p:spPr>
            <a:xfrm>
              <a:off x="4585400" y="886300"/>
              <a:ext cx="1247700" cy="721075"/>
            </a:xfrm>
            <a:custGeom>
              <a:avLst/>
              <a:gdLst/>
              <a:ahLst/>
              <a:cxnLst/>
              <a:rect l="l" t="t" r="r" b="b"/>
              <a:pathLst>
                <a:path w="49908" h="28843" extrusionOk="0">
                  <a:moveTo>
                    <a:pt x="47170" y="1"/>
                  </a:moveTo>
                  <a:cubicBezTo>
                    <a:pt x="46626" y="1"/>
                    <a:pt x="46069" y="127"/>
                    <a:pt x="45640" y="375"/>
                  </a:cubicBezTo>
                  <a:lnTo>
                    <a:pt x="1053" y="26113"/>
                  </a:lnTo>
                  <a:cubicBezTo>
                    <a:pt x="644" y="26350"/>
                    <a:pt x="269" y="26760"/>
                    <a:pt x="0" y="27226"/>
                  </a:cubicBezTo>
                  <a:lnTo>
                    <a:pt x="2797" y="28843"/>
                  </a:lnTo>
                  <a:cubicBezTo>
                    <a:pt x="3070" y="28376"/>
                    <a:pt x="3445" y="27966"/>
                    <a:pt x="3855" y="27728"/>
                  </a:cubicBezTo>
                  <a:lnTo>
                    <a:pt x="29851" y="12719"/>
                  </a:lnTo>
                  <a:lnTo>
                    <a:pt x="48437" y="1991"/>
                  </a:lnTo>
                  <a:cubicBezTo>
                    <a:pt x="48677" y="1852"/>
                    <a:pt x="48903" y="1786"/>
                    <a:pt x="49104" y="1786"/>
                  </a:cubicBezTo>
                  <a:cubicBezTo>
                    <a:pt x="49522" y="1786"/>
                    <a:pt x="49827" y="2072"/>
                    <a:pt x="49908" y="2582"/>
                  </a:cubicBezTo>
                  <a:cubicBezTo>
                    <a:pt x="49811" y="1696"/>
                    <a:pt x="49230" y="727"/>
                    <a:pt x="48529" y="322"/>
                  </a:cubicBezTo>
                  <a:cubicBezTo>
                    <a:pt x="48158" y="107"/>
                    <a:pt x="47670" y="1"/>
                    <a:pt x="47170"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2"/>
            <p:cNvSpPr/>
            <p:nvPr/>
          </p:nvSpPr>
          <p:spPr>
            <a:xfrm>
              <a:off x="4644425" y="930925"/>
              <a:ext cx="1189175" cy="1057575"/>
            </a:xfrm>
            <a:custGeom>
              <a:avLst/>
              <a:gdLst/>
              <a:ahLst/>
              <a:cxnLst/>
              <a:rect l="l" t="t" r="r" b="b"/>
              <a:pathLst>
                <a:path w="47567" h="42303" extrusionOk="0">
                  <a:moveTo>
                    <a:pt x="46740" y="1"/>
                  </a:moveTo>
                  <a:cubicBezTo>
                    <a:pt x="46540" y="1"/>
                    <a:pt x="46314" y="66"/>
                    <a:pt x="46074" y="204"/>
                  </a:cubicBezTo>
                  <a:lnTo>
                    <a:pt x="27490" y="10934"/>
                  </a:lnTo>
                  <a:lnTo>
                    <a:pt x="1491" y="25945"/>
                  </a:lnTo>
                  <a:cubicBezTo>
                    <a:pt x="669" y="26420"/>
                    <a:pt x="0" y="27576"/>
                    <a:pt x="0" y="28528"/>
                  </a:cubicBezTo>
                  <a:lnTo>
                    <a:pt x="0" y="41237"/>
                  </a:lnTo>
                  <a:cubicBezTo>
                    <a:pt x="0" y="41912"/>
                    <a:pt x="337" y="42302"/>
                    <a:pt x="826" y="42302"/>
                  </a:cubicBezTo>
                  <a:cubicBezTo>
                    <a:pt x="1026" y="42302"/>
                    <a:pt x="1252" y="42237"/>
                    <a:pt x="1491" y="42099"/>
                  </a:cubicBezTo>
                  <a:lnTo>
                    <a:pt x="46074" y="16359"/>
                  </a:lnTo>
                  <a:cubicBezTo>
                    <a:pt x="46898" y="15883"/>
                    <a:pt x="47566" y="14727"/>
                    <a:pt x="47566" y="13776"/>
                  </a:cubicBezTo>
                  <a:lnTo>
                    <a:pt x="47566" y="1065"/>
                  </a:lnTo>
                  <a:cubicBezTo>
                    <a:pt x="47566" y="391"/>
                    <a:pt x="47230" y="1"/>
                    <a:pt x="46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2"/>
            <p:cNvSpPr/>
            <p:nvPr/>
          </p:nvSpPr>
          <p:spPr>
            <a:xfrm>
              <a:off x="4745875" y="1594900"/>
              <a:ext cx="161425" cy="227775"/>
            </a:xfrm>
            <a:custGeom>
              <a:avLst/>
              <a:gdLst/>
              <a:ahLst/>
              <a:cxnLst/>
              <a:rect l="l" t="t" r="r" b="b"/>
              <a:pathLst>
                <a:path w="6457" h="9111" extrusionOk="0">
                  <a:moveTo>
                    <a:pt x="3366" y="1"/>
                  </a:moveTo>
                  <a:cubicBezTo>
                    <a:pt x="3221" y="1"/>
                    <a:pt x="3036" y="174"/>
                    <a:pt x="2956" y="438"/>
                  </a:cubicBezTo>
                  <a:lnTo>
                    <a:pt x="2228" y="2825"/>
                  </a:lnTo>
                  <a:cubicBezTo>
                    <a:pt x="2182" y="2975"/>
                    <a:pt x="2094" y="3113"/>
                    <a:pt x="1991" y="3192"/>
                  </a:cubicBezTo>
                  <a:lnTo>
                    <a:pt x="362" y="4448"/>
                  </a:lnTo>
                  <a:cubicBezTo>
                    <a:pt x="103" y="4648"/>
                    <a:pt x="0" y="5131"/>
                    <a:pt x="188" y="5265"/>
                  </a:cubicBezTo>
                  <a:lnTo>
                    <a:pt x="1366" y="6117"/>
                  </a:lnTo>
                  <a:cubicBezTo>
                    <a:pt x="1441" y="6170"/>
                    <a:pt x="1474" y="6290"/>
                    <a:pt x="1457" y="6436"/>
                  </a:cubicBezTo>
                  <a:lnTo>
                    <a:pt x="1180" y="8761"/>
                  </a:lnTo>
                  <a:cubicBezTo>
                    <a:pt x="1153" y="8984"/>
                    <a:pt x="1241" y="9111"/>
                    <a:pt x="1366" y="9111"/>
                  </a:cubicBezTo>
                  <a:cubicBezTo>
                    <a:pt x="1448" y="9111"/>
                    <a:pt x="1545" y="9056"/>
                    <a:pt x="1637" y="8940"/>
                  </a:cubicBezTo>
                  <a:lnTo>
                    <a:pt x="3093" y="7077"/>
                  </a:lnTo>
                  <a:cubicBezTo>
                    <a:pt x="3177" y="6969"/>
                    <a:pt x="3278" y="6907"/>
                    <a:pt x="3365" y="6907"/>
                  </a:cubicBezTo>
                  <a:cubicBezTo>
                    <a:pt x="3372" y="6907"/>
                    <a:pt x="3379" y="6907"/>
                    <a:pt x="3386" y="6908"/>
                  </a:cubicBezTo>
                  <a:lnTo>
                    <a:pt x="4842" y="7088"/>
                  </a:lnTo>
                  <a:cubicBezTo>
                    <a:pt x="4849" y="7089"/>
                    <a:pt x="4857" y="7090"/>
                    <a:pt x="4864" y="7090"/>
                  </a:cubicBezTo>
                  <a:cubicBezTo>
                    <a:pt x="5090" y="7090"/>
                    <a:pt x="5343" y="6688"/>
                    <a:pt x="5300" y="6381"/>
                  </a:cubicBezTo>
                  <a:lnTo>
                    <a:pt x="5022" y="4379"/>
                  </a:lnTo>
                  <a:cubicBezTo>
                    <a:pt x="5003" y="4253"/>
                    <a:pt x="5038" y="4093"/>
                    <a:pt x="5113" y="3955"/>
                  </a:cubicBezTo>
                  <a:lnTo>
                    <a:pt x="6291" y="1743"/>
                  </a:lnTo>
                  <a:cubicBezTo>
                    <a:pt x="6457" y="1431"/>
                    <a:pt x="6394" y="1110"/>
                    <a:pt x="6197" y="1110"/>
                  </a:cubicBezTo>
                  <a:cubicBezTo>
                    <a:pt x="6172" y="1110"/>
                    <a:pt x="6145" y="1115"/>
                    <a:pt x="6115" y="1127"/>
                  </a:cubicBezTo>
                  <a:lnTo>
                    <a:pt x="4487" y="1752"/>
                  </a:lnTo>
                  <a:cubicBezTo>
                    <a:pt x="4460" y="1762"/>
                    <a:pt x="4433" y="1767"/>
                    <a:pt x="4408" y="1767"/>
                  </a:cubicBezTo>
                  <a:cubicBezTo>
                    <a:pt x="4340" y="1767"/>
                    <a:pt x="4284" y="1729"/>
                    <a:pt x="4249" y="1659"/>
                  </a:cubicBezTo>
                  <a:lnTo>
                    <a:pt x="3521" y="110"/>
                  </a:lnTo>
                  <a:cubicBezTo>
                    <a:pt x="3486" y="35"/>
                    <a:pt x="3430" y="1"/>
                    <a:pt x="3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2"/>
            <p:cNvSpPr/>
            <p:nvPr/>
          </p:nvSpPr>
          <p:spPr>
            <a:xfrm>
              <a:off x="4951975" y="1476925"/>
              <a:ext cx="161400" cy="227750"/>
            </a:xfrm>
            <a:custGeom>
              <a:avLst/>
              <a:gdLst/>
              <a:ahLst/>
              <a:cxnLst/>
              <a:rect l="l" t="t" r="r" b="b"/>
              <a:pathLst>
                <a:path w="6456" h="9110" extrusionOk="0">
                  <a:moveTo>
                    <a:pt x="3365" y="1"/>
                  </a:moveTo>
                  <a:cubicBezTo>
                    <a:pt x="3220" y="1"/>
                    <a:pt x="3036" y="174"/>
                    <a:pt x="2957" y="437"/>
                  </a:cubicBezTo>
                  <a:lnTo>
                    <a:pt x="2228" y="2825"/>
                  </a:lnTo>
                  <a:cubicBezTo>
                    <a:pt x="2182" y="2976"/>
                    <a:pt x="2094" y="3113"/>
                    <a:pt x="1991" y="3193"/>
                  </a:cubicBezTo>
                  <a:lnTo>
                    <a:pt x="363" y="4448"/>
                  </a:lnTo>
                  <a:cubicBezTo>
                    <a:pt x="104" y="4647"/>
                    <a:pt x="1" y="5131"/>
                    <a:pt x="187" y="5266"/>
                  </a:cubicBezTo>
                  <a:lnTo>
                    <a:pt x="1365" y="6116"/>
                  </a:lnTo>
                  <a:cubicBezTo>
                    <a:pt x="1440" y="6170"/>
                    <a:pt x="1474" y="6291"/>
                    <a:pt x="1456" y="6436"/>
                  </a:cubicBezTo>
                  <a:lnTo>
                    <a:pt x="1178" y="8760"/>
                  </a:lnTo>
                  <a:cubicBezTo>
                    <a:pt x="1152" y="8983"/>
                    <a:pt x="1240" y="9110"/>
                    <a:pt x="1365" y="9110"/>
                  </a:cubicBezTo>
                  <a:cubicBezTo>
                    <a:pt x="1447" y="9110"/>
                    <a:pt x="1545" y="9055"/>
                    <a:pt x="1636" y="8939"/>
                  </a:cubicBezTo>
                  <a:lnTo>
                    <a:pt x="3092" y="7076"/>
                  </a:lnTo>
                  <a:cubicBezTo>
                    <a:pt x="3177" y="6969"/>
                    <a:pt x="3277" y="6906"/>
                    <a:pt x="3365" y="6906"/>
                  </a:cubicBezTo>
                  <a:cubicBezTo>
                    <a:pt x="3372" y="6906"/>
                    <a:pt x="3379" y="6906"/>
                    <a:pt x="3386" y="6907"/>
                  </a:cubicBezTo>
                  <a:lnTo>
                    <a:pt x="4841" y="7087"/>
                  </a:lnTo>
                  <a:cubicBezTo>
                    <a:pt x="4848" y="7088"/>
                    <a:pt x="4856" y="7089"/>
                    <a:pt x="4863" y="7089"/>
                  </a:cubicBezTo>
                  <a:cubicBezTo>
                    <a:pt x="5090" y="7089"/>
                    <a:pt x="5342" y="6687"/>
                    <a:pt x="5298" y="6380"/>
                  </a:cubicBezTo>
                  <a:lnTo>
                    <a:pt x="5021" y="4378"/>
                  </a:lnTo>
                  <a:cubicBezTo>
                    <a:pt x="5003" y="4252"/>
                    <a:pt x="5037" y="4094"/>
                    <a:pt x="5112" y="3954"/>
                  </a:cubicBezTo>
                  <a:lnTo>
                    <a:pt x="6290" y="1742"/>
                  </a:lnTo>
                  <a:cubicBezTo>
                    <a:pt x="6455" y="1430"/>
                    <a:pt x="6393" y="1109"/>
                    <a:pt x="6197" y="1109"/>
                  </a:cubicBezTo>
                  <a:cubicBezTo>
                    <a:pt x="6172" y="1109"/>
                    <a:pt x="6144" y="1114"/>
                    <a:pt x="6115" y="1126"/>
                  </a:cubicBezTo>
                  <a:lnTo>
                    <a:pt x="4487" y="1751"/>
                  </a:lnTo>
                  <a:cubicBezTo>
                    <a:pt x="4459" y="1761"/>
                    <a:pt x="4432" y="1767"/>
                    <a:pt x="4407" y="1767"/>
                  </a:cubicBezTo>
                  <a:cubicBezTo>
                    <a:pt x="4339" y="1767"/>
                    <a:pt x="4283" y="1729"/>
                    <a:pt x="4249" y="1658"/>
                  </a:cubicBezTo>
                  <a:lnTo>
                    <a:pt x="3521" y="110"/>
                  </a:lnTo>
                  <a:cubicBezTo>
                    <a:pt x="3485" y="35"/>
                    <a:pt x="342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2"/>
            <p:cNvSpPr/>
            <p:nvPr/>
          </p:nvSpPr>
          <p:spPr>
            <a:xfrm>
              <a:off x="5158025" y="1358925"/>
              <a:ext cx="161425" cy="227750"/>
            </a:xfrm>
            <a:custGeom>
              <a:avLst/>
              <a:gdLst/>
              <a:ahLst/>
              <a:cxnLst/>
              <a:rect l="l" t="t" r="r" b="b"/>
              <a:pathLst>
                <a:path w="6457" h="9110" extrusionOk="0">
                  <a:moveTo>
                    <a:pt x="3366" y="1"/>
                  </a:moveTo>
                  <a:cubicBezTo>
                    <a:pt x="3222" y="1"/>
                    <a:pt x="3037" y="174"/>
                    <a:pt x="2957" y="437"/>
                  </a:cubicBezTo>
                  <a:lnTo>
                    <a:pt x="2229" y="2824"/>
                  </a:lnTo>
                  <a:cubicBezTo>
                    <a:pt x="2183" y="2976"/>
                    <a:pt x="2094" y="3113"/>
                    <a:pt x="1992" y="3191"/>
                  </a:cubicBezTo>
                  <a:lnTo>
                    <a:pt x="363" y="4448"/>
                  </a:lnTo>
                  <a:cubicBezTo>
                    <a:pt x="104" y="4647"/>
                    <a:pt x="1" y="5131"/>
                    <a:pt x="189" y="5266"/>
                  </a:cubicBezTo>
                  <a:lnTo>
                    <a:pt x="1367" y="6117"/>
                  </a:lnTo>
                  <a:cubicBezTo>
                    <a:pt x="1440" y="6170"/>
                    <a:pt x="1475" y="6289"/>
                    <a:pt x="1457" y="6437"/>
                  </a:cubicBezTo>
                  <a:lnTo>
                    <a:pt x="1179" y="8760"/>
                  </a:lnTo>
                  <a:cubicBezTo>
                    <a:pt x="1152" y="8983"/>
                    <a:pt x="1241" y="9110"/>
                    <a:pt x="1366" y="9110"/>
                  </a:cubicBezTo>
                  <a:cubicBezTo>
                    <a:pt x="1447" y="9110"/>
                    <a:pt x="1545" y="9055"/>
                    <a:pt x="1636" y="8939"/>
                  </a:cubicBezTo>
                  <a:lnTo>
                    <a:pt x="3093" y="7076"/>
                  </a:lnTo>
                  <a:cubicBezTo>
                    <a:pt x="3178" y="6968"/>
                    <a:pt x="3279" y="6906"/>
                    <a:pt x="3366" y="6906"/>
                  </a:cubicBezTo>
                  <a:cubicBezTo>
                    <a:pt x="3373" y="6906"/>
                    <a:pt x="3380" y="6906"/>
                    <a:pt x="3387" y="6907"/>
                  </a:cubicBezTo>
                  <a:lnTo>
                    <a:pt x="4842" y="7087"/>
                  </a:lnTo>
                  <a:cubicBezTo>
                    <a:pt x="4850" y="7088"/>
                    <a:pt x="4857" y="7089"/>
                    <a:pt x="4865" y="7089"/>
                  </a:cubicBezTo>
                  <a:cubicBezTo>
                    <a:pt x="5091" y="7089"/>
                    <a:pt x="5342" y="6687"/>
                    <a:pt x="5300" y="6380"/>
                  </a:cubicBezTo>
                  <a:lnTo>
                    <a:pt x="5021" y="4378"/>
                  </a:lnTo>
                  <a:cubicBezTo>
                    <a:pt x="5004" y="4252"/>
                    <a:pt x="5038" y="4094"/>
                    <a:pt x="5112" y="3954"/>
                  </a:cubicBezTo>
                  <a:lnTo>
                    <a:pt x="6290" y="1742"/>
                  </a:lnTo>
                  <a:cubicBezTo>
                    <a:pt x="6456" y="1430"/>
                    <a:pt x="6394" y="1109"/>
                    <a:pt x="6198" y="1109"/>
                  </a:cubicBezTo>
                  <a:cubicBezTo>
                    <a:pt x="6173" y="1109"/>
                    <a:pt x="6146" y="1114"/>
                    <a:pt x="6116" y="1126"/>
                  </a:cubicBezTo>
                  <a:lnTo>
                    <a:pt x="4488" y="1751"/>
                  </a:lnTo>
                  <a:cubicBezTo>
                    <a:pt x="4460" y="1761"/>
                    <a:pt x="4434" y="1767"/>
                    <a:pt x="4408" y="1767"/>
                  </a:cubicBezTo>
                  <a:cubicBezTo>
                    <a:pt x="4340" y="1767"/>
                    <a:pt x="4283" y="1729"/>
                    <a:pt x="4250" y="1658"/>
                  </a:cubicBezTo>
                  <a:lnTo>
                    <a:pt x="3522" y="111"/>
                  </a:lnTo>
                  <a:cubicBezTo>
                    <a:pt x="3487" y="35"/>
                    <a:pt x="3430" y="1"/>
                    <a:pt x="3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2"/>
            <p:cNvSpPr/>
            <p:nvPr/>
          </p:nvSpPr>
          <p:spPr>
            <a:xfrm>
              <a:off x="5364125" y="1240950"/>
              <a:ext cx="161400" cy="227725"/>
            </a:xfrm>
            <a:custGeom>
              <a:avLst/>
              <a:gdLst/>
              <a:ahLst/>
              <a:cxnLst/>
              <a:rect l="l" t="t" r="r" b="b"/>
              <a:pathLst>
                <a:path w="6456" h="9109" extrusionOk="0">
                  <a:moveTo>
                    <a:pt x="3365" y="0"/>
                  </a:moveTo>
                  <a:cubicBezTo>
                    <a:pt x="3221" y="0"/>
                    <a:pt x="3036" y="173"/>
                    <a:pt x="2956" y="436"/>
                  </a:cubicBezTo>
                  <a:lnTo>
                    <a:pt x="2228" y="2824"/>
                  </a:lnTo>
                  <a:cubicBezTo>
                    <a:pt x="2183" y="2975"/>
                    <a:pt x="2094" y="3112"/>
                    <a:pt x="1991" y="3192"/>
                  </a:cubicBezTo>
                  <a:lnTo>
                    <a:pt x="362" y="4447"/>
                  </a:lnTo>
                  <a:cubicBezTo>
                    <a:pt x="105" y="4646"/>
                    <a:pt x="0" y="5130"/>
                    <a:pt x="188" y="5265"/>
                  </a:cubicBezTo>
                  <a:lnTo>
                    <a:pt x="1366" y="6116"/>
                  </a:lnTo>
                  <a:cubicBezTo>
                    <a:pt x="1441" y="6170"/>
                    <a:pt x="1474" y="6290"/>
                    <a:pt x="1457" y="6436"/>
                  </a:cubicBezTo>
                  <a:lnTo>
                    <a:pt x="1178" y="8759"/>
                  </a:lnTo>
                  <a:cubicBezTo>
                    <a:pt x="1152" y="8982"/>
                    <a:pt x="1240" y="9109"/>
                    <a:pt x="1365" y="9109"/>
                  </a:cubicBezTo>
                  <a:cubicBezTo>
                    <a:pt x="1447" y="9109"/>
                    <a:pt x="1545" y="9055"/>
                    <a:pt x="1636" y="8938"/>
                  </a:cubicBezTo>
                  <a:lnTo>
                    <a:pt x="3092" y="7076"/>
                  </a:lnTo>
                  <a:cubicBezTo>
                    <a:pt x="3177" y="6968"/>
                    <a:pt x="3277" y="6905"/>
                    <a:pt x="3364" y="6905"/>
                  </a:cubicBezTo>
                  <a:cubicBezTo>
                    <a:pt x="3371" y="6905"/>
                    <a:pt x="3378" y="6905"/>
                    <a:pt x="3385" y="6906"/>
                  </a:cubicBezTo>
                  <a:lnTo>
                    <a:pt x="4842" y="7087"/>
                  </a:lnTo>
                  <a:cubicBezTo>
                    <a:pt x="4849" y="7087"/>
                    <a:pt x="4857" y="7088"/>
                    <a:pt x="4864" y="7088"/>
                  </a:cubicBezTo>
                  <a:cubicBezTo>
                    <a:pt x="5090" y="7088"/>
                    <a:pt x="5342" y="6686"/>
                    <a:pt x="5299" y="6379"/>
                  </a:cubicBezTo>
                  <a:lnTo>
                    <a:pt x="5021" y="4377"/>
                  </a:lnTo>
                  <a:cubicBezTo>
                    <a:pt x="5003" y="4251"/>
                    <a:pt x="5038" y="4093"/>
                    <a:pt x="5111" y="3953"/>
                  </a:cubicBezTo>
                  <a:lnTo>
                    <a:pt x="6290" y="1741"/>
                  </a:lnTo>
                  <a:cubicBezTo>
                    <a:pt x="6456" y="1430"/>
                    <a:pt x="6394" y="1108"/>
                    <a:pt x="6197" y="1108"/>
                  </a:cubicBezTo>
                  <a:cubicBezTo>
                    <a:pt x="6172" y="1108"/>
                    <a:pt x="6145" y="1113"/>
                    <a:pt x="6115" y="1125"/>
                  </a:cubicBezTo>
                  <a:lnTo>
                    <a:pt x="4486" y="1750"/>
                  </a:lnTo>
                  <a:cubicBezTo>
                    <a:pt x="4458" y="1761"/>
                    <a:pt x="4432" y="1766"/>
                    <a:pt x="4407" y="1766"/>
                  </a:cubicBezTo>
                  <a:cubicBezTo>
                    <a:pt x="4339" y="1766"/>
                    <a:pt x="4283" y="1728"/>
                    <a:pt x="4250" y="1657"/>
                  </a:cubicBezTo>
                  <a:lnTo>
                    <a:pt x="3521" y="110"/>
                  </a:lnTo>
                  <a:cubicBezTo>
                    <a:pt x="3486" y="34"/>
                    <a:pt x="3429" y="0"/>
                    <a:pt x="3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2"/>
            <p:cNvSpPr/>
            <p:nvPr/>
          </p:nvSpPr>
          <p:spPr>
            <a:xfrm>
              <a:off x="5570200" y="1122950"/>
              <a:ext cx="161425" cy="227750"/>
            </a:xfrm>
            <a:custGeom>
              <a:avLst/>
              <a:gdLst/>
              <a:ahLst/>
              <a:cxnLst/>
              <a:rect l="l" t="t" r="r" b="b"/>
              <a:pathLst>
                <a:path w="6457" h="9110" extrusionOk="0">
                  <a:moveTo>
                    <a:pt x="3366" y="0"/>
                  </a:moveTo>
                  <a:cubicBezTo>
                    <a:pt x="3221" y="0"/>
                    <a:pt x="3036" y="174"/>
                    <a:pt x="2956" y="437"/>
                  </a:cubicBezTo>
                  <a:lnTo>
                    <a:pt x="2228" y="2824"/>
                  </a:lnTo>
                  <a:cubicBezTo>
                    <a:pt x="2183" y="2975"/>
                    <a:pt x="2093" y="3112"/>
                    <a:pt x="1992" y="3192"/>
                  </a:cubicBezTo>
                  <a:lnTo>
                    <a:pt x="362" y="4447"/>
                  </a:lnTo>
                  <a:cubicBezTo>
                    <a:pt x="104" y="4647"/>
                    <a:pt x="1" y="5130"/>
                    <a:pt x="188" y="5265"/>
                  </a:cubicBezTo>
                  <a:lnTo>
                    <a:pt x="1366" y="6117"/>
                  </a:lnTo>
                  <a:cubicBezTo>
                    <a:pt x="1441" y="6170"/>
                    <a:pt x="1474" y="6290"/>
                    <a:pt x="1457" y="6436"/>
                  </a:cubicBezTo>
                  <a:lnTo>
                    <a:pt x="1179" y="8759"/>
                  </a:lnTo>
                  <a:cubicBezTo>
                    <a:pt x="1152" y="8982"/>
                    <a:pt x="1241" y="9109"/>
                    <a:pt x="1366" y="9109"/>
                  </a:cubicBezTo>
                  <a:cubicBezTo>
                    <a:pt x="1448" y="9109"/>
                    <a:pt x="1545" y="9055"/>
                    <a:pt x="1636" y="8938"/>
                  </a:cubicBezTo>
                  <a:lnTo>
                    <a:pt x="3093" y="7077"/>
                  </a:lnTo>
                  <a:cubicBezTo>
                    <a:pt x="3178" y="6968"/>
                    <a:pt x="3277" y="6905"/>
                    <a:pt x="3365" y="6905"/>
                  </a:cubicBezTo>
                  <a:cubicBezTo>
                    <a:pt x="3372" y="6905"/>
                    <a:pt x="3379" y="6906"/>
                    <a:pt x="3386" y="6906"/>
                  </a:cubicBezTo>
                  <a:lnTo>
                    <a:pt x="4842" y="7087"/>
                  </a:lnTo>
                  <a:cubicBezTo>
                    <a:pt x="4849" y="7087"/>
                    <a:pt x="4857" y="7088"/>
                    <a:pt x="4864" y="7088"/>
                  </a:cubicBezTo>
                  <a:cubicBezTo>
                    <a:pt x="5090" y="7088"/>
                    <a:pt x="5342" y="6688"/>
                    <a:pt x="5299" y="6379"/>
                  </a:cubicBezTo>
                  <a:lnTo>
                    <a:pt x="5021" y="4377"/>
                  </a:lnTo>
                  <a:cubicBezTo>
                    <a:pt x="5004" y="4252"/>
                    <a:pt x="5037" y="4093"/>
                    <a:pt x="5112" y="3953"/>
                  </a:cubicBezTo>
                  <a:lnTo>
                    <a:pt x="6290" y="1741"/>
                  </a:lnTo>
                  <a:cubicBezTo>
                    <a:pt x="6456" y="1431"/>
                    <a:pt x="6394" y="1108"/>
                    <a:pt x="6198" y="1108"/>
                  </a:cubicBezTo>
                  <a:cubicBezTo>
                    <a:pt x="6172" y="1108"/>
                    <a:pt x="6145" y="1113"/>
                    <a:pt x="6116" y="1125"/>
                  </a:cubicBezTo>
                  <a:lnTo>
                    <a:pt x="4486" y="1750"/>
                  </a:lnTo>
                  <a:cubicBezTo>
                    <a:pt x="4459" y="1761"/>
                    <a:pt x="4432" y="1766"/>
                    <a:pt x="4407" y="1766"/>
                  </a:cubicBezTo>
                  <a:cubicBezTo>
                    <a:pt x="4339" y="1766"/>
                    <a:pt x="4283" y="1728"/>
                    <a:pt x="4250" y="1657"/>
                  </a:cubicBezTo>
                  <a:lnTo>
                    <a:pt x="3522" y="110"/>
                  </a:lnTo>
                  <a:cubicBezTo>
                    <a:pt x="3486" y="34"/>
                    <a:pt x="3430" y="0"/>
                    <a:pt x="3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2"/>
            <p:cNvSpPr/>
            <p:nvPr/>
          </p:nvSpPr>
          <p:spPr>
            <a:xfrm>
              <a:off x="4728175" y="1312963"/>
              <a:ext cx="75125" cy="78325"/>
            </a:xfrm>
            <a:custGeom>
              <a:avLst/>
              <a:gdLst/>
              <a:ahLst/>
              <a:cxnLst/>
              <a:rect l="l" t="t" r="r" b="b"/>
              <a:pathLst>
                <a:path w="3005" h="3133" extrusionOk="0">
                  <a:moveTo>
                    <a:pt x="1450" y="1"/>
                  </a:moveTo>
                  <a:lnTo>
                    <a:pt x="1" y="838"/>
                  </a:lnTo>
                  <a:lnTo>
                    <a:pt x="450" y="1621"/>
                  </a:lnTo>
                  <a:cubicBezTo>
                    <a:pt x="475" y="1667"/>
                    <a:pt x="516" y="1703"/>
                    <a:pt x="565" y="1723"/>
                  </a:cubicBezTo>
                  <a:lnTo>
                    <a:pt x="3005" y="3133"/>
                  </a:lnTo>
                  <a:lnTo>
                    <a:pt x="1406" y="128"/>
                  </a:lnTo>
                  <a:lnTo>
                    <a:pt x="1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2"/>
            <p:cNvSpPr/>
            <p:nvPr/>
          </p:nvSpPr>
          <p:spPr>
            <a:xfrm>
              <a:off x="4758900" y="1259213"/>
              <a:ext cx="98250" cy="133050"/>
            </a:xfrm>
            <a:custGeom>
              <a:avLst/>
              <a:gdLst/>
              <a:ahLst/>
              <a:cxnLst/>
              <a:rect l="l" t="t" r="r" b="b"/>
              <a:pathLst>
                <a:path w="3930" h="5322" extrusionOk="0">
                  <a:moveTo>
                    <a:pt x="3930" y="0"/>
                  </a:moveTo>
                  <a:lnTo>
                    <a:pt x="0" y="2271"/>
                  </a:lnTo>
                  <a:lnTo>
                    <a:pt x="1688" y="5196"/>
                  </a:lnTo>
                  <a:cubicBezTo>
                    <a:pt x="1738" y="5281"/>
                    <a:pt x="1822" y="5322"/>
                    <a:pt x="1906" y="5322"/>
                  </a:cubicBezTo>
                  <a:cubicBezTo>
                    <a:pt x="2006" y="5322"/>
                    <a:pt x="2106" y="5263"/>
                    <a:pt x="2145" y="5152"/>
                  </a:cubicBezTo>
                  <a:lnTo>
                    <a:pt x="39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2"/>
            <p:cNvSpPr/>
            <p:nvPr/>
          </p:nvSpPr>
          <p:spPr>
            <a:xfrm>
              <a:off x="4574475" y="238100"/>
              <a:ext cx="1251300" cy="1143350"/>
            </a:xfrm>
            <a:custGeom>
              <a:avLst/>
              <a:gdLst/>
              <a:ahLst/>
              <a:cxnLst/>
              <a:rect l="l" t="t" r="r" b="b"/>
              <a:pathLst>
                <a:path w="50052" h="45734" extrusionOk="0">
                  <a:moveTo>
                    <a:pt x="47692" y="1"/>
                  </a:moveTo>
                  <a:cubicBezTo>
                    <a:pt x="47265" y="1"/>
                    <a:pt x="46838" y="95"/>
                    <a:pt x="46512" y="283"/>
                  </a:cubicBezTo>
                  <a:lnTo>
                    <a:pt x="1181" y="26439"/>
                  </a:lnTo>
                  <a:cubicBezTo>
                    <a:pt x="529" y="26815"/>
                    <a:pt x="1" y="27730"/>
                    <a:pt x="1" y="28483"/>
                  </a:cubicBezTo>
                  <a:lnTo>
                    <a:pt x="1" y="43407"/>
                  </a:lnTo>
                  <a:cubicBezTo>
                    <a:pt x="1" y="44160"/>
                    <a:pt x="529" y="45075"/>
                    <a:pt x="1181" y="45451"/>
                  </a:cubicBezTo>
                  <a:cubicBezTo>
                    <a:pt x="1507" y="45639"/>
                    <a:pt x="1934" y="45733"/>
                    <a:pt x="2361" y="45733"/>
                  </a:cubicBezTo>
                  <a:cubicBezTo>
                    <a:pt x="2788" y="45733"/>
                    <a:pt x="3215" y="45639"/>
                    <a:pt x="3541" y="45451"/>
                  </a:cubicBezTo>
                  <a:lnTo>
                    <a:pt x="48981" y="19216"/>
                  </a:lnTo>
                  <a:cubicBezTo>
                    <a:pt x="50042" y="18611"/>
                    <a:pt x="50052" y="18004"/>
                    <a:pt x="50052" y="17252"/>
                  </a:cubicBezTo>
                  <a:lnTo>
                    <a:pt x="50052" y="2328"/>
                  </a:lnTo>
                  <a:cubicBezTo>
                    <a:pt x="50052" y="1575"/>
                    <a:pt x="49523" y="661"/>
                    <a:pt x="48872" y="283"/>
                  </a:cubicBezTo>
                  <a:cubicBezTo>
                    <a:pt x="48546" y="95"/>
                    <a:pt x="48119" y="1"/>
                    <a:pt x="47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2"/>
            <p:cNvSpPr/>
            <p:nvPr/>
          </p:nvSpPr>
          <p:spPr>
            <a:xfrm>
              <a:off x="4574475" y="921075"/>
              <a:ext cx="83475" cy="460375"/>
            </a:xfrm>
            <a:custGeom>
              <a:avLst/>
              <a:gdLst/>
              <a:ahLst/>
              <a:cxnLst/>
              <a:rect l="l" t="t" r="r" b="b"/>
              <a:pathLst>
                <a:path w="3339" h="18415" extrusionOk="0">
                  <a:moveTo>
                    <a:pt x="346" y="0"/>
                  </a:moveTo>
                  <a:cubicBezTo>
                    <a:pt x="133" y="370"/>
                    <a:pt x="1" y="787"/>
                    <a:pt x="1" y="1164"/>
                  </a:cubicBezTo>
                  <a:lnTo>
                    <a:pt x="1" y="16088"/>
                  </a:lnTo>
                  <a:cubicBezTo>
                    <a:pt x="1" y="16841"/>
                    <a:pt x="529" y="17756"/>
                    <a:pt x="1181" y="18132"/>
                  </a:cubicBezTo>
                  <a:cubicBezTo>
                    <a:pt x="1508" y="18320"/>
                    <a:pt x="1935" y="18415"/>
                    <a:pt x="2362" y="18415"/>
                  </a:cubicBezTo>
                  <a:cubicBezTo>
                    <a:pt x="2705" y="18415"/>
                    <a:pt x="3048" y="18354"/>
                    <a:pt x="3339" y="18231"/>
                  </a:cubicBezTo>
                  <a:lnTo>
                    <a:pt x="3339" y="18231"/>
                  </a:lnTo>
                  <a:cubicBezTo>
                    <a:pt x="3225" y="18275"/>
                    <a:pt x="3116" y="18295"/>
                    <a:pt x="3016" y="18295"/>
                  </a:cubicBezTo>
                  <a:cubicBezTo>
                    <a:pt x="2628" y="18295"/>
                    <a:pt x="2361" y="17985"/>
                    <a:pt x="2361" y="17450"/>
                  </a:cubicBezTo>
                  <a:lnTo>
                    <a:pt x="2361" y="2527"/>
                  </a:lnTo>
                  <a:cubicBezTo>
                    <a:pt x="2361" y="2150"/>
                    <a:pt x="2493" y="1734"/>
                    <a:pt x="2706" y="1363"/>
                  </a:cubicBezTo>
                  <a:lnTo>
                    <a:pt x="346"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2"/>
            <p:cNvSpPr/>
            <p:nvPr/>
          </p:nvSpPr>
          <p:spPr>
            <a:xfrm>
              <a:off x="4583225" y="238150"/>
              <a:ext cx="1241600" cy="717050"/>
            </a:xfrm>
            <a:custGeom>
              <a:avLst/>
              <a:gdLst/>
              <a:ahLst/>
              <a:cxnLst/>
              <a:rect l="l" t="t" r="r" b="b"/>
              <a:pathLst>
                <a:path w="49664" h="28682" extrusionOk="0">
                  <a:moveTo>
                    <a:pt x="47342" y="1"/>
                  </a:moveTo>
                  <a:cubicBezTo>
                    <a:pt x="46915" y="1"/>
                    <a:pt x="46487" y="95"/>
                    <a:pt x="46159" y="282"/>
                  </a:cubicBezTo>
                  <a:lnTo>
                    <a:pt x="831" y="26439"/>
                  </a:lnTo>
                  <a:cubicBezTo>
                    <a:pt x="506" y="26627"/>
                    <a:pt x="215" y="26946"/>
                    <a:pt x="0" y="27320"/>
                  </a:cubicBezTo>
                  <a:lnTo>
                    <a:pt x="2360" y="28682"/>
                  </a:lnTo>
                  <a:cubicBezTo>
                    <a:pt x="2569" y="28306"/>
                    <a:pt x="2866" y="27988"/>
                    <a:pt x="3191" y="27800"/>
                  </a:cubicBezTo>
                  <a:lnTo>
                    <a:pt x="48524" y="1643"/>
                  </a:lnTo>
                  <a:cubicBezTo>
                    <a:pt x="48714" y="1534"/>
                    <a:pt x="48893" y="1482"/>
                    <a:pt x="49052" y="1482"/>
                  </a:cubicBezTo>
                  <a:cubicBezTo>
                    <a:pt x="49348" y="1482"/>
                    <a:pt x="49573" y="1663"/>
                    <a:pt x="49664" y="1990"/>
                  </a:cubicBezTo>
                  <a:cubicBezTo>
                    <a:pt x="49549" y="1318"/>
                    <a:pt x="49080" y="603"/>
                    <a:pt x="48524" y="283"/>
                  </a:cubicBezTo>
                  <a:lnTo>
                    <a:pt x="48521" y="282"/>
                  </a:lnTo>
                  <a:cubicBezTo>
                    <a:pt x="48196" y="95"/>
                    <a:pt x="47770" y="1"/>
                    <a:pt x="47342"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2"/>
            <p:cNvSpPr/>
            <p:nvPr/>
          </p:nvSpPr>
          <p:spPr>
            <a:xfrm>
              <a:off x="4694900" y="399075"/>
              <a:ext cx="1053450" cy="626975"/>
            </a:xfrm>
            <a:custGeom>
              <a:avLst/>
              <a:gdLst/>
              <a:ahLst/>
              <a:cxnLst/>
              <a:rect l="l" t="t" r="r" b="b"/>
              <a:pathLst>
                <a:path w="42138" h="25079" extrusionOk="0">
                  <a:moveTo>
                    <a:pt x="41808" y="0"/>
                  </a:moveTo>
                  <a:cubicBezTo>
                    <a:pt x="41697" y="0"/>
                    <a:pt x="41565" y="39"/>
                    <a:pt x="41423" y="121"/>
                  </a:cubicBezTo>
                  <a:lnTo>
                    <a:pt x="715" y="23667"/>
                  </a:lnTo>
                  <a:cubicBezTo>
                    <a:pt x="320" y="23895"/>
                    <a:pt x="1" y="24369"/>
                    <a:pt x="1" y="24725"/>
                  </a:cubicBezTo>
                  <a:cubicBezTo>
                    <a:pt x="1" y="24954"/>
                    <a:pt x="132" y="25078"/>
                    <a:pt x="331" y="25078"/>
                  </a:cubicBezTo>
                  <a:cubicBezTo>
                    <a:pt x="442" y="25078"/>
                    <a:pt x="574" y="25039"/>
                    <a:pt x="715" y="24958"/>
                  </a:cubicBezTo>
                  <a:lnTo>
                    <a:pt x="41423" y="1412"/>
                  </a:lnTo>
                  <a:cubicBezTo>
                    <a:pt x="41818" y="1184"/>
                    <a:pt x="42138" y="711"/>
                    <a:pt x="42138" y="354"/>
                  </a:cubicBezTo>
                  <a:cubicBezTo>
                    <a:pt x="42138" y="125"/>
                    <a:pt x="42006" y="0"/>
                    <a:pt x="41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2"/>
            <p:cNvSpPr/>
            <p:nvPr/>
          </p:nvSpPr>
          <p:spPr>
            <a:xfrm>
              <a:off x="4694900" y="650175"/>
              <a:ext cx="908575" cy="542275"/>
            </a:xfrm>
            <a:custGeom>
              <a:avLst/>
              <a:gdLst/>
              <a:ahLst/>
              <a:cxnLst/>
              <a:rect l="l" t="t" r="r" b="b"/>
              <a:pathLst>
                <a:path w="36343" h="21691" extrusionOk="0">
                  <a:moveTo>
                    <a:pt x="36013" y="0"/>
                  </a:moveTo>
                  <a:cubicBezTo>
                    <a:pt x="35902" y="0"/>
                    <a:pt x="35770" y="39"/>
                    <a:pt x="35628" y="121"/>
                  </a:cubicBezTo>
                  <a:lnTo>
                    <a:pt x="715" y="20278"/>
                  </a:lnTo>
                  <a:cubicBezTo>
                    <a:pt x="320" y="20507"/>
                    <a:pt x="1" y="20981"/>
                    <a:pt x="1" y="21338"/>
                  </a:cubicBezTo>
                  <a:cubicBezTo>
                    <a:pt x="1" y="21566"/>
                    <a:pt x="132" y="21690"/>
                    <a:pt x="330" y="21690"/>
                  </a:cubicBezTo>
                  <a:cubicBezTo>
                    <a:pt x="442" y="21690"/>
                    <a:pt x="574" y="21651"/>
                    <a:pt x="715" y="21569"/>
                  </a:cubicBezTo>
                  <a:lnTo>
                    <a:pt x="35628" y="1412"/>
                  </a:lnTo>
                  <a:cubicBezTo>
                    <a:pt x="36023" y="1184"/>
                    <a:pt x="36343" y="711"/>
                    <a:pt x="36343" y="354"/>
                  </a:cubicBezTo>
                  <a:cubicBezTo>
                    <a:pt x="36343" y="125"/>
                    <a:pt x="36211" y="0"/>
                    <a:pt x="36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2"/>
            <p:cNvSpPr/>
            <p:nvPr/>
          </p:nvSpPr>
          <p:spPr>
            <a:xfrm>
              <a:off x="4694900" y="658900"/>
              <a:ext cx="1032600" cy="614575"/>
            </a:xfrm>
            <a:custGeom>
              <a:avLst/>
              <a:gdLst/>
              <a:ahLst/>
              <a:cxnLst/>
              <a:rect l="l" t="t" r="r" b="b"/>
              <a:pathLst>
                <a:path w="41304" h="24583" extrusionOk="0">
                  <a:moveTo>
                    <a:pt x="40973" y="1"/>
                  </a:moveTo>
                  <a:cubicBezTo>
                    <a:pt x="40861" y="1"/>
                    <a:pt x="40729" y="40"/>
                    <a:pt x="40587" y="122"/>
                  </a:cubicBezTo>
                  <a:lnTo>
                    <a:pt x="715" y="23171"/>
                  </a:lnTo>
                  <a:cubicBezTo>
                    <a:pt x="320" y="23399"/>
                    <a:pt x="1" y="23872"/>
                    <a:pt x="1" y="24229"/>
                  </a:cubicBezTo>
                  <a:cubicBezTo>
                    <a:pt x="1" y="24458"/>
                    <a:pt x="132" y="24583"/>
                    <a:pt x="331" y="24583"/>
                  </a:cubicBezTo>
                  <a:cubicBezTo>
                    <a:pt x="442" y="24583"/>
                    <a:pt x="574" y="24544"/>
                    <a:pt x="715" y="24462"/>
                  </a:cubicBezTo>
                  <a:lnTo>
                    <a:pt x="40587" y="1413"/>
                  </a:lnTo>
                  <a:cubicBezTo>
                    <a:pt x="40983" y="1185"/>
                    <a:pt x="41303" y="710"/>
                    <a:pt x="41303" y="355"/>
                  </a:cubicBezTo>
                  <a:cubicBezTo>
                    <a:pt x="41303" y="126"/>
                    <a:pt x="41171" y="1"/>
                    <a:pt x="40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2"/>
            <p:cNvSpPr/>
            <p:nvPr/>
          </p:nvSpPr>
          <p:spPr>
            <a:xfrm>
              <a:off x="4694900" y="492825"/>
              <a:ext cx="1032600" cy="614575"/>
            </a:xfrm>
            <a:custGeom>
              <a:avLst/>
              <a:gdLst/>
              <a:ahLst/>
              <a:cxnLst/>
              <a:rect l="l" t="t" r="r" b="b"/>
              <a:pathLst>
                <a:path w="41304" h="24583" extrusionOk="0">
                  <a:moveTo>
                    <a:pt x="40973" y="0"/>
                  </a:moveTo>
                  <a:cubicBezTo>
                    <a:pt x="40861" y="0"/>
                    <a:pt x="40729" y="39"/>
                    <a:pt x="40587" y="121"/>
                  </a:cubicBezTo>
                  <a:lnTo>
                    <a:pt x="715" y="23170"/>
                  </a:lnTo>
                  <a:cubicBezTo>
                    <a:pt x="320" y="23398"/>
                    <a:pt x="1" y="23873"/>
                    <a:pt x="1" y="24230"/>
                  </a:cubicBezTo>
                  <a:cubicBezTo>
                    <a:pt x="1" y="24458"/>
                    <a:pt x="132" y="24582"/>
                    <a:pt x="330" y="24582"/>
                  </a:cubicBezTo>
                  <a:cubicBezTo>
                    <a:pt x="442" y="24582"/>
                    <a:pt x="574" y="24543"/>
                    <a:pt x="715" y="24461"/>
                  </a:cubicBezTo>
                  <a:lnTo>
                    <a:pt x="40587" y="1412"/>
                  </a:lnTo>
                  <a:cubicBezTo>
                    <a:pt x="40983" y="1184"/>
                    <a:pt x="41303" y="711"/>
                    <a:pt x="41303" y="354"/>
                  </a:cubicBezTo>
                  <a:cubicBezTo>
                    <a:pt x="41303" y="125"/>
                    <a:pt x="41171" y="0"/>
                    <a:pt x="409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09"/>
                                        </p:tgtEl>
                                        <p:attrNameLst>
                                          <p:attrName>style.visibility</p:attrName>
                                        </p:attrNameLst>
                                      </p:cBhvr>
                                      <p:to>
                                        <p:strVal val="visible"/>
                                      </p:to>
                                    </p:set>
                                    <p:animEffect transition="in" filter="fade">
                                      <p:cBhvr>
                                        <p:cTn id="7" dur="1000"/>
                                        <p:tgtEl>
                                          <p:spTgt spid="2209"/>
                                        </p:tgtEl>
                                      </p:cBhvr>
                                    </p:animEffect>
                                  </p:childTnLst>
                                </p:cTn>
                              </p:par>
                              <p:par>
                                <p:cTn id="8" presetID="10"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fade">
                                      <p:cBhvr>
                                        <p:cTn id="10" dur="1000"/>
                                        <p:tgtEl>
                                          <p:spTgt spid="2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83"/>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¿COMO TE DESCRIBES?</a:t>
            </a:r>
            <a:endParaRPr/>
          </a:p>
        </p:txBody>
      </p:sp>
      <p:graphicFrame>
        <p:nvGraphicFramePr>
          <p:cNvPr id="2348" name="Google Shape;2348;p83"/>
          <p:cNvGraphicFramePr/>
          <p:nvPr/>
        </p:nvGraphicFramePr>
        <p:xfrm>
          <a:off x="952500" y="1619250"/>
          <a:ext cx="3000000" cy="3000000"/>
        </p:xfrm>
        <a:graphic>
          <a:graphicData uri="http://schemas.openxmlformats.org/drawingml/2006/table">
            <a:tbl>
              <a:tblPr>
                <a:noFill/>
                <a:tableStyleId>{488CA9D9-F5C5-4B22-BBCC-EA90C18591D2}</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601275">
                <a:tc>
                  <a:txBody>
                    <a:bodyPr/>
                    <a:lstStyle/>
                    <a:p>
                      <a:pPr marL="0" lvl="0" indent="0" algn="ctr" rtl="0">
                        <a:spcBef>
                          <a:spcPts val="0"/>
                        </a:spcBef>
                        <a:spcAft>
                          <a:spcPts val="0"/>
                        </a:spcAft>
                        <a:buNone/>
                      </a:pPr>
                      <a:r>
                        <a:rPr lang="en" sz="1600">
                          <a:solidFill>
                            <a:schemeClr val="dk1"/>
                          </a:solidFill>
                          <a:latin typeface="Paytone One"/>
                          <a:ea typeface="Paytone One"/>
                          <a:cs typeface="Paytone One"/>
                          <a:sym typeface="Paytone One"/>
                        </a:rPr>
                        <a:t>PERSONALIDAD</a:t>
                      </a:r>
                      <a:endParaRPr sz="1600">
                        <a:solidFill>
                          <a:schemeClr val="dk1"/>
                        </a:solidFill>
                        <a:latin typeface="Paytone One"/>
                        <a:ea typeface="Paytone One"/>
                        <a:cs typeface="Paytone One"/>
                        <a:sym typeface="Paytone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dk1"/>
                          </a:solidFill>
                          <a:latin typeface="Paytone One"/>
                          <a:ea typeface="Paytone One"/>
                          <a:cs typeface="Paytone One"/>
                          <a:sym typeface="Paytone One"/>
                        </a:rPr>
                        <a:t>APARIENCIA</a:t>
                      </a:r>
                      <a:endParaRPr sz="1600">
                        <a:solidFill>
                          <a:schemeClr val="dk1"/>
                        </a:solidFill>
                        <a:latin typeface="Paytone One"/>
                        <a:ea typeface="Paytone One"/>
                        <a:cs typeface="Paytone One"/>
                        <a:sym typeface="Paytone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dk1"/>
                          </a:solidFill>
                          <a:latin typeface="Paytone One"/>
                          <a:ea typeface="Paytone One"/>
                          <a:cs typeface="Paytone One"/>
                          <a:sym typeface="Paytone One"/>
                        </a:rPr>
                        <a:t>TEMORES</a:t>
                      </a:r>
                      <a:endParaRPr sz="1600">
                        <a:solidFill>
                          <a:schemeClr val="dk1"/>
                        </a:solidFill>
                        <a:latin typeface="Paytone One"/>
                        <a:ea typeface="Paytone One"/>
                        <a:cs typeface="Paytone One"/>
                        <a:sym typeface="Paytone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dk1"/>
                          </a:solidFill>
                          <a:latin typeface="Paytone One"/>
                          <a:ea typeface="Paytone One"/>
                          <a:cs typeface="Paytone One"/>
                          <a:sym typeface="Paytone One"/>
                        </a:rPr>
                        <a:t>SUEÑOS</a:t>
                      </a:r>
                      <a:endParaRPr sz="1600">
                        <a:solidFill>
                          <a:schemeClr val="dk1"/>
                        </a:solidFill>
                        <a:latin typeface="Paytone One"/>
                        <a:ea typeface="Paytone One"/>
                        <a:cs typeface="Paytone One"/>
                        <a:sym typeface="Paytone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601275">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01275">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01275">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2349" name="Google Shape;2349;p83"/>
          <p:cNvSpPr txBox="1"/>
          <p:nvPr/>
        </p:nvSpPr>
        <p:spPr>
          <a:xfrm>
            <a:off x="1134325" y="234315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amigable</a:t>
            </a:r>
            <a:endParaRPr>
              <a:solidFill>
                <a:schemeClr val="dk1"/>
              </a:solidFill>
            </a:endParaRPr>
          </a:p>
        </p:txBody>
      </p:sp>
      <p:sp>
        <p:nvSpPr>
          <p:cNvPr id="2350" name="Google Shape;2350;p83"/>
          <p:cNvSpPr txBox="1"/>
          <p:nvPr/>
        </p:nvSpPr>
        <p:spPr>
          <a:xfrm>
            <a:off x="1134325" y="2908725"/>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honest@</a:t>
            </a:r>
            <a:endParaRPr>
              <a:solidFill>
                <a:schemeClr val="dk1"/>
              </a:solidFill>
            </a:endParaRPr>
          </a:p>
        </p:txBody>
      </p:sp>
      <p:sp>
        <p:nvSpPr>
          <p:cNvPr id="2351" name="Google Shape;2351;p83"/>
          <p:cNvSpPr txBox="1"/>
          <p:nvPr/>
        </p:nvSpPr>
        <p:spPr>
          <a:xfrm>
            <a:off x="1134325" y="3474300"/>
            <a:ext cx="1351500" cy="45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1"/>
                </a:solidFill>
                <a:latin typeface="DM Sans"/>
                <a:ea typeface="DM Sans"/>
                <a:cs typeface="DM Sans"/>
                <a:sym typeface="DM Sans"/>
              </a:rPr>
              <a:t>inteligente</a:t>
            </a:r>
            <a:endParaRPr>
              <a:solidFill>
                <a:schemeClr val="dk1"/>
              </a:solidFill>
            </a:endParaRPr>
          </a:p>
        </p:txBody>
      </p:sp>
      <p:sp>
        <p:nvSpPr>
          <p:cNvPr id="2352" name="Google Shape;2352;p83"/>
          <p:cNvSpPr txBox="1"/>
          <p:nvPr/>
        </p:nvSpPr>
        <p:spPr>
          <a:xfrm>
            <a:off x="2982175" y="234315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guap@</a:t>
            </a:r>
            <a:endParaRPr>
              <a:solidFill>
                <a:schemeClr val="dk1"/>
              </a:solidFill>
            </a:endParaRPr>
          </a:p>
        </p:txBody>
      </p:sp>
      <p:sp>
        <p:nvSpPr>
          <p:cNvPr id="2353" name="Google Shape;2353;p83"/>
          <p:cNvSpPr txBox="1"/>
          <p:nvPr/>
        </p:nvSpPr>
        <p:spPr>
          <a:xfrm>
            <a:off x="2982175" y="2908725"/>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gord@</a:t>
            </a:r>
            <a:endParaRPr>
              <a:solidFill>
                <a:schemeClr val="dk1"/>
              </a:solidFill>
            </a:endParaRPr>
          </a:p>
        </p:txBody>
      </p:sp>
      <p:sp>
        <p:nvSpPr>
          <p:cNvPr id="2354" name="Google Shape;2354;p83"/>
          <p:cNvSpPr txBox="1"/>
          <p:nvPr/>
        </p:nvSpPr>
        <p:spPr>
          <a:xfrm>
            <a:off x="2982175" y="347430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Lindo cabello</a:t>
            </a:r>
            <a:endParaRPr>
              <a:solidFill>
                <a:schemeClr val="dk1"/>
              </a:solidFill>
            </a:endParaRPr>
          </a:p>
        </p:txBody>
      </p:sp>
      <p:sp>
        <p:nvSpPr>
          <p:cNvPr id="2355" name="Google Shape;2355;p83"/>
          <p:cNvSpPr txBox="1"/>
          <p:nvPr/>
        </p:nvSpPr>
        <p:spPr>
          <a:xfrm>
            <a:off x="4801450" y="234315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oscuridad</a:t>
            </a:r>
            <a:endParaRPr>
              <a:solidFill>
                <a:schemeClr val="dk1"/>
              </a:solidFill>
            </a:endParaRPr>
          </a:p>
        </p:txBody>
      </p:sp>
      <p:sp>
        <p:nvSpPr>
          <p:cNvPr id="2356" name="Google Shape;2356;p83"/>
          <p:cNvSpPr txBox="1"/>
          <p:nvPr/>
        </p:nvSpPr>
        <p:spPr>
          <a:xfrm>
            <a:off x="4801450" y="2908725"/>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soledad</a:t>
            </a:r>
            <a:endParaRPr>
              <a:solidFill>
                <a:schemeClr val="dk1"/>
              </a:solidFill>
            </a:endParaRPr>
          </a:p>
        </p:txBody>
      </p:sp>
      <p:sp>
        <p:nvSpPr>
          <p:cNvPr id="2357" name="Google Shape;2357;p83"/>
          <p:cNvSpPr txBox="1"/>
          <p:nvPr/>
        </p:nvSpPr>
        <p:spPr>
          <a:xfrm>
            <a:off x="4801450" y="347430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insectos</a:t>
            </a:r>
            <a:endParaRPr>
              <a:solidFill>
                <a:schemeClr val="dk1"/>
              </a:solidFill>
            </a:endParaRPr>
          </a:p>
        </p:txBody>
      </p:sp>
      <p:sp>
        <p:nvSpPr>
          <p:cNvPr id="2358" name="Google Shape;2358;p83"/>
          <p:cNvSpPr txBox="1"/>
          <p:nvPr/>
        </p:nvSpPr>
        <p:spPr>
          <a:xfrm>
            <a:off x="6381750" y="2343150"/>
            <a:ext cx="1809600" cy="45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1"/>
                </a:solidFill>
                <a:latin typeface="DM Sans"/>
                <a:ea typeface="DM Sans"/>
                <a:cs typeface="DM Sans"/>
                <a:sym typeface="DM Sans"/>
              </a:rPr>
              <a:t>Buen trabajo</a:t>
            </a:r>
            <a:endParaRPr>
              <a:solidFill>
                <a:schemeClr val="dk1"/>
              </a:solidFill>
            </a:endParaRPr>
          </a:p>
        </p:txBody>
      </p:sp>
      <p:sp>
        <p:nvSpPr>
          <p:cNvPr id="2359" name="Google Shape;2359;p83"/>
          <p:cNvSpPr txBox="1"/>
          <p:nvPr/>
        </p:nvSpPr>
        <p:spPr>
          <a:xfrm>
            <a:off x="6532825" y="2908725"/>
            <a:ext cx="14889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viajar</a:t>
            </a:r>
            <a:endParaRPr>
              <a:solidFill>
                <a:schemeClr val="dk1"/>
              </a:solidFill>
            </a:endParaRPr>
          </a:p>
        </p:txBody>
      </p:sp>
      <p:sp>
        <p:nvSpPr>
          <p:cNvPr id="2360" name="Google Shape;2360;p83"/>
          <p:cNvSpPr txBox="1"/>
          <p:nvPr/>
        </p:nvSpPr>
        <p:spPr>
          <a:xfrm>
            <a:off x="6620725" y="3474300"/>
            <a:ext cx="13515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DM Sans"/>
                <a:ea typeface="DM Sans"/>
                <a:cs typeface="DM Sans"/>
                <a:sym typeface="DM Sans"/>
              </a:rPr>
              <a:t>Tener hijos</a:t>
            </a:r>
            <a:endParaRPr>
              <a:solidFill>
                <a:schemeClr val="dk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49"/>
                                        </p:tgtEl>
                                        <p:attrNameLst>
                                          <p:attrName>style.visibility</p:attrName>
                                        </p:attrNameLst>
                                      </p:cBhvr>
                                      <p:to>
                                        <p:strVal val="visible"/>
                                      </p:to>
                                    </p:set>
                                    <p:animEffect transition="in" filter="fade">
                                      <p:cBhvr>
                                        <p:cTn id="7" dur="500"/>
                                        <p:tgtEl>
                                          <p:spTgt spid="234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50"/>
                                        </p:tgtEl>
                                        <p:attrNameLst>
                                          <p:attrName>style.visibility</p:attrName>
                                        </p:attrNameLst>
                                      </p:cBhvr>
                                      <p:to>
                                        <p:strVal val="visible"/>
                                      </p:to>
                                    </p:set>
                                    <p:animEffect transition="in" filter="fade">
                                      <p:cBhvr>
                                        <p:cTn id="11" dur="500"/>
                                        <p:tgtEl>
                                          <p:spTgt spid="23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51"/>
                                        </p:tgtEl>
                                        <p:attrNameLst>
                                          <p:attrName>style.visibility</p:attrName>
                                        </p:attrNameLst>
                                      </p:cBhvr>
                                      <p:to>
                                        <p:strVal val="visible"/>
                                      </p:to>
                                    </p:set>
                                    <p:animEffect transition="in" filter="fade">
                                      <p:cBhvr>
                                        <p:cTn id="15" dur="500"/>
                                        <p:tgtEl>
                                          <p:spTgt spid="235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352"/>
                                        </p:tgtEl>
                                        <p:attrNameLst>
                                          <p:attrName>style.visibility</p:attrName>
                                        </p:attrNameLst>
                                      </p:cBhvr>
                                      <p:to>
                                        <p:strVal val="visible"/>
                                      </p:to>
                                    </p:set>
                                    <p:animEffect transition="in" filter="fade">
                                      <p:cBhvr>
                                        <p:cTn id="19" dur="500"/>
                                        <p:tgtEl>
                                          <p:spTgt spid="235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353"/>
                                        </p:tgtEl>
                                        <p:attrNameLst>
                                          <p:attrName>style.visibility</p:attrName>
                                        </p:attrNameLst>
                                      </p:cBhvr>
                                      <p:to>
                                        <p:strVal val="visible"/>
                                      </p:to>
                                    </p:set>
                                    <p:animEffect transition="in" filter="fade">
                                      <p:cBhvr>
                                        <p:cTn id="23" dur="500"/>
                                        <p:tgtEl>
                                          <p:spTgt spid="235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354"/>
                                        </p:tgtEl>
                                        <p:attrNameLst>
                                          <p:attrName>style.visibility</p:attrName>
                                        </p:attrNameLst>
                                      </p:cBhvr>
                                      <p:to>
                                        <p:strVal val="visible"/>
                                      </p:to>
                                    </p:set>
                                    <p:animEffect transition="in" filter="fade">
                                      <p:cBhvr>
                                        <p:cTn id="27" dur="500"/>
                                        <p:tgtEl>
                                          <p:spTgt spid="235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355"/>
                                        </p:tgtEl>
                                        <p:attrNameLst>
                                          <p:attrName>style.visibility</p:attrName>
                                        </p:attrNameLst>
                                      </p:cBhvr>
                                      <p:to>
                                        <p:strVal val="visible"/>
                                      </p:to>
                                    </p:set>
                                    <p:animEffect transition="in" filter="fade">
                                      <p:cBhvr>
                                        <p:cTn id="31" dur="500"/>
                                        <p:tgtEl>
                                          <p:spTgt spid="235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356"/>
                                        </p:tgtEl>
                                        <p:attrNameLst>
                                          <p:attrName>style.visibility</p:attrName>
                                        </p:attrNameLst>
                                      </p:cBhvr>
                                      <p:to>
                                        <p:strVal val="visible"/>
                                      </p:to>
                                    </p:set>
                                    <p:animEffect transition="in" filter="fade">
                                      <p:cBhvr>
                                        <p:cTn id="35" dur="500"/>
                                        <p:tgtEl>
                                          <p:spTgt spid="235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357"/>
                                        </p:tgtEl>
                                        <p:attrNameLst>
                                          <p:attrName>style.visibility</p:attrName>
                                        </p:attrNameLst>
                                      </p:cBhvr>
                                      <p:to>
                                        <p:strVal val="visible"/>
                                      </p:to>
                                    </p:set>
                                    <p:animEffect transition="in" filter="fade">
                                      <p:cBhvr>
                                        <p:cTn id="39" dur="500"/>
                                        <p:tgtEl>
                                          <p:spTgt spid="2357"/>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2358"/>
                                        </p:tgtEl>
                                        <p:attrNameLst>
                                          <p:attrName>style.visibility</p:attrName>
                                        </p:attrNameLst>
                                      </p:cBhvr>
                                      <p:to>
                                        <p:strVal val="visible"/>
                                      </p:to>
                                    </p:set>
                                    <p:animEffect transition="in" filter="fade">
                                      <p:cBhvr>
                                        <p:cTn id="43" dur="500"/>
                                        <p:tgtEl>
                                          <p:spTgt spid="2358"/>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2359"/>
                                        </p:tgtEl>
                                        <p:attrNameLst>
                                          <p:attrName>style.visibility</p:attrName>
                                        </p:attrNameLst>
                                      </p:cBhvr>
                                      <p:to>
                                        <p:strVal val="visible"/>
                                      </p:to>
                                    </p:set>
                                    <p:animEffect transition="in" filter="fade">
                                      <p:cBhvr>
                                        <p:cTn id="47" dur="500"/>
                                        <p:tgtEl>
                                          <p:spTgt spid="2359"/>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2360"/>
                                        </p:tgtEl>
                                        <p:attrNameLst>
                                          <p:attrName>style.visibility</p:attrName>
                                        </p:attrNameLst>
                                      </p:cBhvr>
                                      <p:to>
                                        <p:strVal val="visible"/>
                                      </p:to>
                                    </p:set>
                                    <p:animEffect transition="in" filter="fade">
                                      <p:cBhvr>
                                        <p:cTn id="51" dur="500"/>
                                        <p:tgtEl>
                                          <p:spTgt spid="2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64"/>
        <p:cNvGrpSpPr/>
        <p:nvPr/>
      </p:nvGrpSpPr>
      <p:grpSpPr>
        <a:xfrm>
          <a:off x="0" y="0"/>
          <a:ext cx="0" cy="0"/>
          <a:chOff x="0" y="0"/>
          <a:chExt cx="0" cy="0"/>
        </a:xfrm>
      </p:grpSpPr>
      <p:sp>
        <p:nvSpPr>
          <p:cNvPr id="2365" name="Google Shape;2365;p84">
            <a:hlinkClick r:id="" action="ppaction://noaction"/>
          </p:cNvPr>
          <p:cNvSpPr/>
          <p:nvPr/>
        </p:nvSpPr>
        <p:spPr>
          <a:xfrm>
            <a:off x="-28200" y="-31125"/>
            <a:ext cx="9210600" cy="522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4"/>
          <p:cNvSpPr txBox="1">
            <a:spLocks noGrp="1"/>
          </p:cNvSpPr>
          <p:nvPr>
            <p:ph type="title"/>
          </p:nvPr>
        </p:nvSpPr>
        <p:spPr>
          <a:xfrm>
            <a:off x="889500" y="463375"/>
            <a:ext cx="3034800" cy="125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Haz un dibujo de un recuerdo feliz y pégalo aquí</a:t>
            </a:r>
            <a:endParaRPr/>
          </a:p>
        </p:txBody>
      </p:sp>
      <p:grpSp>
        <p:nvGrpSpPr>
          <p:cNvPr id="2367" name="Google Shape;2367;p84"/>
          <p:cNvGrpSpPr/>
          <p:nvPr/>
        </p:nvGrpSpPr>
        <p:grpSpPr>
          <a:xfrm>
            <a:off x="889507" y="2038911"/>
            <a:ext cx="2020230" cy="1805222"/>
            <a:chOff x="1139625" y="238125"/>
            <a:chExt cx="5344525" cy="5238600"/>
          </a:xfrm>
        </p:grpSpPr>
        <p:sp>
          <p:nvSpPr>
            <p:cNvPr id="2368" name="Google Shape;2368;p84"/>
            <p:cNvSpPr/>
            <p:nvPr/>
          </p:nvSpPr>
          <p:spPr>
            <a:xfrm>
              <a:off x="1380725" y="2687975"/>
              <a:ext cx="4830300" cy="2788750"/>
            </a:xfrm>
            <a:custGeom>
              <a:avLst/>
              <a:gdLst/>
              <a:ahLst/>
              <a:cxnLst/>
              <a:rect l="l" t="t" r="r" b="b"/>
              <a:pathLst>
                <a:path w="193212" h="111550" extrusionOk="0">
                  <a:moveTo>
                    <a:pt x="96606" y="0"/>
                  </a:moveTo>
                  <a:cubicBezTo>
                    <a:pt x="70985" y="0"/>
                    <a:pt x="46413" y="5876"/>
                    <a:pt x="28295" y="16335"/>
                  </a:cubicBezTo>
                  <a:cubicBezTo>
                    <a:pt x="10179" y="26796"/>
                    <a:pt x="0" y="40983"/>
                    <a:pt x="0" y="55775"/>
                  </a:cubicBezTo>
                  <a:cubicBezTo>
                    <a:pt x="0" y="70567"/>
                    <a:pt x="10179" y="84754"/>
                    <a:pt x="28295" y="95213"/>
                  </a:cubicBezTo>
                  <a:cubicBezTo>
                    <a:pt x="46413" y="105674"/>
                    <a:pt x="70985" y="111550"/>
                    <a:pt x="96606" y="111550"/>
                  </a:cubicBezTo>
                  <a:cubicBezTo>
                    <a:pt x="122227" y="111550"/>
                    <a:pt x="146798" y="105674"/>
                    <a:pt x="164916" y="95213"/>
                  </a:cubicBezTo>
                  <a:cubicBezTo>
                    <a:pt x="183033" y="84754"/>
                    <a:pt x="193211" y="70567"/>
                    <a:pt x="193211" y="55775"/>
                  </a:cubicBezTo>
                  <a:cubicBezTo>
                    <a:pt x="193211" y="40983"/>
                    <a:pt x="183033" y="26796"/>
                    <a:pt x="164916" y="16335"/>
                  </a:cubicBezTo>
                  <a:cubicBezTo>
                    <a:pt x="146798" y="5876"/>
                    <a:pt x="122227" y="0"/>
                    <a:pt x="96606"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4"/>
            <p:cNvSpPr/>
            <p:nvPr/>
          </p:nvSpPr>
          <p:spPr>
            <a:xfrm>
              <a:off x="1931975" y="4201075"/>
              <a:ext cx="1052075" cy="607400"/>
            </a:xfrm>
            <a:custGeom>
              <a:avLst/>
              <a:gdLst/>
              <a:ahLst/>
              <a:cxnLst/>
              <a:rect l="l" t="t" r="r" b="b"/>
              <a:pathLst>
                <a:path w="42083" h="24296" extrusionOk="0">
                  <a:moveTo>
                    <a:pt x="21041" y="0"/>
                  </a:moveTo>
                  <a:cubicBezTo>
                    <a:pt x="15462" y="0"/>
                    <a:pt x="10109" y="1279"/>
                    <a:pt x="6164" y="3558"/>
                  </a:cubicBezTo>
                  <a:cubicBezTo>
                    <a:pt x="2218" y="5836"/>
                    <a:pt x="0" y="8926"/>
                    <a:pt x="0" y="12148"/>
                  </a:cubicBezTo>
                  <a:cubicBezTo>
                    <a:pt x="0" y="15370"/>
                    <a:pt x="2218" y="18460"/>
                    <a:pt x="6164" y="20738"/>
                  </a:cubicBezTo>
                  <a:cubicBezTo>
                    <a:pt x="10109" y="23016"/>
                    <a:pt x="15462" y="24296"/>
                    <a:pt x="21041" y="24296"/>
                  </a:cubicBezTo>
                  <a:cubicBezTo>
                    <a:pt x="26622" y="24296"/>
                    <a:pt x="31974" y="23016"/>
                    <a:pt x="35920" y="20738"/>
                  </a:cubicBezTo>
                  <a:cubicBezTo>
                    <a:pt x="39865" y="18460"/>
                    <a:pt x="42082" y="15370"/>
                    <a:pt x="42082" y="12148"/>
                  </a:cubicBezTo>
                  <a:cubicBezTo>
                    <a:pt x="42082" y="8926"/>
                    <a:pt x="39865" y="5836"/>
                    <a:pt x="35920" y="3558"/>
                  </a:cubicBezTo>
                  <a:cubicBezTo>
                    <a:pt x="31974" y="1279"/>
                    <a:pt x="26622" y="0"/>
                    <a:pt x="2104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4"/>
            <p:cNvSpPr/>
            <p:nvPr/>
          </p:nvSpPr>
          <p:spPr>
            <a:xfrm>
              <a:off x="4655700" y="4201075"/>
              <a:ext cx="1052050" cy="607400"/>
            </a:xfrm>
            <a:custGeom>
              <a:avLst/>
              <a:gdLst/>
              <a:ahLst/>
              <a:cxnLst/>
              <a:rect l="l" t="t" r="r" b="b"/>
              <a:pathLst>
                <a:path w="42082" h="24296" extrusionOk="0">
                  <a:moveTo>
                    <a:pt x="21041" y="0"/>
                  </a:moveTo>
                  <a:cubicBezTo>
                    <a:pt x="15460" y="0"/>
                    <a:pt x="10109" y="1279"/>
                    <a:pt x="6162" y="3558"/>
                  </a:cubicBezTo>
                  <a:cubicBezTo>
                    <a:pt x="2217" y="5836"/>
                    <a:pt x="0" y="8926"/>
                    <a:pt x="0" y="12148"/>
                  </a:cubicBezTo>
                  <a:cubicBezTo>
                    <a:pt x="0" y="15370"/>
                    <a:pt x="2217" y="18460"/>
                    <a:pt x="6162" y="20738"/>
                  </a:cubicBezTo>
                  <a:cubicBezTo>
                    <a:pt x="10109" y="23016"/>
                    <a:pt x="15460" y="24296"/>
                    <a:pt x="21041" y="24296"/>
                  </a:cubicBezTo>
                  <a:cubicBezTo>
                    <a:pt x="26621" y="24296"/>
                    <a:pt x="31973" y="23016"/>
                    <a:pt x="35919" y="20738"/>
                  </a:cubicBezTo>
                  <a:cubicBezTo>
                    <a:pt x="39865" y="18460"/>
                    <a:pt x="42082" y="15370"/>
                    <a:pt x="42082" y="12148"/>
                  </a:cubicBezTo>
                  <a:cubicBezTo>
                    <a:pt x="42082" y="8926"/>
                    <a:pt x="39865" y="5836"/>
                    <a:pt x="35919" y="3558"/>
                  </a:cubicBezTo>
                  <a:cubicBezTo>
                    <a:pt x="31973" y="1279"/>
                    <a:pt x="26621" y="0"/>
                    <a:pt x="2104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4"/>
            <p:cNvSpPr/>
            <p:nvPr/>
          </p:nvSpPr>
          <p:spPr>
            <a:xfrm>
              <a:off x="3220925" y="4298250"/>
              <a:ext cx="1194500" cy="689675"/>
            </a:xfrm>
            <a:custGeom>
              <a:avLst/>
              <a:gdLst/>
              <a:ahLst/>
              <a:cxnLst/>
              <a:rect l="l" t="t" r="r" b="b"/>
              <a:pathLst>
                <a:path w="47780" h="27587" extrusionOk="0">
                  <a:moveTo>
                    <a:pt x="23890" y="0"/>
                  </a:moveTo>
                  <a:cubicBezTo>
                    <a:pt x="17554" y="0"/>
                    <a:pt x="11478" y="1455"/>
                    <a:pt x="6998" y="4041"/>
                  </a:cubicBezTo>
                  <a:cubicBezTo>
                    <a:pt x="2517" y="6627"/>
                    <a:pt x="1" y="10136"/>
                    <a:pt x="1" y="13793"/>
                  </a:cubicBezTo>
                  <a:cubicBezTo>
                    <a:pt x="1" y="17452"/>
                    <a:pt x="2517" y="20960"/>
                    <a:pt x="6998" y="23546"/>
                  </a:cubicBezTo>
                  <a:cubicBezTo>
                    <a:pt x="11478" y="26133"/>
                    <a:pt x="17554" y="27586"/>
                    <a:pt x="23890" y="27586"/>
                  </a:cubicBezTo>
                  <a:cubicBezTo>
                    <a:pt x="30226" y="27586"/>
                    <a:pt x="36302" y="26133"/>
                    <a:pt x="40782" y="23546"/>
                  </a:cubicBezTo>
                  <a:cubicBezTo>
                    <a:pt x="45263" y="20960"/>
                    <a:pt x="47780" y="17452"/>
                    <a:pt x="47780" y="13793"/>
                  </a:cubicBezTo>
                  <a:cubicBezTo>
                    <a:pt x="47780" y="10136"/>
                    <a:pt x="45263" y="6627"/>
                    <a:pt x="40782" y="4041"/>
                  </a:cubicBezTo>
                  <a:cubicBezTo>
                    <a:pt x="36302" y="1455"/>
                    <a:pt x="30226" y="0"/>
                    <a:pt x="2389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4"/>
            <p:cNvSpPr/>
            <p:nvPr/>
          </p:nvSpPr>
          <p:spPr>
            <a:xfrm>
              <a:off x="1447100" y="1805850"/>
              <a:ext cx="405175" cy="1532350"/>
            </a:xfrm>
            <a:custGeom>
              <a:avLst/>
              <a:gdLst/>
              <a:ahLst/>
              <a:cxnLst/>
              <a:rect l="l" t="t" r="r" b="b"/>
              <a:pathLst>
                <a:path w="16207" h="61294" extrusionOk="0">
                  <a:moveTo>
                    <a:pt x="136" y="0"/>
                  </a:moveTo>
                  <a:cubicBezTo>
                    <a:pt x="59" y="0"/>
                    <a:pt x="1" y="60"/>
                    <a:pt x="59" y="175"/>
                  </a:cubicBezTo>
                  <a:cubicBezTo>
                    <a:pt x="1141" y="2308"/>
                    <a:pt x="1693" y="4752"/>
                    <a:pt x="1467" y="7143"/>
                  </a:cubicBezTo>
                  <a:cubicBezTo>
                    <a:pt x="1240" y="9534"/>
                    <a:pt x="338" y="11842"/>
                    <a:pt x="649" y="14271"/>
                  </a:cubicBezTo>
                  <a:cubicBezTo>
                    <a:pt x="1111" y="17878"/>
                    <a:pt x="3697" y="20738"/>
                    <a:pt x="5726" y="23587"/>
                  </a:cubicBezTo>
                  <a:cubicBezTo>
                    <a:pt x="6766" y="25046"/>
                    <a:pt x="7761" y="26585"/>
                    <a:pt x="8331" y="28297"/>
                  </a:cubicBezTo>
                  <a:cubicBezTo>
                    <a:pt x="9013" y="30344"/>
                    <a:pt x="8899" y="32467"/>
                    <a:pt x="8534" y="34563"/>
                  </a:cubicBezTo>
                  <a:cubicBezTo>
                    <a:pt x="8151" y="36776"/>
                    <a:pt x="7526" y="38964"/>
                    <a:pt x="7446" y="41220"/>
                  </a:cubicBezTo>
                  <a:cubicBezTo>
                    <a:pt x="7407" y="42304"/>
                    <a:pt x="7504" y="43402"/>
                    <a:pt x="7812" y="44445"/>
                  </a:cubicBezTo>
                  <a:cubicBezTo>
                    <a:pt x="8114" y="45475"/>
                    <a:pt x="8611" y="46441"/>
                    <a:pt x="9186" y="47343"/>
                  </a:cubicBezTo>
                  <a:cubicBezTo>
                    <a:pt x="10385" y="49219"/>
                    <a:pt x="11907" y="50864"/>
                    <a:pt x="13035" y="52788"/>
                  </a:cubicBezTo>
                  <a:cubicBezTo>
                    <a:pt x="14230" y="54827"/>
                    <a:pt x="15009" y="57053"/>
                    <a:pt x="15457" y="59369"/>
                  </a:cubicBezTo>
                  <a:cubicBezTo>
                    <a:pt x="15565" y="59931"/>
                    <a:pt x="15646" y="60496"/>
                    <a:pt x="15704" y="61065"/>
                  </a:cubicBezTo>
                  <a:cubicBezTo>
                    <a:pt x="15719" y="61207"/>
                    <a:pt x="15875" y="61293"/>
                    <a:pt x="16008" y="61293"/>
                  </a:cubicBezTo>
                  <a:cubicBezTo>
                    <a:pt x="16115" y="61293"/>
                    <a:pt x="16206" y="61238"/>
                    <a:pt x="16198" y="61112"/>
                  </a:cubicBezTo>
                  <a:cubicBezTo>
                    <a:pt x="16038" y="58732"/>
                    <a:pt x="15434" y="56428"/>
                    <a:pt x="14435" y="54265"/>
                  </a:cubicBezTo>
                  <a:cubicBezTo>
                    <a:pt x="13946" y="53210"/>
                    <a:pt x="13366" y="52199"/>
                    <a:pt x="12702" y="51245"/>
                  </a:cubicBezTo>
                  <a:cubicBezTo>
                    <a:pt x="12071" y="50338"/>
                    <a:pt x="11382" y="49474"/>
                    <a:pt x="10724" y="48588"/>
                  </a:cubicBezTo>
                  <a:cubicBezTo>
                    <a:pt x="9391" y="46790"/>
                    <a:pt x="8240" y="44872"/>
                    <a:pt x="8050" y="42592"/>
                  </a:cubicBezTo>
                  <a:cubicBezTo>
                    <a:pt x="7865" y="40358"/>
                    <a:pt x="8410" y="38140"/>
                    <a:pt x="8849" y="35966"/>
                  </a:cubicBezTo>
                  <a:cubicBezTo>
                    <a:pt x="9285" y="33802"/>
                    <a:pt x="9657" y="31564"/>
                    <a:pt x="9205" y="29371"/>
                  </a:cubicBezTo>
                  <a:cubicBezTo>
                    <a:pt x="8846" y="27626"/>
                    <a:pt x="8005" y="26024"/>
                    <a:pt x="7035" y="24546"/>
                  </a:cubicBezTo>
                  <a:cubicBezTo>
                    <a:pt x="5091" y="21582"/>
                    <a:pt x="2365" y="18872"/>
                    <a:pt x="1431" y="15362"/>
                  </a:cubicBezTo>
                  <a:cubicBezTo>
                    <a:pt x="1177" y="14411"/>
                    <a:pt x="1087" y="13423"/>
                    <a:pt x="1163" y="12442"/>
                  </a:cubicBezTo>
                  <a:cubicBezTo>
                    <a:pt x="1261" y="11166"/>
                    <a:pt x="1579" y="9921"/>
                    <a:pt x="1796" y="8662"/>
                  </a:cubicBezTo>
                  <a:cubicBezTo>
                    <a:pt x="2191" y="6366"/>
                    <a:pt x="2079" y="3943"/>
                    <a:pt x="1174" y="1773"/>
                  </a:cubicBezTo>
                  <a:cubicBezTo>
                    <a:pt x="929" y="1190"/>
                    <a:pt x="636" y="629"/>
                    <a:pt x="298" y="95"/>
                  </a:cubicBezTo>
                  <a:cubicBezTo>
                    <a:pt x="258" y="31"/>
                    <a:pt x="19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4"/>
            <p:cNvSpPr/>
            <p:nvPr/>
          </p:nvSpPr>
          <p:spPr>
            <a:xfrm>
              <a:off x="1430325" y="1832800"/>
              <a:ext cx="91125" cy="95675"/>
            </a:xfrm>
            <a:custGeom>
              <a:avLst/>
              <a:gdLst/>
              <a:ahLst/>
              <a:cxnLst/>
              <a:rect l="l" t="t" r="r" b="b"/>
              <a:pathLst>
                <a:path w="3645" h="3827" extrusionOk="0">
                  <a:moveTo>
                    <a:pt x="1521" y="1"/>
                  </a:moveTo>
                  <a:cubicBezTo>
                    <a:pt x="1517" y="1"/>
                    <a:pt x="1513" y="1"/>
                    <a:pt x="1510" y="2"/>
                  </a:cubicBezTo>
                  <a:cubicBezTo>
                    <a:pt x="1218" y="47"/>
                    <a:pt x="1" y="2310"/>
                    <a:pt x="114" y="3048"/>
                  </a:cubicBezTo>
                  <a:lnTo>
                    <a:pt x="115" y="3048"/>
                  </a:lnTo>
                  <a:cubicBezTo>
                    <a:pt x="154" y="3307"/>
                    <a:pt x="366" y="3539"/>
                    <a:pt x="738" y="3685"/>
                  </a:cubicBezTo>
                  <a:cubicBezTo>
                    <a:pt x="984" y="3780"/>
                    <a:pt x="1270" y="3826"/>
                    <a:pt x="1565" y="3826"/>
                  </a:cubicBezTo>
                  <a:cubicBezTo>
                    <a:pt x="2161" y="3826"/>
                    <a:pt x="2793" y="3640"/>
                    <a:pt x="3206" y="3305"/>
                  </a:cubicBezTo>
                  <a:cubicBezTo>
                    <a:pt x="3515" y="3055"/>
                    <a:pt x="3645" y="2770"/>
                    <a:pt x="3605" y="2511"/>
                  </a:cubicBezTo>
                  <a:cubicBezTo>
                    <a:pt x="3486" y="1735"/>
                    <a:pt x="1842" y="1"/>
                    <a:pt x="1521"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4"/>
            <p:cNvSpPr/>
            <p:nvPr/>
          </p:nvSpPr>
          <p:spPr>
            <a:xfrm>
              <a:off x="1430325" y="1832800"/>
              <a:ext cx="91125" cy="95675"/>
            </a:xfrm>
            <a:custGeom>
              <a:avLst/>
              <a:gdLst/>
              <a:ahLst/>
              <a:cxnLst/>
              <a:rect l="l" t="t" r="r" b="b"/>
              <a:pathLst>
                <a:path w="3645" h="3827" extrusionOk="0">
                  <a:moveTo>
                    <a:pt x="1521" y="1"/>
                  </a:moveTo>
                  <a:cubicBezTo>
                    <a:pt x="1517" y="1"/>
                    <a:pt x="1513" y="1"/>
                    <a:pt x="1510" y="2"/>
                  </a:cubicBezTo>
                  <a:cubicBezTo>
                    <a:pt x="1218" y="47"/>
                    <a:pt x="1" y="2310"/>
                    <a:pt x="114" y="3048"/>
                  </a:cubicBezTo>
                  <a:lnTo>
                    <a:pt x="115" y="3048"/>
                  </a:lnTo>
                  <a:cubicBezTo>
                    <a:pt x="154" y="3307"/>
                    <a:pt x="366" y="3539"/>
                    <a:pt x="738" y="3685"/>
                  </a:cubicBezTo>
                  <a:cubicBezTo>
                    <a:pt x="984" y="3780"/>
                    <a:pt x="1270" y="3826"/>
                    <a:pt x="1565" y="3826"/>
                  </a:cubicBezTo>
                  <a:cubicBezTo>
                    <a:pt x="2161" y="3826"/>
                    <a:pt x="2793" y="3640"/>
                    <a:pt x="3206" y="3305"/>
                  </a:cubicBezTo>
                  <a:cubicBezTo>
                    <a:pt x="3515" y="3055"/>
                    <a:pt x="3645" y="2770"/>
                    <a:pt x="3605" y="2511"/>
                  </a:cubicBezTo>
                  <a:cubicBezTo>
                    <a:pt x="3486" y="1735"/>
                    <a:pt x="1842" y="1"/>
                    <a:pt x="15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4"/>
            <p:cNvSpPr/>
            <p:nvPr/>
          </p:nvSpPr>
          <p:spPr>
            <a:xfrm>
              <a:off x="1139625" y="1224575"/>
              <a:ext cx="555000" cy="630100"/>
            </a:xfrm>
            <a:custGeom>
              <a:avLst/>
              <a:gdLst/>
              <a:ahLst/>
              <a:cxnLst/>
              <a:rect l="l" t="t" r="r" b="b"/>
              <a:pathLst>
                <a:path w="22200" h="25204" extrusionOk="0">
                  <a:moveTo>
                    <a:pt x="11182" y="1"/>
                  </a:moveTo>
                  <a:cubicBezTo>
                    <a:pt x="10614" y="1"/>
                    <a:pt x="10026" y="45"/>
                    <a:pt x="9421" y="138"/>
                  </a:cubicBezTo>
                  <a:cubicBezTo>
                    <a:pt x="2829" y="1151"/>
                    <a:pt x="0" y="6987"/>
                    <a:pt x="868" y="12639"/>
                  </a:cubicBezTo>
                  <a:cubicBezTo>
                    <a:pt x="1736" y="18289"/>
                    <a:pt x="7265" y="24743"/>
                    <a:pt x="13271" y="25204"/>
                  </a:cubicBezTo>
                  <a:cubicBezTo>
                    <a:pt x="18853" y="22677"/>
                    <a:pt x="22200" y="15146"/>
                    <a:pt x="21331" y="9495"/>
                  </a:cubicBezTo>
                  <a:cubicBezTo>
                    <a:pt x="20544" y="4364"/>
                    <a:pt x="16800" y="1"/>
                    <a:pt x="1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4"/>
            <p:cNvSpPr/>
            <p:nvPr/>
          </p:nvSpPr>
          <p:spPr>
            <a:xfrm>
              <a:off x="1156825" y="1475150"/>
              <a:ext cx="518175" cy="379500"/>
            </a:xfrm>
            <a:custGeom>
              <a:avLst/>
              <a:gdLst/>
              <a:ahLst/>
              <a:cxnLst/>
              <a:rect l="l" t="t" r="r" b="b"/>
              <a:pathLst>
                <a:path w="20727" h="15180" extrusionOk="0">
                  <a:moveTo>
                    <a:pt x="43" y="1"/>
                  </a:moveTo>
                  <a:lnTo>
                    <a:pt x="43" y="1"/>
                  </a:lnTo>
                  <a:cubicBezTo>
                    <a:pt x="0" y="875"/>
                    <a:pt x="46" y="1750"/>
                    <a:pt x="180" y="2615"/>
                  </a:cubicBezTo>
                  <a:cubicBezTo>
                    <a:pt x="1048" y="8266"/>
                    <a:pt x="6577" y="14720"/>
                    <a:pt x="12583" y="15180"/>
                  </a:cubicBezTo>
                  <a:cubicBezTo>
                    <a:pt x="17210" y="13086"/>
                    <a:pt x="20297" y="7556"/>
                    <a:pt x="20726" y="2505"/>
                  </a:cubicBezTo>
                  <a:lnTo>
                    <a:pt x="20656" y="2492"/>
                  </a:lnTo>
                  <a:cubicBezTo>
                    <a:pt x="20656" y="2492"/>
                    <a:pt x="19966" y="8148"/>
                    <a:pt x="13323" y="9612"/>
                  </a:cubicBezTo>
                  <a:cubicBezTo>
                    <a:pt x="12699" y="9750"/>
                    <a:pt x="12076" y="9814"/>
                    <a:pt x="11459" y="9814"/>
                  </a:cubicBezTo>
                  <a:cubicBezTo>
                    <a:pt x="5738" y="9814"/>
                    <a:pt x="518" y="4272"/>
                    <a:pt x="43"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4"/>
            <p:cNvSpPr/>
            <p:nvPr/>
          </p:nvSpPr>
          <p:spPr>
            <a:xfrm>
              <a:off x="5780875" y="2368750"/>
              <a:ext cx="370350" cy="1386500"/>
            </a:xfrm>
            <a:custGeom>
              <a:avLst/>
              <a:gdLst/>
              <a:ahLst/>
              <a:cxnLst/>
              <a:rect l="l" t="t" r="r" b="b"/>
              <a:pathLst>
                <a:path w="14814" h="55460" extrusionOk="0">
                  <a:moveTo>
                    <a:pt x="14591" y="0"/>
                  </a:moveTo>
                  <a:cubicBezTo>
                    <a:pt x="14559" y="0"/>
                    <a:pt x="14528" y="14"/>
                    <a:pt x="14503" y="47"/>
                  </a:cubicBezTo>
                  <a:lnTo>
                    <a:pt x="14503" y="46"/>
                  </a:lnTo>
                  <a:cubicBezTo>
                    <a:pt x="13373" y="1599"/>
                    <a:pt x="12619" y="3464"/>
                    <a:pt x="12368" y="5372"/>
                  </a:cubicBezTo>
                  <a:cubicBezTo>
                    <a:pt x="12129" y="7203"/>
                    <a:pt x="12514" y="9024"/>
                    <a:pt x="12554" y="10854"/>
                  </a:cubicBezTo>
                  <a:cubicBezTo>
                    <a:pt x="12575" y="11763"/>
                    <a:pt x="12502" y="12686"/>
                    <a:pt x="12217" y="13556"/>
                  </a:cubicBezTo>
                  <a:cubicBezTo>
                    <a:pt x="11906" y="14508"/>
                    <a:pt x="11365" y="15345"/>
                    <a:pt x="10718" y="16103"/>
                  </a:cubicBezTo>
                  <a:cubicBezTo>
                    <a:pt x="9493" y="17535"/>
                    <a:pt x="7986" y="18695"/>
                    <a:pt x="6860" y="20219"/>
                  </a:cubicBezTo>
                  <a:cubicBezTo>
                    <a:pt x="5755" y="21715"/>
                    <a:pt x="4954" y="23436"/>
                    <a:pt x="4589" y="25265"/>
                  </a:cubicBezTo>
                  <a:cubicBezTo>
                    <a:pt x="4211" y="27161"/>
                    <a:pt x="4412" y="29121"/>
                    <a:pt x="4684" y="31019"/>
                  </a:cubicBezTo>
                  <a:cubicBezTo>
                    <a:pt x="4953" y="32883"/>
                    <a:pt x="5331" y="34742"/>
                    <a:pt x="5356" y="36631"/>
                  </a:cubicBezTo>
                  <a:cubicBezTo>
                    <a:pt x="5370" y="37584"/>
                    <a:pt x="5294" y="38543"/>
                    <a:pt x="5080" y="39473"/>
                  </a:cubicBezTo>
                  <a:cubicBezTo>
                    <a:pt x="4849" y="40478"/>
                    <a:pt x="4463" y="41425"/>
                    <a:pt x="3987" y="42337"/>
                  </a:cubicBezTo>
                  <a:cubicBezTo>
                    <a:pt x="3052" y="44131"/>
                    <a:pt x="1878" y="45803"/>
                    <a:pt x="1129" y="47693"/>
                  </a:cubicBezTo>
                  <a:cubicBezTo>
                    <a:pt x="378" y="49586"/>
                    <a:pt x="39" y="51664"/>
                    <a:pt x="9" y="53696"/>
                  </a:cubicBezTo>
                  <a:cubicBezTo>
                    <a:pt x="0" y="54208"/>
                    <a:pt x="0" y="54718"/>
                    <a:pt x="15" y="55231"/>
                  </a:cubicBezTo>
                  <a:cubicBezTo>
                    <a:pt x="18" y="55374"/>
                    <a:pt x="168" y="55460"/>
                    <a:pt x="301" y="55460"/>
                  </a:cubicBezTo>
                  <a:cubicBezTo>
                    <a:pt x="409" y="55460"/>
                    <a:pt x="506" y="55404"/>
                    <a:pt x="507" y="55276"/>
                  </a:cubicBezTo>
                  <a:cubicBezTo>
                    <a:pt x="527" y="53186"/>
                    <a:pt x="676" y="51055"/>
                    <a:pt x="1270" y="49041"/>
                  </a:cubicBezTo>
                  <a:cubicBezTo>
                    <a:pt x="1845" y="47092"/>
                    <a:pt x="2914" y="45385"/>
                    <a:pt x="3914" y="43634"/>
                  </a:cubicBezTo>
                  <a:cubicBezTo>
                    <a:pt x="4418" y="42755"/>
                    <a:pt x="4909" y="41860"/>
                    <a:pt x="5255" y="40907"/>
                  </a:cubicBezTo>
                  <a:cubicBezTo>
                    <a:pt x="5584" y="39996"/>
                    <a:pt x="5794" y="39047"/>
                    <a:pt x="5882" y="38082"/>
                  </a:cubicBezTo>
                  <a:cubicBezTo>
                    <a:pt x="6052" y="36244"/>
                    <a:pt x="5787" y="34403"/>
                    <a:pt x="5502" y="32589"/>
                  </a:cubicBezTo>
                  <a:cubicBezTo>
                    <a:pt x="5203" y="30679"/>
                    <a:pt x="4863" y="28738"/>
                    <a:pt x="4971" y="26797"/>
                  </a:cubicBezTo>
                  <a:cubicBezTo>
                    <a:pt x="5077" y="24893"/>
                    <a:pt x="5717" y="23034"/>
                    <a:pt x="6714" y="21414"/>
                  </a:cubicBezTo>
                  <a:cubicBezTo>
                    <a:pt x="7200" y="20633"/>
                    <a:pt x="7761" y="19903"/>
                    <a:pt x="8391" y="19234"/>
                  </a:cubicBezTo>
                  <a:cubicBezTo>
                    <a:pt x="9038" y="18544"/>
                    <a:pt x="9738" y="17910"/>
                    <a:pt x="10400" y="17236"/>
                  </a:cubicBezTo>
                  <a:cubicBezTo>
                    <a:pt x="11056" y="16569"/>
                    <a:pt x="11673" y="15859"/>
                    <a:pt x="12151" y="15051"/>
                  </a:cubicBezTo>
                  <a:cubicBezTo>
                    <a:pt x="12628" y="14243"/>
                    <a:pt x="12924" y="13340"/>
                    <a:pt x="13043" y="12412"/>
                  </a:cubicBezTo>
                  <a:cubicBezTo>
                    <a:pt x="13273" y="10618"/>
                    <a:pt x="12895" y="8820"/>
                    <a:pt x="12824" y="7030"/>
                  </a:cubicBezTo>
                  <a:cubicBezTo>
                    <a:pt x="12746" y="5080"/>
                    <a:pt x="13278" y="3263"/>
                    <a:pt x="14096" y="1511"/>
                  </a:cubicBezTo>
                  <a:cubicBezTo>
                    <a:pt x="14295" y="1082"/>
                    <a:pt x="14519" y="664"/>
                    <a:pt x="14755" y="254"/>
                  </a:cubicBezTo>
                  <a:cubicBezTo>
                    <a:pt x="14814" y="151"/>
                    <a:pt x="14696" y="0"/>
                    <a:pt x="14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4"/>
            <p:cNvSpPr/>
            <p:nvPr/>
          </p:nvSpPr>
          <p:spPr>
            <a:xfrm>
              <a:off x="6070925" y="2394950"/>
              <a:ext cx="91675" cy="95525"/>
            </a:xfrm>
            <a:custGeom>
              <a:avLst/>
              <a:gdLst/>
              <a:ahLst/>
              <a:cxnLst/>
              <a:rect l="l" t="t" r="r" b="b"/>
              <a:pathLst>
                <a:path w="3667" h="3821" extrusionOk="0">
                  <a:moveTo>
                    <a:pt x="2290" y="1"/>
                  </a:moveTo>
                  <a:cubicBezTo>
                    <a:pt x="1955" y="1"/>
                    <a:pt x="224" y="1610"/>
                    <a:pt x="56" y="2372"/>
                  </a:cubicBezTo>
                  <a:cubicBezTo>
                    <a:pt x="0" y="2629"/>
                    <a:pt x="111" y="2922"/>
                    <a:pt x="404" y="3190"/>
                  </a:cubicBezTo>
                  <a:cubicBezTo>
                    <a:pt x="833" y="3586"/>
                    <a:pt x="1538" y="3821"/>
                    <a:pt x="2185" y="3821"/>
                  </a:cubicBezTo>
                  <a:cubicBezTo>
                    <a:pt x="2417" y="3821"/>
                    <a:pt x="2641" y="3790"/>
                    <a:pt x="2843" y="3727"/>
                  </a:cubicBezTo>
                  <a:cubicBezTo>
                    <a:pt x="3224" y="3605"/>
                    <a:pt x="3450" y="3387"/>
                    <a:pt x="3506" y="3131"/>
                  </a:cubicBezTo>
                  <a:cubicBezTo>
                    <a:pt x="3666" y="2401"/>
                    <a:pt x="2596" y="66"/>
                    <a:pt x="2308" y="2"/>
                  </a:cubicBezTo>
                  <a:cubicBezTo>
                    <a:pt x="2303" y="1"/>
                    <a:pt x="2297" y="1"/>
                    <a:pt x="2290"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4"/>
            <p:cNvSpPr/>
            <p:nvPr/>
          </p:nvSpPr>
          <p:spPr>
            <a:xfrm>
              <a:off x="6070925" y="2394950"/>
              <a:ext cx="91675" cy="95525"/>
            </a:xfrm>
            <a:custGeom>
              <a:avLst/>
              <a:gdLst/>
              <a:ahLst/>
              <a:cxnLst/>
              <a:rect l="l" t="t" r="r" b="b"/>
              <a:pathLst>
                <a:path w="3667" h="3821" extrusionOk="0">
                  <a:moveTo>
                    <a:pt x="2290" y="1"/>
                  </a:moveTo>
                  <a:cubicBezTo>
                    <a:pt x="1955" y="1"/>
                    <a:pt x="224" y="1610"/>
                    <a:pt x="56" y="2372"/>
                  </a:cubicBezTo>
                  <a:cubicBezTo>
                    <a:pt x="0" y="2629"/>
                    <a:pt x="111" y="2922"/>
                    <a:pt x="404" y="3190"/>
                  </a:cubicBezTo>
                  <a:cubicBezTo>
                    <a:pt x="833" y="3586"/>
                    <a:pt x="1538" y="3821"/>
                    <a:pt x="2185" y="3821"/>
                  </a:cubicBezTo>
                  <a:cubicBezTo>
                    <a:pt x="2417" y="3821"/>
                    <a:pt x="2641" y="3790"/>
                    <a:pt x="2843" y="3727"/>
                  </a:cubicBezTo>
                  <a:cubicBezTo>
                    <a:pt x="3224" y="3605"/>
                    <a:pt x="3450" y="3387"/>
                    <a:pt x="3506" y="3131"/>
                  </a:cubicBezTo>
                  <a:cubicBezTo>
                    <a:pt x="3666" y="2401"/>
                    <a:pt x="2596" y="66"/>
                    <a:pt x="2308" y="2"/>
                  </a:cubicBezTo>
                  <a:cubicBezTo>
                    <a:pt x="2303" y="1"/>
                    <a:pt x="2297"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4"/>
            <p:cNvSpPr/>
            <p:nvPr/>
          </p:nvSpPr>
          <p:spPr>
            <a:xfrm>
              <a:off x="5917200" y="1790550"/>
              <a:ext cx="566950" cy="626050"/>
            </a:xfrm>
            <a:custGeom>
              <a:avLst/>
              <a:gdLst/>
              <a:ahLst/>
              <a:cxnLst/>
              <a:rect l="l" t="t" r="r" b="b"/>
              <a:pathLst>
                <a:path w="22678" h="25042" extrusionOk="0">
                  <a:moveTo>
                    <a:pt x="11285" y="1"/>
                  </a:moveTo>
                  <a:cubicBezTo>
                    <a:pt x="6035" y="1"/>
                    <a:pt x="2298" y="3984"/>
                    <a:pt x="1229" y="8849"/>
                  </a:cubicBezTo>
                  <a:cubicBezTo>
                    <a:pt x="1" y="14433"/>
                    <a:pt x="2859" y="22162"/>
                    <a:pt x="8267" y="25042"/>
                  </a:cubicBezTo>
                  <a:cubicBezTo>
                    <a:pt x="14291" y="24966"/>
                    <a:pt x="20222" y="18878"/>
                    <a:pt x="21450" y="13295"/>
                  </a:cubicBezTo>
                  <a:cubicBezTo>
                    <a:pt x="22678" y="7712"/>
                    <a:pt x="20227" y="1706"/>
                    <a:pt x="13713" y="273"/>
                  </a:cubicBezTo>
                  <a:cubicBezTo>
                    <a:pt x="12873" y="88"/>
                    <a:pt x="12063" y="1"/>
                    <a:pt x="11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4"/>
            <p:cNvSpPr/>
            <p:nvPr/>
          </p:nvSpPr>
          <p:spPr>
            <a:xfrm>
              <a:off x="5941000" y="2057900"/>
              <a:ext cx="520050" cy="358675"/>
            </a:xfrm>
            <a:custGeom>
              <a:avLst/>
              <a:gdLst/>
              <a:ahLst/>
              <a:cxnLst/>
              <a:rect l="l" t="t" r="r" b="b"/>
              <a:pathLst>
                <a:path w="20802" h="14347" extrusionOk="0">
                  <a:moveTo>
                    <a:pt x="20802" y="0"/>
                  </a:moveTo>
                  <a:cubicBezTo>
                    <a:pt x="20078" y="4090"/>
                    <a:pt x="14857" y="9081"/>
                    <a:pt x="9354" y="9081"/>
                  </a:cubicBezTo>
                  <a:cubicBezTo>
                    <a:pt x="8549" y="9081"/>
                    <a:pt x="7738" y="8974"/>
                    <a:pt x="6935" y="8742"/>
                  </a:cubicBezTo>
                  <a:cubicBezTo>
                    <a:pt x="397" y="6857"/>
                    <a:pt x="71" y="1167"/>
                    <a:pt x="71" y="1167"/>
                  </a:cubicBezTo>
                  <a:lnTo>
                    <a:pt x="1" y="1177"/>
                  </a:lnTo>
                  <a:cubicBezTo>
                    <a:pt x="105" y="6244"/>
                    <a:pt x="2832" y="11961"/>
                    <a:pt x="7315" y="14346"/>
                  </a:cubicBezTo>
                  <a:cubicBezTo>
                    <a:pt x="13339" y="14272"/>
                    <a:pt x="19270" y="8184"/>
                    <a:pt x="20498" y="2601"/>
                  </a:cubicBezTo>
                  <a:cubicBezTo>
                    <a:pt x="20686" y="1746"/>
                    <a:pt x="20787" y="876"/>
                    <a:pt x="20802"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4"/>
            <p:cNvSpPr/>
            <p:nvPr/>
          </p:nvSpPr>
          <p:spPr>
            <a:xfrm>
              <a:off x="4297825" y="361325"/>
              <a:ext cx="153700" cy="228325"/>
            </a:xfrm>
            <a:custGeom>
              <a:avLst/>
              <a:gdLst/>
              <a:ahLst/>
              <a:cxnLst/>
              <a:rect l="l" t="t" r="r" b="b"/>
              <a:pathLst>
                <a:path w="6148" h="9133" extrusionOk="0">
                  <a:moveTo>
                    <a:pt x="4861" y="3849"/>
                  </a:moveTo>
                  <a:cubicBezTo>
                    <a:pt x="5067" y="3849"/>
                    <a:pt x="5246" y="3877"/>
                    <a:pt x="5321" y="3955"/>
                  </a:cubicBezTo>
                  <a:cubicBezTo>
                    <a:pt x="5724" y="4369"/>
                    <a:pt x="4638" y="5065"/>
                    <a:pt x="4315" y="5176"/>
                  </a:cubicBezTo>
                  <a:cubicBezTo>
                    <a:pt x="4065" y="5261"/>
                    <a:pt x="3780" y="5309"/>
                    <a:pt x="3495" y="5309"/>
                  </a:cubicBezTo>
                  <a:cubicBezTo>
                    <a:pt x="3278" y="5309"/>
                    <a:pt x="3061" y="5282"/>
                    <a:pt x="2857" y="5223"/>
                  </a:cubicBezTo>
                  <a:lnTo>
                    <a:pt x="2857" y="5223"/>
                  </a:lnTo>
                  <a:cubicBezTo>
                    <a:pt x="2907" y="4958"/>
                    <a:pt x="3011" y="4705"/>
                    <a:pt x="3184" y="4489"/>
                  </a:cubicBezTo>
                  <a:cubicBezTo>
                    <a:pt x="3385" y="4240"/>
                    <a:pt x="3654" y="4070"/>
                    <a:pt x="3957" y="3972"/>
                  </a:cubicBezTo>
                  <a:cubicBezTo>
                    <a:pt x="4113" y="3923"/>
                    <a:pt x="4524" y="3849"/>
                    <a:pt x="4861" y="3849"/>
                  </a:cubicBezTo>
                  <a:close/>
                  <a:moveTo>
                    <a:pt x="4833" y="1"/>
                  </a:moveTo>
                  <a:cubicBezTo>
                    <a:pt x="2695" y="1"/>
                    <a:pt x="0" y="3452"/>
                    <a:pt x="2052" y="5136"/>
                  </a:cubicBezTo>
                  <a:cubicBezTo>
                    <a:pt x="2171" y="5234"/>
                    <a:pt x="2305" y="5317"/>
                    <a:pt x="2448" y="5387"/>
                  </a:cubicBezTo>
                  <a:lnTo>
                    <a:pt x="2448" y="5387"/>
                  </a:lnTo>
                  <a:cubicBezTo>
                    <a:pt x="2434" y="5577"/>
                    <a:pt x="2442" y="5782"/>
                    <a:pt x="2474" y="6003"/>
                  </a:cubicBezTo>
                  <a:cubicBezTo>
                    <a:pt x="2729" y="7762"/>
                    <a:pt x="4323" y="9032"/>
                    <a:pt x="6045" y="9132"/>
                  </a:cubicBezTo>
                  <a:cubicBezTo>
                    <a:pt x="6047" y="9133"/>
                    <a:pt x="6048" y="9133"/>
                    <a:pt x="6050" y="9133"/>
                  </a:cubicBezTo>
                  <a:cubicBezTo>
                    <a:pt x="6147" y="9133"/>
                    <a:pt x="6110" y="8955"/>
                    <a:pt x="6030" y="8938"/>
                  </a:cubicBezTo>
                  <a:cubicBezTo>
                    <a:pt x="4551" y="8627"/>
                    <a:pt x="3155" y="7707"/>
                    <a:pt x="2865" y="6126"/>
                  </a:cubicBezTo>
                  <a:cubicBezTo>
                    <a:pt x="2830" y="5931"/>
                    <a:pt x="2813" y="5729"/>
                    <a:pt x="2822" y="5529"/>
                  </a:cubicBezTo>
                  <a:lnTo>
                    <a:pt x="2822" y="5529"/>
                  </a:lnTo>
                  <a:cubicBezTo>
                    <a:pt x="3075" y="5603"/>
                    <a:pt x="3345" y="5640"/>
                    <a:pt x="3616" y="5640"/>
                  </a:cubicBezTo>
                  <a:cubicBezTo>
                    <a:pt x="4695" y="5640"/>
                    <a:pt x="5774" y="5054"/>
                    <a:pt x="5757" y="3881"/>
                  </a:cubicBezTo>
                  <a:cubicBezTo>
                    <a:pt x="5756" y="3779"/>
                    <a:pt x="5657" y="3702"/>
                    <a:pt x="5566" y="3680"/>
                  </a:cubicBezTo>
                  <a:cubicBezTo>
                    <a:pt x="5274" y="3614"/>
                    <a:pt x="4983" y="3580"/>
                    <a:pt x="4702" y="3580"/>
                  </a:cubicBezTo>
                  <a:cubicBezTo>
                    <a:pt x="3635" y="3580"/>
                    <a:pt x="2718" y="4065"/>
                    <a:pt x="2494" y="5074"/>
                  </a:cubicBezTo>
                  <a:lnTo>
                    <a:pt x="2494" y="5074"/>
                  </a:lnTo>
                  <a:cubicBezTo>
                    <a:pt x="2448" y="5048"/>
                    <a:pt x="2404" y="5021"/>
                    <a:pt x="2361" y="4991"/>
                  </a:cubicBezTo>
                  <a:cubicBezTo>
                    <a:pt x="1465" y="4365"/>
                    <a:pt x="1687" y="3181"/>
                    <a:pt x="2121" y="2342"/>
                  </a:cubicBezTo>
                  <a:cubicBezTo>
                    <a:pt x="2705" y="1212"/>
                    <a:pt x="3735" y="289"/>
                    <a:pt x="5055" y="244"/>
                  </a:cubicBezTo>
                  <a:cubicBezTo>
                    <a:pt x="5176" y="241"/>
                    <a:pt x="5114" y="18"/>
                    <a:pt x="5019" y="8"/>
                  </a:cubicBezTo>
                  <a:lnTo>
                    <a:pt x="5019" y="8"/>
                  </a:lnTo>
                  <a:lnTo>
                    <a:pt x="5020" y="10"/>
                  </a:lnTo>
                  <a:cubicBezTo>
                    <a:pt x="4958" y="4"/>
                    <a:pt x="4896" y="1"/>
                    <a:pt x="4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4"/>
            <p:cNvSpPr/>
            <p:nvPr/>
          </p:nvSpPr>
          <p:spPr>
            <a:xfrm>
              <a:off x="4439225" y="1987350"/>
              <a:ext cx="287025" cy="151125"/>
            </a:xfrm>
            <a:custGeom>
              <a:avLst/>
              <a:gdLst/>
              <a:ahLst/>
              <a:cxnLst/>
              <a:rect l="l" t="t" r="r" b="b"/>
              <a:pathLst>
                <a:path w="11481" h="6045" extrusionOk="0">
                  <a:moveTo>
                    <a:pt x="5066" y="2234"/>
                  </a:moveTo>
                  <a:cubicBezTo>
                    <a:pt x="5565" y="2301"/>
                    <a:pt x="6003" y="2454"/>
                    <a:pt x="6247" y="2743"/>
                  </a:cubicBezTo>
                  <a:cubicBezTo>
                    <a:pt x="6521" y="3068"/>
                    <a:pt x="6380" y="3661"/>
                    <a:pt x="6076" y="3932"/>
                  </a:cubicBezTo>
                  <a:cubicBezTo>
                    <a:pt x="5939" y="4054"/>
                    <a:pt x="5812" y="4105"/>
                    <a:pt x="5696" y="4105"/>
                  </a:cubicBezTo>
                  <a:cubicBezTo>
                    <a:pt x="5374" y="4105"/>
                    <a:pt x="5140" y="3712"/>
                    <a:pt x="5042" y="3352"/>
                  </a:cubicBezTo>
                  <a:cubicBezTo>
                    <a:pt x="4939" y="2971"/>
                    <a:pt x="4956" y="2589"/>
                    <a:pt x="5066" y="2234"/>
                  </a:cubicBezTo>
                  <a:close/>
                  <a:moveTo>
                    <a:pt x="8455" y="0"/>
                  </a:moveTo>
                  <a:cubicBezTo>
                    <a:pt x="6867" y="0"/>
                    <a:pt x="5194" y="788"/>
                    <a:pt x="4687" y="1955"/>
                  </a:cubicBezTo>
                  <a:lnTo>
                    <a:pt x="4687" y="1955"/>
                  </a:lnTo>
                  <a:cubicBezTo>
                    <a:pt x="4537" y="1947"/>
                    <a:pt x="4389" y="1943"/>
                    <a:pt x="4247" y="1943"/>
                  </a:cubicBezTo>
                  <a:cubicBezTo>
                    <a:pt x="3975" y="1943"/>
                    <a:pt x="3727" y="1956"/>
                    <a:pt x="3532" y="1969"/>
                  </a:cubicBezTo>
                  <a:cubicBezTo>
                    <a:pt x="2619" y="2029"/>
                    <a:pt x="1747" y="2248"/>
                    <a:pt x="1070" y="2915"/>
                  </a:cubicBezTo>
                  <a:cubicBezTo>
                    <a:pt x="277" y="3695"/>
                    <a:pt x="171" y="4926"/>
                    <a:pt x="6" y="5968"/>
                  </a:cubicBezTo>
                  <a:cubicBezTo>
                    <a:pt x="1" y="6001"/>
                    <a:pt x="23" y="6044"/>
                    <a:pt x="47" y="6044"/>
                  </a:cubicBezTo>
                  <a:cubicBezTo>
                    <a:pt x="58" y="6044"/>
                    <a:pt x="69" y="6036"/>
                    <a:pt x="79" y="6015"/>
                  </a:cubicBezTo>
                  <a:lnTo>
                    <a:pt x="78" y="6015"/>
                  </a:lnTo>
                  <a:cubicBezTo>
                    <a:pt x="757" y="4486"/>
                    <a:pt x="688" y="2900"/>
                    <a:pt x="2666" y="2393"/>
                  </a:cubicBezTo>
                  <a:cubicBezTo>
                    <a:pt x="3068" y="2290"/>
                    <a:pt x="3722" y="2192"/>
                    <a:pt x="4375" y="2192"/>
                  </a:cubicBezTo>
                  <a:cubicBezTo>
                    <a:pt x="4451" y="2192"/>
                    <a:pt x="4526" y="2193"/>
                    <a:pt x="4601" y="2196"/>
                  </a:cubicBezTo>
                  <a:lnTo>
                    <a:pt x="4601" y="2196"/>
                  </a:lnTo>
                  <a:cubicBezTo>
                    <a:pt x="4447" y="2737"/>
                    <a:pt x="4541" y="3347"/>
                    <a:pt x="4991" y="3992"/>
                  </a:cubicBezTo>
                  <a:cubicBezTo>
                    <a:pt x="5209" y="4305"/>
                    <a:pt x="5480" y="4435"/>
                    <a:pt x="5742" y="4435"/>
                  </a:cubicBezTo>
                  <a:cubicBezTo>
                    <a:pt x="6329" y="4435"/>
                    <a:pt x="6877" y="3779"/>
                    <a:pt x="6714" y="3039"/>
                  </a:cubicBezTo>
                  <a:cubicBezTo>
                    <a:pt x="6569" y="2382"/>
                    <a:pt x="5886" y="2106"/>
                    <a:pt x="5152" y="2001"/>
                  </a:cubicBezTo>
                  <a:lnTo>
                    <a:pt x="5152" y="2001"/>
                  </a:lnTo>
                  <a:cubicBezTo>
                    <a:pt x="5334" y="1585"/>
                    <a:pt x="5644" y="1219"/>
                    <a:pt x="6031" y="956"/>
                  </a:cubicBezTo>
                  <a:cubicBezTo>
                    <a:pt x="6692" y="506"/>
                    <a:pt x="7443" y="295"/>
                    <a:pt x="8190" y="295"/>
                  </a:cubicBezTo>
                  <a:cubicBezTo>
                    <a:pt x="9384" y="295"/>
                    <a:pt x="10565" y="836"/>
                    <a:pt x="11338" y="1808"/>
                  </a:cubicBezTo>
                  <a:cubicBezTo>
                    <a:pt x="11357" y="1832"/>
                    <a:pt x="11376" y="1841"/>
                    <a:pt x="11394" y="1841"/>
                  </a:cubicBezTo>
                  <a:cubicBezTo>
                    <a:pt x="11444" y="1841"/>
                    <a:pt x="11481" y="1764"/>
                    <a:pt x="11455" y="1706"/>
                  </a:cubicBezTo>
                  <a:cubicBezTo>
                    <a:pt x="10931" y="500"/>
                    <a:pt x="9720" y="0"/>
                    <a:pt x="8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4"/>
            <p:cNvSpPr/>
            <p:nvPr/>
          </p:nvSpPr>
          <p:spPr>
            <a:xfrm>
              <a:off x="5735550" y="250275"/>
              <a:ext cx="165450" cy="188850"/>
            </a:xfrm>
            <a:custGeom>
              <a:avLst/>
              <a:gdLst/>
              <a:ahLst/>
              <a:cxnLst/>
              <a:rect l="l" t="t" r="r" b="b"/>
              <a:pathLst>
                <a:path w="6618" h="7554" extrusionOk="0">
                  <a:moveTo>
                    <a:pt x="3318" y="2574"/>
                  </a:moveTo>
                  <a:cubicBezTo>
                    <a:pt x="4063" y="2574"/>
                    <a:pt x="4751" y="3074"/>
                    <a:pt x="5149" y="3725"/>
                  </a:cubicBezTo>
                  <a:lnTo>
                    <a:pt x="5149" y="3725"/>
                  </a:lnTo>
                  <a:cubicBezTo>
                    <a:pt x="5037" y="3821"/>
                    <a:pt x="4898" y="3905"/>
                    <a:pt x="4731" y="3973"/>
                  </a:cubicBezTo>
                  <a:cubicBezTo>
                    <a:pt x="4544" y="4049"/>
                    <a:pt x="4204" y="4098"/>
                    <a:pt x="3833" y="4098"/>
                  </a:cubicBezTo>
                  <a:cubicBezTo>
                    <a:pt x="3155" y="4098"/>
                    <a:pt x="2374" y="3933"/>
                    <a:pt x="2239" y="3463"/>
                  </a:cubicBezTo>
                  <a:cubicBezTo>
                    <a:pt x="2092" y="2960"/>
                    <a:pt x="2634" y="2661"/>
                    <a:pt x="3066" y="2594"/>
                  </a:cubicBezTo>
                  <a:cubicBezTo>
                    <a:pt x="3150" y="2581"/>
                    <a:pt x="3235" y="2574"/>
                    <a:pt x="3318" y="2574"/>
                  </a:cubicBezTo>
                  <a:close/>
                  <a:moveTo>
                    <a:pt x="1822" y="0"/>
                  </a:moveTo>
                  <a:cubicBezTo>
                    <a:pt x="1187" y="0"/>
                    <a:pt x="571" y="101"/>
                    <a:pt x="52" y="290"/>
                  </a:cubicBezTo>
                  <a:cubicBezTo>
                    <a:pt x="1" y="308"/>
                    <a:pt x="15" y="423"/>
                    <a:pt x="70" y="423"/>
                  </a:cubicBezTo>
                  <a:cubicBezTo>
                    <a:pt x="74" y="423"/>
                    <a:pt x="78" y="423"/>
                    <a:pt x="83" y="421"/>
                  </a:cubicBezTo>
                  <a:cubicBezTo>
                    <a:pt x="586" y="275"/>
                    <a:pt x="1156" y="194"/>
                    <a:pt x="1735" y="194"/>
                  </a:cubicBezTo>
                  <a:cubicBezTo>
                    <a:pt x="2790" y="194"/>
                    <a:pt x="3876" y="461"/>
                    <a:pt x="4646" y="1081"/>
                  </a:cubicBezTo>
                  <a:cubicBezTo>
                    <a:pt x="5376" y="1669"/>
                    <a:pt x="5858" y="2807"/>
                    <a:pt x="5337" y="3524"/>
                  </a:cubicBezTo>
                  <a:lnTo>
                    <a:pt x="5337" y="3524"/>
                  </a:lnTo>
                  <a:cubicBezTo>
                    <a:pt x="5238" y="3384"/>
                    <a:pt x="5122" y="3244"/>
                    <a:pt x="4988" y="3105"/>
                  </a:cubicBezTo>
                  <a:cubicBezTo>
                    <a:pt x="4530" y="2626"/>
                    <a:pt x="3876" y="2253"/>
                    <a:pt x="3207" y="2253"/>
                  </a:cubicBezTo>
                  <a:cubicBezTo>
                    <a:pt x="2995" y="2253"/>
                    <a:pt x="2781" y="2290"/>
                    <a:pt x="2572" y="2374"/>
                  </a:cubicBezTo>
                  <a:cubicBezTo>
                    <a:pt x="2081" y="2571"/>
                    <a:pt x="1693" y="3016"/>
                    <a:pt x="1937" y="3550"/>
                  </a:cubicBezTo>
                  <a:cubicBezTo>
                    <a:pt x="2226" y="4177"/>
                    <a:pt x="3155" y="4424"/>
                    <a:pt x="3933" y="4424"/>
                  </a:cubicBezTo>
                  <a:cubicBezTo>
                    <a:pt x="4215" y="4424"/>
                    <a:pt x="4477" y="4391"/>
                    <a:pt x="4682" y="4333"/>
                  </a:cubicBezTo>
                  <a:cubicBezTo>
                    <a:pt x="4924" y="4263"/>
                    <a:pt x="5131" y="4151"/>
                    <a:pt x="5299" y="4008"/>
                  </a:cubicBezTo>
                  <a:lnTo>
                    <a:pt x="5299" y="4008"/>
                  </a:lnTo>
                  <a:cubicBezTo>
                    <a:pt x="5435" y="4308"/>
                    <a:pt x="5510" y="4627"/>
                    <a:pt x="5502" y="4937"/>
                  </a:cubicBezTo>
                  <a:cubicBezTo>
                    <a:pt x="5459" y="6736"/>
                    <a:pt x="3364" y="7331"/>
                    <a:pt x="1884" y="7347"/>
                  </a:cubicBezTo>
                  <a:cubicBezTo>
                    <a:pt x="1785" y="7348"/>
                    <a:pt x="1811" y="7529"/>
                    <a:pt x="1896" y="7536"/>
                  </a:cubicBezTo>
                  <a:cubicBezTo>
                    <a:pt x="2018" y="7548"/>
                    <a:pt x="2140" y="7554"/>
                    <a:pt x="2263" y="7554"/>
                  </a:cubicBezTo>
                  <a:cubicBezTo>
                    <a:pt x="4428" y="7554"/>
                    <a:pt x="6618" y="5766"/>
                    <a:pt x="5506" y="3790"/>
                  </a:cubicBezTo>
                  <a:lnTo>
                    <a:pt x="5506" y="3790"/>
                  </a:lnTo>
                  <a:cubicBezTo>
                    <a:pt x="5799" y="3409"/>
                    <a:pt x="5890" y="2892"/>
                    <a:pt x="5744" y="2354"/>
                  </a:cubicBezTo>
                  <a:cubicBezTo>
                    <a:pt x="5295" y="703"/>
                    <a:pt x="3497" y="0"/>
                    <a:pt x="1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4"/>
            <p:cNvSpPr/>
            <p:nvPr/>
          </p:nvSpPr>
          <p:spPr>
            <a:xfrm>
              <a:off x="6200525" y="2636775"/>
              <a:ext cx="165450" cy="188850"/>
            </a:xfrm>
            <a:custGeom>
              <a:avLst/>
              <a:gdLst/>
              <a:ahLst/>
              <a:cxnLst/>
              <a:rect l="l" t="t" r="r" b="b"/>
              <a:pathLst>
                <a:path w="6618" h="7554" extrusionOk="0">
                  <a:moveTo>
                    <a:pt x="3318" y="2575"/>
                  </a:moveTo>
                  <a:cubicBezTo>
                    <a:pt x="4063" y="2575"/>
                    <a:pt x="4752" y="3074"/>
                    <a:pt x="5149" y="3725"/>
                  </a:cubicBezTo>
                  <a:lnTo>
                    <a:pt x="5149" y="3725"/>
                  </a:lnTo>
                  <a:cubicBezTo>
                    <a:pt x="5036" y="3821"/>
                    <a:pt x="4898" y="3905"/>
                    <a:pt x="4731" y="3973"/>
                  </a:cubicBezTo>
                  <a:cubicBezTo>
                    <a:pt x="4543" y="4049"/>
                    <a:pt x="4203" y="4098"/>
                    <a:pt x="3833" y="4098"/>
                  </a:cubicBezTo>
                  <a:cubicBezTo>
                    <a:pt x="3154" y="4098"/>
                    <a:pt x="2374" y="3933"/>
                    <a:pt x="2238" y="3463"/>
                  </a:cubicBezTo>
                  <a:cubicBezTo>
                    <a:pt x="2092" y="2960"/>
                    <a:pt x="2633" y="2660"/>
                    <a:pt x="3065" y="2594"/>
                  </a:cubicBezTo>
                  <a:cubicBezTo>
                    <a:pt x="3150" y="2581"/>
                    <a:pt x="3234" y="2575"/>
                    <a:pt x="3318" y="2575"/>
                  </a:cubicBezTo>
                  <a:close/>
                  <a:moveTo>
                    <a:pt x="1821" y="0"/>
                  </a:moveTo>
                  <a:cubicBezTo>
                    <a:pt x="1187" y="0"/>
                    <a:pt x="570" y="101"/>
                    <a:pt x="52" y="289"/>
                  </a:cubicBezTo>
                  <a:cubicBezTo>
                    <a:pt x="1" y="308"/>
                    <a:pt x="15" y="423"/>
                    <a:pt x="71" y="423"/>
                  </a:cubicBezTo>
                  <a:cubicBezTo>
                    <a:pt x="75" y="423"/>
                    <a:pt x="79" y="423"/>
                    <a:pt x="83" y="421"/>
                  </a:cubicBezTo>
                  <a:cubicBezTo>
                    <a:pt x="586" y="275"/>
                    <a:pt x="1156" y="194"/>
                    <a:pt x="1735" y="194"/>
                  </a:cubicBezTo>
                  <a:cubicBezTo>
                    <a:pt x="2790" y="194"/>
                    <a:pt x="3876" y="461"/>
                    <a:pt x="4645" y="1081"/>
                  </a:cubicBezTo>
                  <a:cubicBezTo>
                    <a:pt x="5375" y="1669"/>
                    <a:pt x="5857" y="2807"/>
                    <a:pt x="5337" y="3523"/>
                  </a:cubicBezTo>
                  <a:lnTo>
                    <a:pt x="5337" y="3523"/>
                  </a:lnTo>
                  <a:cubicBezTo>
                    <a:pt x="5238" y="3384"/>
                    <a:pt x="5122" y="3244"/>
                    <a:pt x="4988" y="3105"/>
                  </a:cubicBezTo>
                  <a:cubicBezTo>
                    <a:pt x="4530" y="2626"/>
                    <a:pt x="3877" y="2253"/>
                    <a:pt x="3209" y="2253"/>
                  </a:cubicBezTo>
                  <a:cubicBezTo>
                    <a:pt x="2996" y="2253"/>
                    <a:pt x="2783" y="2290"/>
                    <a:pt x="2574" y="2374"/>
                  </a:cubicBezTo>
                  <a:cubicBezTo>
                    <a:pt x="2081" y="2571"/>
                    <a:pt x="1693" y="3016"/>
                    <a:pt x="1939" y="3550"/>
                  </a:cubicBezTo>
                  <a:cubicBezTo>
                    <a:pt x="2226" y="4177"/>
                    <a:pt x="3156" y="4424"/>
                    <a:pt x="3934" y="4424"/>
                  </a:cubicBezTo>
                  <a:cubicBezTo>
                    <a:pt x="4216" y="4424"/>
                    <a:pt x="4479" y="4391"/>
                    <a:pt x="4683" y="4333"/>
                  </a:cubicBezTo>
                  <a:cubicBezTo>
                    <a:pt x="4925" y="4263"/>
                    <a:pt x="5132" y="4152"/>
                    <a:pt x="5299" y="4008"/>
                  </a:cubicBezTo>
                  <a:lnTo>
                    <a:pt x="5299" y="4008"/>
                  </a:lnTo>
                  <a:cubicBezTo>
                    <a:pt x="5435" y="4308"/>
                    <a:pt x="5509" y="4627"/>
                    <a:pt x="5501" y="4937"/>
                  </a:cubicBezTo>
                  <a:cubicBezTo>
                    <a:pt x="5459" y="6736"/>
                    <a:pt x="3364" y="7331"/>
                    <a:pt x="1884" y="7347"/>
                  </a:cubicBezTo>
                  <a:cubicBezTo>
                    <a:pt x="1786" y="7347"/>
                    <a:pt x="1811" y="7529"/>
                    <a:pt x="1896" y="7537"/>
                  </a:cubicBezTo>
                  <a:cubicBezTo>
                    <a:pt x="2018" y="7548"/>
                    <a:pt x="2141" y="7554"/>
                    <a:pt x="2263" y="7554"/>
                  </a:cubicBezTo>
                  <a:cubicBezTo>
                    <a:pt x="4428" y="7554"/>
                    <a:pt x="6618" y="5765"/>
                    <a:pt x="5507" y="3790"/>
                  </a:cubicBezTo>
                  <a:lnTo>
                    <a:pt x="5507" y="3790"/>
                  </a:lnTo>
                  <a:cubicBezTo>
                    <a:pt x="5799" y="3409"/>
                    <a:pt x="5891" y="2892"/>
                    <a:pt x="5745" y="2354"/>
                  </a:cubicBezTo>
                  <a:cubicBezTo>
                    <a:pt x="5296" y="703"/>
                    <a:pt x="3496" y="0"/>
                    <a:pt x="1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4"/>
            <p:cNvSpPr/>
            <p:nvPr/>
          </p:nvSpPr>
          <p:spPr>
            <a:xfrm>
              <a:off x="5860875" y="918675"/>
              <a:ext cx="185000" cy="204425"/>
            </a:xfrm>
            <a:custGeom>
              <a:avLst/>
              <a:gdLst/>
              <a:ahLst/>
              <a:cxnLst/>
              <a:rect l="l" t="t" r="r" b="b"/>
              <a:pathLst>
                <a:path w="7400" h="8177" extrusionOk="0">
                  <a:moveTo>
                    <a:pt x="4555" y="3595"/>
                  </a:moveTo>
                  <a:cubicBezTo>
                    <a:pt x="4579" y="3595"/>
                    <a:pt x="4602" y="3597"/>
                    <a:pt x="4626" y="3599"/>
                  </a:cubicBezTo>
                  <a:cubicBezTo>
                    <a:pt x="5217" y="3670"/>
                    <a:pt x="5116" y="4309"/>
                    <a:pt x="4783" y="4714"/>
                  </a:cubicBezTo>
                  <a:cubicBezTo>
                    <a:pt x="4476" y="5087"/>
                    <a:pt x="3993" y="5222"/>
                    <a:pt x="3502" y="5222"/>
                  </a:cubicBezTo>
                  <a:cubicBezTo>
                    <a:pt x="3412" y="5222"/>
                    <a:pt x="3323" y="5218"/>
                    <a:pt x="3234" y="5209"/>
                  </a:cubicBezTo>
                  <a:lnTo>
                    <a:pt x="3234" y="5209"/>
                  </a:lnTo>
                  <a:cubicBezTo>
                    <a:pt x="3293" y="4696"/>
                    <a:pt x="3489" y="4213"/>
                    <a:pt x="3865" y="3899"/>
                  </a:cubicBezTo>
                  <a:cubicBezTo>
                    <a:pt x="4046" y="3746"/>
                    <a:pt x="4307" y="3595"/>
                    <a:pt x="4555" y="3595"/>
                  </a:cubicBezTo>
                  <a:close/>
                  <a:moveTo>
                    <a:pt x="3281" y="1"/>
                  </a:moveTo>
                  <a:cubicBezTo>
                    <a:pt x="3277" y="1"/>
                    <a:pt x="3272" y="1"/>
                    <a:pt x="3268" y="3"/>
                  </a:cubicBezTo>
                  <a:cubicBezTo>
                    <a:pt x="1573" y="506"/>
                    <a:pt x="1" y="3483"/>
                    <a:pt x="1571" y="4841"/>
                  </a:cubicBezTo>
                  <a:cubicBezTo>
                    <a:pt x="1961" y="5177"/>
                    <a:pt x="2467" y="5393"/>
                    <a:pt x="2977" y="5476"/>
                  </a:cubicBezTo>
                  <a:lnTo>
                    <a:pt x="2977" y="5476"/>
                  </a:lnTo>
                  <a:cubicBezTo>
                    <a:pt x="2964" y="5809"/>
                    <a:pt x="3000" y="6143"/>
                    <a:pt x="3082" y="6442"/>
                  </a:cubicBezTo>
                  <a:cubicBezTo>
                    <a:pt x="3415" y="7667"/>
                    <a:pt x="4268" y="8177"/>
                    <a:pt x="5228" y="8177"/>
                  </a:cubicBezTo>
                  <a:cubicBezTo>
                    <a:pt x="5934" y="8177"/>
                    <a:pt x="6698" y="7901"/>
                    <a:pt x="7354" y="7429"/>
                  </a:cubicBezTo>
                  <a:cubicBezTo>
                    <a:pt x="7400" y="7397"/>
                    <a:pt x="7385" y="7278"/>
                    <a:pt x="7331" y="7278"/>
                  </a:cubicBezTo>
                  <a:cubicBezTo>
                    <a:pt x="7324" y="7278"/>
                    <a:pt x="7317" y="7280"/>
                    <a:pt x="7309" y="7284"/>
                  </a:cubicBezTo>
                  <a:cubicBezTo>
                    <a:pt x="6656" y="7610"/>
                    <a:pt x="5868" y="7917"/>
                    <a:pt x="5152" y="7917"/>
                  </a:cubicBezTo>
                  <a:cubicBezTo>
                    <a:pt x="4478" y="7917"/>
                    <a:pt x="3867" y="7645"/>
                    <a:pt x="3493" y="6860"/>
                  </a:cubicBezTo>
                  <a:cubicBezTo>
                    <a:pt x="3311" y="6481"/>
                    <a:pt x="3206" y="5991"/>
                    <a:pt x="3215" y="5505"/>
                  </a:cubicBezTo>
                  <a:lnTo>
                    <a:pt x="3215" y="5505"/>
                  </a:lnTo>
                  <a:cubicBezTo>
                    <a:pt x="3291" y="5511"/>
                    <a:pt x="3367" y="5514"/>
                    <a:pt x="3443" y="5514"/>
                  </a:cubicBezTo>
                  <a:cubicBezTo>
                    <a:pt x="4509" y="5514"/>
                    <a:pt x="5440" y="4895"/>
                    <a:pt x="5163" y="3535"/>
                  </a:cubicBezTo>
                  <a:cubicBezTo>
                    <a:pt x="5155" y="3490"/>
                    <a:pt x="5117" y="3436"/>
                    <a:pt x="5070" y="3426"/>
                  </a:cubicBezTo>
                  <a:cubicBezTo>
                    <a:pt x="4909" y="3387"/>
                    <a:pt x="4759" y="3369"/>
                    <a:pt x="4617" y="3369"/>
                  </a:cubicBezTo>
                  <a:cubicBezTo>
                    <a:pt x="3641" y="3369"/>
                    <a:pt x="3120" y="4233"/>
                    <a:pt x="3001" y="5178"/>
                  </a:cubicBezTo>
                  <a:lnTo>
                    <a:pt x="3001" y="5178"/>
                  </a:lnTo>
                  <a:cubicBezTo>
                    <a:pt x="2813" y="5146"/>
                    <a:pt x="2633" y="5099"/>
                    <a:pt x="2471" y="5041"/>
                  </a:cubicBezTo>
                  <a:cubicBezTo>
                    <a:pt x="33" y="4181"/>
                    <a:pt x="1709" y="1019"/>
                    <a:pt x="3297" y="133"/>
                  </a:cubicBezTo>
                  <a:cubicBezTo>
                    <a:pt x="3341" y="108"/>
                    <a:pt x="3335" y="1"/>
                    <a:pt x="3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4"/>
            <p:cNvSpPr/>
            <p:nvPr/>
          </p:nvSpPr>
          <p:spPr>
            <a:xfrm>
              <a:off x="4794100" y="732125"/>
              <a:ext cx="211950" cy="290525"/>
            </a:xfrm>
            <a:custGeom>
              <a:avLst/>
              <a:gdLst/>
              <a:ahLst/>
              <a:cxnLst/>
              <a:rect l="l" t="t" r="r" b="b"/>
              <a:pathLst>
                <a:path w="8478" h="11621" extrusionOk="0">
                  <a:moveTo>
                    <a:pt x="5713" y="4447"/>
                  </a:moveTo>
                  <a:cubicBezTo>
                    <a:pt x="6074" y="4447"/>
                    <a:pt x="6401" y="4524"/>
                    <a:pt x="6600" y="4734"/>
                  </a:cubicBezTo>
                  <a:cubicBezTo>
                    <a:pt x="6684" y="4823"/>
                    <a:pt x="6738" y="4843"/>
                    <a:pt x="6768" y="4843"/>
                  </a:cubicBezTo>
                  <a:cubicBezTo>
                    <a:pt x="6774" y="4843"/>
                    <a:pt x="6778" y="4842"/>
                    <a:pt x="6782" y="4841"/>
                  </a:cubicBezTo>
                  <a:lnTo>
                    <a:pt x="6782" y="4841"/>
                  </a:lnTo>
                  <a:cubicBezTo>
                    <a:pt x="6768" y="4857"/>
                    <a:pt x="6744" y="4894"/>
                    <a:pt x="6713" y="4969"/>
                  </a:cubicBezTo>
                  <a:cubicBezTo>
                    <a:pt x="6636" y="5155"/>
                    <a:pt x="6384" y="5258"/>
                    <a:pt x="6204" y="5326"/>
                  </a:cubicBezTo>
                  <a:cubicBezTo>
                    <a:pt x="6028" y="5393"/>
                    <a:pt x="5835" y="5422"/>
                    <a:pt x="5641" y="5422"/>
                  </a:cubicBezTo>
                  <a:cubicBezTo>
                    <a:pt x="5364" y="5422"/>
                    <a:pt x="5083" y="5365"/>
                    <a:pt x="4836" y="5280"/>
                  </a:cubicBezTo>
                  <a:cubicBezTo>
                    <a:pt x="4545" y="5179"/>
                    <a:pt x="4276" y="5028"/>
                    <a:pt x="4050" y="4836"/>
                  </a:cubicBezTo>
                  <a:lnTo>
                    <a:pt x="4050" y="4836"/>
                  </a:lnTo>
                  <a:cubicBezTo>
                    <a:pt x="4058" y="4833"/>
                    <a:pt x="4066" y="4829"/>
                    <a:pt x="4073" y="4825"/>
                  </a:cubicBezTo>
                  <a:cubicBezTo>
                    <a:pt x="4429" y="4657"/>
                    <a:pt x="5117" y="4447"/>
                    <a:pt x="5713" y="4447"/>
                  </a:cubicBezTo>
                  <a:close/>
                  <a:moveTo>
                    <a:pt x="7870" y="1"/>
                  </a:moveTo>
                  <a:cubicBezTo>
                    <a:pt x="5752" y="1"/>
                    <a:pt x="2081" y="1637"/>
                    <a:pt x="3124" y="4176"/>
                  </a:cubicBezTo>
                  <a:cubicBezTo>
                    <a:pt x="3203" y="4368"/>
                    <a:pt x="3318" y="4551"/>
                    <a:pt x="3460" y="4720"/>
                  </a:cubicBezTo>
                  <a:lnTo>
                    <a:pt x="3460" y="4720"/>
                  </a:lnTo>
                  <a:cubicBezTo>
                    <a:pt x="1115" y="6139"/>
                    <a:pt x="0" y="9886"/>
                    <a:pt x="3034" y="11605"/>
                  </a:cubicBezTo>
                  <a:cubicBezTo>
                    <a:pt x="3053" y="11616"/>
                    <a:pt x="3070" y="11621"/>
                    <a:pt x="3084" y="11621"/>
                  </a:cubicBezTo>
                  <a:cubicBezTo>
                    <a:pt x="3170" y="11621"/>
                    <a:pt x="3156" y="11439"/>
                    <a:pt x="3086" y="11386"/>
                  </a:cubicBezTo>
                  <a:cubicBezTo>
                    <a:pt x="1440" y="10152"/>
                    <a:pt x="1127" y="8219"/>
                    <a:pt x="2222" y="6501"/>
                  </a:cubicBezTo>
                  <a:cubicBezTo>
                    <a:pt x="2604" y="5902"/>
                    <a:pt x="3125" y="5371"/>
                    <a:pt x="3739" y="5004"/>
                  </a:cubicBezTo>
                  <a:lnTo>
                    <a:pt x="3739" y="5004"/>
                  </a:lnTo>
                  <a:cubicBezTo>
                    <a:pt x="4273" y="5475"/>
                    <a:pt x="5021" y="5784"/>
                    <a:pt x="5712" y="5784"/>
                  </a:cubicBezTo>
                  <a:cubicBezTo>
                    <a:pt x="6344" y="5784"/>
                    <a:pt x="6930" y="5525"/>
                    <a:pt x="7260" y="4896"/>
                  </a:cubicBezTo>
                  <a:cubicBezTo>
                    <a:pt x="7310" y="4803"/>
                    <a:pt x="7247" y="4695"/>
                    <a:pt x="7163" y="4648"/>
                  </a:cubicBezTo>
                  <a:cubicBezTo>
                    <a:pt x="6565" y="4310"/>
                    <a:pt x="5962" y="4160"/>
                    <a:pt x="5382" y="4160"/>
                  </a:cubicBezTo>
                  <a:cubicBezTo>
                    <a:pt x="4815" y="4160"/>
                    <a:pt x="4269" y="4303"/>
                    <a:pt x="3769" y="4550"/>
                  </a:cubicBezTo>
                  <a:lnTo>
                    <a:pt x="3769" y="4550"/>
                  </a:lnTo>
                  <a:cubicBezTo>
                    <a:pt x="3449" y="4151"/>
                    <a:pt x="3294" y="3642"/>
                    <a:pt x="3428" y="3082"/>
                  </a:cubicBezTo>
                  <a:cubicBezTo>
                    <a:pt x="3917" y="1034"/>
                    <a:pt x="6526" y="290"/>
                    <a:pt x="8348" y="273"/>
                  </a:cubicBezTo>
                  <a:cubicBezTo>
                    <a:pt x="8477" y="273"/>
                    <a:pt x="8396" y="38"/>
                    <a:pt x="8299" y="26"/>
                  </a:cubicBezTo>
                  <a:cubicBezTo>
                    <a:pt x="8165" y="9"/>
                    <a:pt x="8021" y="1"/>
                    <a:pt x="7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4"/>
            <p:cNvSpPr/>
            <p:nvPr/>
          </p:nvSpPr>
          <p:spPr>
            <a:xfrm>
              <a:off x="5225825" y="271825"/>
              <a:ext cx="85075" cy="87025"/>
            </a:xfrm>
            <a:custGeom>
              <a:avLst/>
              <a:gdLst/>
              <a:ahLst/>
              <a:cxnLst/>
              <a:rect l="l" t="t" r="r" b="b"/>
              <a:pathLst>
                <a:path w="3403" h="3481" extrusionOk="0">
                  <a:moveTo>
                    <a:pt x="124" y="0"/>
                  </a:moveTo>
                  <a:cubicBezTo>
                    <a:pt x="124" y="0"/>
                    <a:pt x="0" y="2236"/>
                    <a:pt x="1661" y="3480"/>
                  </a:cubicBezTo>
                  <a:lnTo>
                    <a:pt x="3402" y="2953"/>
                  </a:lnTo>
                  <a:cubicBezTo>
                    <a:pt x="3402" y="2953"/>
                    <a:pt x="2239" y="2393"/>
                    <a:pt x="1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4"/>
            <p:cNvSpPr/>
            <p:nvPr/>
          </p:nvSpPr>
          <p:spPr>
            <a:xfrm>
              <a:off x="4493475" y="1625825"/>
              <a:ext cx="85075" cy="87025"/>
            </a:xfrm>
            <a:custGeom>
              <a:avLst/>
              <a:gdLst/>
              <a:ahLst/>
              <a:cxnLst/>
              <a:rect l="l" t="t" r="r" b="b"/>
              <a:pathLst>
                <a:path w="3403" h="3481" extrusionOk="0">
                  <a:moveTo>
                    <a:pt x="124" y="1"/>
                  </a:moveTo>
                  <a:cubicBezTo>
                    <a:pt x="124" y="1"/>
                    <a:pt x="0" y="2237"/>
                    <a:pt x="1661" y="3481"/>
                  </a:cubicBezTo>
                  <a:lnTo>
                    <a:pt x="3402" y="2952"/>
                  </a:lnTo>
                  <a:cubicBezTo>
                    <a:pt x="3402" y="2952"/>
                    <a:pt x="2240" y="2394"/>
                    <a:pt x="1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4"/>
            <p:cNvSpPr/>
            <p:nvPr/>
          </p:nvSpPr>
          <p:spPr>
            <a:xfrm>
              <a:off x="4848900" y="2256900"/>
              <a:ext cx="85075" cy="87050"/>
            </a:xfrm>
            <a:custGeom>
              <a:avLst/>
              <a:gdLst/>
              <a:ahLst/>
              <a:cxnLst/>
              <a:rect l="l" t="t" r="r" b="b"/>
              <a:pathLst>
                <a:path w="3403" h="3482" extrusionOk="0">
                  <a:moveTo>
                    <a:pt x="124" y="1"/>
                  </a:moveTo>
                  <a:cubicBezTo>
                    <a:pt x="124" y="1"/>
                    <a:pt x="0" y="2237"/>
                    <a:pt x="1661" y="3482"/>
                  </a:cubicBezTo>
                  <a:lnTo>
                    <a:pt x="3402" y="2953"/>
                  </a:lnTo>
                  <a:cubicBezTo>
                    <a:pt x="3402" y="2953"/>
                    <a:pt x="2240" y="2393"/>
                    <a:pt x="16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4"/>
            <p:cNvSpPr/>
            <p:nvPr/>
          </p:nvSpPr>
          <p:spPr>
            <a:xfrm>
              <a:off x="6106575" y="532925"/>
              <a:ext cx="107925" cy="75325"/>
            </a:xfrm>
            <a:custGeom>
              <a:avLst/>
              <a:gdLst/>
              <a:ahLst/>
              <a:cxnLst/>
              <a:rect l="l" t="t" r="r" b="b"/>
              <a:pathLst>
                <a:path w="4317" h="3013" extrusionOk="0">
                  <a:moveTo>
                    <a:pt x="2987" y="1"/>
                  </a:moveTo>
                  <a:cubicBezTo>
                    <a:pt x="1458" y="1603"/>
                    <a:pt x="264" y="1683"/>
                    <a:pt x="39" y="1683"/>
                  </a:cubicBezTo>
                  <a:cubicBezTo>
                    <a:pt x="14" y="1683"/>
                    <a:pt x="1" y="1682"/>
                    <a:pt x="0" y="1682"/>
                  </a:cubicBezTo>
                  <a:lnTo>
                    <a:pt x="0" y="1682"/>
                  </a:lnTo>
                  <a:lnTo>
                    <a:pt x="1243" y="3013"/>
                  </a:lnTo>
                  <a:cubicBezTo>
                    <a:pt x="3304" y="2768"/>
                    <a:pt x="4317" y="770"/>
                    <a:pt x="4317" y="770"/>
                  </a:cubicBezTo>
                  <a:lnTo>
                    <a:pt x="29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4"/>
            <p:cNvSpPr/>
            <p:nvPr/>
          </p:nvSpPr>
          <p:spPr>
            <a:xfrm>
              <a:off x="5808475" y="2318550"/>
              <a:ext cx="107925" cy="75350"/>
            </a:xfrm>
            <a:custGeom>
              <a:avLst/>
              <a:gdLst/>
              <a:ahLst/>
              <a:cxnLst/>
              <a:rect l="l" t="t" r="r" b="b"/>
              <a:pathLst>
                <a:path w="4317" h="3014" extrusionOk="0">
                  <a:moveTo>
                    <a:pt x="2985" y="0"/>
                  </a:moveTo>
                  <a:cubicBezTo>
                    <a:pt x="1458" y="1604"/>
                    <a:pt x="263" y="1684"/>
                    <a:pt x="39" y="1684"/>
                  </a:cubicBezTo>
                  <a:cubicBezTo>
                    <a:pt x="13" y="1684"/>
                    <a:pt x="0" y="1683"/>
                    <a:pt x="0" y="1683"/>
                  </a:cubicBezTo>
                  <a:lnTo>
                    <a:pt x="0" y="1683"/>
                  </a:lnTo>
                  <a:lnTo>
                    <a:pt x="1242" y="3013"/>
                  </a:lnTo>
                  <a:cubicBezTo>
                    <a:pt x="3303" y="2769"/>
                    <a:pt x="4317" y="771"/>
                    <a:pt x="4317" y="771"/>
                  </a:cubicBezTo>
                  <a:lnTo>
                    <a:pt x="2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4"/>
            <p:cNvSpPr/>
            <p:nvPr/>
          </p:nvSpPr>
          <p:spPr>
            <a:xfrm>
              <a:off x="5096875" y="1269625"/>
              <a:ext cx="107975" cy="75325"/>
            </a:xfrm>
            <a:custGeom>
              <a:avLst/>
              <a:gdLst/>
              <a:ahLst/>
              <a:cxnLst/>
              <a:rect l="l" t="t" r="r" b="b"/>
              <a:pathLst>
                <a:path w="4319" h="3013" extrusionOk="0">
                  <a:moveTo>
                    <a:pt x="2987" y="1"/>
                  </a:moveTo>
                  <a:cubicBezTo>
                    <a:pt x="1459" y="1603"/>
                    <a:pt x="264" y="1684"/>
                    <a:pt x="39" y="1684"/>
                  </a:cubicBezTo>
                  <a:cubicBezTo>
                    <a:pt x="14" y="1684"/>
                    <a:pt x="1" y="1683"/>
                    <a:pt x="1" y="1683"/>
                  </a:cubicBezTo>
                  <a:lnTo>
                    <a:pt x="1" y="1683"/>
                  </a:lnTo>
                  <a:lnTo>
                    <a:pt x="1243" y="3013"/>
                  </a:lnTo>
                  <a:cubicBezTo>
                    <a:pt x="3304" y="2768"/>
                    <a:pt x="4318" y="771"/>
                    <a:pt x="4318" y="771"/>
                  </a:cubicBezTo>
                  <a:lnTo>
                    <a:pt x="2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4"/>
            <p:cNvSpPr/>
            <p:nvPr/>
          </p:nvSpPr>
          <p:spPr>
            <a:xfrm>
              <a:off x="4634375" y="653375"/>
              <a:ext cx="107975" cy="75350"/>
            </a:xfrm>
            <a:custGeom>
              <a:avLst/>
              <a:gdLst/>
              <a:ahLst/>
              <a:cxnLst/>
              <a:rect l="l" t="t" r="r" b="b"/>
              <a:pathLst>
                <a:path w="4319" h="3014" extrusionOk="0">
                  <a:moveTo>
                    <a:pt x="2987" y="0"/>
                  </a:moveTo>
                  <a:cubicBezTo>
                    <a:pt x="1460" y="1603"/>
                    <a:pt x="264" y="1684"/>
                    <a:pt x="39" y="1684"/>
                  </a:cubicBezTo>
                  <a:cubicBezTo>
                    <a:pt x="14" y="1684"/>
                    <a:pt x="1" y="1683"/>
                    <a:pt x="1" y="1683"/>
                  </a:cubicBezTo>
                  <a:lnTo>
                    <a:pt x="1" y="1683"/>
                  </a:lnTo>
                  <a:lnTo>
                    <a:pt x="1244" y="3013"/>
                  </a:lnTo>
                  <a:cubicBezTo>
                    <a:pt x="3305" y="2769"/>
                    <a:pt x="4319" y="771"/>
                    <a:pt x="4319" y="771"/>
                  </a:cubicBezTo>
                  <a:lnTo>
                    <a:pt x="29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4"/>
            <p:cNvSpPr/>
            <p:nvPr/>
          </p:nvSpPr>
          <p:spPr>
            <a:xfrm>
              <a:off x="5613525" y="670425"/>
              <a:ext cx="89475" cy="77250"/>
            </a:xfrm>
            <a:custGeom>
              <a:avLst/>
              <a:gdLst/>
              <a:ahLst/>
              <a:cxnLst/>
              <a:rect l="l" t="t" r="r" b="b"/>
              <a:pathLst>
                <a:path w="3579" h="3090" extrusionOk="0">
                  <a:moveTo>
                    <a:pt x="409" y="0"/>
                  </a:moveTo>
                  <a:lnTo>
                    <a:pt x="1" y="1774"/>
                  </a:lnTo>
                  <a:cubicBezTo>
                    <a:pt x="1003" y="2938"/>
                    <a:pt x="2481" y="3089"/>
                    <a:pt x="3182" y="3089"/>
                  </a:cubicBezTo>
                  <a:cubicBezTo>
                    <a:pt x="3428" y="3089"/>
                    <a:pt x="3578" y="3070"/>
                    <a:pt x="3578" y="3070"/>
                  </a:cubicBezTo>
                  <a:lnTo>
                    <a:pt x="3472" y="1536"/>
                  </a:lnTo>
                  <a:cubicBezTo>
                    <a:pt x="1045" y="1123"/>
                    <a:pt x="409"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4"/>
            <p:cNvSpPr/>
            <p:nvPr/>
          </p:nvSpPr>
          <p:spPr>
            <a:xfrm>
              <a:off x="4807225" y="398125"/>
              <a:ext cx="89450" cy="77225"/>
            </a:xfrm>
            <a:custGeom>
              <a:avLst/>
              <a:gdLst/>
              <a:ahLst/>
              <a:cxnLst/>
              <a:rect l="l" t="t" r="r" b="b"/>
              <a:pathLst>
                <a:path w="3578" h="3089" extrusionOk="0">
                  <a:moveTo>
                    <a:pt x="409" y="0"/>
                  </a:moveTo>
                  <a:lnTo>
                    <a:pt x="0" y="1773"/>
                  </a:lnTo>
                  <a:cubicBezTo>
                    <a:pt x="1004" y="2938"/>
                    <a:pt x="2484" y="3089"/>
                    <a:pt x="3184" y="3089"/>
                  </a:cubicBezTo>
                  <a:cubicBezTo>
                    <a:pt x="3428" y="3089"/>
                    <a:pt x="3578" y="3071"/>
                    <a:pt x="3578" y="3071"/>
                  </a:cubicBezTo>
                  <a:lnTo>
                    <a:pt x="3473" y="1535"/>
                  </a:lnTo>
                  <a:cubicBezTo>
                    <a:pt x="1046" y="1123"/>
                    <a:pt x="409"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4"/>
            <p:cNvSpPr/>
            <p:nvPr/>
          </p:nvSpPr>
          <p:spPr>
            <a:xfrm>
              <a:off x="3872275" y="276725"/>
              <a:ext cx="89450" cy="77225"/>
            </a:xfrm>
            <a:custGeom>
              <a:avLst/>
              <a:gdLst/>
              <a:ahLst/>
              <a:cxnLst/>
              <a:rect l="l" t="t" r="r" b="b"/>
              <a:pathLst>
                <a:path w="3578" h="3089" extrusionOk="0">
                  <a:moveTo>
                    <a:pt x="409" y="0"/>
                  </a:moveTo>
                  <a:lnTo>
                    <a:pt x="0" y="1773"/>
                  </a:lnTo>
                  <a:cubicBezTo>
                    <a:pt x="1003" y="2938"/>
                    <a:pt x="2482" y="3089"/>
                    <a:pt x="3182" y="3089"/>
                  </a:cubicBezTo>
                  <a:cubicBezTo>
                    <a:pt x="3428" y="3089"/>
                    <a:pt x="3578" y="3070"/>
                    <a:pt x="3578" y="3070"/>
                  </a:cubicBezTo>
                  <a:lnTo>
                    <a:pt x="3473" y="1536"/>
                  </a:lnTo>
                  <a:cubicBezTo>
                    <a:pt x="1046" y="1122"/>
                    <a:pt x="409"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4"/>
            <p:cNvSpPr/>
            <p:nvPr/>
          </p:nvSpPr>
          <p:spPr>
            <a:xfrm>
              <a:off x="4537500" y="1022550"/>
              <a:ext cx="89475" cy="77225"/>
            </a:xfrm>
            <a:custGeom>
              <a:avLst/>
              <a:gdLst/>
              <a:ahLst/>
              <a:cxnLst/>
              <a:rect l="l" t="t" r="r" b="b"/>
              <a:pathLst>
                <a:path w="3579" h="3089" extrusionOk="0">
                  <a:moveTo>
                    <a:pt x="410" y="0"/>
                  </a:moveTo>
                  <a:lnTo>
                    <a:pt x="1" y="1774"/>
                  </a:lnTo>
                  <a:cubicBezTo>
                    <a:pt x="1003" y="2938"/>
                    <a:pt x="2482" y="3089"/>
                    <a:pt x="3182" y="3089"/>
                  </a:cubicBezTo>
                  <a:cubicBezTo>
                    <a:pt x="3428" y="3089"/>
                    <a:pt x="3578" y="3070"/>
                    <a:pt x="3578" y="3070"/>
                  </a:cubicBezTo>
                  <a:lnTo>
                    <a:pt x="3474" y="1536"/>
                  </a:lnTo>
                  <a:cubicBezTo>
                    <a:pt x="1047" y="1122"/>
                    <a:pt x="41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4"/>
            <p:cNvSpPr/>
            <p:nvPr/>
          </p:nvSpPr>
          <p:spPr>
            <a:xfrm>
              <a:off x="6201000" y="1436550"/>
              <a:ext cx="89450" cy="77250"/>
            </a:xfrm>
            <a:custGeom>
              <a:avLst/>
              <a:gdLst/>
              <a:ahLst/>
              <a:cxnLst/>
              <a:rect l="l" t="t" r="r" b="b"/>
              <a:pathLst>
                <a:path w="3578" h="3090" extrusionOk="0">
                  <a:moveTo>
                    <a:pt x="407" y="0"/>
                  </a:moveTo>
                  <a:lnTo>
                    <a:pt x="0" y="1773"/>
                  </a:lnTo>
                  <a:cubicBezTo>
                    <a:pt x="1003" y="2938"/>
                    <a:pt x="2481" y="3089"/>
                    <a:pt x="3181" y="3089"/>
                  </a:cubicBezTo>
                  <a:cubicBezTo>
                    <a:pt x="3427" y="3089"/>
                    <a:pt x="3577" y="3070"/>
                    <a:pt x="3577" y="3070"/>
                  </a:cubicBezTo>
                  <a:lnTo>
                    <a:pt x="3471" y="1536"/>
                  </a:lnTo>
                  <a:cubicBezTo>
                    <a:pt x="1044" y="1123"/>
                    <a:pt x="407"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4"/>
            <p:cNvSpPr/>
            <p:nvPr/>
          </p:nvSpPr>
          <p:spPr>
            <a:xfrm>
              <a:off x="5214200" y="937125"/>
              <a:ext cx="107950" cy="71950"/>
            </a:xfrm>
            <a:custGeom>
              <a:avLst/>
              <a:gdLst/>
              <a:ahLst/>
              <a:cxnLst/>
              <a:rect l="l" t="t" r="r" b="b"/>
              <a:pathLst>
                <a:path w="4318" h="2878" extrusionOk="0">
                  <a:moveTo>
                    <a:pt x="3219" y="0"/>
                  </a:moveTo>
                  <a:cubicBezTo>
                    <a:pt x="1875" y="1410"/>
                    <a:pt x="643" y="1557"/>
                    <a:pt x="187" y="1557"/>
                  </a:cubicBezTo>
                  <a:cubicBezTo>
                    <a:pt x="67" y="1557"/>
                    <a:pt x="1" y="1547"/>
                    <a:pt x="1" y="1547"/>
                  </a:cubicBezTo>
                  <a:lnTo>
                    <a:pt x="1" y="1547"/>
                  </a:lnTo>
                  <a:lnTo>
                    <a:pt x="1242" y="2877"/>
                  </a:lnTo>
                  <a:cubicBezTo>
                    <a:pt x="3303" y="2633"/>
                    <a:pt x="4317" y="635"/>
                    <a:pt x="4317" y="635"/>
                  </a:cubicBezTo>
                  <a:lnTo>
                    <a:pt x="32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4"/>
            <p:cNvSpPr/>
            <p:nvPr/>
          </p:nvSpPr>
          <p:spPr>
            <a:xfrm>
              <a:off x="5281275" y="1019400"/>
              <a:ext cx="96800" cy="83100"/>
            </a:xfrm>
            <a:custGeom>
              <a:avLst/>
              <a:gdLst/>
              <a:ahLst/>
              <a:cxnLst/>
              <a:rect l="l" t="t" r="r" b="b"/>
              <a:pathLst>
                <a:path w="3872" h="3324" extrusionOk="0">
                  <a:moveTo>
                    <a:pt x="2639" y="1"/>
                  </a:moveTo>
                  <a:cubicBezTo>
                    <a:pt x="1634" y="1774"/>
                    <a:pt x="0" y="2408"/>
                    <a:pt x="0" y="2408"/>
                  </a:cubicBezTo>
                  <a:lnTo>
                    <a:pt x="1572" y="3324"/>
                  </a:lnTo>
                  <a:cubicBezTo>
                    <a:pt x="3476" y="2497"/>
                    <a:pt x="3871" y="294"/>
                    <a:pt x="3871" y="294"/>
                  </a:cubicBezTo>
                  <a:lnTo>
                    <a:pt x="26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4"/>
            <p:cNvSpPr/>
            <p:nvPr/>
          </p:nvSpPr>
          <p:spPr>
            <a:xfrm>
              <a:off x="3395950" y="318050"/>
              <a:ext cx="153700" cy="228275"/>
            </a:xfrm>
            <a:custGeom>
              <a:avLst/>
              <a:gdLst/>
              <a:ahLst/>
              <a:cxnLst/>
              <a:rect l="l" t="t" r="r" b="b"/>
              <a:pathLst>
                <a:path w="6148" h="9131" extrusionOk="0">
                  <a:moveTo>
                    <a:pt x="1287" y="3849"/>
                  </a:moveTo>
                  <a:cubicBezTo>
                    <a:pt x="1624" y="3849"/>
                    <a:pt x="2035" y="3923"/>
                    <a:pt x="2192" y="3973"/>
                  </a:cubicBezTo>
                  <a:cubicBezTo>
                    <a:pt x="2494" y="4069"/>
                    <a:pt x="2764" y="4239"/>
                    <a:pt x="2964" y="4489"/>
                  </a:cubicBezTo>
                  <a:cubicBezTo>
                    <a:pt x="3137" y="4705"/>
                    <a:pt x="3241" y="4957"/>
                    <a:pt x="3291" y="5222"/>
                  </a:cubicBezTo>
                  <a:lnTo>
                    <a:pt x="3291" y="5222"/>
                  </a:lnTo>
                  <a:cubicBezTo>
                    <a:pt x="3087" y="5281"/>
                    <a:pt x="2869" y="5308"/>
                    <a:pt x="2653" y="5308"/>
                  </a:cubicBezTo>
                  <a:cubicBezTo>
                    <a:pt x="2367" y="5308"/>
                    <a:pt x="2083" y="5261"/>
                    <a:pt x="1833" y="5176"/>
                  </a:cubicBezTo>
                  <a:cubicBezTo>
                    <a:pt x="1511" y="5065"/>
                    <a:pt x="425" y="4368"/>
                    <a:pt x="826" y="3955"/>
                  </a:cubicBezTo>
                  <a:cubicBezTo>
                    <a:pt x="902" y="3876"/>
                    <a:pt x="1081" y="3849"/>
                    <a:pt x="1287" y="3849"/>
                  </a:cubicBezTo>
                  <a:close/>
                  <a:moveTo>
                    <a:pt x="1316" y="0"/>
                  </a:moveTo>
                  <a:cubicBezTo>
                    <a:pt x="1253" y="0"/>
                    <a:pt x="1191" y="3"/>
                    <a:pt x="1129" y="9"/>
                  </a:cubicBezTo>
                  <a:lnTo>
                    <a:pt x="1129" y="8"/>
                  </a:lnTo>
                  <a:cubicBezTo>
                    <a:pt x="1034" y="18"/>
                    <a:pt x="972" y="240"/>
                    <a:pt x="1092" y="244"/>
                  </a:cubicBezTo>
                  <a:cubicBezTo>
                    <a:pt x="2413" y="289"/>
                    <a:pt x="3443" y="1212"/>
                    <a:pt x="4028" y="2341"/>
                  </a:cubicBezTo>
                  <a:cubicBezTo>
                    <a:pt x="4462" y="3180"/>
                    <a:pt x="4683" y="4365"/>
                    <a:pt x="3787" y="4991"/>
                  </a:cubicBezTo>
                  <a:cubicBezTo>
                    <a:pt x="3744" y="5020"/>
                    <a:pt x="3700" y="5048"/>
                    <a:pt x="3655" y="5073"/>
                  </a:cubicBezTo>
                  <a:lnTo>
                    <a:pt x="3655" y="5073"/>
                  </a:lnTo>
                  <a:cubicBezTo>
                    <a:pt x="3431" y="4064"/>
                    <a:pt x="2515" y="3579"/>
                    <a:pt x="1449" y="3579"/>
                  </a:cubicBezTo>
                  <a:cubicBezTo>
                    <a:pt x="1167" y="3579"/>
                    <a:pt x="875" y="3613"/>
                    <a:pt x="583" y="3680"/>
                  </a:cubicBezTo>
                  <a:cubicBezTo>
                    <a:pt x="492" y="3701"/>
                    <a:pt x="393" y="3777"/>
                    <a:pt x="391" y="3881"/>
                  </a:cubicBezTo>
                  <a:cubicBezTo>
                    <a:pt x="373" y="5053"/>
                    <a:pt x="1453" y="5639"/>
                    <a:pt x="2533" y="5639"/>
                  </a:cubicBezTo>
                  <a:cubicBezTo>
                    <a:pt x="2803" y="5639"/>
                    <a:pt x="3073" y="5603"/>
                    <a:pt x="3326" y="5529"/>
                  </a:cubicBezTo>
                  <a:lnTo>
                    <a:pt x="3326" y="5529"/>
                  </a:lnTo>
                  <a:cubicBezTo>
                    <a:pt x="3334" y="5729"/>
                    <a:pt x="3318" y="5930"/>
                    <a:pt x="3282" y="6124"/>
                  </a:cubicBezTo>
                  <a:cubicBezTo>
                    <a:pt x="2993" y="7706"/>
                    <a:pt x="1597" y="8625"/>
                    <a:pt x="119" y="8938"/>
                  </a:cubicBezTo>
                  <a:cubicBezTo>
                    <a:pt x="37" y="8954"/>
                    <a:pt x="1" y="9131"/>
                    <a:pt x="98" y="9131"/>
                  </a:cubicBezTo>
                  <a:cubicBezTo>
                    <a:pt x="99" y="9131"/>
                    <a:pt x="101" y="9131"/>
                    <a:pt x="103" y="9131"/>
                  </a:cubicBezTo>
                  <a:cubicBezTo>
                    <a:pt x="1826" y="9030"/>
                    <a:pt x="3420" y="7762"/>
                    <a:pt x="3675" y="6002"/>
                  </a:cubicBezTo>
                  <a:cubicBezTo>
                    <a:pt x="3707" y="5782"/>
                    <a:pt x="3715" y="5576"/>
                    <a:pt x="3701" y="5386"/>
                  </a:cubicBezTo>
                  <a:lnTo>
                    <a:pt x="3701" y="5386"/>
                  </a:lnTo>
                  <a:cubicBezTo>
                    <a:pt x="3844" y="5317"/>
                    <a:pt x="3978" y="5233"/>
                    <a:pt x="4097" y="5135"/>
                  </a:cubicBezTo>
                  <a:cubicBezTo>
                    <a:pt x="6147" y="3450"/>
                    <a:pt x="3453" y="0"/>
                    <a:pt x="1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4"/>
            <p:cNvSpPr/>
            <p:nvPr/>
          </p:nvSpPr>
          <p:spPr>
            <a:xfrm>
              <a:off x="3052375" y="2062900"/>
              <a:ext cx="287050" cy="151125"/>
            </a:xfrm>
            <a:custGeom>
              <a:avLst/>
              <a:gdLst/>
              <a:ahLst/>
              <a:cxnLst/>
              <a:rect l="l" t="t" r="r" b="b"/>
              <a:pathLst>
                <a:path w="11482" h="6045" extrusionOk="0">
                  <a:moveTo>
                    <a:pt x="6416" y="2234"/>
                  </a:moveTo>
                  <a:cubicBezTo>
                    <a:pt x="6525" y="2589"/>
                    <a:pt x="6542" y="2971"/>
                    <a:pt x="6439" y="3352"/>
                  </a:cubicBezTo>
                  <a:cubicBezTo>
                    <a:pt x="6342" y="3712"/>
                    <a:pt x="6107" y="4105"/>
                    <a:pt x="5785" y="4105"/>
                  </a:cubicBezTo>
                  <a:cubicBezTo>
                    <a:pt x="5669" y="4105"/>
                    <a:pt x="5541" y="4054"/>
                    <a:pt x="5405" y="3933"/>
                  </a:cubicBezTo>
                  <a:cubicBezTo>
                    <a:pt x="5101" y="3662"/>
                    <a:pt x="4961" y="3069"/>
                    <a:pt x="5235" y="2743"/>
                  </a:cubicBezTo>
                  <a:cubicBezTo>
                    <a:pt x="5478" y="2454"/>
                    <a:pt x="5917" y="2301"/>
                    <a:pt x="6416" y="2234"/>
                  </a:cubicBezTo>
                  <a:close/>
                  <a:moveTo>
                    <a:pt x="3027" y="0"/>
                  </a:moveTo>
                  <a:cubicBezTo>
                    <a:pt x="1761" y="0"/>
                    <a:pt x="550" y="500"/>
                    <a:pt x="26" y="1706"/>
                  </a:cubicBezTo>
                  <a:cubicBezTo>
                    <a:pt x="0" y="1765"/>
                    <a:pt x="37" y="1841"/>
                    <a:pt x="87" y="1841"/>
                  </a:cubicBezTo>
                  <a:cubicBezTo>
                    <a:pt x="105" y="1841"/>
                    <a:pt x="124" y="1831"/>
                    <a:pt x="143" y="1808"/>
                  </a:cubicBezTo>
                  <a:cubicBezTo>
                    <a:pt x="916" y="836"/>
                    <a:pt x="2096" y="294"/>
                    <a:pt x="3290" y="294"/>
                  </a:cubicBezTo>
                  <a:cubicBezTo>
                    <a:pt x="4037" y="294"/>
                    <a:pt x="4789" y="506"/>
                    <a:pt x="5451" y="957"/>
                  </a:cubicBezTo>
                  <a:cubicBezTo>
                    <a:pt x="5837" y="1220"/>
                    <a:pt x="6147" y="1585"/>
                    <a:pt x="6329" y="2001"/>
                  </a:cubicBezTo>
                  <a:lnTo>
                    <a:pt x="6329" y="2001"/>
                  </a:lnTo>
                  <a:cubicBezTo>
                    <a:pt x="5596" y="2106"/>
                    <a:pt x="4912" y="2382"/>
                    <a:pt x="4768" y="3039"/>
                  </a:cubicBezTo>
                  <a:cubicBezTo>
                    <a:pt x="4605" y="3780"/>
                    <a:pt x="5152" y="4435"/>
                    <a:pt x="5738" y="4435"/>
                  </a:cubicBezTo>
                  <a:cubicBezTo>
                    <a:pt x="6001" y="4435"/>
                    <a:pt x="6271" y="4304"/>
                    <a:pt x="6490" y="3991"/>
                  </a:cubicBezTo>
                  <a:cubicBezTo>
                    <a:pt x="6940" y="3347"/>
                    <a:pt x="7034" y="2737"/>
                    <a:pt x="6881" y="2196"/>
                  </a:cubicBezTo>
                  <a:lnTo>
                    <a:pt x="6881" y="2196"/>
                  </a:lnTo>
                  <a:cubicBezTo>
                    <a:pt x="6955" y="2194"/>
                    <a:pt x="7030" y="2192"/>
                    <a:pt x="7105" y="2192"/>
                  </a:cubicBezTo>
                  <a:cubicBezTo>
                    <a:pt x="7758" y="2192"/>
                    <a:pt x="8413" y="2291"/>
                    <a:pt x="8816" y="2394"/>
                  </a:cubicBezTo>
                  <a:cubicBezTo>
                    <a:pt x="10793" y="2901"/>
                    <a:pt x="10723" y="4485"/>
                    <a:pt x="11403" y="6016"/>
                  </a:cubicBezTo>
                  <a:lnTo>
                    <a:pt x="11404" y="6016"/>
                  </a:lnTo>
                  <a:cubicBezTo>
                    <a:pt x="11413" y="6036"/>
                    <a:pt x="11424" y="6045"/>
                    <a:pt x="11435" y="6045"/>
                  </a:cubicBezTo>
                  <a:cubicBezTo>
                    <a:pt x="11459" y="6045"/>
                    <a:pt x="11481" y="6001"/>
                    <a:pt x="11476" y="5968"/>
                  </a:cubicBezTo>
                  <a:cubicBezTo>
                    <a:pt x="11309" y="4925"/>
                    <a:pt x="11205" y="3695"/>
                    <a:pt x="10411" y="2915"/>
                  </a:cubicBezTo>
                  <a:cubicBezTo>
                    <a:pt x="9734" y="2249"/>
                    <a:pt x="8863" y="2030"/>
                    <a:pt x="7949" y="1969"/>
                  </a:cubicBezTo>
                  <a:cubicBezTo>
                    <a:pt x="7754" y="1956"/>
                    <a:pt x="7505" y="1943"/>
                    <a:pt x="7232" y="1943"/>
                  </a:cubicBezTo>
                  <a:cubicBezTo>
                    <a:pt x="7091" y="1943"/>
                    <a:pt x="6944" y="1947"/>
                    <a:pt x="6795" y="1955"/>
                  </a:cubicBezTo>
                  <a:lnTo>
                    <a:pt x="6795" y="1955"/>
                  </a:lnTo>
                  <a:cubicBezTo>
                    <a:pt x="6288" y="788"/>
                    <a:pt x="4615" y="0"/>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4"/>
            <p:cNvSpPr/>
            <p:nvPr/>
          </p:nvSpPr>
          <p:spPr>
            <a:xfrm>
              <a:off x="1753350" y="250275"/>
              <a:ext cx="165450" cy="188850"/>
            </a:xfrm>
            <a:custGeom>
              <a:avLst/>
              <a:gdLst/>
              <a:ahLst/>
              <a:cxnLst/>
              <a:rect l="l" t="t" r="r" b="b"/>
              <a:pathLst>
                <a:path w="6618" h="7554" extrusionOk="0">
                  <a:moveTo>
                    <a:pt x="3300" y="2574"/>
                  </a:moveTo>
                  <a:cubicBezTo>
                    <a:pt x="3384" y="2574"/>
                    <a:pt x="3468" y="2581"/>
                    <a:pt x="3552" y="2594"/>
                  </a:cubicBezTo>
                  <a:cubicBezTo>
                    <a:pt x="3984" y="2661"/>
                    <a:pt x="4525" y="2960"/>
                    <a:pt x="4379" y="3463"/>
                  </a:cubicBezTo>
                  <a:cubicBezTo>
                    <a:pt x="4243" y="3933"/>
                    <a:pt x="3462" y="4098"/>
                    <a:pt x="2784" y="4098"/>
                  </a:cubicBezTo>
                  <a:cubicBezTo>
                    <a:pt x="2414" y="4098"/>
                    <a:pt x="2074" y="4049"/>
                    <a:pt x="1887" y="3973"/>
                  </a:cubicBezTo>
                  <a:cubicBezTo>
                    <a:pt x="1720" y="3905"/>
                    <a:pt x="1581" y="3821"/>
                    <a:pt x="1469" y="3725"/>
                  </a:cubicBezTo>
                  <a:lnTo>
                    <a:pt x="1469" y="3725"/>
                  </a:lnTo>
                  <a:cubicBezTo>
                    <a:pt x="1866" y="3074"/>
                    <a:pt x="2555" y="2574"/>
                    <a:pt x="3300" y="2574"/>
                  </a:cubicBezTo>
                  <a:close/>
                  <a:moveTo>
                    <a:pt x="4796" y="0"/>
                  </a:moveTo>
                  <a:cubicBezTo>
                    <a:pt x="3121" y="0"/>
                    <a:pt x="1323" y="703"/>
                    <a:pt x="874" y="2354"/>
                  </a:cubicBezTo>
                  <a:cubicBezTo>
                    <a:pt x="728" y="2892"/>
                    <a:pt x="819" y="3408"/>
                    <a:pt x="1111" y="3789"/>
                  </a:cubicBezTo>
                  <a:lnTo>
                    <a:pt x="1111" y="3789"/>
                  </a:lnTo>
                  <a:cubicBezTo>
                    <a:pt x="0" y="5766"/>
                    <a:pt x="2190" y="7554"/>
                    <a:pt x="4354" y="7554"/>
                  </a:cubicBezTo>
                  <a:cubicBezTo>
                    <a:pt x="4477" y="7554"/>
                    <a:pt x="4599" y="7548"/>
                    <a:pt x="4721" y="7536"/>
                  </a:cubicBezTo>
                  <a:cubicBezTo>
                    <a:pt x="4806" y="7529"/>
                    <a:pt x="4832" y="7348"/>
                    <a:pt x="4733" y="7347"/>
                  </a:cubicBezTo>
                  <a:cubicBezTo>
                    <a:pt x="3253" y="7331"/>
                    <a:pt x="1158" y="6736"/>
                    <a:pt x="1116" y="4937"/>
                  </a:cubicBezTo>
                  <a:cubicBezTo>
                    <a:pt x="1109" y="4627"/>
                    <a:pt x="1183" y="4308"/>
                    <a:pt x="1319" y="4008"/>
                  </a:cubicBezTo>
                  <a:lnTo>
                    <a:pt x="1319" y="4008"/>
                  </a:lnTo>
                  <a:cubicBezTo>
                    <a:pt x="1487" y="4151"/>
                    <a:pt x="1694" y="4263"/>
                    <a:pt x="1937" y="4333"/>
                  </a:cubicBezTo>
                  <a:cubicBezTo>
                    <a:pt x="2141" y="4391"/>
                    <a:pt x="2403" y="4424"/>
                    <a:pt x="2685" y="4424"/>
                  </a:cubicBezTo>
                  <a:cubicBezTo>
                    <a:pt x="3463" y="4424"/>
                    <a:pt x="4392" y="4177"/>
                    <a:pt x="4680" y="3550"/>
                  </a:cubicBezTo>
                  <a:cubicBezTo>
                    <a:pt x="4925" y="3016"/>
                    <a:pt x="4537" y="2571"/>
                    <a:pt x="4046" y="2374"/>
                  </a:cubicBezTo>
                  <a:cubicBezTo>
                    <a:pt x="3837" y="2290"/>
                    <a:pt x="3623" y="2253"/>
                    <a:pt x="3411" y="2253"/>
                  </a:cubicBezTo>
                  <a:cubicBezTo>
                    <a:pt x="2742" y="2253"/>
                    <a:pt x="2088" y="2626"/>
                    <a:pt x="1629" y="3105"/>
                  </a:cubicBezTo>
                  <a:cubicBezTo>
                    <a:pt x="1495" y="3244"/>
                    <a:pt x="1379" y="3384"/>
                    <a:pt x="1281" y="3523"/>
                  </a:cubicBezTo>
                  <a:lnTo>
                    <a:pt x="1281" y="3523"/>
                  </a:lnTo>
                  <a:cubicBezTo>
                    <a:pt x="760" y="2807"/>
                    <a:pt x="1242" y="1668"/>
                    <a:pt x="1972" y="1081"/>
                  </a:cubicBezTo>
                  <a:cubicBezTo>
                    <a:pt x="2741" y="461"/>
                    <a:pt x="3827" y="194"/>
                    <a:pt x="4882" y="194"/>
                  </a:cubicBezTo>
                  <a:cubicBezTo>
                    <a:pt x="5461" y="194"/>
                    <a:pt x="6031" y="275"/>
                    <a:pt x="6534" y="421"/>
                  </a:cubicBezTo>
                  <a:cubicBezTo>
                    <a:pt x="6539" y="423"/>
                    <a:pt x="6543" y="423"/>
                    <a:pt x="6547" y="423"/>
                  </a:cubicBezTo>
                  <a:cubicBezTo>
                    <a:pt x="6602" y="423"/>
                    <a:pt x="6617" y="308"/>
                    <a:pt x="6565" y="290"/>
                  </a:cubicBezTo>
                  <a:cubicBezTo>
                    <a:pt x="6047" y="101"/>
                    <a:pt x="5430" y="0"/>
                    <a:pt x="4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4"/>
            <p:cNvSpPr/>
            <p:nvPr/>
          </p:nvSpPr>
          <p:spPr>
            <a:xfrm>
              <a:off x="1340475" y="2594000"/>
              <a:ext cx="165450" cy="188900"/>
            </a:xfrm>
            <a:custGeom>
              <a:avLst/>
              <a:gdLst/>
              <a:ahLst/>
              <a:cxnLst/>
              <a:rect l="l" t="t" r="r" b="b"/>
              <a:pathLst>
                <a:path w="6618" h="7556" extrusionOk="0">
                  <a:moveTo>
                    <a:pt x="3301" y="2574"/>
                  </a:moveTo>
                  <a:cubicBezTo>
                    <a:pt x="3384" y="2574"/>
                    <a:pt x="3468" y="2580"/>
                    <a:pt x="3552" y="2593"/>
                  </a:cubicBezTo>
                  <a:cubicBezTo>
                    <a:pt x="3984" y="2660"/>
                    <a:pt x="4525" y="2960"/>
                    <a:pt x="4379" y="3464"/>
                  </a:cubicBezTo>
                  <a:cubicBezTo>
                    <a:pt x="4243" y="3933"/>
                    <a:pt x="3461" y="4098"/>
                    <a:pt x="2782" y="4098"/>
                  </a:cubicBezTo>
                  <a:cubicBezTo>
                    <a:pt x="2412" y="4098"/>
                    <a:pt x="2073" y="4049"/>
                    <a:pt x="1886" y="3973"/>
                  </a:cubicBezTo>
                  <a:cubicBezTo>
                    <a:pt x="1720" y="3905"/>
                    <a:pt x="1581" y="3822"/>
                    <a:pt x="1469" y="3726"/>
                  </a:cubicBezTo>
                  <a:lnTo>
                    <a:pt x="1469" y="3726"/>
                  </a:lnTo>
                  <a:cubicBezTo>
                    <a:pt x="1867" y="3074"/>
                    <a:pt x="2556" y="2574"/>
                    <a:pt x="3301" y="2574"/>
                  </a:cubicBezTo>
                  <a:close/>
                  <a:moveTo>
                    <a:pt x="4796" y="1"/>
                  </a:moveTo>
                  <a:cubicBezTo>
                    <a:pt x="3121" y="1"/>
                    <a:pt x="1322" y="704"/>
                    <a:pt x="874" y="2355"/>
                  </a:cubicBezTo>
                  <a:cubicBezTo>
                    <a:pt x="727" y="2892"/>
                    <a:pt x="818" y="3409"/>
                    <a:pt x="1111" y="3790"/>
                  </a:cubicBezTo>
                  <a:lnTo>
                    <a:pt x="1111" y="3790"/>
                  </a:lnTo>
                  <a:cubicBezTo>
                    <a:pt x="0" y="5766"/>
                    <a:pt x="2190" y="7555"/>
                    <a:pt x="4355" y="7555"/>
                  </a:cubicBezTo>
                  <a:cubicBezTo>
                    <a:pt x="4478" y="7555"/>
                    <a:pt x="4600" y="7550"/>
                    <a:pt x="4722" y="7538"/>
                  </a:cubicBezTo>
                  <a:cubicBezTo>
                    <a:pt x="4806" y="7529"/>
                    <a:pt x="4831" y="7348"/>
                    <a:pt x="4734" y="7347"/>
                  </a:cubicBezTo>
                  <a:cubicBezTo>
                    <a:pt x="3254" y="7331"/>
                    <a:pt x="1159" y="6737"/>
                    <a:pt x="1117" y="4937"/>
                  </a:cubicBezTo>
                  <a:cubicBezTo>
                    <a:pt x="1109" y="4628"/>
                    <a:pt x="1183" y="4309"/>
                    <a:pt x="1319" y="4009"/>
                  </a:cubicBezTo>
                  <a:lnTo>
                    <a:pt x="1319" y="4009"/>
                  </a:lnTo>
                  <a:cubicBezTo>
                    <a:pt x="1487" y="4152"/>
                    <a:pt x="1693" y="4264"/>
                    <a:pt x="1935" y="4333"/>
                  </a:cubicBezTo>
                  <a:cubicBezTo>
                    <a:pt x="2140" y="4392"/>
                    <a:pt x="2402" y="4424"/>
                    <a:pt x="2684" y="4424"/>
                  </a:cubicBezTo>
                  <a:cubicBezTo>
                    <a:pt x="3462" y="4424"/>
                    <a:pt x="4391" y="4177"/>
                    <a:pt x="4679" y="3550"/>
                  </a:cubicBezTo>
                  <a:cubicBezTo>
                    <a:pt x="4924" y="3016"/>
                    <a:pt x="4536" y="2571"/>
                    <a:pt x="4045" y="2375"/>
                  </a:cubicBezTo>
                  <a:cubicBezTo>
                    <a:pt x="3835" y="2292"/>
                    <a:pt x="3621" y="2254"/>
                    <a:pt x="3409" y="2254"/>
                  </a:cubicBezTo>
                  <a:cubicBezTo>
                    <a:pt x="2741" y="2254"/>
                    <a:pt x="2087" y="2627"/>
                    <a:pt x="1629" y="3105"/>
                  </a:cubicBezTo>
                  <a:cubicBezTo>
                    <a:pt x="1495" y="3245"/>
                    <a:pt x="1379" y="3384"/>
                    <a:pt x="1280" y="3523"/>
                  </a:cubicBezTo>
                  <a:lnTo>
                    <a:pt x="1280" y="3523"/>
                  </a:lnTo>
                  <a:cubicBezTo>
                    <a:pt x="759" y="2806"/>
                    <a:pt x="1242" y="1668"/>
                    <a:pt x="1972" y="1080"/>
                  </a:cubicBezTo>
                  <a:cubicBezTo>
                    <a:pt x="2741" y="461"/>
                    <a:pt x="3827" y="194"/>
                    <a:pt x="4882" y="194"/>
                  </a:cubicBezTo>
                  <a:cubicBezTo>
                    <a:pt x="5461" y="194"/>
                    <a:pt x="6031" y="274"/>
                    <a:pt x="6534" y="421"/>
                  </a:cubicBezTo>
                  <a:lnTo>
                    <a:pt x="6534" y="423"/>
                  </a:lnTo>
                  <a:cubicBezTo>
                    <a:pt x="6538" y="424"/>
                    <a:pt x="6542" y="425"/>
                    <a:pt x="6546" y="425"/>
                  </a:cubicBezTo>
                  <a:cubicBezTo>
                    <a:pt x="6602" y="425"/>
                    <a:pt x="6617" y="308"/>
                    <a:pt x="6566" y="290"/>
                  </a:cubicBezTo>
                  <a:cubicBezTo>
                    <a:pt x="6047" y="102"/>
                    <a:pt x="5430" y="1"/>
                    <a:pt x="4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4"/>
            <p:cNvSpPr/>
            <p:nvPr/>
          </p:nvSpPr>
          <p:spPr>
            <a:xfrm>
              <a:off x="1491500" y="940100"/>
              <a:ext cx="185000" cy="204425"/>
            </a:xfrm>
            <a:custGeom>
              <a:avLst/>
              <a:gdLst/>
              <a:ahLst/>
              <a:cxnLst/>
              <a:rect l="l" t="t" r="r" b="b"/>
              <a:pathLst>
                <a:path w="7400" h="8177" extrusionOk="0">
                  <a:moveTo>
                    <a:pt x="2843" y="3596"/>
                  </a:moveTo>
                  <a:cubicBezTo>
                    <a:pt x="3092" y="3596"/>
                    <a:pt x="3353" y="3747"/>
                    <a:pt x="3536" y="3899"/>
                  </a:cubicBezTo>
                  <a:cubicBezTo>
                    <a:pt x="3911" y="4213"/>
                    <a:pt x="4107" y="4696"/>
                    <a:pt x="4166" y="5210"/>
                  </a:cubicBezTo>
                  <a:lnTo>
                    <a:pt x="4166" y="5210"/>
                  </a:lnTo>
                  <a:cubicBezTo>
                    <a:pt x="4077" y="5218"/>
                    <a:pt x="3988" y="5222"/>
                    <a:pt x="3899" y="5222"/>
                  </a:cubicBezTo>
                  <a:cubicBezTo>
                    <a:pt x="3408" y="5222"/>
                    <a:pt x="2923" y="5087"/>
                    <a:pt x="2617" y="4715"/>
                  </a:cubicBezTo>
                  <a:cubicBezTo>
                    <a:pt x="2284" y="4310"/>
                    <a:pt x="2183" y="3670"/>
                    <a:pt x="2775" y="3600"/>
                  </a:cubicBezTo>
                  <a:cubicBezTo>
                    <a:pt x="2797" y="3597"/>
                    <a:pt x="2820" y="3596"/>
                    <a:pt x="2843" y="3596"/>
                  </a:cubicBezTo>
                  <a:close/>
                  <a:moveTo>
                    <a:pt x="4119" y="1"/>
                  </a:moveTo>
                  <a:cubicBezTo>
                    <a:pt x="4065" y="1"/>
                    <a:pt x="4059" y="108"/>
                    <a:pt x="4104" y="133"/>
                  </a:cubicBezTo>
                  <a:cubicBezTo>
                    <a:pt x="5690" y="1021"/>
                    <a:pt x="7367" y="4182"/>
                    <a:pt x="4928" y="5043"/>
                  </a:cubicBezTo>
                  <a:cubicBezTo>
                    <a:pt x="4766" y="5100"/>
                    <a:pt x="4586" y="5147"/>
                    <a:pt x="4398" y="5179"/>
                  </a:cubicBezTo>
                  <a:lnTo>
                    <a:pt x="4398" y="5179"/>
                  </a:lnTo>
                  <a:cubicBezTo>
                    <a:pt x="4279" y="4234"/>
                    <a:pt x="3759" y="3369"/>
                    <a:pt x="2782" y="3369"/>
                  </a:cubicBezTo>
                  <a:cubicBezTo>
                    <a:pt x="2641" y="3369"/>
                    <a:pt x="2490" y="3387"/>
                    <a:pt x="2330" y="3426"/>
                  </a:cubicBezTo>
                  <a:cubicBezTo>
                    <a:pt x="2282" y="3438"/>
                    <a:pt x="2245" y="3490"/>
                    <a:pt x="2236" y="3535"/>
                  </a:cubicBezTo>
                  <a:cubicBezTo>
                    <a:pt x="1960" y="4896"/>
                    <a:pt x="2890" y="5514"/>
                    <a:pt x="3956" y="5514"/>
                  </a:cubicBezTo>
                  <a:cubicBezTo>
                    <a:pt x="4032" y="5514"/>
                    <a:pt x="4108" y="5511"/>
                    <a:pt x="4185" y="5505"/>
                  </a:cubicBezTo>
                  <a:lnTo>
                    <a:pt x="4185" y="5505"/>
                  </a:lnTo>
                  <a:cubicBezTo>
                    <a:pt x="4193" y="5991"/>
                    <a:pt x="4089" y="6481"/>
                    <a:pt x="3908" y="6861"/>
                  </a:cubicBezTo>
                  <a:cubicBezTo>
                    <a:pt x="3533" y="7645"/>
                    <a:pt x="2922" y="7918"/>
                    <a:pt x="2248" y="7918"/>
                  </a:cubicBezTo>
                  <a:cubicBezTo>
                    <a:pt x="1532" y="7918"/>
                    <a:pt x="744" y="7611"/>
                    <a:pt x="91" y="7284"/>
                  </a:cubicBezTo>
                  <a:cubicBezTo>
                    <a:pt x="83" y="7280"/>
                    <a:pt x="76" y="7278"/>
                    <a:pt x="69" y="7278"/>
                  </a:cubicBezTo>
                  <a:cubicBezTo>
                    <a:pt x="14" y="7278"/>
                    <a:pt x="1" y="7397"/>
                    <a:pt x="45" y="7430"/>
                  </a:cubicBezTo>
                  <a:cubicBezTo>
                    <a:pt x="702" y="7901"/>
                    <a:pt x="1466" y="8177"/>
                    <a:pt x="2172" y="8177"/>
                  </a:cubicBezTo>
                  <a:cubicBezTo>
                    <a:pt x="3132" y="8177"/>
                    <a:pt x="3985" y="7667"/>
                    <a:pt x="4318" y="6444"/>
                  </a:cubicBezTo>
                  <a:cubicBezTo>
                    <a:pt x="4399" y="6144"/>
                    <a:pt x="4435" y="5810"/>
                    <a:pt x="4422" y="5476"/>
                  </a:cubicBezTo>
                  <a:lnTo>
                    <a:pt x="4422" y="5476"/>
                  </a:lnTo>
                  <a:cubicBezTo>
                    <a:pt x="4932" y="5393"/>
                    <a:pt x="5438" y="5177"/>
                    <a:pt x="5828" y="4841"/>
                  </a:cubicBezTo>
                  <a:cubicBezTo>
                    <a:pt x="7400" y="3484"/>
                    <a:pt x="5828" y="506"/>
                    <a:pt x="4132" y="3"/>
                  </a:cubicBezTo>
                  <a:lnTo>
                    <a:pt x="4133" y="3"/>
                  </a:lnTo>
                  <a:cubicBezTo>
                    <a:pt x="4128" y="2"/>
                    <a:pt x="4123" y="1"/>
                    <a:pt x="4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4"/>
            <p:cNvSpPr/>
            <p:nvPr/>
          </p:nvSpPr>
          <p:spPr>
            <a:xfrm>
              <a:off x="1668225" y="1883625"/>
              <a:ext cx="175525" cy="264200"/>
            </a:xfrm>
            <a:custGeom>
              <a:avLst/>
              <a:gdLst/>
              <a:ahLst/>
              <a:cxnLst/>
              <a:rect l="l" t="t" r="r" b="b"/>
              <a:pathLst>
                <a:path w="7021" h="10568" extrusionOk="0">
                  <a:moveTo>
                    <a:pt x="3356" y="5063"/>
                  </a:moveTo>
                  <a:cubicBezTo>
                    <a:pt x="3567" y="5063"/>
                    <a:pt x="3737" y="5162"/>
                    <a:pt x="3812" y="5419"/>
                  </a:cubicBezTo>
                  <a:cubicBezTo>
                    <a:pt x="3909" y="5747"/>
                    <a:pt x="3572" y="6374"/>
                    <a:pt x="3289" y="6529"/>
                  </a:cubicBezTo>
                  <a:cubicBezTo>
                    <a:pt x="3143" y="6609"/>
                    <a:pt x="2983" y="6643"/>
                    <a:pt x="2822" y="6643"/>
                  </a:cubicBezTo>
                  <a:cubicBezTo>
                    <a:pt x="2682" y="6643"/>
                    <a:pt x="2541" y="6617"/>
                    <a:pt x="2408" y="6575"/>
                  </a:cubicBezTo>
                  <a:cubicBezTo>
                    <a:pt x="2152" y="6494"/>
                    <a:pt x="1918" y="6355"/>
                    <a:pt x="1708" y="6173"/>
                  </a:cubicBezTo>
                  <a:lnTo>
                    <a:pt x="1708" y="6173"/>
                  </a:lnTo>
                  <a:cubicBezTo>
                    <a:pt x="1731" y="6126"/>
                    <a:pt x="1756" y="6079"/>
                    <a:pt x="1781" y="6033"/>
                  </a:cubicBezTo>
                  <a:cubicBezTo>
                    <a:pt x="1930" y="5765"/>
                    <a:pt x="2791" y="5063"/>
                    <a:pt x="3356" y="5063"/>
                  </a:cubicBezTo>
                  <a:close/>
                  <a:moveTo>
                    <a:pt x="2402" y="0"/>
                  </a:moveTo>
                  <a:cubicBezTo>
                    <a:pt x="572" y="0"/>
                    <a:pt x="131" y="2016"/>
                    <a:pt x="305" y="3511"/>
                  </a:cubicBezTo>
                  <a:cubicBezTo>
                    <a:pt x="401" y="4324"/>
                    <a:pt x="701" y="5483"/>
                    <a:pt x="1322" y="6231"/>
                  </a:cubicBezTo>
                  <a:lnTo>
                    <a:pt x="1322" y="6231"/>
                  </a:lnTo>
                  <a:cubicBezTo>
                    <a:pt x="970" y="7237"/>
                    <a:pt x="1028" y="8498"/>
                    <a:pt x="1522" y="9176"/>
                  </a:cubicBezTo>
                  <a:cubicBezTo>
                    <a:pt x="2214" y="10123"/>
                    <a:pt x="3416" y="10567"/>
                    <a:pt x="4614" y="10567"/>
                  </a:cubicBezTo>
                  <a:cubicBezTo>
                    <a:pt x="5463" y="10567"/>
                    <a:pt x="6311" y="10344"/>
                    <a:pt x="6972" y="9919"/>
                  </a:cubicBezTo>
                  <a:cubicBezTo>
                    <a:pt x="7020" y="9888"/>
                    <a:pt x="7016" y="9772"/>
                    <a:pt x="6960" y="9772"/>
                  </a:cubicBezTo>
                  <a:cubicBezTo>
                    <a:pt x="6953" y="9772"/>
                    <a:pt x="6945" y="9774"/>
                    <a:pt x="6936" y="9779"/>
                  </a:cubicBezTo>
                  <a:cubicBezTo>
                    <a:pt x="6313" y="10093"/>
                    <a:pt x="5553" y="10266"/>
                    <a:pt x="4792" y="10266"/>
                  </a:cubicBezTo>
                  <a:cubicBezTo>
                    <a:pt x="3741" y="10266"/>
                    <a:pt x="2690" y="9934"/>
                    <a:pt x="2002" y="9178"/>
                  </a:cubicBezTo>
                  <a:cubicBezTo>
                    <a:pt x="1320" y="8430"/>
                    <a:pt x="1234" y="7402"/>
                    <a:pt x="1571" y="6491"/>
                  </a:cubicBezTo>
                  <a:lnTo>
                    <a:pt x="1571" y="6491"/>
                  </a:lnTo>
                  <a:cubicBezTo>
                    <a:pt x="1815" y="6710"/>
                    <a:pt x="2099" y="6868"/>
                    <a:pt x="2428" y="6934"/>
                  </a:cubicBezTo>
                  <a:cubicBezTo>
                    <a:pt x="2518" y="6951"/>
                    <a:pt x="2608" y="6960"/>
                    <a:pt x="2696" y="6960"/>
                  </a:cubicBezTo>
                  <a:cubicBezTo>
                    <a:pt x="4038" y="6960"/>
                    <a:pt x="5099" y="5014"/>
                    <a:pt x="3294" y="4749"/>
                  </a:cubicBezTo>
                  <a:cubicBezTo>
                    <a:pt x="3207" y="4736"/>
                    <a:pt x="3123" y="4730"/>
                    <a:pt x="3042" y="4730"/>
                  </a:cubicBezTo>
                  <a:cubicBezTo>
                    <a:pt x="2304" y="4730"/>
                    <a:pt x="1770" y="5232"/>
                    <a:pt x="1450" y="5915"/>
                  </a:cubicBezTo>
                  <a:lnTo>
                    <a:pt x="1450" y="5915"/>
                  </a:lnTo>
                  <a:cubicBezTo>
                    <a:pt x="0" y="4247"/>
                    <a:pt x="13" y="330"/>
                    <a:pt x="2442" y="136"/>
                  </a:cubicBezTo>
                  <a:cubicBezTo>
                    <a:pt x="2501" y="131"/>
                    <a:pt x="2509" y="2"/>
                    <a:pt x="2448" y="1"/>
                  </a:cubicBezTo>
                  <a:cubicBezTo>
                    <a:pt x="2432" y="0"/>
                    <a:pt x="2417" y="0"/>
                    <a:pt x="2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4"/>
            <p:cNvSpPr/>
            <p:nvPr/>
          </p:nvSpPr>
          <p:spPr>
            <a:xfrm>
              <a:off x="2629350" y="732125"/>
              <a:ext cx="211950" cy="290525"/>
            </a:xfrm>
            <a:custGeom>
              <a:avLst/>
              <a:gdLst/>
              <a:ahLst/>
              <a:cxnLst/>
              <a:rect l="l" t="t" r="r" b="b"/>
              <a:pathLst>
                <a:path w="8478" h="11621" extrusionOk="0">
                  <a:moveTo>
                    <a:pt x="2765" y="4447"/>
                  </a:moveTo>
                  <a:cubicBezTo>
                    <a:pt x="3361" y="4447"/>
                    <a:pt x="4049" y="4657"/>
                    <a:pt x="4404" y="4825"/>
                  </a:cubicBezTo>
                  <a:cubicBezTo>
                    <a:pt x="4412" y="4829"/>
                    <a:pt x="4420" y="4833"/>
                    <a:pt x="4428" y="4836"/>
                  </a:cubicBezTo>
                  <a:lnTo>
                    <a:pt x="4428" y="4836"/>
                  </a:lnTo>
                  <a:cubicBezTo>
                    <a:pt x="4202" y="5028"/>
                    <a:pt x="3932" y="5179"/>
                    <a:pt x="3642" y="5280"/>
                  </a:cubicBezTo>
                  <a:cubicBezTo>
                    <a:pt x="3394" y="5365"/>
                    <a:pt x="3113" y="5422"/>
                    <a:pt x="2837" y="5422"/>
                  </a:cubicBezTo>
                  <a:cubicBezTo>
                    <a:pt x="2643" y="5422"/>
                    <a:pt x="2450" y="5393"/>
                    <a:pt x="2274" y="5326"/>
                  </a:cubicBezTo>
                  <a:cubicBezTo>
                    <a:pt x="2095" y="5258"/>
                    <a:pt x="1841" y="5155"/>
                    <a:pt x="1764" y="4969"/>
                  </a:cubicBezTo>
                  <a:cubicBezTo>
                    <a:pt x="1734" y="4894"/>
                    <a:pt x="1710" y="4858"/>
                    <a:pt x="1696" y="4841"/>
                  </a:cubicBezTo>
                  <a:lnTo>
                    <a:pt x="1696" y="4841"/>
                  </a:lnTo>
                  <a:cubicBezTo>
                    <a:pt x="1700" y="4842"/>
                    <a:pt x="1704" y="4843"/>
                    <a:pt x="1709" y="4843"/>
                  </a:cubicBezTo>
                  <a:cubicBezTo>
                    <a:pt x="1739" y="4843"/>
                    <a:pt x="1793" y="4823"/>
                    <a:pt x="1877" y="4734"/>
                  </a:cubicBezTo>
                  <a:cubicBezTo>
                    <a:pt x="2077" y="4524"/>
                    <a:pt x="2404" y="4447"/>
                    <a:pt x="2765" y="4447"/>
                  </a:cubicBezTo>
                  <a:close/>
                  <a:moveTo>
                    <a:pt x="609" y="1"/>
                  </a:moveTo>
                  <a:cubicBezTo>
                    <a:pt x="457" y="1"/>
                    <a:pt x="313" y="9"/>
                    <a:pt x="180" y="26"/>
                  </a:cubicBezTo>
                  <a:lnTo>
                    <a:pt x="179" y="26"/>
                  </a:lnTo>
                  <a:cubicBezTo>
                    <a:pt x="82" y="38"/>
                    <a:pt x="0" y="273"/>
                    <a:pt x="129" y="273"/>
                  </a:cubicBezTo>
                  <a:cubicBezTo>
                    <a:pt x="1952" y="290"/>
                    <a:pt x="4561" y="1034"/>
                    <a:pt x="5050" y="3082"/>
                  </a:cubicBezTo>
                  <a:cubicBezTo>
                    <a:pt x="5183" y="3642"/>
                    <a:pt x="5029" y="4151"/>
                    <a:pt x="4708" y="4550"/>
                  </a:cubicBezTo>
                  <a:lnTo>
                    <a:pt x="4708" y="4550"/>
                  </a:lnTo>
                  <a:cubicBezTo>
                    <a:pt x="4209" y="4303"/>
                    <a:pt x="3663" y="4160"/>
                    <a:pt x="3097" y="4160"/>
                  </a:cubicBezTo>
                  <a:cubicBezTo>
                    <a:pt x="2516" y="4160"/>
                    <a:pt x="1914" y="4310"/>
                    <a:pt x="1316" y="4648"/>
                  </a:cubicBezTo>
                  <a:cubicBezTo>
                    <a:pt x="1232" y="4695"/>
                    <a:pt x="1169" y="4803"/>
                    <a:pt x="1217" y="4896"/>
                  </a:cubicBezTo>
                  <a:cubicBezTo>
                    <a:pt x="1548" y="5525"/>
                    <a:pt x="2133" y="5784"/>
                    <a:pt x="2766" y="5784"/>
                  </a:cubicBezTo>
                  <a:cubicBezTo>
                    <a:pt x="3457" y="5784"/>
                    <a:pt x="4205" y="5475"/>
                    <a:pt x="4739" y="5004"/>
                  </a:cubicBezTo>
                  <a:lnTo>
                    <a:pt x="4739" y="5004"/>
                  </a:lnTo>
                  <a:cubicBezTo>
                    <a:pt x="5353" y="5371"/>
                    <a:pt x="5875" y="5902"/>
                    <a:pt x="6257" y="6501"/>
                  </a:cubicBezTo>
                  <a:cubicBezTo>
                    <a:pt x="7351" y="8219"/>
                    <a:pt x="7038" y="10152"/>
                    <a:pt x="5393" y="11386"/>
                  </a:cubicBezTo>
                  <a:cubicBezTo>
                    <a:pt x="5322" y="11439"/>
                    <a:pt x="5309" y="11621"/>
                    <a:pt x="5394" y="11621"/>
                  </a:cubicBezTo>
                  <a:cubicBezTo>
                    <a:pt x="5408" y="11621"/>
                    <a:pt x="5424" y="11616"/>
                    <a:pt x="5444" y="11605"/>
                  </a:cubicBezTo>
                  <a:cubicBezTo>
                    <a:pt x="8477" y="9886"/>
                    <a:pt x="7362" y="6138"/>
                    <a:pt x="5018" y="4720"/>
                  </a:cubicBezTo>
                  <a:lnTo>
                    <a:pt x="5018" y="4720"/>
                  </a:lnTo>
                  <a:cubicBezTo>
                    <a:pt x="5160" y="4551"/>
                    <a:pt x="5275" y="4368"/>
                    <a:pt x="5354" y="4176"/>
                  </a:cubicBezTo>
                  <a:cubicBezTo>
                    <a:pt x="6397" y="1637"/>
                    <a:pt x="2726" y="1"/>
                    <a:pt x="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4"/>
            <p:cNvSpPr/>
            <p:nvPr/>
          </p:nvSpPr>
          <p:spPr>
            <a:xfrm>
              <a:off x="2349150" y="373550"/>
              <a:ext cx="85100" cy="87025"/>
            </a:xfrm>
            <a:custGeom>
              <a:avLst/>
              <a:gdLst/>
              <a:ahLst/>
              <a:cxnLst/>
              <a:rect l="l" t="t" r="r" b="b"/>
              <a:pathLst>
                <a:path w="3404" h="3481" extrusionOk="0">
                  <a:moveTo>
                    <a:pt x="1741" y="1"/>
                  </a:moveTo>
                  <a:cubicBezTo>
                    <a:pt x="1164" y="2394"/>
                    <a:pt x="0" y="2953"/>
                    <a:pt x="0" y="2953"/>
                  </a:cubicBezTo>
                  <a:lnTo>
                    <a:pt x="1741" y="3481"/>
                  </a:lnTo>
                  <a:cubicBezTo>
                    <a:pt x="3403" y="2237"/>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4"/>
            <p:cNvSpPr/>
            <p:nvPr/>
          </p:nvSpPr>
          <p:spPr>
            <a:xfrm>
              <a:off x="3247550" y="1758350"/>
              <a:ext cx="85075" cy="87025"/>
            </a:xfrm>
            <a:custGeom>
              <a:avLst/>
              <a:gdLst/>
              <a:ahLst/>
              <a:cxnLst/>
              <a:rect l="l" t="t" r="r" b="b"/>
              <a:pathLst>
                <a:path w="3403" h="3481" extrusionOk="0">
                  <a:moveTo>
                    <a:pt x="1742" y="1"/>
                  </a:moveTo>
                  <a:cubicBezTo>
                    <a:pt x="1164" y="2394"/>
                    <a:pt x="1" y="2952"/>
                    <a:pt x="1" y="2952"/>
                  </a:cubicBezTo>
                  <a:lnTo>
                    <a:pt x="1742" y="3481"/>
                  </a:lnTo>
                  <a:cubicBezTo>
                    <a:pt x="3403" y="2237"/>
                    <a:pt x="3280" y="1"/>
                    <a:pt x="3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4"/>
            <p:cNvSpPr/>
            <p:nvPr/>
          </p:nvSpPr>
          <p:spPr>
            <a:xfrm>
              <a:off x="3075725" y="2427125"/>
              <a:ext cx="85100" cy="87025"/>
            </a:xfrm>
            <a:custGeom>
              <a:avLst/>
              <a:gdLst/>
              <a:ahLst/>
              <a:cxnLst/>
              <a:rect l="l" t="t" r="r" b="b"/>
              <a:pathLst>
                <a:path w="3404" h="3481" extrusionOk="0">
                  <a:moveTo>
                    <a:pt x="1741" y="1"/>
                  </a:moveTo>
                  <a:cubicBezTo>
                    <a:pt x="1164" y="2393"/>
                    <a:pt x="0" y="2951"/>
                    <a:pt x="0" y="2951"/>
                  </a:cubicBezTo>
                  <a:lnTo>
                    <a:pt x="1741" y="3480"/>
                  </a:lnTo>
                  <a:cubicBezTo>
                    <a:pt x="3404" y="2237"/>
                    <a:pt x="3280" y="1"/>
                    <a:pt x="3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4"/>
            <p:cNvSpPr/>
            <p:nvPr/>
          </p:nvSpPr>
          <p:spPr>
            <a:xfrm>
              <a:off x="1420875" y="532925"/>
              <a:ext cx="107925" cy="75325"/>
            </a:xfrm>
            <a:custGeom>
              <a:avLst/>
              <a:gdLst/>
              <a:ahLst/>
              <a:cxnLst/>
              <a:rect l="l" t="t" r="r" b="b"/>
              <a:pathLst>
                <a:path w="4317" h="3013" extrusionOk="0">
                  <a:moveTo>
                    <a:pt x="1332" y="1"/>
                  </a:moveTo>
                  <a:lnTo>
                    <a:pt x="1" y="770"/>
                  </a:lnTo>
                  <a:cubicBezTo>
                    <a:pt x="1" y="770"/>
                    <a:pt x="1015" y="2768"/>
                    <a:pt x="3076" y="3013"/>
                  </a:cubicBezTo>
                  <a:lnTo>
                    <a:pt x="4317" y="1682"/>
                  </a:lnTo>
                  <a:lnTo>
                    <a:pt x="4317" y="1682"/>
                  </a:lnTo>
                  <a:cubicBezTo>
                    <a:pt x="4317" y="1682"/>
                    <a:pt x="4304" y="1683"/>
                    <a:pt x="4279" y="1683"/>
                  </a:cubicBezTo>
                  <a:cubicBezTo>
                    <a:pt x="4054" y="1683"/>
                    <a:pt x="2860" y="1603"/>
                    <a:pt x="1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4"/>
            <p:cNvSpPr/>
            <p:nvPr/>
          </p:nvSpPr>
          <p:spPr>
            <a:xfrm>
              <a:off x="1958650" y="2257700"/>
              <a:ext cx="107975" cy="75300"/>
            </a:xfrm>
            <a:custGeom>
              <a:avLst/>
              <a:gdLst/>
              <a:ahLst/>
              <a:cxnLst/>
              <a:rect l="l" t="t" r="r" b="b"/>
              <a:pathLst>
                <a:path w="4319" h="3012" extrusionOk="0">
                  <a:moveTo>
                    <a:pt x="1332" y="0"/>
                  </a:moveTo>
                  <a:lnTo>
                    <a:pt x="1" y="770"/>
                  </a:lnTo>
                  <a:cubicBezTo>
                    <a:pt x="1" y="770"/>
                    <a:pt x="1015" y="2768"/>
                    <a:pt x="3076" y="3012"/>
                  </a:cubicBezTo>
                  <a:lnTo>
                    <a:pt x="4319" y="1682"/>
                  </a:lnTo>
                  <a:lnTo>
                    <a:pt x="4319" y="1682"/>
                  </a:lnTo>
                  <a:cubicBezTo>
                    <a:pt x="4319" y="1682"/>
                    <a:pt x="4305" y="1683"/>
                    <a:pt x="4280" y="1683"/>
                  </a:cubicBezTo>
                  <a:cubicBezTo>
                    <a:pt x="4055" y="1683"/>
                    <a:pt x="2860" y="1602"/>
                    <a:pt x="1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4"/>
            <p:cNvSpPr/>
            <p:nvPr/>
          </p:nvSpPr>
          <p:spPr>
            <a:xfrm>
              <a:off x="2506175" y="1334450"/>
              <a:ext cx="107925" cy="75300"/>
            </a:xfrm>
            <a:custGeom>
              <a:avLst/>
              <a:gdLst/>
              <a:ahLst/>
              <a:cxnLst/>
              <a:rect l="l" t="t" r="r" b="b"/>
              <a:pathLst>
                <a:path w="4317" h="3012" extrusionOk="0">
                  <a:moveTo>
                    <a:pt x="1331" y="0"/>
                  </a:moveTo>
                  <a:lnTo>
                    <a:pt x="0" y="770"/>
                  </a:lnTo>
                  <a:cubicBezTo>
                    <a:pt x="0" y="770"/>
                    <a:pt x="1013" y="2768"/>
                    <a:pt x="3074" y="3012"/>
                  </a:cubicBezTo>
                  <a:lnTo>
                    <a:pt x="4317" y="1682"/>
                  </a:lnTo>
                  <a:lnTo>
                    <a:pt x="4317" y="1682"/>
                  </a:lnTo>
                  <a:cubicBezTo>
                    <a:pt x="4317" y="1682"/>
                    <a:pt x="4304" y="1683"/>
                    <a:pt x="4278" y="1683"/>
                  </a:cubicBezTo>
                  <a:cubicBezTo>
                    <a:pt x="4053" y="1683"/>
                    <a:pt x="2858" y="1602"/>
                    <a:pt x="13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4"/>
            <p:cNvSpPr/>
            <p:nvPr/>
          </p:nvSpPr>
          <p:spPr>
            <a:xfrm>
              <a:off x="3008825" y="680775"/>
              <a:ext cx="107950" cy="75325"/>
            </a:xfrm>
            <a:custGeom>
              <a:avLst/>
              <a:gdLst/>
              <a:ahLst/>
              <a:cxnLst/>
              <a:rect l="l" t="t" r="r" b="b"/>
              <a:pathLst>
                <a:path w="4318" h="3013" extrusionOk="0">
                  <a:moveTo>
                    <a:pt x="1332" y="1"/>
                  </a:moveTo>
                  <a:lnTo>
                    <a:pt x="0" y="771"/>
                  </a:lnTo>
                  <a:cubicBezTo>
                    <a:pt x="0" y="771"/>
                    <a:pt x="1014" y="2768"/>
                    <a:pt x="3075" y="3013"/>
                  </a:cubicBezTo>
                  <a:lnTo>
                    <a:pt x="4318" y="1682"/>
                  </a:lnTo>
                  <a:lnTo>
                    <a:pt x="4318" y="1682"/>
                  </a:lnTo>
                  <a:cubicBezTo>
                    <a:pt x="4318" y="1682"/>
                    <a:pt x="4305" y="1683"/>
                    <a:pt x="4279" y="1683"/>
                  </a:cubicBezTo>
                  <a:cubicBezTo>
                    <a:pt x="4054" y="1683"/>
                    <a:pt x="2859" y="1603"/>
                    <a:pt x="1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4"/>
            <p:cNvSpPr/>
            <p:nvPr/>
          </p:nvSpPr>
          <p:spPr>
            <a:xfrm>
              <a:off x="1932425" y="670425"/>
              <a:ext cx="89450" cy="77250"/>
            </a:xfrm>
            <a:custGeom>
              <a:avLst/>
              <a:gdLst/>
              <a:ahLst/>
              <a:cxnLst/>
              <a:rect l="l" t="t" r="r" b="b"/>
              <a:pathLst>
                <a:path w="3578" h="3090" extrusionOk="0">
                  <a:moveTo>
                    <a:pt x="3169" y="0"/>
                  </a:moveTo>
                  <a:cubicBezTo>
                    <a:pt x="3169" y="0"/>
                    <a:pt x="2532" y="1123"/>
                    <a:pt x="105" y="1536"/>
                  </a:cubicBezTo>
                  <a:lnTo>
                    <a:pt x="1" y="3070"/>
                  </a:lnTo>
                  <a:cubicBezTo>
                    <a:pt x="1" y="3070"/>
                    <a:pt x="151" y="3089"/>
                    <a:pt x="397" y="3089"/>
                  </a:cubicBezTo>
                  <a:cubicBezTo>
                    <a:pt x="1097" y="3089"/>
                    <a:pt x="2575" y="2938"/>
                    <a:pt x="3578" y="1774"/>
                  </a:cubicBezTo>
                  <a:lnTo>
                    <a:pt x="3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4"/>
            <p:cNvSpPr/>
            <p:nvPr/>
          </p:nvSpPr>
          <p:spPr>
            <a:xfrm>
              <a:off x="2882175" y="238125"/>
              <a:ext cx="89425" cy="77225"/>
            </a:xfrm>
            <a:custGeom>
              <a:avLst/>
              <a:gdLst/>
              <a:ahLst/>
              <a:cxnLst/>
              <a:rect l="l" t="t" r="r" b="b"/>
              <a:pathLst>
                <a:path w="3577" h="3089" extrusionOk="0">
                  <a:moveTo>
                    <a:pt x="3168" y="0"/>
                  </a:moveTo>
                  <a:cubicBezTo>
                    <a:pt x="3168" y="0"/>
                    <a:pt x="2532" y="1122"/>
                    <a:pt x="105" y="1536"/>
                  </a:cubicBezTo>
                  <a:lnTo>
                    <a:pt x="1" y="3070"/>
                  </a:lnTo>
                  <a:cubicBezTo>
                    <a:pt x="1" y="3070"/>
                    <a:pt x="151" y="3089"/>
                    <a:pt x="397" y="3089"/>
                  </a:cubicBezTo>
                  <a:cubicBezTo>
                    <a:pt x="1097" y="3089"/>
                    <a:pt x="2574" y="2938"/>
                    <a:pt x="3577" y="1774"/>
                  </a:cubicBezTo>
                  <a:lnTo>
                    <a:pt x="31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4"/>
            <p:cNvSpPr/>
            <p:nvPr/>
          </p:nvSpPr>
          <p:spPr>
            <a:xfrm>
              <a:off x="3008075" y="975850"/>
              <a:ext cx="89475" cy="77250"/>
            </a:xfrm>
            <a:custGeom>
              <a:avLst/>
              <a:gdLst/>
              <a:ahLst/>
              <a:cxnLst/>
              <a:rect l="l" t="t" r="r" b="b"/>
              <a:pathLst>
                <a:path w="3579" h="3090" extrusionOk="0">
                  <a:moveTo>
                    <a:pt x="3171" y="0"/>
                  </a:moveTo>
                  <a:cubicBezTo>
                    <a:pt x="3171" y="0"/>
                    <a:pt x="2534" y="1124"/>
                    <a:pt x="107" y="1536"/>
                  </a:cubicBezTo>
                  <a:lnTo>
                    <a:pt x="1" y="3071"/>
                  </a:lnTo>
                  <a:cubicBezTo>
                    <a:pt x="1" y="3071"/>
                    <a:pt x="151" y="3089"/>
                    <a:pt x="397" y="3089"/>
                  </a:cubicBezTo>
                  <a:cubicBezTo>
                    <a:pt x="1098" y="3089"/>
                    <a:pt x="2576" y="2938"/>
                    <a:pt x="3578" y="1774"/>
                  </a:cubicBezTo>
                  <a:lnTo>
                    <a:pt x="31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4"/>
            <p:cNvSpPr/>
            <p:nvPr/>
          </p:nvSpPr>
          <p:spPr>
            <a:xfrm>
              <a:off x="1205275" y="2075250"/>
              <a:ext cx="89450" cy="77200"/>
            </a:xfrm>
            <a:custGeom>
              <a:avLst/>
              <a:gdLst/>
              <a:ahLst/>
              <a:cxnLst/>
              <a:rect l="l" t="t" r="r" b="b"/>
              <a:pathLst>
                <a:path w="3578" h="3088" extrusionOk="0">
                  <a:moveTo>
                    <a:pt x="3169" y="0"/>
                  </a:moveTo>
                  <a:cubicBezTo>
                    <a:pt x="3169" y="0"/>
                    <a:pt x="2532" y="1122"/>
                    <a:pt x="105" y="1535"/>
                  </a:cubicBezTo>
                  <a:lnTo>
                    <a:pt x="0" y="3069"/>
                  </a:lnTo>
                  <a:cubicBezTo>
                    <a:pt x="0" y="3069"/>
                    <a:pt x="150" y="3088"/>
                    <a:pt x="396" y="3088"/>
                  </a:cubicBezTo>
                  <a:cubicBezTo>
                    <a:pt x="1096" y="3088"/>
                    <a:pt x="2575" y="2937"/>
                    <a:pt x="3577" y="1772"/>
                  </a:cubicBezTo>
                  <a:lnTo>
                    <a:pt x="3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4"/>
            <p:cNvSpPr/>
            <p:nvPr/>
          </p:nvSpPr>
          <p:spPr>
            <a:xfrm>
              <a:off x="2313250" y="937125"/>
              <a:ext cx="107925" cy="71950"/>
            </a:xfrm>
            <a:custGeom>
              <a:avLst/>
              <a:gdLst/>
              <a:ahLst/>
              <a:cxnLst/>
              <a:rect l="l" t="t" r="r" b="b"/>
              <a:pathLst>
                <a:path w="4317" h="2878" extrusionOk="0">
                  <a:moveTo>
                    <a:pt x="1098" y="0"/>
                  </a:moveTo>
                  <a:lnTo>
                    <a:pt x="0" y="635"/>
                  </a:lnTo>
                  <a:cubicBezTo>
                    <a:pt x="0" y="635"/>
                    <a:pt x="1014" y="2633"/>
                    <a:pt x="3075" y="2877"/>
                  </a:cubicBezTo>
                  <a:lnTo>
                    <a:pt x="4317" y="1547"/>
                  </a:lnTo>
                  <a:lnTo>
                    <a:pt x="4317" y="1547"/>
                  </a:lnTo>
                  <a:cubicBezTo>
                    <a:pt x="4317" y="1547"/>
                    <a:pt x="4250" y="1557"/>
                    <a:pt x="4130" y="1557"/>
                  </a:cubicBezTo>
                  <a:cubicBezTo>
                    <a:pt x="3675" y="1557"/>
                    <a:pt x="2442" y="141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4"/>
            <p:cNvSpPr/>
            <p:nvPr/>
          </p:nvSpPr>
          <p:spPr>
            <a:xfrm>
              <a:off x="2257300" y="1019400"/>
              <a:ext cx="96825" cy="83100"/>
            </a:xfrm>
            <a:custGeom>
              <a:avLst/>
              <a:gdLst/>
              <a:ahLst/>
              <a:cxnLst/>
              <a:rect l="l" t="t" r="r" b="b"/>
              <a:pathLst>
                <a:path w="3873" h="3324" extrusionOk="0">
                  <a:moveTo>
                    <a:pt x="1235" y="1"/>
                  </a:moveTo>
                  <a:lnTo>
                    <a:pt x="1" y="294"/>
                  </a:lnTo>
                  <a:cubicBezTo>
                    <a:pt x="1" y="294"/>
                    <a:pt x="397" y="2497"/>
                    <a:pt x="2301" y="3324"/>
                  </a:cubicBezTo>
                  <a:lnTo>
                    <a:pt x="3872" y="2408"/>
                  </a:lnTo>
                  <a:cubicBezTo>
                    <a:pt x="3872" y="2408"/>
                    <a:pt x="2238" y="1774"/>
                    <a:pt x="1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4"/>
            <p:cNvSpPr/>
            <p:nvPr/>
          </p:nvSpPr>
          <p:spPr>
            <a:xfrm>
              <a:off x="3975025" y="723125"/>
              <a:ext cx="107925" cy="71975"/>
            </a:xfrm>
            <a:custGeom>
              <a:avLst/>
              <a:gdLst/>
              <a:ahLst/>
              <a:cxnLst/>
              <a:rect l="l" t="t" r="r" b="b"/>
              <a:pathLst>
                <a:path w="4317" h="2879" extrusionOk="0">
                  <a:moveTo>
                    <a:pt x="3220" y="1"/>
                  </a:moveTo>
                  <a:cubicBezTo>
                    <a:pt x="1874" y="1412"/>
                    <a:pt x="641" y="1559"/>
                    <a:pt x="186" y="1559"/>
                  </a:cubicBezTo>
                  <a:cubicBezTo>
                    <a:pt x="66" y="1559"/>
                    <a:pt x="0" y="1548"/>
                    <a:pt x="0" y="1548"/>
                  </a:cubicBezTo>
                  <a:lnTo>
                    <a:pt x="0" y="1548"/>
                  </a:lnTo>
                  <a:lnTo>
                    <a:pt x="1243" y="2879"/>
                  </a:lnTo>
                  <a:cubicBezTo>
                    <a:pt x="3304" y="2634"/>
                    <a:pt x="4317" y="637"/>
                    <a:pt x="4317" y="637"/>
                  </a:cubicBezTo>
                  <a:lnTo>
                    <a:pt x="32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4"/>
            <p:cNvSpPr/>
            <p:nvPr/>
          </p:nvSpPr>
          <p:spPr>
            <a:xfrm>
              <a:off x="3736875" y="671825"/>
              <a:ext cx="96825" cy="83100"/>
            </a:xfrm>
            <a:custGeom>
              <a:avLst/>
              <a:gdLst/>
              <a:ahLst/>
              <a:cxnLst/>
              <a:rect l="l" t="t" r="r" b="b"/>
              <a:pathLst>
                <a:path w="3873" h="3324" extrusionOk="0">
                  <a:moveTo>
                    <a:pt x="2638" y="0"/>
                  </a:moveTo>
                  <a:cubicBezTo>
                    <a:pt x="1635" y="1773"/>
                    <a:pt x="1" y="2408"/>
                    <a:pt x="1" y="2408"/>
                  </a:cubicBezTo>
                  <a:lnTo>
                    <a:pt x="1572" y="3323"/>
                  </a:lnTo>
                  <a:cubicBezTo>
                    <a:pt x="3476" y="2496"/>
                    <a:pt x="3872" y="293"/>
                    <a:pt x="3872" y="293"/>
                  </a:cubicBezTo>
                  <a:lnTo>
                    <a:pt x="26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4"/>
            <p:cNvSpPr/>
            <p:nvPr/>
          </p:nvSpPr>
          <p:spPr>
            <a:xfrm>
              <a:off x="5292975" y="2601425"/>
              <a:ext cx="369000" cy="1678900"/>
            </a:xfrm>
            <a:custGeom>
              <a:avLst/>
              <a:gdLst/>
              <a:ahLst/>
              <a:cxnLst/>
              <a:rect l="l" t="t" r="r" b="b"/>
              <a:pathLst>
                <a:path w="14760" h="67156" extrusionOk="0">
                  <a:moveTo>
                    <a:pt x="8905" y="0"/>
                  </a:moveTo>
                  <a:lnTo>
                    <a:pt x="823" y="2757"/>
                  </a:lnTo>
                  <a:cubicBezTo>
                    <a:pt x="823" y="2757"/>
                    <a:pt x="0" y="15669"/>
                    <a:pt x="314" y="26165"/>
                  </a:cubicBezTo>
                  <a:cubicBezTo>
                    <a:pt x="405" y="29191"/>
                    <a:pt x="454" y="31342"/>
                    <a:pt x="450" y="32807"/>
                  </a:cubicBezTo>
                  <a:cubicBezTo>
                    <a:pt x="449" y="33522"/>
                    <a:pt x="608" y="35660"/>
                    <a:pt x="1006" y="37516"/>
                  </a:cubicBezTo>
                  <a:cubicBezTo>
                    <a:pt x="1775" y="47184"/>
                    <a:pt x="2779" y="49455"/>
                    <a:pt x="3932" y="56147"/>
                  </a:cubicBezTo>
                  <a:cubicBezTo>
                    <a:pt x="4058" y="56894"/>
                    <a:pt x="4357" y="58379"/>
                    <a:pt x="4388" y="58873"/>
                  </a:cubicBezTo>
                  <a:cubicBezTo>
                    <a:pt x="4442" y="59496"/>
                    <a:pt x="4731" y="64218"/>
                    <a:pt x="4982" y="65624"/>
                  </a:cubicBezTo>
                  <a:cubicBezTo>
                    <a:pt x="5161" y="66628"/>
                    <a:pt x="6066" y="67156"/>
                    <a:pt x="6977" y="67156"/>
                  </a:cubicBezTo>
                  <a:cubicBezTo>
                    <a:pt x="7936" y="67156"/>
                    <a:pt x="8903" y="66571"/>
                    <a:pt x="9038" y="65342"/>
                  </a:cubicBezTo>
                  <a:cubicBezTo>
                    <a:pt x="9214" y="63745"/>
                    <a:pt x="8790" y="59539"/>
                    <a:pt x="8756" y="58773"/>
                  </a:cubicBezTo>
                  <a:cubicBezTo>
                    <a:pt x="8756" y="58773"/>
                    <a:pt x="8751" y="57411"/>
                    <a:pt x="8739" y="56753"/>
                  </a:cubicBezTo>
                  <a:cubicBezTo>
                    <a:pt x="8735" y="53746"/>
                    <a:pt x="9234" y="47963"/>
                    <a:pt x="9521" y="42745"/>
                  </a:cubicBezTo>
                  <a:cubicBezTo>
                    <a:pt x="9737" y="38808"/>
                    <a:pt x="8924" y="36853"/>
                    <a:pt x="8436" y="34859"/>
                  </a:cubicBezTo>
                  <a:cubicBezTo>
                    <a:pt x="8436" y="34859"/>
                    <a:pt x="9427" y="28480"/>
                    <a:pt x="10631" y="21463"/>
                  </a:cubicBezTo>
                  <a:cubicBezTo>
                    <a:pt x="11834" y="14448"/>
                    <a:pt x="14760" y="6375"/>
                    <a:pt x="8905"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4"/>
            <p:cNvSpPr/>
            <p:nvPr/>
          </p:nvSpPr>
          <p:spPr>
            <a:xfrm>
              <a:off x="5163775" y="3706225"/>
              <a:ext cx="118175" cy="208750"/>
            </a:xfrm>
            <a:custGeom>
              <a:avLst/>
              <a:gdLst/>
              <a:ahLst/>
              <a:cxnLst/>
              <a:rect l="l" t="t" r="r" b="b"/>
              <a:pathLst>
                <a:path w="4727" h="8350" extrusionOk="0">
                  <a:moveTo>
                    <a:pt x="1872" y="1"/>
                  </a:moveTo>
                  <a:cubicBezTo>
                    <a:pt x="1252" y="1352"/>
                    <a:pt x="643" y="2706"/>
                    <a:pt x="1" y="4045"/>
                  </a:cubicBezTo>
                  <a:cubicBezTo>
                    <a:pt x="1100" y="5481"/>
                    <a:pt x="2201" y="6916"/>
                    <a:pt x="3304" y="8349"/>
                  </a:cubicBezTo>
                  <a:cubicBezTo>
                    <a:pt x="3906" y="7487"/>
                    <a:pt x="4355" y="6519"/>
                    <a:pt x="4727" y="5537"/>
                  </a:cubicBezTo>
                  <a:cubicBezTo>
                    <a:pt x="3909" y="3652"/>
                    <a:pt x="3113" y="1650"/>
                    <a:pt x="1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4"/>
            <p:cNvSpPr/>
            <p:nvPr/>
          </p:nvSpPr>
          <p:spPr>
            <a:xfrm>
              <a:off x="5080925" y="3844175"/>
              <a:ext cx="165450" cy="70950"/>
            </a:xfrm>
            <a:custGeom>
              <a:avLst/>
              <a:gdLst/>
              <a:ahLst/>
              <a:cxnLst/>
              <a:rect l="l" t="t" r="r" b="b"/>
              <a:pathLst>
                <a:path w="6618" h="2838" extrusionOk="0">
                  <a:moveTo>
                    <a:pt x="0" y="1"/>
                  </a:moveTo>
                  <a:lnTo>
                    <a:pt x="0" y="1"/>
                  </a:lnTo>
                  <a:cubicBezTo>
                    <a:pt x="727" y="953"/>
                    <a:pt x="1473" y="1891"/>
                    <a:pt x="2210" y="2836"/>
                  </a:cubicBezTo>
                  <a:cubicBezTo>
                    <a:pt x="2902" y="2837"/>
                    <a:pt x="3594" y="2838"/>
                    <a:pt x="4286" y="2838"/>
                  </a:cubicBezTo>
                  <a:cubicBezTo>
                    <a:pt x="5063" y="2838"/>
                    <a:pt x="5840" y="2836"/>
                    <a:pt x="6617" y="2831"/>
                  </a:cubicBezTo>
                  <a:cubicBezTo>
                    <a:pt x="5946" y="1948"/>
                    <a:pt x="5276" y="1066"/>
                    <a:pt x="4605" y="183"/>
                  </a:cubicBezTo>
                  <a:cubicBezTo>
                    <a:pt x="3069" y="140"/>
                    <a:pt x="1535" y="4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4"/>
            <p:cNvSpPr/>
            <p:nvPr/>
          </p:nvSpPr>
          <p:spPr>
            <a:xfrm>
              <a:off x="4969300" y="3653250"/>
              <a:ext cx="258250" cy="444375"/>
            </a:xfrm>
            <a:custGeom>
              <a:avLst/>
              <a:gdLst/>
              <a:ahLst/>
              <a:cxnLst/>
              <a:rect l="l" t="t" r="r" b="b"/>
              <a:pathLst>
                <a:path w="10330" h="17775" extrusionOk="0">
                  <a:moveTo>
                    <a:pt x="6357" y="0"/>
                  </a:moveTo>
                  <a:cubicBezTo>
                    <a:pt x="6197" y="0"/>
                    <a:pt x="6005" y="74"/>
                    <a:pt x="5749" y="263"/>
                  </a:cubicBezTo>
                  <a:cubicBezTo>
                    <a:pt x="4830" y="942"/>
                    <a:pt x="3328" y="2401"/>
                    <a:pt x="2303" y="3277"/>
                  </a:cubicBezTo>
                  <a:cubicBezTo>
                    <a:pt x="2083" y="3465"/>
                    <a:pt x="2122" y="3851"/>
                    <a:pt x="2210" y="4220"/>
                  </a:cubicBezTo>
                  <a:cubicBezTo>
                    <a:pt x="2778" y="6625"/>
                    <a:pt x="3094" y="8787"/>
                    <a:pt x="3152" y="11205"/>
                  </a:cubicBezTo>
                  <a:cubicBezTo>
                    <a:pt x="3196" y="13054"/>
                    <a:pt x="1" y="16143"/>
                    <a:pt x="2179" y="17551"/>
                  </a:cubicBezTo>
                  <a:cubicBezTo>
                    <a:pt x="2420" y="17706"/>
                    <a:pt x="2747" y="17775"/>
                    <a:pt x="3126" y="17775"/>
                  </a:cubicBezTo>
                  <a:cubicBezTo>
                    <a:pt x="4764" y="17775"/>
                    <a:pt x="7390" y="16498"/>
                    <a:pt x="8340" y="15411"/>
                  </a:cubicBezTo>
                  <a:cubicBezTo>
                    <a:pt x="9804" y="13735"/>
                    <a:pt x="9847" y="12170"/>
                    <a:pt x="9404" y="10258"/>
                  </a:cubicBezTo>
                  <a:cubicBezTo>
                    <a:pt x="9039" y="8678"/>
                    <a:pt x="8997" y="7641"/>
                    <a:pt x="9366" y="6315"/>
                  </a:cubicBezTo>
                  <a:cubicBezTo>
                    <a:pt x="9736" y="4989"/>
                    <a:pt x="10329" y="3145"/>
                    <a:pt x="9572" y="2108"/>
                  </a:cubicBezTo>
                  <a:cubicBezTo>
                    <a:pt x="9035" y="1371"/>
                    <a:pt x="8108" y="1023"/>
                    <a:pt x="7551" y="763"/>
                  </a:cubicBezTo>
                  <a:cubicBezTo>
                    <a:pt x="6977" y="496"/>
                    <a:pt x="6772" y="0"/>
                    <a:pt x="6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4"/>
            <p:cNvSpPr/>
            <p:nvPr/>
          </p:nvSpPr>
          <p:spPr>
            <a:xfrm>
              <a:off x="4802050" y="2585475"/>
              <a:ext cx="561925" cy="1183325"/>
            </a:xfrm>
            <a:custGeom>
              <a:avLst/>
              <a:gdLst/>
              <a:ahLst/>
              <a:cxnLst/>
              <a:rect l="l" t="t" r="r" b="b"/>
              <a:pathLst>
                <a:path w="22477" h="47333" extrusionOk="0">
                  <a:moveTo>
                    <a:pt x="15194" y="1"/>
                  </a:moveTo>
                  <a:cubicBezTo>
                    <a:pt x="14827" y="1"/>
                    <a:pt x="14458" y="194"/>
                    <a:pt x="14082" y="638"/>
                  </a:cubicBezTo>
                  <a:cubicBezTo>
                    <a:pt x="12301" y="2743"/>
                    <a:pt x="3709" y="13406"/>
                    <a:pt x="1468" y="17056"/>
                  </a:cubicBezTo>
                  <a:cubicBezTo>
                    <a:pt x="1" y="19449"/>
                    <a:pt x="1021" y="22585"/>
                    <a:pt x="1820" y="25238"/>
                  </a:cubicBezTo>
                  <a:cubicBezTo>
                    <a:pt x="2882" y="28761"/>
                    <a:pt x="4389" y="32784"/>
                    <a:pt x="5272" y="35375"/>
                  </a:cubicBezTo>
                  <a:cubicBezTo>
                    <a:pt x="6923" y="40214"/>
                    <a:pt x="8145" y="42761"/>
                    <a:pt x="9472" y="46967"/>
                  </a:cubicBezTo>
                  <a:cubicBezTo>
                    <a:pt x="9723" y="47230"/>
                    <a:pt x="10039" y="47332"/>
                    <a:pt x="10377" y="47332"/>
                  </a:cubicBezTo>
                  <a:cubicBezTo>
                    <a:pt x="11071" y="47332"/>
                    <a:pt x="11859" y="46902"/>
                    <a:pt x="12369" y="46540"/>
                  </a:cubicBezTo>
                  <a:cubicBezTo>
                    <a:pt x="13020" y="46078"/>
                    <a:pt x="13722" y="44443"/>
                    <a:pt x="13638" y="43616"/>
                  </a:cubicBezTo>
                  <a:cubicBezTo>
                    <a:pt x="13395" y="41231"/>
                    <a:pt x="13428" y="40844"/>
                    <a:pt x="13124" y="38046"/>
                  </a:cubicBezTo>
                  <a:cubicBezTo>
                    <a:pt x="12644" y="33614"/>
                    <a:pt x="12742" y="26697"/>
                    <a:pt x="9734" y="22697"/>
                  </a:cubicBezTo>
                  <a:cubicBezTo>
                    <a:pt x="14242" y="17698"/>
                    <a:pt x="19185" y="14189"/>
                    <a:pt x="22476" y="8337"/>
                  </a:cubicBezTo>
                  <a:cubicBezTo>
                    <a:pt x="19455" y="6721"/>
                    <a:pt x="17360" y="1"/>
                    <a:pt x="15194"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4"/>
            <p:cNvSpPr/>
            <p:nvPr/>
          </p:nvSpPr>
          <p:spPr>
            <a:xfrm>
              <a:off x="5353925" y="4057925"/>
              <a:ext cx="213350" cy="448650"/>
            </a:xfrm>
            <a:custGeom>
              <a:avLst/>
              <a:gdLst/>
              <a:ahLst/>
              <a:cxnLst/>
              <a:rect l="l" t="t" r="r" b="b"/>
              <a:pathLst>
                <a:path w="8534" h="17946" extrusionOk="0">
                  <a:moveTo>
                    <a:pt x="1870" y="1"/>
                  </a:moveTo>
                  <a:cubicBezTo>
                    <a:pt x="1312" y="68"/>
                    <a:pt x="1280" y="517"/>
                    <a:pt x="1265" y="2699"/>
                  </a:cubicBezTo>
                  <a:cubicBezTo>
                    <a:pt x="1252" y="4336"/>
                    <a:pt x="1245" y="7219"/>
                    <a:pt x="839" y="9673"/>
                  </a:cubicBezTo>
                  <a:cubicBezTo>
                    <a:pt x="432" y="12127"/>
                    <a:pt x="0" y="14740"/>
                    <a:pt x="2006" y="16931"/>
                  </a:cubicBezTo>
                  <a:cubicBezTo>
                    <a:pt x="2576" y="17553"/>
                    <a:pt x="3324" y="17945"/>
                    <a:pt x="4100" y="17945"/>
                  </a:cubicBezTo>
                  <a:cubicBezTo>
                    <a:pt x="4919" y="17945"/>
                    <a:pt x="5769" y="17507"/>
                    <a:pt x="6469" y="16441"/>
                  </a:cubicBezTo>
                  <a:cubicBezTo>
                    <a:pt x="7732" y="14516"/>
                    <a:pt x="8533" y="12687"/>
                    <a:pt x="7918" y="10497"/>
                  </a:cubicBezTo>
                  <a:cubicBezTo>
                    <a:pt x="7397" y="8641"/>
                    <a:pt x="7019" y="6879"/>
                    <a:pt x="6948" y="4723"/>
                  </a:cubicBezTo>
                  <a:cubicBezTo>
                    <a:pt x="6848" y="1683"/>
                    <a:pt x="7020" y="57"/>
                    <a:pt x="6332" y="57"/>
                  </a:cubicBezTo>
                  <a:cubicBezTo>
                    <a:pt x="6330" y="57"/>
                    <a:pt x="6328" y="57"/>
                    <a:pt x="6326" y="57"/>
                  </a:cubicBezTo>
                  <a:lnTo>
                    <a:pt x="6318" y="513"/>
                  </a:lnTo>
                  <a:cubicBezTo>
                    <a:pt x="6092" y="916"/>
                    <a:pt x="5407" y="1439"/>
                    <a:pt x="4161" y="1490"/>
                  </a:cubicBezTo>
                  <a:cubicBezTo>
                    <a:pt x="4092" y="1493"/>
                    <a:pt x="4024" y="1494"/>
                    <a:pt x="3959" y="1494"/>
                  </a:cubicBezTo>
                  <a:cubicBezTo>
                    <a:pt x="2723" y="1494"/>
                    <a:pt x="2141" y="1018"/>
                    <a:pt x="1949" y="613"/>
                  </a:cubicBezTo>
                  <a:cubicBezTo>
                    <a:pt x="1936" y="410"/>
                    <a:pt x="1902" y="207"/>
                    <a:pt x="1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4"/>
            <p:cNvSpPr/>
            <p:nvPr/>
          </p:nvSpPr>
          <p:spPr>
            <a:xfrm>
              <a:off x="4792775" y="2551050"/>
              <a:ext cx="854150" cy="1251400"/>
            </a:xfrm>
            <a:custGeom>
              <a:avLst/>
              <a:gdLst/>
              <a:ahLst/>
              <a:cxnLst/>
              <a:rect l="l" t="t" r="r" b="b"/>
              <a:pathLst>
                <a:path w="34166" h="50056" extrusionOk="0">
                  <a:moveTo>
                    <a:pt x="14694" y="1"/>
                  </a:moveTo>
                  <a:cubicBezTo>
                    <a:pt x="13802" y="1677"/>
                    <a:pt x="10764" y="5206"/>
                    <a:pt x="7217" y="10057"/>
                  </a:cubicBezTo>
                  <a:cubicBezTo>
                    <a:pt x="4761" y="13417"/>
                    <a:pt x="454" y="18510"/>
                    <a:pt x="227" y="21012"/>
                  </a:cubicBezTo>
                  <a:cubicBezTo>
                    <a:pt x="1" y="23515"/>
                    <a:pt x="6039" y="38506"/>
                    <a:pt x="6039" y="38506"/>
                  </a:cubicBezTo>
                  <a:cubicBezTo>
                    <a:pt x="6039" y="38506"/>
                    <a:pt x="6548" y="38566"/>
                    <a:pt x="7315" y="38566"/>
                  </a:cubicBezTo>
                  <a:cubicBezTo>
                    <a:pt x="8962" y="38566"/>
                    <a:pt x="11799" y="38291"/>
                    <a:pt x="13351" y="36561"/>
                  </a:cubicBezTo>
                  <a:cubicBezTo>
                    <a:pt x="13429" y="32365"/>
                    <a:pt x="12892" y="27271"/>
                    <a:pt x="10661" y="24306"/>
                  </a:cubicBezTo>
                  <a:cubicBezTo>
                    <a:pt x="11650" y="23303"/>
                    <a:pt x="18812" y="15841"/>
                    <a:pt x="20119" y="14282"/>
                  </a:cubicBezTo>
                  <a:lnTo>
                    <a:pt x="20119" y="14282"/>
                  </a:lnTo>
                  <a:cubicBezTo>
                    <a:pt x="20119" y="14283"/>
                    <a:pt x="19902" y="21627"/>
                    <a:pt x="19889" y="25792"/>
                  </a:cubicBezTo>
                  <a:cubicBezTo>
                    <a:pt x="19874" y="29958"/>
                    <a:pt x="20360" y="38286"/>
                    <a:pt x="20712" y="40939"/>
                  </a:cubicBezTo>
                  <a:cubicBezTo>
                    <a:pt x="21064" y="43594"/>
                    <a:pt x="21561" y="47555"/>
                    <a:pt x="21768" y="48805"/>
                  </a:cubicBezTo>
                  <a:cubicBezTo>
                    <a:pt x="21768" y="48805"/>
                    <a:pt x="23121" y="50055"/>
                    <a:pt x="25410" y="50055"/>
                  </a:cubicBezTo>
                  <a:cubicBezTo>
                    <a:pt x="26593" y="50055"/>
                    <a:pt x="28025" y="49722"/>
                    <a:pt x="29650" y="48710"/>
                  </a:cubicBezTo>
                  <a:cubicBezTo>
                    <a:pt x="29650" y="48710"/>
                    <a:pt x="30112" y="44510"/>
                    <a:pt x="29961" y="42654"/>
                  </a:cubicBezTo>
                  <a:cubicBezTo>
                    <a:pt x="29811" y="40797"/>
                    <a:pt x="29182" y="38561"/>
                    <a:pt x="28803" y="36964"/>
                  </a:cubicBezTo>
                  <a:cubicBezTo>
                    <a:pt x="28803" y="36964"/>
                    <a:pt x="30654" y="25662"/>
                    <a:pt x="31554" y="20652"/>
                  </a:cubicBezTo>
                  <a:cubicBezTo>
                    <a:pt x="32454" y="15643"/>
                    <a:pt x="34166" y="7987"/>
                    <a:pt x="29636" y="635"/>
                  </a:cubicBezTo>
                  <a:lnTo>
                    <a:pt x="29636" y="635"/>
                  </a:lnTo>
                  <a:cubicBezTo>
                    <a:pt x="29636" y="636"/>
                    <a:pt x="26347" y="1717"/>
                    <a:pt x="22326" y="1717"/>
                  </a:cubicBezTo>
                  <a:cubicBezTo>
                    <a:pt x="19861" y="1717"/>
                    <a:pt x="17120" y="1311"/>
                    <a:pt x="14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4"/>
            <p:cNvSpPr/>
            <p:nvPr/>
          </p:nvSpPr>
          <p:spPr>
            <a:xfrm>
              <a:off x="5125000" y="2809875"/>
              <a:ext cx="170750" cy="280700"/>
            </a:xfrm>
            <a:custGeom>
              <a:avLst/>
              <a:gdLst/>
              <a:ahLst/>
              <a:cxnLst/>
              <a:rect l="l" t="t" r="r" b="b"/>
              <a:pathLst>
                <a:path w="6830" h="11228" extrusionOk="0">
                  <a:moveTo>
                    <a:pt x="2765" y="1"/>
                  </a:moveTo>
                  <a:cubicBezTo>
                    <a:pt x="2765" y="1"/>
                    <a:pt x="3390" y="2507"/>
                    <a:pt x="5090" y="3931"/>
                  </a:cubicBezTo>
                  <a:lnTo>
                    <a:pt x="0" y="11227"/>
                  </a:lnTo>
                  <a:lnTo>
                    <a:pt x="6830" y="3931"/>
                  </a:lnTo>
                  <a:cubicBezTo>
                    <a:pt x="6830" y="3931"/>
                    <a:pt x="3954" y="2109"/>
                    <a:pt x="2765"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4"/>
            <p:cNvSpPr/>
            <p:nvPr/>
          </p:nvSpPr>
          <p:spPr>
            <a:xfrm>
              <a:off x="4810850" y="1144725"/>
              <a:ext cx="495300" cy="1041500"/>
            </a:xfrm>
            <a:custGeom>
              <a:avLst/>
              <a:gdLst/>
              <a:ahLst/>
              <a:cxnLst/>
              <a:rect l="l" t="t" r="r" b="b"/>
              <a:pathLst>
                <a:path w="19812" h="41660" extrusionOk="0">
                  <a:moveTo>
                    <a:pt x="4932" y="0"/>
                  </a:moveTo>
                  <a:cubicBezTo>
                    <a:pt x="4527" y="0"/>
                    <a:pt x="4006" y="86"/>
                    <a:pt x="3351" y="267"/>
                  </a:cubicBezTo>
                  <a:cubicBezTo>
                    <a:pt x="1505" y="778"/>
                    <a:pt x="360" y="2334"/>
                    <a:pt x="136" y="6790"/>
                  </a:cubicBezTo>
                  <a:cubicBezTo>
                    <a:pt x="72" y="8074"/>
                    <a:pt x="0" y="10731"/>
                    <a:pt x="172" y="12351"/>
                  </a:cubicBezTo>
                  <a:cubicBezTo>
                    <a:pt x="534" y="15773"/>
                    <a:pt x="925" y="19050"/>
                    <a:pt x="1380" y="21882"/>
                  </a:cubicBezTo>
                  <a:cubicBezTo>
                    <a:pt x="1583" y="23138"/>
                    <a:pt x="1926" y="24370"/>
                    <a:pt x="2439" y="25536"/>
                  </a:cubicBezTo>
                  <a:cubicBezTo>
                    <a:pt x="5994" y="33635"/>
                    <a:pt x="10818" y="36462"/>
                    <a:pt x="13055" y="41659"/>
                  </a:cubicBezTo>
                  <a:cubicBezTo>
                    <a:pt x="15905" y="41431"/>
                    <a:pt x="19812" y="36688"/>
                    <a:pt x="17655" y="33771"/>
                  </a:cubicBezTo>
                  <a:cubicBezTo>
                    <a:pt x="15218" y="32776"/>
                    <a:pt x="7271" y="24338"/>
                    <a:pt x="6775" y="20745"/>
                  </a:cubicBezTo>
                  <a:cubicBezTo>
                    <a:pt x="6334" y="17555"/>
                    <a:pt x="4552" y="12599"/>
                    <a:pt x="4600" y="9938"/>
                  </a:cubicBezTo>
                  <a:cubicBezTo>
                    <a:pt x="4608" y="9495"/>
                    <a:pt x="4800" y="9081"/>
                    <a:pt x="5098" y="8753"/>
                  </a:cubicBezTo>
                  <a:cubicBezTo>
                    <a:pt x="5963" y="7801"/>
                    <a:pt x="5954" y="7045"/>
                    <a:pt x="6504" y="5998"/>
                  </a:cubicBezTo>
                  <a:cubicBezTo>
                    <a:pt x="6933" y="5181"/>
                    <a:pt x="7409" y="4873"/>
                    <a:pt x="7270" y="4692"/>
                  </a:cubicBezTo>
                  <a:cubicBezTo>
                    <a:pt x="7158" y="4547"/>
                    <a:pt x="6898" y="4375"/>
                    <a:pt x="6552" y="4375"/>
                  </a:cubicBezTo>
                  <a:cubicBezTo>
                    <a:pt x="6344" y="4375"/>
                    <a:pt x="6105" y="4437"/>
                    <a:pt x="5849" y="4603"/>
                  </a:cubicBezTo>
                  <a:cubicBezTo>
                    <a:pt x="5503" y="4827"/>
                    <a:pt x="5281" y="5087"/>
                    <a:pt x="4785" y="5649"/>
                  </a:cubicBezTo>
                  <a:cubicBezTo>
                    <a:pt x="4785" y="5649"/>
                    <a:pt x="4906" y="4391"/>
                    <a:pt x="5603" y="2767"/>
                  </a:cubicBezTo>
                  <a:cubicBezTo>
                    <a:pt x="6338" y="1055"/>
                    <a:pt x="6350" y="0"/>
                    <a:pt x="4932"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4"/>
            <p:cNvSpPr/>
            <p:nvPr/>
          </p:nvSpPr>
          <p:spPr>
            <a:xfrm>
              <a:off x="5058175" y="1988850"/>
              <a:ext cx="545625" cy="771625"/>
            </a:xfrm>
            <a:custGeom>
              <a:avLst/>
              <a:gdLst/>
              <a:ahLst/>
              <a:cxnLst/>
              <a:rect l="l" t="t" r="r" b="b"/>
              <a:pathLst>
                <a:path w="21825" h="30865" extrusionOk="0">
                  <a:moveTo>
                    <a:pt x="8124" y="1"/>
                  </a:moveTo>
                  <a:cubicBezTo>
                    <a:pt x="6171" y="1"/>
                    <a:pt x="4089" y="2555"/>
                    <a:pt x="1935" y="7004"/>
                  </a:cubicBezTo>
                  <a:cubicBezTo>
                    <a:pt x="843" y="9262"/>
                    <a:pt x="1" y="12330"/>
                    <a:pt x="3004" y="15139"/>
                  </a:cubicBezTo>
                  <a:cubicBezTo>
                    <a:pt x="3183" y="16783"/>
                    <a:pt x="3486" y="19033"/>
                    <a:pt x="3741" y="20227"/>
                  </a:cubicBezTo>
                  <a:lnTo>
                    <a:pt x="1101" y="25973"/>
                  </a:lnTo>
                  <a:cubicBezTo>
                    <a:pt x="1101" y="25973"/>
                    <a:pt x="3818" y="30865"/>
                    <a:pt x="9318" y="30865"/>
                  </a:cubicBezTo>
                  <a:cubicBezTo>
                    <a:pt x="9474" y="30865"/>
                    <a:pt x="9632" y="30861"/>
                    <a:pt x="9792" y="30853"/>
                  </a:cubicBezTo>
                  <a:cubicBezTo>
                    <a:pt x="15609" y="30560"/>
                    <a:pt x="17954" y="27024"/>
                    <a:pt x="17954" y="27024"/>
                  </a:cubicBezTo>
                  <a:cubicBezTo>
                    <a:pt x="19679" y="29034"/>
                    <a:pt x="21825" y="29526"/>
                    <a:pt x="21825" y="29526"/>
                  </a:cubicBezTo>
                  <a:cubicBezTo>
                    <a:pt x="21277" y="25595"/>
                    <a:pt x="18266" y="19540"/>
                    <a:pt x="18266" y="19540"/>
                  </a:cubicBezTo>
                  <a:lnTo>
                    <a:pt x="18487" y="16231"/>
                  </a:lnTo>
                  <a:lnTo>
                    <a:pt x="20975" y="10854"/>
                  </a:lnTo>
                  <a:cubicBezTo>
                    <a:pt x="21466" y="7346"/>
                    <a:pt x="21287" y="7004"/>
                    <a:pt x="21172" y="4891"/>
                  </a:cubicBezTo>
                  <a:cubicBezTo>
                    <a:pt x="21067" y="2962"/>
                    <a:pt x="21121" y="1644"/>
                    <a:pt x="19300" y="1245"/>
                  </a:cubicBezTo>
                  <a:cubicBezTo>
                    <a:pt x="18586" y="1089"/>
                    <a:pt x="16568" y="755"/>
                    <a:pt x="13615" y="405"/>
                  </a:cubicBezTo>
                  <a:lnTo>
                    <a:pt x="8208" y="2"/>
                  </a:lnTo>
                  <a:cubicBezTo>
                    <a:pt x="8180" y="1"/>
                    <a:pt x="8152" y="1"/>
                    <a:pt x="8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4"/>
            <p:cNvSpPr/>
            <p:nvPr/>
          </p:nvSpPr>
          <p:spPr>
            <a:xfrm>
              <a:off x="5219700" y="2324600"/>
              <a:ext cx="222750" cy="87725"/>
            </a:xfrm>
            <a:custGeom>
              <a:avLst/>
              <a:gdLst/>
              <a:ahLst/>
              <a:cxnLst/>
              <a:rect l="l" t="t" r="r" b="b"/>
              <a:pathLst>
                <a:path w="8910" h="3509" extrusionOk="0">
                  <a:moveTo>
                    <a:pt x="1" y="0"/>
                  </a:moveTo>
                  <a:cubicBezTo>
                    <a:pt x="1" y="1"/>
                    <a:pt x="171" y="3509"/>
                    <a:pt x="4295" y="3509"/>
                  </a:cubicBezTo>
                  <a:cubicBezTo>
                    <a:pt x="4319" y="3509"/>
                    <a:pt x="4343" y="3508"/>
                    <a:pt x="4367" y="3508"/>
                  </a:cubicBezTo>
                  <a:cubicBezTo>
                    <a:pt x="8557" y="3468"/>
                    <a:pt x="8910" y="60"/>
                    <a:pt x="8910" y="60"/>
                  </a:cubicBezTo>
                  <a:lnTo>
                    <a:pt x="8910" y="60"/>
                  </a:lnTo>
                  <a:cubicBezTo>
                    <a:pt x="8910" y="60"/>
                    <a:pt x="7767" y="2659"/>
                    <a:pt x="4473" y="2659"/>
                  </a:cubicBezTo>
                  <a:cubicBezTo>
                    <a:pt x="4435" y="2659"/>
                    <a:pt x="4396" y="2659"/>
                    <a:pt x="4357" y="2658"/>
                  </a:cubicBezTo>
                  <a:cubicBezTo>
                    <a:pt x="1265" y="2601"/>
                    <a:pt x="1" y="1"/>
                    <a:pt x="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4"/>
            <p:cNvSpPr/>
            <p:nvPr/>
          </p:nvSpPr>
          <p:spPr>
            <a:xfrm>
              <a:off x="5112050" y="1418350"/>
              <a:ext cx="898225" cy="548475"/>
            </a:xfrm>
            <a:custGeom>
              <a:avLst/>
              <a:gdLst/>
              <a:ahLst/>
              <a:cxnLst/>
              <a:rect l="l" t="t" r="r" b="b"/>
              <a:pathLst>
                <a:path w="35929" h="21939" extrusionOk="0">
                  <a:moveTo>
                    <a:pt x="30309" y="0"/>
                  </a:moveTo>
                  <a:cubicBezTo>
                    <a:pt x="29103" y="0"/>
                    <a:pt x="27877" y="465"/>
                    <a:pt x="26834" y="1110"/>
                  </a:cubicBezTo>
                  <a:cubicBezTo>
                    <a:pt x="25394" y="2000"/>
                    <a:pt x="24736" y="3442"/>
                    <a:pt x="23350" y="4585"/>
                  </a:cubicBezTo>
                  <a:cubicBezTo>
                    <a:pt x="22441" y="5336"/>
                    <a:pt x="21446" y="5791"/>
                    <a:pt x="20344" y="5791"/>
                  </a:cubicBezTo>
                  <a:cubicBezTo>
                    <a:pt x="19968" y="5791"/>
                    <a:pt x="19580" y="5738"/>
                    <a:pt x="19178" y="5626"/>
                  </a:cubicBezTo>
                  <a:cubicBezTo>
                    <a:pt x="17547" y="5172"/>
                    <a:pt x="16536" y="3946"/>
                    <a:pt x="14557" y="2921"/>
                  </a:cubicBezTo>
                  <a:cubicBezTo>
                    <a:pt x="13590" y="2421"/>
                    <a:pt x="11915" y="1692"/>
                    <a:pt x="9801" y="1692"/>
                  </a:cubicBezTo>
                  <a:cubicBezTo>
                    <a:pt x="8430" y="1692"/>
                    <a:pt x="6874" y="1999"/>
                    <a:pt x="5207" y="2872"/>
                  </a:cubicBezTo>
                  <a:cubicBezTo>
                    <a:pt x="2408" y="4340"/>
                    <a:pt x="947" y="6106"/>
                    <a:pt x="484" y="8852"/>
                  </a:cubicBezTo>
                  <a:cubicBezTo>
                    <a:pt x="0" y="11715"/>
                    <a:pt x="601" y="13909"/>
                    <a:pt x="2115" y="15651"/>
                  </a:cubicBezTo>
                  <a:cubicBezTo>
                    <a:pt x="3655" y="17425"/>
                    <a:pt x="4341" y="18368"/>
                    <a:pt x="6465" y="19460"/>
                  </a:cubicBezTo>
                  <a:cubicBezTo>
                    <a:pt x="9643" y="21092"/>
                    <a:pt x="13181" y="21938"/>
                    <a:pt x="16730" y="21938"/>
                  </a:cubicBezTo>
                  <a:cubicBezTo>
                    <a:pt x="18912" y="21938"/>
                    <a:pt x="21098" y="21618"/>
                    <a:pt x="23205" y="20964"/>
                  </a:cubicBezTo>
                  <a:cubicBezTo>
                    <a:pt x="27685" y="19575"/>
                    <a:pt x="31698" y="16643"/>
                    <a:pt x="34248" y="12707"/>
                  </a:cubicBezTo>
                  <a:cubicBezTo>
                    <a:pt x="35690" y="10481"/>
                    <a:pt x="35928" y="7625"/>
                    <a:pt x="35290" y="5086"/>
                  </a:cubicBezTo>
                  <a:cubicBezTo>
                    <a:pt x="34774" y="3039"/>
                    <a:pt x="33664" y="897"/>
                    <a:pt x="31664" y="218"/>
                  </a:cubicBezTo>
                  <a:cubicBezTo>
                    <a:pt x="31223" y="68"/>
                    <a:pt x="30767" y="0"/>
                    <a:pt x="30309"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4"/>
            <p:cNvSpPr/>
            <p:nvPr/>
          </p:nvSpPr>
          <p:spPr>
            <a:xfrm>
              <a:off x="5112050" y="1418350"/>
              <a:ext cx="898225" cy="548475"/>
            </a:xfrm>
            <a:custGeom>
              <a:avLst/>
              <a:gdLst/>
              <a:ahLst/>
              <a:cxnLst/>
              <a:rect l="l" t="t" r="r" b="b"/>
              <a:pathLst>
                <a:path w="35929" h="21939" extrusionOk="0">
                  <a:moveTo>
                    <a:pt x="30309" y="0"/>
                  </a:moveTo>
                  <a:cubicBezTo>
                    <a:pt x="29103" y="0"/>
                    <a:pt x="27877" y="465"/>
                    <a:pt x="26834" y="1110"/>
                  </a:cubicBezTo>
                  <a:cubicBezTo>
                    <a:pt x="25394" y="2000"/>
                    <a:pt x="24736" y="3442"/>
                    <a:pt x="23350" y="4585"/>
                  </a:cubicBezTo>
                  <a:cubicBezTo>
                    <a:pt x="22441" y="5336"/>
                    <a:pt x="21446" y="5791"/>
                    <a:pt x="20344" y="5791"/>
                  </a:cubicBezTo>
                  <a:cubicBezTo>
                    <a:pt x="19968" y="5791"/>
                    <a:pt x="19580" y="5738"/>
                    <a:pt x="19178" y="5626"/>
                  </a:cubicBezTo>
                  <a:cubicBezTo>
                    <a:pt x="17547" y="5172"/>
                    <a:pt x="16536" y="3946"/>
                    <a:pt x="14557" y="2921"/>
                  </a:cubicBezTo>
                  <a:cubicBezTo>
                    <a:pt x="13590" y="2421"/>
                    <a:pt x="11915" y="1692"/>
                    <a:pt x="9801" y="1692"/>
                  </a:cubicBezTo>
                  <a:cubicBezTo>
                    <a:pt x="8430" y="1692"/>
                    <a:pt x="6874" y="1999"/>
                    <a:pt x="5207" y="2872"/>
                  </a:cubicBezTo>
                  <a:cubicBezTo>
                    <a:pt x="2408" y="4340"/>
                    <a:pt x="947" y="6106"/>
                    <a:pt x="484" y="8852"/>
                  </a:cubicBezTo>
                  <a:cubicBezTo>
                    <a:pt x="0" y="11715"/>
                    <a:pt x="601" y="13909"/>
                    <a:pt x="2115" y="15651"/>
                  </a:cubicBezTo>
                  <a:cubicBezTo>
                    <a:pt x="3655" y="17425"/>
                    <a:pt x="4341" y="18368"/>
                    <a:pt x="6465" y="19460"/>
                  </a:cubicBezTo>
                  <a:cubicBezTo>
                    <a:pt x="9643" y="21092"/>
                    <a:pt x="13181" y="21938"/>
                    <a:pt x="16730" y="21938"/>
                  </a:cubicBezTo>
                  <a:cubicBezTo>
                    <a:pt x="18912" y="21938"/>
                    <a:pt x="21098" y="21618"/>
                    <a:pt x="23205" y="20964"/>
                  </a:cubicBezTo>
                  <a:cubicBezTo>
                    <a:pt x="27685" y="19575"/>
                    <a:pt x="31698" y="16643"/>
                    <a:pt x="34248" y="12707"/>
                  </a:cubicBezTo>
                  <a:cubicBezTo>
                    <a:pt x="35690" y="10481"/>
                    <a:pt x="35928" y="7625"/>
                    <a:pt x="35290" y="5086"/>
                  </a:cubicBezTo>
                  <a:cubicBezTo>
                    <a:pt x="34774" y="3039"/>
                    <a:pt x="33664" y="897"/>
                    <a:pt x="31664" y="218"/>
                  </a:cubicBezTo>
                  <a:cubicBezTo>
                    <a:pt x="31223" y="68"/>
                    <a:pt x="30767" y="0"/>
                    <a:pt x="30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4"/>
            <p:cNvSpPr/>
            <p:nvPr/>
          </p:nvSpPr>
          <p:spPr>
            <a:xfrm>
              <a:off x="5164825" y="1577875"/>
              <a:ext cx="389025" cy="542825"/>
            </a:xfrm>
            <a:custGeom>
              <a:avLst/>
              <a:gdLst/>
              <a:ahLst/>
              <a:cxnLst/>
              <a:rect l="l" t="t" r="r" b="b"/>
              <a:pathLst>
                <a:path w="15561" h="21713" extrusionOk="0">
                  <a:moveTo>
                    <a:pt x="2344" y="0"/>
                  </a:moveTo>
                  <a:cubicBezTo>
                    <a:pt x="1319" y="573"/>
                    <a:pt x="9" y="3086"/>
                    <a:pt x="4" y="8420"/>
                  </a:cubicBezTo>
                  <a:cubicBezTo>
                    <a:pt x="0" y="12941"/>
                    <a:pt x="1437" y="14092"/>
                    <a:pt x="2164" y="14431"/>
                  </a:cubicBezTo>
                  <a:cubicBezTo>
                    <a:pt x="2471" y="14574"/>
                    <a:pt x="2901" y="14628"/>
                    <a:pt x="3399" y="14628"/>
                  </a:cubicBezTo>
                  <a:cubicBezTo>
                    <a:pt x="4083" y="14628"/>
                    <a:pt x="4898" y="14526"/>
                    <a:pt x="5699" y="14412"/>
                  </a:cubicBezTo>
                  <a:lnTo>
                    <a:pt x="5699" y="14412"/>
                  </a:lnTo>
                  <a:lnTo>
                    <a:pt x="5634" y="17123"/>
                  </a:lnTo>
                  <a:cubicBezTo>
                    <a:pt x="5634" y="17123"/>
                    <a:pt x="1724" y="21196"/>
                    <a:pt x="4883" y="21676"/>
                  </a:cubicBezTo>
                  <a:cubicBezTo>
                    <a:pt x="5050" y="21701"/>
                    <a:pt x="5222" y="21713"/>
                    <a:pt x="5397" y="21713"/>
                  </a:cubicBezTo>
                  <a:cubicBezTo>
                    <a:pt x="6880" y="21713"/>
                    <a:pt x="8624" y="20855"/>
                    <a:pt x="9848" y="19933"/>
                  </a:cubicBezTo>
                  <a:cubicBezTo>
                    <a:pt x="11247" y="18880"/>
                    <a:pt x="11670" y="17128"/>
                    <a:pt x="11670" y="17128"/>
                  </a:cubicBezTo>
                  <a:lnTo>
                    <a:pt x="11782" y="11230"/>
                  </a:lnTo>
                  <a:cubicBezTo>
                    <a:pt x="11782" y="11230"/>
                    <a:pt x="12049" y="11501"/>
                    <a:pt x="12546" y="11501"/>
                  </a:cubicBezTo>
                  <a:cubicBezTo>
                    <a:pt x="12907" y="11501"/>
                    <a:pt x="13389" y="11359"/>
                    <a:pt x="13979" y="10868"/>
                  </a:cubicBezTo>
                  <a:cubicBezTo>
                    <a:pt x="15139" y="9902"/>
                    <a:pt x="15561" y="8236"/>
                    <a:pt x="14698" y="7317"/>
                  </a:cubicBezTo>
                  <a:cubicBezTo>
                    <a:pt x="14341" y="6936"/>
                    <a:pt x="13850" y="6748"/>
                    <a:pt x="13352" y="6748"/>
                  </a:cubicBezTo>
                  <a:cubicBezTo>
                    <a:pt x="12645" y="6748"/>
                    <a:pt x="11921" y="7126"/>
                    <a:pt x="11535" y="7869"/>
                  </a:cubicBezTo>
                  <a:cubicBezTo>
                    <a:pt x="11535" y="7869"/>
                    <a:pt x="11532" y="7869"/>
                    <a:pt x="11527" y="7869"/>
                  </a:cubicBezTo>
                  <a:cubicBezTo>
                    <a:pt x="11442" y="7869"/>
                    <a:pt x="10680" y="7828"/>
                    <a:pt x="9952" y="6394"/>
                  </a:cubicBezTo>
                  <a:cubicBezTo>
                    <a:pt x="9952" y="6394"/>
                    <a:pt x="9769" y="6424"/>
                    <a:pt x="9453" y="6424"/>
                  </a:cubicBezTo>
                  <a:cubicBezTo>
                    <a:pt x="8775" y="6424"/>
                    <a:pt x="7486" y="6288"/>
                    <a:pt x="6092" y="5433"/>
                  </a:cubicBezTo>
                  <a:cubicBezTo>
                    <a:pt x="3243" y="3683"/>
                    <a:pt x="2573" y="911"/>
                    <a:pt x="2344"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4"/>
            <p:cNvSpPr/>
            <p:nvPr/>
          </p:nvSpPr>
          <p:spPr>
            <a:xfrm>
              <a:off x="5311075" y="1742550"/>
              <a:ext cx="29575" cy="29550"/>
            </a:xfrm>
            <a:custGeom>
              <a:avLst/>
              <a:gdLst/>
              <a:ahLst/>
              <a:cxnLst/>
              <a:rect l="l" t="t" r="r" b="b"/>
              <a:pathLst>
                <a:path w="1183" h="1182" extrusionOk="0">
                  <a:moveTo>
                    <a:pt x="597" y="1"/>
                  </a:moveTo>
                  <a:cubicBezTo>
                    <a:pt x="300" y="1"/>
                    <a:pt x="49" y="239"/>
                    <a:pt x="25" y="550"/>
                  </a:cubicBezTo>
                  <a:cubicBezTo>
                    <a:pt x="1" y="875"/>
                    <a:pt x="234" y="1157"/>
                    <a:pt x="548" y="1180"/>
                  </a:cubicBezTo>
                  <a:cubicBezTo>
                    <a:pt x="561" y="1181"/>
                    <a:pt x="574" y="1181"/>
                    <a:pt x="587" y="1181"/>
                  </a:cubicBezTo>
                  <a:cubicBezTo>
                    <a:pt x="883" y="1181"/>
                    <a:pt x="1135" y="943"/>
                    <a:pt x="1158" y="632"/>
                  </a:cubicBezTo>
                  <a:cubicBezTo>
                    <a:pt x="1183" y="306"/>
                    <a:pt x="948" y="25"/>
                    <a:pt x="636" y="2"/>
                  </a:cubicBezTo>
                  <a:cubicBezTo>
                    <a:pt x="623" y="1"/>
                    <a:pt x="610"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4"/>
            <p:cNvSpPr/>
            <p:nvPr/>
          </p:nvSpPr>
          <p:spPr>
            <a:xfrm>
              <a:off x="5247125" y="1850400"/>
              <a:ext cx="48050" cy="30600"/>
            </a:xfrm>
            <a:custGeom>
              <a:avLst/>
              <a:gdLst/>
              <a:ahLst/>
              <a:cxnLst/>
              <a:rect l="l" t="t" r="r" b="b"/>
              <a:pathLst>
                <a:path w="1922" h="1224" extrusionOk="0">
                  <a:moveTo>
                    <a:pt x="1787" y="1"/>
                  </a:moveTo>
                  <a:lnTo>
                    <a:pt x="1" y="525"/>
                  </a:lnTo>
                  <a:cubicBezTo>
                    <a:pt x="113" y="948"/>
                    <a:pt x="481" y="1224"/>
                    <a:pt x="885" y="1224"/>
                  </a:cubicBezTo>
                  <a:cubicBezTo>
                    <a:pt x="969" y="1224"/>
                    <a:pt x="1054" y="1212"/>
                    <a:pt x="1139" y="1187"/>
                  </a:cubicBezTo>
                  <a:cubicBezTo>
                    <a:pt x="1631" y="1044"/>
                    <a:pt x="1922" y="512"/>
                    <a:pt x="1787" y="1"/>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4"/>
            <p:cNvSpPr/>
            <p:nvPr/>
          </p:nvSpPr>
          <p:spPr>
            <a:xfrm>
              <a:off x="5179275" y="1681525"/>
              <a:ext cx="34300" cy="27525"/>
            </a:xfrm>
            <a:custGeom>
              <a:avLst/>
              <a:gdLst/>
              <a:ahLst/>
              <a:cxnLst/>
              <a:rect l="l" t="t" r="r" b="b"/>
              <a:pathLst>
                <a:path w="1372" h="1101" extrusionOk="0">
                  <a:moveTo>
                    <a:pt x="792" y="1"/>
                  </a:moveTo>
                  <a:cubicBezTo>
                    <a:pt x="665" y="1"/>
                    <a:pt x="537" y="37"/>
                    <a:pt x="422" y="113"/>
                  </a:cubicBezTo>
                  <a:cubicBezTo>
                    <a:pt x="98" y="326"/>
                    <a:pt x="1" y="767"/>
                    <a:pt x="203" y="1101"/>
                  </a:cubicBezTo>
                  <a:lnTo>
                    <a:pt x="1371" y="332"/>
                  </a:lnTo>
                  <a:cubicBezTo>
                    <a:pt x="1241" y="118"/>
                    <a:pt x="1019"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4"/>
            <p:cNvSpPr/>
            <p:nvPr/>
          </p:nvSpPr>
          <p:spPr>
            <a:xfrm>
              <a:off x="5332700" y="1696175"/>
              <a:ext cx="36400" cy="24050"/>
            </a:xfrm>
            <a:custGeom>
              <a:avLst/>
              <a:gdLst/>
              <a:ahLst/>
              <a:cxnLst/>
              <a:rect l="l" t="t" r="r" b="b"/>
              <a:pathLst>
                <a:path w="1456" h="962" extrusionOk="0">
                  <a:moveTo>
                    <a:pt x="670" y="1"/>
                  </a:moveTo>
                  <a:cubicBezTo>
                    <a:pt x="392" y="1"/>
                    <a:pt x="122" y="162"/>
                    <a:pt x="0" y="429"/>
                  </a:cubicBezTo>
                  <a:lnTo>
                    <a:pt x="1294" y="962"/>
                  </a:lnTo>
                  <a:cubicBezTo>
                    <a:pt x="1456" y="608"/>
                    <a:pt x="1297" y="201"/>
                    <a:pt x="939" y="54"/>
                  </a:cubicBezTo>
                  <a:cubicBezTo>
                    <a:pt x="852" y="18"/>
                    <a:pt x="760"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4"/>
            <p:cNvSpPr/>
            <p:nvPr/>
          </p:nvSpPr>
          <p:spPr>
            <a:xfrm>
              <a:off x="5190550" y="1736550"/>
              <a:ext cx="29575" cy="29525"/>
            </a:xfrm>
            <a:custGeom>
              <a:avLst/>
              <a:gdLst/>
              <a:ahLst/>
              <a:cxnLst/>
              <a:rect l="l" t="t" r="r" b="b"/>
              <a:pathLst>
                <a:path w="1183" h="1181" extrusionOk="0">
                  <a:moveTo>
                    <a:pt x="595" y="1"/>
                  </a:moveTo>
                  <a:cubicBezTo>
                    <a:pt x="300" y="1"/>
                    <a:pt x="49" y="239"/>
                    <a:pt x="25" y="551"/>
                  </a:cubicBezTo>
                  <a:cubicBezTo>
                    <a:pt x="1" y="875"/>
                    <a:pt x="236" y="1157"/>
                    <a:pt x="548" y="1179"/>
                  </a:cubicBezTo>
                  <a:cubicBezTo>
                    <a:pt x="562" y="1180"/>
                    <a:pt x="575" y="1181"/>
                    <a:pt x="589" y="1181"/>
                  </a:cubicBezTo>
                  <a:cubicBezTo>
                    <a:pt x="885" y="1181"/>
                    <a:pt x="1135" y="943"/>
                    <a:pt x="1158" y="631"/>
                  </a:cubicBezTo>
                  <a:cubicBezTo>
                    <a:pt x="1183" y="306"/>
                    <a:pt x="949" y="24"/>
                    <a:pt x="636" y="2"/>
                  </a:cubicBezTo>
                  <a:cubicBezTo>
                    <a:pt x="622" y="1"/>
                    <a:pt x="608"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4"/>
            <p:cNvSpPr/>
            <p:nvPr/>
          </p:nvSpPr>
          <p:spPr>
            <a:xfrm>
              <a:off x="5210550" y="1743800"/>
              <a:ext cx="49000" cy="85475"/>
            </a:xfrm>
            <a:custGeom>
              <a:avLst/>
              <a:gdLst/>
              <a:ahLst/>
              <a:cxnLst/>
              <a:rect l="l" t="t" r="r" b="b"/>
              <a:pathLst>
                <a:path w="1960" h="3419" extrusionOk="0">
                  <a:moveTo>
                    <a:pt x="1960" y="1"/>
                  </a:moveTo>
                  <a:lnTo>
                    <a:pt x="1" y="2818"/>
                  </a:lnTo>
                  <a:lnTo>
                    <a:pt x="1787" y="3418"/>
                  </a:lnTo>
                  <a:lnTo>
                    <a:pt x="1960" y="1"/>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4"/>
            <p:cNvSpPr/>
            <p:nvPr/>
          </p:nvSpPr>
          <p:spPr>
            <a:xfrm>
              <a:off x="5306775" y="1885325"/>
              <a:ext cx="124575" cy="75475"/>
            </a:xfrm>
            <a:custGeom>
              <a:avLst/>
              <a:gdLst/>
              <a:ahLst/>
              <a:cxnLst/>
              <a:rect l="l" t="t" r="r" b="b"/>
              <a:pathLst>
                <a:path w="4983" h="3019" extrusionOk="0">
                  <a:moveTo>
                    <a:pt x="4983" y="1"/>
                  </a:moveTo>
                  <a:cubicBezTo>
                    <a:pt x="4488" y="1170"/>
                    <a:pt x="1479" y="1957"/>
                    <a:pt x="22" y="2113"/>
                  </a:cubicBezTo>
                  <a:lnTo>
                    <a:pt x="0" y="3018"/>
                  </a:lnTo>
                  <a:cubicBezTo>
                    <a:pt x="0" y="3018"/>
                    <a:pt x="2988" y="2227"/>
                    <a:pt x="3898" y="1483"/>
                  </a:cubicBezTo>
                  <a:cubicBezTo>
                    <a:pt x="4810" y="739"/>
                    <a:pt x="4983" y="1"/>
                    <a:pt x="4983" y="1"/>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4"/>
            <p:cNvSpPr/>
            <p:nvPr/>
          </p:nvSpPr>
          <p:spPr>
            <a:xfrm>
              <a:off x="5411750" y="1737700"/>
              <a:ext cx="41475" cy="96275"/>
            </a:xfrm>
            <a:custGeom>
              <a:avLst/>
              <a:gdLst/>
              <a:ahLst/>
              <a:cxnLst/>
              <a:rect l="l" t="t" r="r" b="b"/>
              <a:pathLst>
                <a:path w="1659" h="3851" extrusionOk="0">
                  <a:moveTo>
                    <a:pt x="75" y="0"/>
                  </a:moveTo>
                  <a:lnTo>
                    <a:pt x="22" y="2195"/>
                  </a:lnTo>
                  <a:cubicBezTo>
                    <a:pt x="1" y="3087"/>
                    <a:pt x="707" y="3829"/>
                    <a:pt x="1601" y="3851"/>
                  </a:cubicBezTo>
                  <a:lnTo>
                    <a:pt x="1658" y="1475"/>
                  </a:lnTo>
                  <a:lnTo>
                    <a:pt x="75"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4"/>
            <p:cNvSpPr/>
            <p:nvPr/>
          </p:nvSpPr>
          <p:spPr>
            <a:xfrm>
              <a:off x="5411750" y="1737700"/>
              <a:ext cx="41475" cy="96275"/>
            </a:xfrm>
            <a:custGeom>
              <a:avLst/>
              <a:gdLst/>
              <a:ahLst/>
              <a:cxnLst/>
              <a:rect l="l" t="t" r="r" b="b"/>
              <a:pathLst>
                <a:path w="1659" h="3851" extrusionOk="0">
                  <a:moveTo>
                    <a:pt x="75" y="0"/>
                  </a:moveTo>
                  <a:lnTo>
                    <a:pt x="22" y="2195"/>
                  </a:lnTo>
                  <a:cubicBezTo>
                    <a:pt x="1" y="3087"/>
                    <a:pt x="707" y="3829"/>
                    <a:pt x="1601" y="3851"/>
                  </a:cubicBezTo>
                  <a:lnTo>
                    <a:pt x="1658" y="1475"/>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4"/>
            <p:cNvSpPr/>
            <p:nvPr/>
          </p:nvSpPr>
          <p:spPr>
            <a:xfrm>
              <a:off x="5457350" y="1162675"/>
              <a:ext cx="433175" cy="1097750"/>
            </a:xfrm>
            <a:custGeom>
              <a:avLst/>
              <a:gdLst/>
              <a:ahLst/>
              <a:cxnLst/>
              <a:rect l="l" t="t" r="r" b="b"/>
              <a:pathLst>
                <a:path w="17327" h="43910" extrusionOk="0">
                  <a:moveTo>
                    <a:pt x="12210" y="0"/>
                  </a:moveTo>
                  <a:cubicBezTo>
                    <a:pt x="10719" y="0"/>
                    <a:pt x="10745" y="1061"/>
                    <a:pt x="11533" y="2783"/>
                  </a:cubicBezTo>
                  <a:cubicBezTo>
                    <a:pt x="12270" y="4391"/>
                    <a:pt x="12422" y="5644"/>
                    <a:pt x="12422" y="5644"/>
                  </a:cubicBezTo>
                  <a:cubicBezTo>
                    <a:pt x="11911" y="5095"/>
                    <a:pt x="11683" y="4841"/>
                    <a:pt x="11333" y="4625"/>
                  </a:cubicBezTo>
                  <a:cubicBezTo>
                    <a:pt x="11082" y="4471"/>
                    <a:pt x="10850" y="4413"/>
                    <a:pt x="10648" y="4413"/>
                  </a:cubicBezTo>
                  <a:cubicBezTo>
                    <a:pt x="10289" y="4413"/>
                    <a:pt x="10024" y="4595"/>
                    <a:pt x="9914" y="4747"/>
                  </a:cubicBezTo>
                  <a:cubicBezTo>
                    <a:pt x="9779" y="4931"/>
                    <a:pt x="10263" y="5229"/>
                    <a:pt x="10710" y="6033"/>
                  </a:cubicBezTo>
                  <a:cubicBezTo>
                    <a:pt x="11285" y="7067"/>
                    <a:pt x="11295" y="7823"/>
                    <a:pt x="12181" y="8755"/>
                  </a:cubicBezTo>
                  <a:cubicBezTo>
                    <a:pt x="12488" y="9076"/>
                    <a:pt x="12690" y="9484"/>
                    <a:pt x="12709" y="9928"/>
                  </a:cubicBezTo>
                  <a:cubicBezTo>
                    <a:pt x="12820" y="12587"/>
                    <a:pt x="11428" y="17626"/>
                    <a:pt x="10794" y="20783"/>
                  </a:cubicBezTo>
                  <a:cubicBezTo>
                    <a:pt x="10083" y="24341"/>
                    <a:pt x="2048" y="34058"/>
                    <a:pt x="2048" y="34058"/>
                  </a:cubicBezTo>
                  <a:cubicBezTo>
                    <a:pt x="0" y="36972"/>
                    <a:pt x="375" y="43910"/>
                    <a:pt x="4757" y="43910"/>
                  </a:cubicBezTo>
                  <a:cubicBezTo>
                    <a:pt x="4839" y="43910"/>
                    <a:pt x="4923" y="43907"/>
                    <a:pt x="5008" y="43902"/>
                  </a:cubicBezTo>
                  <a:cubicBezTo>
                    <a:pt x="7719" y="38665"/>
                    <a:pt x="11885" y="33651"/>
                    <a:pt x="15245" y="25469"/>
                  </a:cubicBezTo>
                  <a:cubicBezTo>
                    <a:pt x="15729" y="24291"/>
                    <a:pt x="16043" y="23052"/>
                    <a:pt x="16214" y="21791"/>
                  </a:cubicBezTo>
                  <a:cubicBezTo>
                    <a:pt x="16601" y="18950"/>
                    <a:pt x="16915" y="15664"/>
                    <a:pt x="17194" y="12234"/>
                  </a:cubicBezTo>
                  <a:cubicBezTo>
                    <a:pt x="17327" y="10611"/>
                    <a:pt x="17191" y="7956"/>
                    <a:pt x="17095" y="6674"/>
                  </a:cubicBezTo>
                  <a:cubicBezTo>
                    <a:pt x="16764" y="2225"/>
                    <a:pt x="15582" y="697"/>
                    <a:pt x="13724" y="230"/>
                  </a:cubicBezTo>
                  <a:cubicBezTo>
                    <a:pt x="13104" y="75"/>
                    <a:pt x="12604" y="0"/>
                    <a:pt x="12210"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4"/>
            <p:cNvSpPr/>
            <p:nvPr/>
          </p:nvSpPr>
          <p:spPr>
            <a:xfrm>
              <a:off x="3535000" y="3899275"/>
              <a:ext cx="349950" cy="376325"/>
            </a:xfrm>
            <a:custGeom>
              <a:avLst/>
              <a:gdLst/>
              <a:ahLst/>
              <a:cxnLst/>
              <a:rect l="l" t="t" r="r" b="b"/>
              <a:pathLst>
                <a:path w="13998" h="15053" extrusionOk="0">
                  <a:moveTo>
                    <a:pt x="11563" y="1"/>
                  </a:moveTo>
                  <a:cubicBezTo>
                    <a:pt x="7703" y="4266"/>
                    <a:pt x="3848" y="8525"/>
                    <a:pt x="0" y="12780"/>
                  </a:cubicBezTo>
                  <a:cubicBezTo>
                    <a:pt x="338" y="13674"/>
                    <a:pt x="843" y="14568"/>
                    <a:pt x="1838" y="14899"/>
                  </a:cubicBezTo>
                  <a:cubicBezTo>
                    <a:pt x="2157" y="15005"/>
                    <a:pt x="2489" y="15053"/>
                    <a:pt x="2829" y="15053"/>
                  </a:cubicBezTo>
                  <a:cubicBezTo>
                    <a:pt x="4701" y="15053"/>
                    <a:pt x="6776" y="13604"/>
                    <a:pt x="7718" y="12481"/>
                  </a:cubicBezTo>
                  <a:cubicBezTo>
                    <a:pt x="9069" y="10875"/>
                    <a:pt x="9269" y="9157"/>
                    <a:pt x="10262" y="7821"/>
                  </a:cubicBezTo>
                  <a:cubicBezTo>
                    <a:pt x="11254" y="6488"/>
                    <a:pt x="12646" y="5635"/>
                    <a:pt x="13321" y="4481"/>
                  </a:cubicBezTo>
                  <a:cubicBezTo>
                    <a:pt x="13997" y="3329"/>
                    <a:pt x="13866" y="2434"/>
                    <a:pt x="13521" y="1548"/>
                  </a:cubicBezTo>
                  <a:cubicBezTo>
                    <a:pt x="13339" y="1084"/>
                    <a:pt x="12796" y="589"/>
                    <a:pt x="12150" y="194"/>
                  </a:cubicBezTo>
                  <a:cubicBezTo>
                    <a:pt x="11997" y="99"/>
                    <a:pt x="11731" y="93"/>
                    <a:pt x="11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4"/>
            <p:cNvSpPr/>
            <p:nvPr/>
          </p:nvSpPr>
          <p:spPr>
            <a:xfrm>
              <a:off x="3511950" y="3846175"/>
              <a:ext cx="375100" cy="412525"/>
            </a:xfrm>
            <a:custGeom>
              <a:avLst/>
              <a:gdLst/>
              <a:ahLst/>
              <a:cxnLst/>
              <a:rect l="l" t="t" r="r" b="b"/>
              <a:pathLst>
                <a:path w="15004" h="16501" extrusionOk="0">
                  <a:moveTo>
                    <a:pt x="9921" y="0"/>
                  </a:moveTo>
                  <a:cubicBezTo>
                    <a:pt x="9293" y="0"/>
                    <a:pt x="8420" y="802"/>
                    <a:pt x="8110" y="1077"/>
                  </a:cubicBezTo>
                  <a:cubicBezTo>
                    <a:pt x="7691" y="1448"/>
                    <a:pt x="7301" y="1848"/>
                    <a:pt x="6879" y="2215"/>
                  </a:cubicBezTo>
                  <a:cubicBezTo>
                    <a:pt x="6451" y="2588"/>
                    <a:pt x="6183" y="3157"/>
                    <a:pt x="5814" y="3593"/>
                  </a:cubicBezTo>
                  <a:cubicBezTo>
                    <a:pt x="5690" y="3738"/>
                    <a:pt x="5558" y="3883"/>
                    <a:pt x="5485" y="4061"/>
                  </a:cubicBezTo>
                  <a:cubicBezTo>
                    <a:pt x="5396" y="4279"/>
                    <a:pt x="5404" y="4525"/>
                    <a:pt x="5403" y="4761"/>
                  </a:cubicBezTo>
                  <a:cubicBezTo>
                    <a:pt x="5399" y="5331"/>
                    <a:pt x="5341" y="5899"/>
                    <a:pt x="5227" y="6458"/>
                  </a:cubicBezTo>
                  <a:cubicBezTo>
                    <a:pt x="5055" y="7306"/>
                    <a:pt x="4748" y="8142"/>
                    <a:pt x="4275" y="8771"/>
                  </a:cubicBezTo>
                  <a:cubicBezTo>
                    <a:pt x="3413" y="9918"/>
                    <a:pt x="2309" y="10760"/>
                    <a:pt x="1297" y="11756"/>
                  </a:cubicBezTo>
                  <a:cubicBezTo>
                    <a:pt x="962" y="12084"/>
                    <a:pt x="610" y="12371"/>
                    <a:pt x="428" y="12841"/>
                  </a:cubicBezTo>
                  <a:cubicBezTo>
                    <a:pt x="0" y="13948"/>
                    <a:pt x="500" y="14848"/>
                    <a:pt x="1283" y="15709"/>
                  </a:cubicBezTo>
                  <a:cubicBezTo>
                    <a:pt x="1531" y="15980"/>
                    <a:pt x="2123" y="16288"/>
                    <a:pt x="2481" y="16365"/>
                  </a:cubicBezTo>
                  <a:cubicBezTo>
                    <a:pt x="2852" y="16447"/>
                    <a:pt x="3215" y="16500"/>
                    <a:pt x="3571" y="16500"/>
                  </a:cubicBezTo>
                  <a:cubicBezTo>
                    <a:pt x="3881" y="16500"/>
                    <a:pt x="4187" y="16460"/>
                    <a:pt x="4488" y="16362"/>
                  </a:cubicBezTo>
                  <a:cubicBezTo>
                    <a:pt x="5759" y="15948"/>
                    <a:pt x="6937" y="15117"/>
                    <a:pt x="7776" y="14177"/>
                  </a:cubicBezTo>
                  <a:cubicBezTo>
                    <a:pt x="9529" y="12214"/>
                    <a:pt x="9417" y="9640"/>
                    <a:pt x="11505" y="7917"/>
                  </a:cubicBezTo>
                  <a:cubicBezTo>
                    <a:pt x="13593" y="6193"/>
                    <a:pt x="15003" y="4362"/>
                    <a:pt x="12873" y="2143"/>
                  </a:cubicBezTo>
                  <a:cubicBezTo>
                    <a:pt x="11835" y="1062"/>
                    <a:pt x="10678" y="598"/>
                    <a:pt x="10368" y="210"/>
                  </a:cubicBezTo>
                  <a:cubicBezTo>
                    <a:pt x="10249" y="61"/>
                    <a:pt x="10094" y="0"/>
                    <a:pt x="9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4"/>
            <p:cNvSpPr/>
            <p:nvPr/>
          </p:nvSpPr>
          <p:spPr>
            <a:xfrm>
              <a:off x="3511250" y="4099625"/>
              <a:ext cx="212250" cy="159075"/>
            </a:xfrm>
            <a:custGeom>
              <a:avLst/>
              <a:gdLst/>
              <a:ahLst/>
              <a:cxnLst/>
              <a:rect l="l" t="t" r="r" b="b"/>
              <a:pathLst>
                <a:path w="8490" h="6363" extrusionOk="0">
                  <a:moveTo>
                    <a:pt x="4132" y="1"/>
                  </a:moveTo>
                  <a:cubicBezTo>
                    <a:pt x="3748" y="1"/>
                    <a:pt x="3351" y="47"/>
                    <a:pt x="2937" y="137"/>
                  </a:cubicBezTo>
                  <a:cubicBezTo>
                    <a:pt x="2318" y="564"/>
                    <a:pt x="1666" y="954"/>
                    <a:pt x="1131" y="1479"/>
                  </a:cubicBezTo>
                  <a:cubicBezTo>
                    <a:pt x="790" y="1816"/>
                    <a:pt x="445" y="2195"/>
                    <a:pt x="320" y="2662"/>
                  </a:cubicBezTo>
                  <a:cubicBezTo>
                    <a:pt x="0" y="3862"/>
                    <a:pt x="483" y="4934"/>
                    <a:pt x="1359" y="5618"/>
                  </a:cubicBezTo>
                  <a:cubicBezTo>
                    <a:pt x="1614" y="5899"/>
                    <a:pt x="2143" y="6147"/>
                    <a:pt x="2509" y="6226"/>
                  </a:cubicBezTo>
                  <a:cubicBezTo>
                    <a:pt x="2888" y="6309"/>
                    <a:pt x="3243" y="6363"/>
                    <a:pt x="3593" y="6363"/>
                  </a:cubicBezTo>
                  <a:cubicBezTo>
                    <a:pt x="3900" y="6363"/>
                    <a:pt x="4203" y="6322"/>
                    <a:pt x="4519" y="6224"/>
                  </a:cubicBezTo>
                  <a:cubicBezTo>
                    <a:pt x="5846" y="5809"/>
                    <a:pt x="6862" y="4981"/>
                    <a:pt x="7834" y="4040"/>
                  </a:cubicBezTo>
                  <a:cubicBezTo>
                    <a:pt x="8119" y="3765"/>
                    <a:pt x="8265" y="3515"/>
                    <a:pt x="8490" y="3207"/>
                  </a:cubicBezTo>
                  <a:cubicBezTo>
                    <a:pt x="8087" y="2191"/>
                    <a:pt x="7618" y="1417"/>
                    <a:pt x="6662" y="787"/>
                  </a:cubicBezTo>
                  <a:cubicBezTo>
                    <a:pt x="5851" y="252"/>
                    <a:pt x="5026" y="1"/>
                    <a:pt x="413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4"/>
            <p:cNvSpPr/>
            <p:nvPr/>
          </p:nvSpPr>
          <p:spPr>
            <a:xfrm>
              <a:off x="3600200" y="3764225"/>
              <a:ext cx="189450" cy="191800"/>
            </a:xfrm>
            <a:custGeom>
              <a:avLst/>
              <a:gdLst/>
              <a:ahLst/>
              <a:cxnLst/>
              <a:rect l="l" t="t" r="r" b="b"/>
              <a:pathLst>
                <a:path w="7578" h="7672" extrusionOk="0">
                  <a:moveTo>
                    <a:pt x="5374" y="1"/>
                  </a:moveTo>
                  <a:lnTo>
                    <a:pt x="0" y="2976"/>
                  </a:lnTo>
                  <a:lnTo>
                    <a:pt x="2149" y="7033"/>
                  </a:lnTo>
                  <a:cubicBezTo>
                    <a:pt x="2477" y="7438"/>
                    <a:pt x="3002" y="7671"/>
                    <a:pt x="3617" y="7671"/>
                  </a:cubicBezTo>
                  <a:cubicBezTo>
                    <a:pt x="4363" y="7671"/>
                    <a:pt x="5243" y="7328"/>
                    <a:pt x="6070" y="6531"/>
                  </a:cubicBezTo>
                  <a:cubicBezTo>
                    <a:pt x="7577" y="5076"/>
                    <a:pt x="6623" y="3824"/>
                    <a:pt x="6623" y="3824"/>
                  </a:cubicBezTo>
                  <a:lnTo>
                    <a:pt x="5374"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4"/>
            <p:cNvSpPr/>
            <p:nvPr/>
          </p:nvSpPr>
          <p:spPr>
            <a:xfrm>
              <a:off x="4432550" y="3129450"/>
              <a:ext cx="208700" cy="446700"/>
            </a:xfrm>
            <a:custGeom>
              <a:avLst/>
              <a:gdLst/>
              <a:ahLst/>
              <a:cxnLst/>
              <a:rect l="l" t="t" r="r" b="b"/>
              <a:pathLst>
                <a:path w="8348" h="17868" extrusionOk="0">
                  <a:moveTo>
                    <a:pt x="1794" y="0"/>
                  </a:moveTo>
                  <a:cubicBezTo>
                    <a:pt x="1336" y="0"/>
                    <a:pt x="883" y="152"/>
                    <a:pt x="506" y="426"/>
                  </a:cubicBezTo>
                  <a:lnTo>
                    <a:pt x="1" y="796"/>
                  </a:lnTo>
                  <a:lnTo>
                    <a:pt x="3521" y="17658"/>
                  </a:lnTo>
                  <a:cubicBezTo>
                    <a:pt x="3778" y="17781"/>
                    <a:pt x="4236" y="17867"/>
                    <a:pt x="4732" y="17867"/>
                  </a:cubicBezTo>
                  <a:cubicBezTo>
                    <a:pt x="5291" y="17867"/>
                    <a:pt x="5898" y="17758"/>
                    <a:pt x="6323" y="17468"/>
                  </a:cubicBezTo>
                  <a:cubicBezTo>
                    <a:pt x="7994" y="16331"/>
                    <a:pt x="8348" y="12978"/>
                    <a:pt x="7824" y="11125"/>
                  </a:cubicBezTo>
                  <a:cubicBezTo>
                    <a:pt x="7189" y="8879"/>
                    <a:pt x="5938" y="7738"/>
                    <a:pt x="5516" y="6392"/>
                  </a:cubicBezTo>
                  <a:cubicBezTo>
                    <a:pt x="5094" y="5045"/>
                    <a:pt x="5206" y="3107"/>
                    <a:pt x="4643" y="1928"/>
                  </a:cubicBezTo>
                  <a:cubicBezTo>
                    <a:pt x="4108" y="807"/>
                    <a:pt x="3129" y="304"/>
                    <a:pt x="2357" y="80"/>
                  </a:cubicBezTo>
                  <a:cubicBezTo>
                    <a:pt x="2172" y="26"/>
                    <a:pt x="1982"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4"/>
            <p:cNvSpPr/>
            <p:nvPr/>
          </p:nvSpPr>
          <p:spPr>
            <a:xfrm>
              <a:off x="4317400" y="3143325"/>
              <a:ext cx="297500" cy="433625"/>
            </a:xfrm>
            <a:custGeom>
              <a:avLst/>
              <a:gdLst/>
              <a:ahLst/>
              <a:cxnLst/>
              <a:rect l="l" t="t" r="r" b="b"/>
              <a:pathLst>
                <a:path w="11900" h="17345" extrusionOk="0">
                  <a:moveTo>
                    <a:pt x="5750" y="1"/>
                  </a:moveTo>
                  <a:cubicBezTo>
                    <a:pt x="5279" y="1"/>
                    <a:pt x="4750" y="137"/>
                    <a:pt x="4162" y="446"/>
                  </a:cubicBezTo>
                  <a:cubicBezTo>
                    <a:pt x="1961" y="1562"/>
                    <a:pt x="1" y="3694"/>
                    <a:pt x="1" y="3694"/>
                  </a:cubicBezTo>
                  <a:cubicBezTo>
                    <a:pt x="742" y="4805"/>
                    <a:pt x="1499" y="5909"/>
                    <a:pt x="2225" y="7030"/>
                  </a:cubicBezTo>
                  <a:cubicBezTo>
                    <a:pt x="2392" y="7289"/>
                    <a:pt x="2523" y="7603"/>
                    <a:pt x="2755" y="7810"/>
                  </a:cubicBezTo>
                  <a:cubicBezTo>
                    <a:pt x="3073" y="8093"/>
                    <a:pt x="3493" y="8245"/>
                    <a:pt x="3811" y="8548"/>
                  </a:cubicBezTo>
                  <a:cubicBezTo>
                    <a:pt x="3834" y="8569"/>
                    <a:pt x="3858" y="8590"/>
                    <a:pt x="3879" y="8612"/>
                  </a:cubicBezTo>
                  <a:cubicBezTo>
                    <a:pt x="4480" y="9209"/>
                    <a:pt x="4898" y="9986"/>
                    <a:pt x="5152" y="10787"/>
                  </a:cubicBezTo>
                  <a:cubicBezTo>
                    <a:pt x="5578" y="12128"/>
                    <a:pt x="5612" y="13556"/>
                    <a:pt x="5794" y="14952"/>
                  </a:cubicBezTo>
                  <a:cubicBezTo>
                    <a:pt x="5855" y="15412"/>
                    <a:pt x="5934" y="15881"/>
                    <a:pt x="6150" y="16293"/>
                  </a:cubicBezTo>
                  <a:cubicBezTo>
                    <a:pt x="6559" y="17074"/>
                    <a:pt x="7384" y="17345"/>
                    <a:pt x="8292" y="17345"/>
                  </a:cubicBezTo>
                  <a:cubicBezTo>
                    <a:pt x="8518" y="17345"/>
                    <a:pt x="8748" y="17328"/>
                    <a:pt x="8979" y="17298"/>
                  </a:cubicBezTo>
                  <a:cubicBezTo>
                    <a:pt x="9344" y="17252"/>
                    <a:pt x="9959" y="16942"/>
                    <a:pt x="10240" y="16705"/>
                  </a:cubicBezTo>
                  <a:cubicBezTo>
                    <a:pt x="10786" y="16243"/>
                    <a:pt x="11174" y="15755"/>
                    <a:pt x="11419" y="15084"/>
                  </a:cubicBezTo>
                  <a:cubicBezTo>
                    <a:pt x="11899" y="13767"/>
                    <a:pt x="11797" y="12306"/>
                    <a:pt x="11594" y="11107"/>
                  </a:cubicBezTo>
                  <a:cubicBezTo>
                    <a:pt x="11172" y="8602"/>
                    <a:pt x="8653" y="6929"/>
                    <a:pt x="8683" y="4478"/>
                  </a:cubicBezTo>
                  <a:cubicBezTo>
                    <a:pt x="8708" y="2490"/>
                    <a:pt x="7764"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4"/>
            <p:cNvSpPr/>
            <p:nvPr/>
          </p:nvSpPr>
          <p:spPr>
            <a:xfrm>
              <a:off x="4454250" y="3390600"/>
              <a:ext cx="160625" cy="187700"/>
            </a:xfrm>
            <a:custGeom>
              <a:avLst/>
              <a:gdLst/>
              <a:ahLst/>
              <a:cxnLst/>
              <a:rect l="l" t="t" r="r" b="b"/>
              <a:pathLst>
                <a:path w="6425" h="7508" extrusionOk="0">
                  <a:moveTo>
                    <a:pt x="4376" y="0"/>
                  </a:moveTo>
                  <a:cubicBezTo>
                    <a:pt x="3873" y="0"/>
                    <a:pt x="3338" y="84"/>
                    <a:pt x="2807" y="280"/>
                  </a:cubicBezTo>
                  <a:cubicBezTo>
                    <a:pt x="1474" y="770"/>
                    <a:pt x="599" y="1547"/>
                    <a:pt x="80" y="2928"/>
                  </a:cubicBezTo>
                  <a:cubicBezTo>
                    <a:pt x="46" y="3644"/>
                    <a:pt x="1" y="4458"/>
                    <a:pt x="94" y="5177"/>
                  </a:cubicBezTo>
                  <a:cubicBezTo>
                    <a:pt x="155" y="5639"/>
                    <a:pt x="305" y="6156"/>
                    <a:pt x="569" y="6538"/>
                  </a:cubicBezTo>
                  <a:cubicBezTo>
                    <a:pt x="1085" y="7283"/>
                    <a:pt x="1839" y="7508"/>
                    <a:pt x="2677" y="7508"/>
                  </a:cubicBezTo>
                  <a:cubicBezTo>
                    <a:pt x="2945" y="7508"/>
                    <a:pt x="3222" y="7485"/>
                    <a:pt x="3502" y="7449"/>
                  </a:cubicBezTo>
                  <a:cubicBezTo>
                    <a:pt x="3867" y="7401"/>
                    <a:pt x="4484" y="7092"/>
                    <a:pt x="4763" y="6854"/>
                  </a:cubicBezTo>
                  <a:cubicBezTo>
                    <a:pt x="5309" y="6392"/>
                    <a:pt x="5697" y="5904"/>
                    <a:pt x="5943" y="5233"/>
                  </a:cubicBezTo>
                  <a:cubicBezTo>
                    <a:pt x="6424" y="3917"/>
                    <a:pt x="6321" y="2456"/>
                    <a:pt x="6119" y="1257"/>
                  </a:cubicBezTo>
                  <a:cubicBezTo>
                    <a:pt x="6059" y="906"/>
                    <a:pt x="5956" y="573"/>
                    <a:pt x="5828" y="251"/>
                  </a:cubicBezTo>
                  <a:cubicBezTo>
                    <a:pt x="5412" y="96"/>
                    <a:pt x="4912" y="0"/>
                    <a:pt x="437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4"/>
            <p:cNvSpPr/>
            <p:nvPr/>
          </p:nvSpPr>
          <p:spPr>
            <a:xfrm>
              <a:off x="4332300" y="3195400"/>
              <a:ext cx="110100" cy="152225"/>
            </a:xfrm>
            <a:custGeom>
              <a:avLst/>
              <a:gdLst/>
              <a:ahLst/>
              <a:cxnLst/>
              <a:rect l="l" t="t" r="r" b="b"/>
              <a:pathLst>
                <a:path w="4404" h="6089" extrusionOk="0">
                  <a:moveTo>
                    <a:pt x="2064" y="1"/>
                  </a:moveTo>
                  <a:lnTo>
                    <a:pt x="106" y="87"/>
                  </a:lnTo>
                  <a:lnTo>
                    <a:pt x="100" y="215"/>
                  </a:lnTo>
                  <a:lnTo>
                    <a:pt x="1" y="6089"/>
                  </a:lnTo>
                  <a:lnTo>
                    <a:pt x="3236" y="5661"/>
                  </a:lnTo>
                  <a:cubicBezTo>
                    <a:pt x="3236" y="5661"/>
                    <a:pt x="4403" y="4306"/>
                    <a:pt x="4060" y="2484"/>
                  </a:cubicBezTo>
                  <a:cubicBezTo>
                    <a:pt x="3718" y="661"/>
                    <a:pt x="2064" y="1"/>
                    <a:pt x="2064"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4"/>
            <p:cNvSpPr/>
            <p:nvPr/>
          </p:nvSpPr>
          <p:spPr>
            <a:xfrm>
              <a:off x="3249175" y="2414000"/>
              <a:ext cx="1181375" cy="1473425"/>
            </a:xfrm>
            <a:custGeom>
              <a:avLst/>
              <a:gdLst/>
              <a:ahLst/>
              <a:cxnLst/>
              <a:rect l="l" t="t" r="r" b="b"/>
              <a:pathLst>
                <a:path w="47255" h="58937" extrusionOk="0">
                  <a:moveTo>
                    <a:pt x="10048" y="0"/>
                  </a:moveTo>
                  <a:lnTo>
                    <a:pt x="9984" y="136"/>
                  </a:lnTo>
                  <a:cubicBezTo>
                    <a:pt x="6428" y="9601"/>
                    <a:pt x="2674" y="21948"/>
                    <a:pt x="630" y="31256"/>
                  </a:cubicBezTo>
                  <a:cubicBezTo>
                    <a:pt x="0" y="34120"/>
                    <a:pt x="325" y="34901"/>
                    <a:pt x="2556" y="39114"/>
                  </a:cubicBezTo>
                  <a:cubicBezTo>
                    <a:pt x="5686" y="45024"/>
                    <a:pt x="11010" y="52931"/>
                    <a:pt x="14824" y="58937"/>
                  </a:cubicBezTo>
                  <a:cubicBezTo>
                    <a:pt x="17840" y="58665"/>
                    <a:pt x="19468" y="57750"/>
                    <a:pt x="20146" y="55258"/>
                  </a:cubicBezTo>
                  <a:cubicBezTo>
                    <a:pt x="17776" y="49740"/>
                    <a:pt x="15774" y="37839"/>
                    <a:pt x="10423" y="32789"/>
                  </a:cubicBezTo>
                  <a:cubicBezTo>
                    <a:pt x="13406" y="27469"/>
                    <a:pt x="16205" y="21361"/>
                    <a:pt x="19052" y="15494"/>
                  </a:cubicBezTo>
                  <a:cubicBezTo>
                    <a:pt x="19142" y="19231"/>
                    <a:pt x="19528" y="31478"/>
                    <a:pt x="20814" y="36523"/>
                  </a:cubicBezTo>
                  <a:cubicBezTo>
                    <a:pt x="21527" y="39320"/>
                    <a:pt x="22977" y="41120"/>
                    <a:pt x="25717" y="41120"/>
                  </a:cubicBezTo>
                  <a:cubicBezTo>
                    <a:pt x="26082" y="41120"/>
                    <a:pt x="26471" y="41088"/>
                    <a:pt x="26883" y="41022"/>
                  </a:cubicBezTo>
                  <a:cubicBezTo>
                    <a:pt x="31764" y="40244"/>
                    <a:pt x="44665" y="37350"/>
                    <a:pt x="44665" y="37350"/>
                  </a:cubicBezTo>
                  <a:cubicBezTo>
                    <a:pt x="47254" y="36983"/>
                    <a:pt x="46607" y="32142"/>
                    <a:pt x="43594" y="31090"/>
                  </a:cubicBezTo>
                  <a:lnTo>
                    <a:pt x="30087" y="31225"/>
                  </a:lnTo>
                  <a:cubicBezTo>
                    <a:pt x="30087" y="31225"/>
                    <a:pt x="32540" y="13101"/>
                    <a:pt x="31726" y="2496"/>
                  </a:cubicBezTo>
                  <a:lnTo>
                    <a:pt x="10048"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4"/>
            <p:cNvSpPr/>
            <p:nvPr/>
          </p:nvSpPr>
          <p:spPr>
            <a:xfrm>
              <a:off x="3249175" y="2414000"/>
              <a:ext cx="1181375" cy="1473425"/>
            </a:xfrm>
            <a:custGeom>
              <a:avLst/>
              <a:gdLst/>
              <a:ahLst/>
              <a:cxnLst/>
              <a:rect l="l" t="t" r="r" b="b"/>
              <a:pathLst>
                <a:path w="47255" h="58937" extrusionOk="0">
                  <a:moveTo>
                    <a:pt x="10048" y="0"/>
                  </a:moveTo>
                  <a:lnTo>
                    <a:pt x="9984" y="136"/>
                  </a:lnTo>
                  <a:cubicBezTo>
                    <a:pt x="6428" y="9601"/>
                    <a:pt x="2674" y="21948"/>
                    <a:pt x="630" y="31256"/>
                  </a:cubicBezTo>
                  <a:cubicBezTo>
                    <a:pt x="0" y="34120"/>
                    <a:pt x="325" y="34901"/>
                    <a:pt x="2556" y="39114"/>
                  </a:cubicBezTo>
                  <a:cubicBezTo>
                    <a:pt x="5686" y="45024"/>
                    <a:pt x="11010" y="52931"/>
                    <a:pt x="14824" y="58937"/>
                  </a:cubicBezTo>
                  <a:cubicBezTo>
                    <a:pt x="17840" y="58665"/>
                    <a:pt x="19468" y="57750"/>
                    <a:pt x="20146" y="55258"/>
                  </a:cubicBezTo>
                  <a:cubicBezTo>
                    <a:pt x="17776" y="49740"/>
                    <a:pt x="15774" y="37839"/>
                    <a:pt x="10423" y="32789"/>
                  </a:cubicBezTo>
                  <a:cubicBezTo>
                    <a:pt x="13406" y="27469"/>
                    <a:pt x="16205" y="21361"/>
                    <a:pt x="19052" y="15494"/>
                  </a:cubicBezTo>
                  <a:cubicBezTo>
                    <a:pt x="19142" y="19231"/>
                    <a:pt x="19528" y="31478"/>
                    <a:pt x="20814" y="36523"/>
                  </a:cubicBezTo>
                  <a:cubicBezTo>
                    <a:pt x="21527" y="39320"/>
                    <a:pt x="22977" y="41120"/>
                    <a:pt x="25717" y="41120"/>
                  </a:cubicBezTo>
                  <a:cubicBezTo>
                    <a:pt x="26082" y="41120"/>
                    <a:pt x="26471" y="41088"/>
                    <a:pt x="26883" y="41022"/>
                  </a:cubicBezTo>
                  <a:cubicBezTo>
                    <a:pt x="31764" y="40244"/>
                    <a:pt x="44665" y="37350"/>
                    <a:pt x="44665" y="37350"/>
                  </a:cubicBezTo>
                  <a:cubicBezTo>
                    <a:pt x="47254" y="36983"/>
                    <a:pt x="46607" y="32142"/>
                    <a:pt x="43594" y="31090"/>
                  </a:cubicBezTo>
                  <a:lnTo>
                    <a:pt x="30087" y="31225"/>
                  </a:lnTo>
                  <a:cubicBezTo>
                    <a:pt x="30087" y="31225"/>
                    <a:pt x="32540" y="13101"/>
                    <a:pt x="31726" y="2496"/>
                  </a:cubicBezTo>
                  <a:lnTo>
                    <a:pt x="100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4"/>
            <p:cNvSpPr/>
            <p:nvPr/>
          </p:nvSpPr>
          <p:spPr>
            <a:xfrm>
              <a:off x="3979825" y="3192375"/>
              <a:ext cx="245050" cy="109075"/>
            </a:xfrm>
            <a:custGeom>
              <a:avLst/>
              <a:gdLst/>
              <a:ahLst/>
              <a:cxnLst/>
              <a:rect l="l" t="t" r="r" b="b"/>
              <a:pathLst>
                <a:path w="9802" h="4363" extrusionOk="0">
                  <a:moveTo>
                    <a:pt x="9801" y="0"/>
                  </a:moveTo>
                  <a:lnTo>
                    <a:pt x="861" y="90"/>
                  </a:lnTo>
                  <a:cubicBezTo>
                    <a:pt x="861" y="90"/>
                    <a:pt x="1046" y="2535"/>
                    <a:pt x="0" y="4363"/>
                  </a:cubicBezTo>
                  <a:cubicBezTo>
                    <a:pt x="0" y="4363"/>
                    <a:pt x="1126" y="3382"/>
                    <a:pt x="1681" y="1872"/>
                  </a:cubicBezTo>
                  <a:cubicBezTo>
                    <a:pt x="2235" y="361"/>
                    <a:pt x="6564" y="721"/>
                    <a:pt x="980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4"/>
            <p:cNvSpPr/>
            <p:nvPr/>
          </p:nvSpPr>
          <p:spPr>
            <a:xfrm>
              <a:off x="3584775" y="2614000"/>
              <a:ext cx="140550" cy="477575"/>
            </a:xfrm>
            <a:custGeom>
              <a:avLst/>
              <a:gdLst/>
              <a:ahLst/>
              <a:cxnLst/>
              <a:rect l="l" t="t" r="r" b="b"/>
              <a:pathLst>
                <a:path w="5622" h="19103" extrusionOk="0">
                  <a:moveTo>
                    <a:pt x="536" y="1"/>
                  </a:moveTo>
                  <a:cubicBezTo>
                    <a:pt x="536" y="1"/>
                    <a:pt x="2175" y="2692"/>
                    <a:pt x="4396" y="4414"/>
                  </a:cubicBezTo>
                  <a:lnTo>
                    <a:pt x="4718" y="6828"/>
                  </a:lnTo>
                  <a:lnTo>
                    <a:pt x="1" y="19102"/>
                  </a:lnTo>
                  <a:lnTo>
                    <a:pt x="5622" y="7505"/>
                  </a:lnTo>
                  <a:lnTo>
                    <a:pt x="5408" y="4089"/>
                  </a:lnTo>
                  <a:cubicBezTo>
                    <a:pt x="5408" y="4089"/>
                    <a:pt x="2870" y="2786"/>
                    <a:pt x="536"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4"/>
            <p:cNvSpPr/>
            <p:nvPr/>
          </p:nvSpPr>
          <p:spPr>
            <a:xfrm>
              <a:off x="3482650" y="3233700"/>
              <a:ext cx="148350" cy="199825"/>
            </a:xfrm>
            <a:custGeom>
              <a:avLst/>
              <a:gdLst/>
              <a:ahLst/>
              <a:cxnLst/>
              <a:rect l="l" t="t" r="r" b="b"/>
              <a:pathLst>
                <a:path w="5934" h="7993" extrusionOk="0">
                  <a:moveTo>
                    <a:pt x="1084" y="1"/>
                  </a:moveTo>
                  <a:cubicBezTo>
                    <a:pt x="670" y="647"/>
                    <a:pt x="0" y="1079"/>
                    <a:pt x="0" y="1079"/>
                  </a:cubicBezTo>
                  <a:cubicBezTo>
                    <a:pt x="0" y="1079"/>
                    <a:pt x="1903" y="2049"/>
                    <a:pt x="3271" y="3827"/>
                  </a:cubicBezTo>
                  <a:cubicBezTo>
                    <a:pt x="4627" y="5590"/>
                    <a:pt x="5909" y="7948"/>
                    <a:pt x="5934" y="7993"/>
                  </a:cubicBezTo>
                  <a:cubicBezTo>
                    <a:pt x="4664" y="4824"/>
                    <a:pt x="3117" y="1918"/>
                    <a:pt x="108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4"/>
            <p:cNvSpPr/>
            <p:nvPr/>
          </p:nvSpPr>
          <p:spPr>
            <a:xfrm>
              <a:off x="3287700" y="735875"/>
              <a:ext cx="429850" cy="1193150"/>
            </a:xfrm>
            <a:custGeom>
              <a:avLst/>
              <a:gdLst/>
              <a:ahLst/>
              <a:cxnLst/>
              <a:rect l="l" t="t" r="r" b="b"/>
              <a:pathLst>
                <a:path w="17194" h="47726" extrusionOk="0">
                  <a:moveTo>
                    <a:pt x="7638" y="1"/>
                  </a:moveTo>
                  <a:cubicBezTo>
                    <a:pt x="7299" y="1"/>
                    <a:pt x="6912" y="26"/>
                    <a:pt x="6473" y="77"/>
                  </a:cubicBezTo>
                  <a:cubicBezTo>
                    <a:pt x="4204" y="339"/>
                    <a:pt x="1991" y="2101"/>
                    <a:pt x="910" y="7310"/>
                  </a:cubicBezTo>
                  <a:cubicBezTo>
                    <a:pt x="599" y="8810"/>
                    <a:pt x="530" y="11071"/>
                    <a:pt x="418" y="13010"/>
                  </a:cubicBezTo>
                  <a:cubicBezTo>
                    <a:pt x="165" y="17425"/>
                    <a:pt x="1" y="24406"/>
                    <a:pt x="84" y="27464"/>
                  </a:cubicBezTo>
                  <a:cubicBezTo>
                    <a:pt x="125" y="29015"/>
                    <a:pt x="53" y="29232"/>
                    <a:pt x="717" y="30947"/>
                  </a:cubicBezTo>
                  <a:cubicBezTo>
                    <a:pt x="1381" y="32660"/>
                    <a:pt x="9605" y="44815"/>
                    <a:pt x="11581" y="47726"/>
                  </a:cubicBezTo>
                  <a:cubicBezTo>
                    <a:pt x="17193" y="45331"/>
                    <a:pt x="13455" y="38733"/>
                    <a:pt x="13455" y="38733"/>
                  </a:cubicBezTo>
                  <a:cubicBezTo>
                    <a:pt x="13455" y="38733"/>
                    <a:pt x="7555" y="29185"/>
                    <a:pt x="6601" y="27576"/>
                  </a:cubicBezTo>
                  <a:cubicBezTo>
                    <a:pt x="6344" y="27145"/>
                    <a:pt x="6236" y="26645"/>
                    <a:pt x="6181" y="26249"/>
                  </a:cubicBezTo>
                  <a:cubicBezTo>
                    <a:pt x="6063" y="25395"/>
                    <a:pt x="5645" y="14954"/>
                    <a:pt x="6156" y="11799"/>
                  </a:cubicBezTo>
                  <a:cubicBezTo>
                    <a:pt x="6246" y="11240"/>
                    <a:pt x="6553" y="10740"/>
                    <a:pt x="6992" y="10382"/>
                  </a:cubicBezTo>
                  <a:cubicBezTo>
                    <a:pt x="8169" y="9423"/>
                    <a:pt x="8583" y="8539"/>
                    <a:pt x="9418" y="7411"/>
                  </a:cubicBezTo>
                  <a:cubicBezTo>
                    <a:pt x="10072" y="6528"/>
                    <a:pt x="10690" y="6251"/>
                    <a:pt x="10560" y="6013"/>
                  </a:cubicBezTo>
                  <a:cubicBezTo>
                    <a:pt x="10438" y="5791"/>
                    <a:pt x="10091" y="5493"/>
                    <a:pt x="9572" y="5493"/>
                  </a:cubicBezTo>
                  <a:cubicBezTo>
                    <a:pt x="9373" y="5493"/>
                    <a:pt x="9147" y="5538"/>
                    <a:pt x="8900" y="5648"/>
                  </a:cubicBezTo>
                  <a:cubicBezTo>
                    <a:pt x="8454" y="5847"/>
                    <a:pt x="7899" y="6286"/>
                    <a:pt x="7210" y="6858"/>
                  </a:cubicBezTo>
                  <a:cubicBezTo>
                    <a:pt x="7210" y="6858"/>
                    <a:pt x="7549" y="5221"/>
                    <a:pt x="8668" y="3435"/>
                  </a:cubicBezTo>
                  <a:cubicBezTo>
                    <a:pt x="10001" y="1308"/>
                    <a:pt x="10093" y="1"/>
                    <a:pt x="7638"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4"/>
            <p:cNvSpPr/>
            <p:nvPr/>
          </p:nvSpPr>
          <p:spPr>
            <a:xfrm>
              <a:off x="3351775" y="1491275"/>
              <a:ext cx="400750" cy="452500"/>
            </a:xfrm>
            <a:custGeom>
              <a:avLst/>
              <a:gdLst/>
              <a:ahLst/>
              <a:cxnLst/>
              <a:rect l="l" t="t" r="r" b="b"/>
              <a:pathLst>
                <a:path w="16030" h="18100" extrusionOk="0">
                  <a:moveTo>
                    <a:pt x="6074" y="1"/>
                  </a:moveTo>
                  <a:cubicBezTo>
                    <a:pt x="4261" y="1"/>
                    <a:pt x="1" y="4488"/>
                    <a:pt x="854" y="6324"/>
                  </a:cubicBezTo>
                  <a:cubicBezTo>
                    <a:pt x="3448" y="10644"/>
                    <a:pt x="6748" y="14654"/>
                    <a:pt x="7642" y="17445"/>
                  </a:cubicBezTo>
                  <a:cubicBezTo>
                    <a:pt x="7853" y="17889"/>
                    <a:pt x="8165" y="18100"/>
                    <a:pt x="8523" y="18100"/>
                  </a:cubicBezTo>
                  <a:cubicBezTo>
                    <a:pt x="9427" y="18100"/>
                    <a:pt x="10624" y="16750"/>
                    <a:pt x="11239" y="14396"/>
                  </a:cubicBezTo>
                  <a:cubicBezTo>
                    <a:pt x="12438" y="9812"/>
                    <a:pt x="16030" y="7504"/>
                    <a:pt x="14449" y="7271"/>
                  </a:cubicBezTo>
                  <a:cubicBezTo>
                    <a:pt x="12504" y="6983"/>
                    <a:pt x="6134" y="2"/>
                    <a:pt x="6134" y="2"/>
                  </a:cubicBezTo>
                  <a:cubicBezTo>
                    <a:pt x="6114" y="1"/>
                    <a:pt x="6094" y="1"/>
                    <a:pt x="6074"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4"/>
            <p:cNvSpPr/>
            <p:nvPr/>
          </p:nvSpPr>
          <p:spPr>
            <a:xfrm>
              <a:off x="3351775" y="1491275"/>
              <a:ext cx="400750" cy="452500"/>
            </a:xfrm>
            <a:custGeom>
              <a:avLst/>
              <a:gdLst/>
              <a:ahLst/>
              <a:cxnLst/>
              <a:rect l="l" t="t" r="r" b="b"/>
              <a:pathLst>
                <a:path w="16030" h="18100" extrusionOk="0">
                  <a:moveTo>
                    <a:pt x="6074" y="1"/>
                  </a:moveTo>
                  <a:cubicBezTo>
                    <a:pt x="4261" y="1"/>
                    <a:pt x="1" y="4488"/>
                    <a:pt x="854" y="6324"/>
                  </a:cubicBezTo>
                  <a:cubicBezTo>
                    <a:pt x="3448" y="10644"/>
                    <a:pt x="6748" y="14654"/>
                    <a:pt x="7642" y="17445"/>
                  </a:cubicBezTo>
                  <a:cubicBezTo>
                    <a:pt x="7853" y="17889"/>
                    <a:pt x="8165" y="18100"/>
                    <a:pt x="8523" y="18100"/>
                  </a:cubicBezTo>
                  <a:cubicBezTo>
                    <a:pt x="9427" y="18100"/>
                    <a:pt x="10624" y="16750"/>
                    <a:pt x="11239" y="14396"/>
                  </a:cubicBezTo>
                  <a:cubicBezTo>
                    <a:pt x="12438" y="9812"/>
                    <a:pt x="16030" y="7504"/>
                    <a:pt x="14449" y="7271"/>
                  </a:cubicBezTo>
                  <a:cubicBezTo>
                    <a:pt x="12504" y="6983"/>
                    <a:pt x="6134" y="2"/>
                    <a:pt x="6134" y="2"/>
                  </a:cubicBezTo>
                  <a:cubicBezTo>
                    <a:pt x="6114" y="1"/>
                    <a:pt x="6094" y="1"/>
                    <a:pt x="6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4"/>
            <p:cNvSpPr/>
            <p:nvPr/>
          </p:nvSpPr>
          <p:spPr>
            <a:xfrm>
              <a:off x="3493075" y="1664950"/>
              <a:ext cx="582750" cy="897775"/>
            </a:xfrm>
            <a:custGeom>
              <a:avLst/>
              <a:gdLst/>
              <a:ahLst/>
              <a:cxnLst/>
              <a:rect l="l" t="t" r="r" b="b"/>
              <a:pathLst>
                <a:path w="23310" h="35911" extrusionOk="0">
                  <a:moveTo>
                    <a:pt x="8242" y="0"/>
                  </a:moveTo>
                  <a:cubicBezTo>
                    <a:pt x="5170" y="0"/>
                    <a:pt x="2957" y="1070"/>
                    <a:pt x="1692" y="5523"/>
                  </a:cubicBezTo>
                  <a:cubicBezTo>
                    <a:pt x="366" y="10192"/>
                    <a:pt x="0" y="30478"/>
                    <a:pt x="0" y="30478"/>
                  </a:cubicBezTo>
                  <a:cubicBezTo>
                    <a:pt x="4318" y="33955"/>
                    <a:pt x="10000" y="35911"/>
                    <a:pt x="15203" y="35911"/>
                  </a:cubicBezTo>
                  <a:cubicBezTo>
                    <a:pt x="17741" y="35911"/>
                    <a:pt x="20166" y="35445"/>
                    <a:pt x="22262" y="34463"/>
                  </a:cubicBezTo>
                  <a:lnTo>
                    <a:pt x="22771" y="16839"/>
                  </a:lnTo>
                  <a:lnTo>
                    <a:pt x="23232" y="8551"/>
                  </a:lnTo>
                  <a:cubicBezTo>
                    <a:pt x="23310" y="6892"/>
                    <a:pt x="20493" y="1627"/>
                    <a:pt x="20493" y="1627"/>
                  </a:cubicBezTo>
                  <a:lnTo>
                    <a:pt x="16672" y="611"/>
                  </a:lnTo>
                  <a:cubicBezTo>
                    <a:pt x="16672" y="611"/>
                    <a:pt x="12186" y="117"/>
                    <a:pt x="8696" y="8"/>
                  </a:cubicBezTo>
                  <a:cubicBezTo>
                    <a:pt x="8543" y="3"/>
                    <a:pt x="8392" y="0"/>
                    <a:pt x="8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4"/>
            <p:cNvSpPr/>
            <p:nvPr/>
          </p:nvSpPr>
          <p:spPr>
            <a:xfrm>
              <a:off x="4123600" y="1536850"/>
              <a:ext cx="141950" cy="181075"/>
            </a:xfrm>
            <a:custGeom>
              <a:avLst/>
              <a:gdLst/>
              <a:ahLst/>
              <a:cxnLst/>
              <a:rect l="l" t="t" r="r" b="b"/>
              <a:pathLst>
                <a:path w="5678" h="7243" extrusionOk="0">
                  <a:moveTo>
                    <a:pt x="873" y="0"/>
                  </a:moveTo>
                  <a:cubicBezTo>
                    <a:pt x="808" y="0"/>
                    <a:pt x="754" y="11"/>
                    <a:pt x="713" y="31"/>
                  </a:cubicBezTo>
                  <a:lnTo>
                    <a:pt x="0" y="5435"/>
                  </a:lnTo>
                  <a:cubicBezTo>
                    <a:pt x="0" y="5435"/>
                    <a:pt x="3956" y="7242"/>
                    <a:pt x="5038" y="7242"/>
                  </a:cubicBezTo>
                  <a:cubicBezTo>
                    <a:pt x="5159" y="7242"/>
                    <a:pt x="5244" y="7220"/>
                    <a:pt x="5283" y="7170"/>
                  </a:cubicBezTo>
                  <a:cubicBezTo>
                    <a:pt x="5677" y="6670"/>
                    <a:pt x="5587" y="4260"/>
                    <a:pt x="4370" y="2533"/>
                  </a:cubicBezTo>
                  <a:cubicBezTo>
                    <a:pt x="3266" y="967"/>
                    <a:pt x="1516" y="0"/>
                    <a:pt x="873"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4"/>
            <p:cNvSpPr/>
            <p:nvPr/>
          </p:nvSpPr>
          <p:spPr>
            <a:xfrm>
              <a:off x="4123600" y="1536850"/>
              <a:ext cx="141950" cy="181075"/>
            </a:xfrm>
            <a:custGeom>
              <a:avLst/>
              <a:gdLst/>
              <a:ahLst/>
              <a:cxnLst/>
              <a:rect l="l" t="t" r="r" b="b"/>
              <a:pathLst>
                <a:path w="5678" h="7243" extrusionOk="0">
                  <a:moveTo>
                    <a:pt x="873" y="0"/>
                  </a:moveTo>
                  <a:cubicBezTo>
                    <a:pt x="808" y="0"/>
                    <a:pt x="754" y="11"/>
                    <a:pt x="713" y="31"/>
                  </a:cubicBezTo>
                  <a:lnTo>
                    <a:pt x="0" y="5435"/>
                  </a:lnTo>
                  <a:cubicBezTo>
                    <a:pt x="0" y="5435"/>
                    <a:pt x="3956" y="7242"/>
                    <a:pt x="5038" y="7242"/>
                  </a:cubicBezTo>
                  <a:cubicBezTo>
                    <a:pt x="5159" y="7242"/>
                    <a:pt x="5244" y="7220"/>
                    <a:pt x="5283" y="7170"/>
                  </a:cubicBezTo>
                  <a:cubicBezTo>
                    <a:pt x="5677" y="6670"/>
                    <a:pt x="5587" y="4260"/>
                    <a:pt x="4370" y="2533"/>
                  </a:cubicBezTo>
                  <a:cubicBezTo>
                    <a:pt x="3266" y="967"/>
                    <a:pt x="1516" y="0"/>
                    <a:pt x="8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4"/>
            <p:cNvSpPr/>
            <p:nvPr/>
          </p:nvSpPr>
          <p:spPr>
            <a:xfrm>
              <a:off x="3899175" y="783000"/>
              <a:ext cx="498950" cy="1179225"/>
            </a:xfrm>
            <a:custGeom>
              <a:avLst/>
              <a:gdLst/>
              <a:ahLst/>
              <a:cxnLst/>
              <a:rect l="l" t="t" r="r" b="b"/>
              <a:pathLst>
                <a:path w="19958" h="47169" extrusionOk="0">
                  <a:moveTo>
                    <a:pt x="13265" y="0"/>
                  </a:moveTo>
                  <a:cubicBezTo>
                    <a:pt x="11338" y="0"/>
                    <a:pt x="11390" y="1276"/>
                    <a:pt x="12432" y="3349"/>
                  </a:cubicBezTo>
                  <a:cubicBezTo>
                    <a:pt x="13378" y="5233"/>
                    <a:pt x="13560" y="6895"/>
                    <a:pt x="13560" y="6895"/>
                  </a:cubicBezTo>
                  <a:cubicBezTo>
                    <a:pt x="12928" y="6260"/>
                    <a:pt x="12417" y="5771"/>
                    <a:pt x="11992" y="5531"/>
                  </a:cubicBezTo>
                  <a:cubicBezTo>
                    <a:pt x="11706" y="5369"/>
                    <a:pt x="11443" y="5307"/>
                    <a:pt x="11213" y="5307"/>
                  </a:cubicBezTo>
                  <a:cubicBezTo>
                    <a:pt x="10762" y="5307"/>
                    <a:pt x="10436" y="5546"/>
                    <a:pt x="10306" y="5737"/>
                  </a:cubicBezTo>
                  <a:cubicBezTo>
                    <a:pt x="10153" y="5962"/>
                    <a:pt x="10742" y="6296"/>
                    <a:pt x="11311" y="7237"/>
                  </a:cubicBezTo>
                  <a:cubicBezTo>
                    <a:pt x="12037" y="8438"/>
                    <a:pt x="12364" y="9358"/>
                    <a:pt x="13447" y="10423"/>
                  </a:cubicBezTo>
                  <a:cubicBezTo>
                    <a:pt x="13849" y="10821"/>
                    <a:pt x="14108" y="11348"/>
                    <a:pt x="14146" y="11912"/>
                  </a:cubicBezTo>
                  <a:cubicBezTo>
                    <a:pt x="14356" y="15101"/>
                    <a:pt x="12958" y="25457"/>
                    <a:pt x="12760" y="26296"/>
                  </a:cubicBezTo>
                  <a:cubicBezTo>
                    <a:pt x="12669" y="26685"/>
                    <a:pt x="12513" y="27172"/>
                    <a:pt x="12218" y="27578"/>
                  </a:cubicBezTo>
                  <a:cubicBezTo>
                    <a:pt x="11116" y="29088"/>
                    <a:pt x="4344" y="38041"/>
                    <a:pt x="4344" y="38041"/>
                  </a:cubicBezTo>
                  <a:cubicBezTo>
                    <a:pt x="4344" y="38041"/>
                    <a:pt x="1" y="44257"/>
                    <a:pt x="5363" y="47169"/>
                  </a:cubicBezTo>
                  <a:cubicBezTo>
                    <a:pt x="7603" y="44457"/>
                    <a:pt x="16935" y="33130"/>
                    <a:pt x="17757" y="31486"/>
                  </a:cubicBezTo>
                  <a:cubicBezTo>
                    <a:pt x="18580" y="29842"/>
                    <a:pt x="18529" y="29619"/>
                    <a:pt x="18717" y="28079"/>
                  </a:cubicBezTo>
                  <a:cubicBezTo>
                    <a:pt x="19087" y="25043"/>
                    <a:pt x="19581" y="18076"/>
                    <a:pt x="19744" y="13658"/>
                  </a:cubicBezTo>
                  <a:cubicBezTo>
                    <a:pt x="19814" y="11717"/>
                    <a:pt x="19958" y="9459"/>
                    <a:pt x="19790" y="7937"/>
                  </a:cubicBezTo>
                  <a:cubicBezTo>
                    <a:pt x="19203" y="2649"/>
                    <a:pt x="17166" y="688"/>
                    <a:pt x="14933" y="211"/>
                  </a:cubicBezTo>
                  <a:cubicBezTo>
                    <a:pt x="14262" y="69"/>
                    <a:pt x="13710" y="0"/>
                    <a:pt x="13265"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4"/>
            <p:cNvSpPr/>
            <p:nvPr/>
          </p:nvSpPr>
          <p:spPr>
            <a:xfrm>
              <a:off x="3946625" y="1537625"/>
              <a:ext cx="309150" cy="435125"/>
            </a:xfrm>
            <a:custGeom>
              <a:avLst/>
              <a:gdLst/>
              <a:ahLst/>
              <a:cxnLst/>
              <a:rect l="l" t="t" r="r" b="b"/>
              <a:pathLst>
                <a:path w="12366" h="17405" extrusionOk="0">
                  <a:moveTo>
                    <a:pt x="7792" y="0"/>
                  </a:moveTo>
                  <a:lnTo>
                    <a:pt x="1075" y="6449"/>
                  </a:lnTo>
                  <a:cubicBezTo>
                    <a:pt x="1075" y="6449"/>
                    <a:pt x="0" y="8421"/>
                    <a:pt x="763" y="13098"/>
                  </a:cubicBezTo>
                  <a:cubicBezTo>
                    <a:pt x="1181" y="15667"/>
                    <a:pt x="2718" y="17405"/>
                    <a:pt x="3813" y="17405"/>
                  </a:cubicBezTo>
                  <a:cubicBezTo>
                    <a:pt x="4147" y="17405"/>
                    <a:pt x="4440" y="17244"/>
                    <a:pt x="4648" y="16896"/>
                  </a:cubicBezTo>
                  <a:lnTo>
                    <a:pt x="12366" y="7134"/>
                  </a:lnTo>
                  <a:cubicBezTo>
                    <a:pt x="7188" y="5531"/>
                    <a:pt x="7792" y="1"/>
                    <a:pt x="7792"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4"/>
            <p:cNvSpPr/>
            <p:nvPr/>
          </p:nvSpPr>
          <p:spPr>
            <a:xfrm>
              <a:off x="3946625" y="1537625"/>
              <a:ext cx="309150" cy="435125"/>
            </a:xfrm>
            <a:custGeom>
              <a:avLst/>
              <a:gdLst/>
              <a:ahLst/>
              <a:cxnLst/>
              <a:rect l="l" t="t" r="r" b="b"/>
              <a:pathLst>
                <a:path w="12366" h="17405" extrusionOk="0">
                  <a:moveTo>
                    <a:pt x="7792" y="0"/>
                  </a:moveTo>
                  <a:lnTo>
                    <a:pt x="1075" y="6449"/>
                  </a:lnTo>
                  <a:cubicBezTo>
                    <a:pt x="1075" y="6449"/>
                    <a:pt x="0" y="8421"/>
                    <a:pt x="763" y="13098"/>
                  </a:cubicBezTo>
                  <a:cubicBezTo>
                    <a:pt x="1181" y="15667"/>
                    <a:pt x="2718" y="17405"/>
                    <a:pt x="3813" y="17405"/>
                  </a:cubicBezTo>
                  <a:cubicBezTo>
                    <a:pt x="4147" y="17405"/>
                    <a:pt x="4440" y="17244"/>
                    <a:pt x="4648" y="16896"/>
                  </a:cubicBezTo>
                  <a:lnTo>
                    <a:pt x="12366" y="7134"/>
                  </a:lnTo>
                  <a:cubicBezTo>
                    <a:pt x="7188" y="5531"/>
                    <a:pt x="7792" y="1"/>
                    <a:pt x="77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4"/>
            <p:cNvSpPr/>
            <p:nvPr/>
          </p:nvSpPr>
          <p:spPr>
            <a:xfrm>
              <a:off x="3581575" y="1151975"/>
              <a:ext cx="306550" cy="299075"/>
            </a:xfrm>
            <a:custGeom>
              <a:avLst/>
              <a:gdLst/>
              <a:ahLst/>
              <a:cxnLst/>
              <a:rect l="l" t="t" r="r" b="b"/>
              <a:pathLst>
                <a:path w="12262" h="11963" extrusionOk="0">
                  <a:moveTo>
                    <a:pt x="6126" y="1"/>
                  </a:moveTo>
                  <a:cubicBezTo>
                    <a:pt x="2953" y="1"/>
                    <a:pt x="308" y="2496"/>
                    <a:pt x="157" y="5700"/>
                  </a:cubicBezTo>
                  <a:cubicBezTo>
                    <a:pt x="1" y="9000"/>
                    <a:pt x="2549" y="11800"/>
                    <a:pt x="5849" y="11956"/>
                  </a:cubicBezTo>
                  <a:cubicBezTo>
                    <a:pt x="5945" y="11961"/>
                    <a:pt x="6041" y="11963"/>
                    <a:pt x="6136" y="11963"/>
                  </a:cubicBezTo>
                  <a:cubicBezTo>
                    <a:pt x="9310" y="11963"/>
                    <a:pt x="11955" y="9467"/>
                    <a:pt x="12106" y="6263"/>
                  </a:cubicBezTo>
                  <a:cubicBezTo>
                    <a:pt x="12262" y="2963"/>
                    <a:pt x="9712" y="162"/>
                    <a:pt x="6412" y="8"/>
                  </a:cubicBezTo>
                  <a:cubicBezTo>
                    <a:pt x="6316" y="3"/>
                    <a:pt x="6221" y="1"/>
                    <a:pt x="61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4"/>
            <p:cNvSpPr/>
            <p:nvPr/>
          </p:nvSpPr>
          <p:spPr>
            <a:xfrm>
              <a:off x="3917000" y="1419900"/>
              <a:ext cx="71050" cy="153400"/>
            </a:xfrm>
            <a:custGeom>
              <a:avLst/>
              <a:gdLst/>
              <a:ahLst/>
              <a:cxnLst/>
              <a:rect l="l" t="t" r="r" b="b"/>
              <a:pathLst>
                <a:path w="2842" h="6136" extrusionOk="0">
                  <a:moveTo>
                    <a:pt x="2842" y="0"/>
                  </a:moveTo>
                  <a:lnTo>
                    <a:pt x="219" y="2939"/>
                  </a:lnTo>
                  <a:lnTo>
                    <a:pt x="0" y="6135"/>
                  </a:lnTo>
                  <a:cubicBezTo>
                    <a:pt x="0" y="6135"/>
                    <a:pt x="812" y="5962"/>
                    <a:pt x="1235" y="5232"/>
                  </a:cubicBezTo>
                  <a:cubicBezTo>
                    <a:pt x="1660" y="4503"/>
                    <a:pt x="2841"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4"/>
            <p:cNvSpPr/>
            <p:nvPr/>
          </p:nvSpPr>
          <p:spPr>
            <a:xfrm>
              <a:off x="3942175" y="1255375"/>
              <a:ext cx="87750" cy="167600"/>
            </a:xfrm>
            <a:custGeom>
              <a:avLst/>
              <a:gdLst/>
              <a:ahLst/>
              <a:cxnLst/>
              <a:rect l="l" t="t" r="r" b="b"/>
              <a:pathLst>
                <a:path w="3510" h="6704" extrusionOk="0">
                  <a:moveTo>
                    <a:pt x="1076" y="0"/>
                  </a:moveTo>
                  <a:cubicBezTo>
                    <a:pt x="982" y="0"/>
                    <a:pt x="927" y="7"/>
                    <a:pt x="927" y="7"/>
                  </a:cubicBezTo>
                  <a:lnTo>
                    <a:pt x="1" y="6704"/>
                  </a:lnTo>
                  <a:lnTo>
                    <a:pt x="1835" y="6581"/>
                  </a:lnTo>
                  <a:cubicBezTo>
                    <a:pt x="2945" y="4130"/>
                    <a:pt x="3510" y="1600"/>
                    <a:pt x="2753" y="747"/>
                  </a:cubicBezTo>
                  <a:cubicBezTo>
                    <a:pt x="2155" y="77"/>
                    <a:pt x="1394" y="0"/>
                    <a:pt x="1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4"/>
            <p:cNvSpPr/>
            <p:nvPr/>
          </p:nvSpPr>
          <p:spPr>
            <a:xfrm>
              <a:off x="3596425" y="1175650"/>
              <a:ext cx="449475" cy="553525"/>
            </a:xfrm>
            <a:custGeom>
              <a:avLst/>
              <a:gdLst/>
              <a:ahLst/>
              <a:cxnLst/>
              <a:rect l="l" t="t" r="r" b="b"/>
              <a:pathLst>
                <a:path w="17979" h="22141" extrusionOk="0">
                  <a:moveTo>
                    <a:pt x="6431" y="0"/>
                  </a:moveTo>
                  <a:cubicBezTo>
                    <a:pt x="3830" y="0"/>
                    <a:pt x="1389" y="1241"/>
                    <a:pt x="845" y="4462"/>
                  </a:cubicBezTo>
                  <a:cubicBezTo>
                    <a:pt x="0" y="9456"/>
                    <a:pt x="175" y="11531"/>
                    <a:pt x="771" y="14118"/>
                  </a:cubicBezTo>
                  <a:cubicBezTo>
                    <a:pt x="1141" y="15729"/>
                    <a:pt x="2010" y="16932"/>
                    <a:pt x="3469" y="17228"/>
                  </a:cubicBezTo>
                  <a:cubicBezTo>
                    <a:pt x="3750" y="17286"/>
                    <a:pt x="4128" y="17305"/>
                    <a:pt x="4512" y="17305"/>
                  </a:cubicBezTo>
                  <a:cubicBezTo>
                    <a:pt x="5326" y="17305"/>
                    <a:pt x="6168" y="17217"/>
                    <a:pt x="6169" y="17217"/>
                  </a:cubicBezTo>
                  <a:lnTo>
                    <a:pt x="6169" y="17217"/>
                  </a:lnTo>
                  <a:lnTo>
                    <a:pt x="6059" y="19410"/>
                  </a:lnTo>
                  <a:cubicBezTo>
                    <a:pt x="4387" y="21171"/>
                    <a:pt x="5734" y="22141"/>
                    <a:pt x="7719" y="22141"/>
                  </a:cubicBezTo>
                  <a:cubicBezTo>
                    <a:pt x="9331" y="22141"/>
                    <a:pt x="11363" y="21501"/>
                    <a:pt x="12543" y="20127"/>
                  </a:cubicBezTo>
                  <a:lnTo>
                    <a:pt x="13041" y="12709"/>
                  </a:lnTo>
                  <a:cubicBezTo>
                    <a:pt x="13041" y="12709"/>
                    <a:pt x="13205" y="13600"/>
                    <a:pt x="14417" y="13600"/>
                  </a:cubicBezTo>
                  <a:cubicBezTo>
                    <a:pt x="14667" y="13600"/>
                    <a:pt x="14961" y="13562"/>
                    <a:pt x="15307" y="13471"/>
                  </a:cubicBezTo>
                  <a:cubicBezTo>
                    <a:pt x="16484" y="13162"/>
                    <a:pt x="17978" y="11145"/>
                    <a:pt x="17305" y="9532"/>
                  </a:cubicBezTo>
                  <a:cubicBezTo>
                    <a:pt x="16976" y="8745"/>
                    <a:pt x="16438" y="8492"/>
                    <a:pt x="15923" y="8492"/>
                  </a:cubicBezTo>
                  <a:cubicBezTo>
                    <a:pt x="15403" y="8492"/>
                    <a:pt x="14905" y="8749"/>
                    <a:pt x="14668" y="8976"/>
                  </a:cubicBezTo>
                  <a:cubicBezTo>
                    <a:pt x="14262" y="9363"/>
                    <a:pt x="13796" y="9917"/>
                    <a:pt x="13446" y="9917"/>
                  </a:cubicBezTo>
                  <a:cubicBezTo>
                    <a:pt x="13389" y="9917"/>
                    <a:pt x="13334" y="9902"/>
                    <a:pt x="13284" y="9869"/>
                  </a:cubicBezTo>
                  <a:cubicBezTo>
                    <a:pt x="13284" y="9869"/>
                    <a:pt x="14886" y="3912"/>
                    <a:pt x="11532" y="1571"/>
                  </a:cubicBezTo>
                  <a:cubicBezTo>
                    <a:pt x="10150" y="608"/>
                    <a:pt x="8251" y="0"/>
                    <a:pt x="6431"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4"/>
            <p:cNvSpPr/>
            <p:nvPr/>
          </p:nvSpPr>
          <p:spPr>
            <a:xfrm>
              <a:off x="3591600" y="1126675"/>
              <a:ext cx="395000" cy="311075"/>
            </a:xfrm>
            <a:custGeom>
              <a:avLst/>
              <a:gdLst/>
              <a:ahLst/>
              <a:cxnLst/>
              <a:rect l="l" t="t" r="r" b="b"/>
              <a:pathLst>
                <a:path w="15800" h="12443" extrusionOk="0">
                  <a:moveTo>
                    <a:pt x="441" y="1"/>
                  </a:moveTo>
                  <a:cubicBezTo>
                    <a:pt x="0" y="1513"/>
                    <a:pt x="218" y="3232"/>
                    <a:pt x="1689" y="4513"/>
                  </a:cubicBezTo>
                  <a:cubicBezTo>
                    <a:pt x="1689" y="4513"/>
                    <a:pt x="2552" y="5129"/>
                    <a:pt x="4878" y="5524"/>
                  </a:cubicBezTo>
                  <a:cubicBezTo>
                    <a:pt x="6062" y="5726"/>
                    <a:pt x="7592" y="5781"/>
                    <a:pt x="8875" y="5781"/>
                  </a:cubicBezTo>
                  <a:cubicBezTo>
                    <a:pt x="10113" y="5781"/>
                    <a:pt x="11120" y="5729"/>
                    <a:pt x="11366" y="5707"/>
                  </a:cubicBezTo>
                  <a:cubicBezTo>
                    <a:pt x="11394" y="5704"/>
                    <a:pt x="11422" y="5703"/>
                    <a:pt x="11448" y="5703"/>
                  </a:cubicBezTo>
                  <a:cubicBezTo>
                    <a:pt x="12059" y="5703"/>
                    <a:pt x="12174" y="6385"/>
                    <a:pt x="12443" y="8124"/>
                  </a:cubicBezTo>
                  <a:cubicBezTo>
                    <a:pt x="12690" y="9717"/>
                    <a:pt x="12831" y="12403"/>
                    <a:pt x="13449" y="12443"/>
                  </a:cubicBezTo>
                  <a:cubicBezTo>
                    <a:pt x="13450" y="12443"/>
                    <a:pt x="13451" y="12443"/>
                    <a:pt x="13452" y="12443"/>
                  </a:cubicBezTo>
                  <a:cubicBezTo>
                    <a:pt x="13641" y="12443"/>
                    <a:pt x="14389" y="11326"/>
                    <a:pt x="14861" y="10935"/>
                  </a:cubicBezTo>
                  <a:cubicBezTo>
                    <a:pt x="15518" y="10390"/>
                    <a:pt x="14950" y="5155"/>
                    <a:pt x="14950" y="5155"/>
                  </a:cubicBezTo>
                  <a:cubicBezTo>
                    <a:pt x="14950" y="5155"/>
                    <a:pt x="15799" y="3722"/>
                    <a:pt x="14648" y="2328"/>
                  </a:cubicBezTo>
                  <a:cubicBezTo>
                    <a:pt x="13910" y="1435"/>
                    <a:pt x="12902" y="357"/>
                    <a:pt x="9823" y="357"/>
                  </a:cubicBezTo>
                  <a:cubicBezTo>
                    <a:pt x="9486" y="357"/>
                    <a:pt x="9125" y="370"/>
                    <a:pt x="8736" y="397"/>
                  </a:cubicBezTo>
                  <a:cubicBezTo>
                    <a:pt x="7189" y="506"/>
                    <a:pt x="5560" y="776"/>
                    <a:pt x="4007" y="776"/>
                  </a:cubicBezTo>
                  <a:cubicBezTo>
                    <a:pt x="2738" y="776"/>
                    <a:pt x="1521" y="596"/>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4"/>
            <p:cNvSpPr/>
            <p:nvPr/>
          </p:nvSpPr>
          <p:spPr>
            <a:xfrm>
              <a:off x="3957700" y="1219775"/>
              <a:ext cx="63775" cy="45900"/>
            </a:xfrm>
            <a:custGeom>
              <a:avLst/>
              <a:gdLst/>
              <a:ahLst/>
              <a:cxnLst/>
              <a:rect l="l" t="t" r="r" b="b"/>
              <a:pathLst>
                <a:path w="2551" h="1836" extrusionOk="0">
                  <a:moveTo>
                    <a:pt x="1424" y="1"/>
                  </a:moveTo>
                  <a:cubicBezTo>
                    <a:pt x="1249" y="1"/>
                    <a:pt x="1072" y="39"/>
                    <a:pt x="902" y="120"/>
                  </a:cubicBezTo>
                  <a:cubicBezTo>
                    <a:pt x="277" y="419"/>
                    <a:pt x="0" y="1186"/>
                    <a:pt x="283" y="1836"/>
                  </a:cubicBezTo>
                  <a:lnTo>
                    <a:pt x="2551" y="752"/>
                  </a:lnTo>
                  <a:cubicBezTo>
                    <a:pt x="2343" y="280"/>
                    <a:pt x="1894" y="1"/>
                    <a:pt x="1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4"/>
            <p:cNvSpPr/>
            <p:nvPr/>
          </p:nvSpPr>
          <p:spPr>
            <a:xfrm>
              <a:off x="3749600" y="1542200"/>
              <a:ext cx="154650" cy="85725"/>
            </a:xfrm>
            <a:custGeom>
              <a:avLst/>
              <a:gdLst/>
              <a:ahLst/>
              <a:cxnLst/>
              <a:rect l="l" t="t" r="r" b="b"/>
              <a:pathLst>
                <a:path w="6186" h="3429" extrusionOk="0">
                  <a:moveTo>
                    <a:pt x="6185" y="1"/>
                  </a:moveTo>
                  <a:lnTo>
                    <a:pt x="6185" y="1"/>
                  </a:lnTo>
                  <a:cubicBezTo>
                    <a:pt x="5979" y="446"/>
                    <a:pt x="5314" y="1122"/>
                    <a:pt x="4527" y="1494"/>
                  </a:cubicBezTo>
                  <a:cubicBezTo>
                    <a:pt x="3351" y="2050"/>
                    <a:pt x="42" y="2555"/>
                    <a:pt x="42" y="2555"/>
                  </a:cubicBezTo>
                  <a:lnTo>
                    <a:pt x="0" y="3428"/>
                  </a:lnTo>
                  <a:cubicBezTo>
                    <a:pt x="0" y="3428"/>
                    <a:pt x="4309" y="2840"/>
                    <a:pt x="5198" y="1808"/>
                  </a:cubicBezTo>
                  <a:cubicBezTo>
                    <a:pt x="5925" y="964"/>
                    <a:pt x="6185" y="1"/>
                    <a:pt x="6185" y="1"/>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4"/>
            <p:cNvSpPr/>
            <p:nvPr/>
          </p:nvSpPr>
          <p:spPr>
            <a:xfrm>
              <a:off x="3779900" y="1378475"/>
              <a:ext cx="33775" cy="34200"/>
            </a:xfrm>
            <a:custGeom>
              <a:avLst/>
              <a:gdLst/>
              <a:ahLst/>
              <a:cxnLst/>
              <a:rect l="l" t="t" r="r" b="b"/>
              <a:pathLst>
                <a:path w="1351" h="1368" extrusionOk="0">
                  <a:moveTo>
                    <a:pt x="679" y="0"/>
                  </a:moveTo>
                  <a:cubicBezTo>
                    <a:pt x="329" y="0"/>
                    <a:pt x="35" y="288"/>
                    <a:pt x="17" y="655"/>
                  </a:cubicBezTo>
                  <a:cubicBezTo>
                    <a:pt x="0" y="1032"/>
                    <a:pt x="280" y="1351"/>
                    <a:pt x="642" y="1366"/>
                  </a:cubicBezTo>
                  <a:cubicBezTo>
                    <a:pt x="652" y="1367"/>
                    <a:pt x="661" y="1367"/>
                    <a:pt x="671" y="1367"/>
                  </a:cubicBezTo>
                  <a:cubicBezTo>
                    <a:pt x="1022" y="1367"/>
                    <a:pt x="1315" y="1081"/>
                    <a:pt x="1332" y="714"/>
                  </a:cubicBezTo>
                  <a:cubicBezTo>
                    <a:pt x="1350" y="337"/>
                    <a:pt x="1070" y="17"/>
                    <a:pt x="707" y="1"/>
                  </a:cubicBezTo>
                  <a:cubicBezTo>
                    <a:pt x="697" y="1"/>
                    <a:pt x="688"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4"/>
            <p:cNvSpPr/>
            <p:nvPr/>
          </p:nvSpPr>
          <p:spPr>
            <a:xfrm>
              <a:off x="3800700" y="1323450"/>
              <a:ext cx="39900" cy="31250"/>
            </a:xfrm>
            <a:custGeom>
              <a:avLst/>
              <a:gdLst/>
              <a:ahLst/>
              <a:cxnLst/>
              <a:rect l="l" t="t" r="r" b="b"/>
              <a:pathLst>
                <a:path w="1596" h="1250" extrusionOk="0">
                  <a:moveTo>
                    <a:pt x="690" y="0"/>
                  </a:moveTo>
                  <a:cubicBezTo>
                    <a:pt x="417" y="0"/>
                    <a:pt x="150" y="146"/>
                    <a:pt x="0" y="407"/>
                  </a:cubicBezTo>
                  <a:lnTo>
                    <a:pt x="1369" y="1250"/>
                  </a:lnTo>
                  <a:cubicBezTo>
                    <a:pt x="1595" y="856"/>
                    <a:pt x="1472" y="348"/>
                    <a:pt x="1094" y="116"/>
                  </a:cubicBezTo>
                  <a:cubicBezTo>
                    <a:pt x="967" y="38"/>
                    <a:pt x="828" y="0"/>
                    <a:pt x="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4"/>
            <p:cNvSpPr/>
            <p:nvPr/>
          </p:nvSpPr>
          <p:spPr>
            <a:xfrm>
              <a:off x="3724550" y="1507725"/>
              <a:ext cx="41400" cy="26900"/>
            </a:xfrm>
            <a:custGeom>
              <a:avLst/>
              <a:gdLst/>
              <a:ahLst/>
              <a:cxnLst/>
              <a:rect l="l" t="t" r="r" b="b"/>
              <a:pathLst>
                <a:path w="1656" h="1076" extrusionOk="0">
                  <a:moveTo>
                    <a:pt x="1526" y="1"/>
                  </a:moveTo>
                  <a:lnTo>
                    <a:pt x="0" y="493"/>
                  </a:lnTo>
                  <a:cubicBezTo>
                    <a:pt x="104" y="848"/>
                    <a:pt x="418" y="1076"/>
                    <a:pt x="758" y="1076"/>
                  </a:cubicBezTo>
                  <a:cubicBezTo>
                    <a:pt x="837" y="1076"/>
                    <a:pt x="917" y="1064"/>
                    <a:pt x="996" y="1038"/>
                  </a:cubicBezTo>
                  <a:cubicBezTo>
                    <a:pt x="1417" y="902"/>
                    <a:pt x="1655" y="437"/>
                    <a:pt x="1526" y="1"/>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4"/>
            <p:cNvSpPr/>
            <p:nvPr/>
          </p:nvSpPr>
          <p:spPr>
            <a:xfrm>
              <a:off x="3630000" y="1307275"/>
              <a:ext cx="39350" cy="32325"/>
            </a:xfrm>
            <a:custGeom>
              <a:avLst/>
              <a:gdLst/>
              <a:ahLst/>
              <a:cxnLst/>
              <a:rect l="l" t="t" r="r" b="b"/>
              <a:pathLst>
                <a:path w="1574" h="1293" extrusionOk="0">
                  <a:moveTo>
                    <a:pt x="914" y="0"/>
                  </a:moveTo>
                  <a:cubicBezTo>
                    <a:pt x="761" y="0"/>
                    <a:pt x="605" y="46"/>
                    <a:pt x="468" y="142"/>
                  </a:cubicBezTo>
                  <a:cubicBezTo>
                    <a:pt x="101" y="398"/>
                    <a:pt x="1" y="913"/>
                    <a:pt x="245" y="1293"/>
                  </a:cubicBezTo>
                  <a:lnTo>
                    <a:pt x="1573" y="365"/>
                  </a:lnTo>
                  <a:cubicBezTo>
                    <a:pt x="1421" y="128"/>
                    <a:pt x="117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4"/>
            <p:cNvSpPr/>
            <p:nvPr/>
          </p:nvSpPr>
          <p:spPr>
            <a:xfrm>
              <a:off x="3643475" y="1367350"/>
              <a:ext cx="33775" cy="34200"/>
            </a:xfrm>
            <a:custGeom>
              <a:avLst/>
              <a:gdLst/>
              <a:ahLst/>
              <a:cxnLst/>
              <a:rect l="l" t="t" r="r" b="b"/>
              <a:pathLst>
                <a:path w="1351" h="1368" extrusionOk="0">
                  <a:moveTo>
                    <a:pt x="678" y="0"/>
                  </a:moveTo>
                  <a:cubicBezTo>
                    <a:pt x="328" y="0"/>
                    <a:pt x="35" y="289"/>
                    <a:pt x="19" y="655"/>
                  </a:cubicBezTo>
                  <a:cubicBezTo>
                    <a:pt x="1" y="1032"/>
                    <a:pt x="280" y="1351"/>
                    <a:pt x="644" y="1366"/>
                  </a:cubicBezTo>
                  <a:cubicBezTo>
                    <a:pt x="653" y="1367"/>
                    <a:pt x="663" y="1367"/>
                    <a:pt x="672" y="1367"/>
                  </a:cubicBezTo>
                  <a:cubicBezTo>
                    <a:pt x="1023" y="1367"/>
                    <a:pt x="1315" y="1081"/>
                    <a:pt x="1333" y="712"/>
                  </a:cubicBezTo>
                  <a:cubicBezTo>
                    <a:pt x="1350" y="335"/>
                    <a:pt x="1071" y="17"/>
                    <a:pt x="708" y="1"/>
                  </a:cubicBezTo>
                  <a:cubicBezTo>
                    <a:pt x="698" y="1"/>
                    <a:pt x="688"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4"/>
            <p:cNvSpPr/>
            <p:nvPr/>
          </p:nvSpPr>
          <p:spPr>
            <a:xfrm>
              <a:off x="3667550" y="1372075"/>
              <a:ext cx="60825" cy="98575"/>
            </a:xfrm>
            <a:custGeom>
              <a:avLst/>
              <a:gdLst/>
              <a:ahLst/>
              <a:cxnLst/>
              <a:rect l="l" t="t" r="r" b="b"/>
              <a:pathLst>
                <a:path w="2433" h="3943" extrusionOk="0">
                  <a:moveTo>
                    <a:pt x="2432" y="0"/>
                  </a:moveTo>
                  <a:lnTo>
                    <a:pt x="1" y="3141"/>
                  </a:lnTo>
                  <a:lnTo>
                    <a:pt x="2031" y="3942"/>
                  </a:lnTo>
                  <a:lnTo>
                    <a:pt x="2432" y="0"/>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4"/>
            <p:cNvSpPr/>
            <p:nvPr/>
          </p:nvSpPr>
          <p:spPr>
            <a:xfrm>
              <a:off x="2486750" y="4142050"/>
              <a:ext cx="271050" cy="360300"/>
            </a:xfrm>
            <a:custGeom>
              <a:avLst/>
              <a:gdLst/>
              <a:ahLst/>
              <a:cxnLst/>
              <a:rect l="l" t="t" r="r" b="b"/>
              <a:pathLst>
                <a:path w="10842" h="14412" extrusionOk="0">
                  <a:moveTo>
                    <a:pt x="2195" y="0"/>
                  </a:moveTo>
                  <a:cubicBezTo>
                    <a:pt x="1916" y="0"/>
                    <a:pt x="1374" y="768"/>
                    <a:pt x="969" y="1442"/>
                  </a:cubicBezTo>
                  <a:cubicBezTo>
                    <a:pt x="490" y="2241"/>
                    <a:pt x="0" y="3209"/>
                    <a:pt x="25" y="3723"/>
                  </a:cubicBezTo>
                  <a:cubicBezTo>
                    <a:pt x="71" y="4660"/>
                    <a:pt x="1084" y="5846"/>
                    <a:pt x="1412" y="6740"/>
                  </a:cubicBezTo>
                  <a:cubicBezTo>
                    <a:pt x="1742" y="7634"/>
                    <a:pt x="1903" y="8883"/>
                    <a:pt x="2391" y="10041"/>
                  </a:cubicBezTo>
                  <a:cubicBezTo>
                    <a:pt x="3085" y="11686"/>
                    <a:pt x="4819" y="13139"/>
                    <a:pt x="6277" y="13860"/>
                  </a:cubicBezTo>
                  <a:cubicBezTo>
                    <a:pt x="6881" y="14158"/>
                    <a:pt x="7969" y="14412"/>
                    <a:pt x="8928" y="14412"/>
                  </a:cubicBezTo>
                  <a:cubicBezTo>
                    <a:pt x="9960" y="14412"/>
                    <a:pt x="10842" y="14117"/>
                    <a:pt x="10804" y="13263"/>
                  </a:cubicBezTo>
                  <a:cubicBezTo>
                    <a:pt x="10732" y="11680"/>
                    <a:pt x="9236" y="9625"/>
                    <a:pt x="8197" y="7920"/>
                  </a:cubicBezTo>
                  <a:cubicBezTo>
                    <a:pt x="6890" y="5777"/>
                    <a:pt x="6661" y="2192"/>
                    <a:pt x="6628" y="1365"/>
                  </a:cubicBezTo>
                  <a:lnTo>
                    <a:pt x="6441" y="2007"/>
                  </a:lnTo>
                  <a:cubicBezTo>
                    <a:pt x="6387" y="2200"/>
                    <a:pt x="6112" y="2270"/>
                    <a:pt x="5758" y="2270"/>
                  </a:cubicBezTo>
                  <a:cubicBezTo>
                    <a:pt x="5190" y="2270"/>
                    <a:pt x="4419" y="2092"/>
                    <a:pt x="4019" y="1959"/>
                  </a:cubicBezTo>
                  <a:cubicBezTo>
                    <a:pt x="3013" y="1623"/>
                    <a:pt x="2216" y="1001"/>
                    <a:pt x="1996" y="545"/>
                  </a:cubicBezTo>
                  <a:cubicBezTo>
                    <a:pt x="1996" y="545"/>
                    <a:pt x="2234" y="115"/>
                    <a:pt x="2262" y="18"/>
                  </a:cubicBezTo>
                  <a:cubicBezTo>
                    <a:pt x="2242" y="6"/>
                    <a:pt x="2219" y="0"/>
                    <a:pt x="2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4"/>
            <p:cNvSpPr/>
            <p:nvPr/>
          </p:nvSpPr>
          <p:spPr>
            <a:xfrm>
              <a:off x="1692150" y="3793425"/>
              <a:ext cx="220600" cy="406275"/>
            </a:xfrm>
            <a:custGeom>
              <a:avLst/>
              <a:gdLst/>
              <a:ahLst/>
              <a:cxnLst/>
              <a:rect l="l" t="t" r="r" b="b"/>
              <a:pathLst>
                <a:path w="8824" h="16251" extrusionOk="0">
                  <a:moveTo>
                    <a:pt x="6013" y="0"/>
                  </a:moveTo>
                  <a:cubicBezTo>
                    <a:pt x="5647" y="0"/>
                    <a:pt x="4959" y="239"/>
                    <a:pt x="4377" y="482"/>
                  </a:cubicBezTo>
                  <a:cubicBezTo>
                    <a:pt x="3518" y="840"/>
                    <a:pt x="2549" y="1328"/>
                    <a:pt x="2263" y="1757"/>
                  </a:cubicBezTo>
                  <a:cubicBezTo>
                    <a:pt x="1744" y="2539"/>
                    <a:pt x="1854" y="4095"/>
                    <a:pt x="1589" y="5009"/>
                  </a:cubicBezTo>
                  <a:cubicBezTo>
                    <a:pt x="1323" y="5924"/>
                    <a:pt x="711" y="7025"/>
                    <a:pt x="418" y="8246"/>
                  </a:cubicBezTo>
                  <a:cubicBezTo>
                    <a:pt x="0" y="9984"/>
                    <a:pt x="535" y="12182"/>
                    <a:pt x="1279" y="13626"/>
                  </a:cubicBezTo>
                  <a:cubicBezTo>
                    <a:pt x="1783" y="14603"/>
                    <a:pt x="3395" y="16251"/>
                    <a:pt x="4508" y="16251"/>
                  </a:cubicBezTo>
                  <a:cubicBezTo>
                    <a:pt x="4813" y="16251"/>
                    <a:pt x="5080" y="16127"/>
                    <a:pt x="5277" y="15833"/>
                  </a:cubicBezTo>
                  <a:cubicBezTo>
                    <a:pt x="6159" y="14516"/>
                    <a:pt x="6174" y="11975"/>
                    <a:pt x="6349" y="9986"/>
                  </a:cubicBezTo>
                  <a:cubicBezTo>
                    <a:pt x="6570" y="7485"/>
                    <a:pt x="8359" y="4198"/>
                    <a:pt x="8824" y="3513"/>
                  </a:cubicBezTo>
                  <a:lnTo>
                    <a:pt x="8824" y="3513"/>
                  </a:lnTo>
                  <a:lnTo>
                    <a:pt x="8354" y="3657"/>
                  </a:lnTo>
                  <a:cubicBezTo>
                    <a:pt x="7833" y="3594"/>
                    <a:pt x="6920" y="3268"/>
                    <a:pt x="6525" y="2707"/>
                  </a:cubicBezTo>
                  <a:cubicBezTo>
                    <a:pt x="5915" y="1840"/>
                    <a:pt x="5642" y="866"/>
                    <a:pt x="5735" y="368"/>
                  </a:cubicBezTo>
                  <a:cubicBezTo>
                    <a:pt x="5735" y="368"/>
                    <a:pt x="6182" y="164"/>
                    <a:pt x="6262" y="102"/>
                  </a:cubicBezTo>
                  <a:cubicBezTo>
                    <a:pt x="6233" y="31"/>
                    <a:pt x="6143" y="0"/>
                    <a:pt x="6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4"/>
            <p:cNvSpPr/>
            <p:nvPr/>
          </p:nvSpPr>
          <p:spPr>
            <a:xfrm>
              <a:off x="1768600" y="2489625"/>
              <a:ext cx="1200025" cy="1926575"/>
            </a:xfrm>
            <a:custGeom>
              <a:avLst/>
              <a:gdLst/>
              <a:ahLst/>
              <a:cxnLst/>
              <a:rect l="l" t="t" r="r" b="b"/>
              <a:pathLst>
                <a:path w="48001" h="77063" extrusionOk="0">
                  <a:moveTo>
                    <a:pt x="40341" y="0"/>
                  </a:moveTo>
                  <a:lnTo>
                    <a:pt x="25565" y="1276"/>
                  </a:lnTo>
                  <a:cubicBezTo>
                    <a:pt x="23862" y="5455"/>
                    <a:pt x="21151" y="12596"/>
                    <a:pt x="22179" y="21643"/>
                  </a:cubicBezTo>
                  <a:cubicBezTo>
                    <a:pt x="22752" y="26685"/>
                    <a:pt x="22894" y="31221"/>
                    <a:pt x="22889" y="34339"/>
                  </a:cubicBezTo>
                  <a:cubicBezTo>
                    <a:pt x="21500" y="35199"/>
                    <a:pt x="19964" y="36180"/>
                    <a:pt x="18745" y="37041"/>
                  </a:cubicBezTo>
                  <a:cubicBezTo>
                    <a:pt x="15445" y="39369"/>
                    <a:pt x="3873" y="51570"/>
                    <a:pt x="3873" y="51570"/>
                  </a:cubicBezTo>
                  <a:lnTo>
                    <a:pt x="2681" y="52519"/>
                  </a:lnTo>
                  <a:lnTo>
                    <a:pt x="2590" y="52590"/>
                  </a:lnTo>
                  <a:lnTo>
                    <a:pt x="2595" y="52615"/>
                  </a:lnTo>
                  <a:cubicBezTo>
                    <a:pt x="1959" y="53384"/>
                    <a:pt x="1204" y="56657"/>
                    <a:pt x="603" y="58650"/>
                  </a:cubicBezTo>
                  <a:cubicBezTo>
                    <a:pt x="201" y="59984"/>
                    <a:pt x="0" y="62091"/>
                    <a:pt x="928" y="63716"/>
                  </a:cubicBezTo>
                  <a:cubicBezTo>
                    <a:pt x="1406" y="64554"/>
                    <a:pt x="1916" y="65048"/>
                    <a:pt x="2340" y="65048"/>
                  </a:cubicBezTo>
                  <a:cubicBezTo>
                    <a:pt x="2697" y="65048"/>
                    <a:pt x="2993" y="64701"/>
                    <a:pt x="3160" y="63918"/>
                  </a:cubicBezTo>
                  <a:cubicBezTo>
                    <a:pt x="3208" y="63307"/>
                    <a:pt x="3246" y="62699"/>
                    <a:pt x="3295" y="62136"/>
                  </a:cubicBezTo>
                  <a:cubicBezTo>
                    <a:pt x="3450" y="60387"/>
                    <a:pt x="4445" y="58386"/>
                    <a:pt x="5188" y="57104"/>
                  </a:cubicBezTo>
                  <a:cubicBezTo>
                    <a:pt x="5193" y="57097"/>
                    <a:pt x="5197" y="57090"/>
                    <a:pt x="5202" y="57082"/>
                  </a:cubicBezTo>
                  <a:cubicBezTo>
                    <a:pt x="5810" y="56046"/>
                    <a:pt x="6212" y="55170"/>
                    <a:pt x="7350" y="54437"/>
                  </a:cubicBezTo>
                  <a:cubicBezTo>
                    <a:pt x="7350" y="54437"/>
                    <a:pt x="21181" y="45406"/>
                    <a:pt x="27829" y="41160"/>
                  </a:cubicBezTo>
                  <a:cubicBezTo>
                    <a:pt x="30019" y="39762"/>
                    <a:pt x="31541" y="37530"/>
                    <a:pt x="32043" y="34981"/>
                  </a:cubicBezTo>
                  <a:cubicBezTo>
                    <a:pt x="32518" y="32582"/>
                    <a:pt x="34147" y="26690"/>
                    <a:pt x="34709" y="23721"/>
                  </a:cubicBezTo>
                  <a:lnTo>
                    <a:pt x="37927" y="36053"/>
                  </a:lnTo>
                  <a:cubicBezTo>
                    <a:pt x="37193" y="37248"/>
                    <a:pt x="35826" y="41484"/>
                    <a:pt x="35017" y="46673"/>
                  </a:cubicBezTo>
                  <a:cubicBezTo>
                    <a:pt x="33935" y="53623"/>
                    <a:pt x="31375" y="64215"/>
                    <a:pt x="31375" y="64215"/>
                  </a:cubicBezTo>
                  <a:lnTo>
                    <a:pt x="30723" y="66637"/>
                  </a:lnTo>
                  <a:lnTo>
                    <a:pt x="30691" y="66747"/>
                  </a:lnTo>
                  <a:lnTo>
                    <a:pt x="30710" y="66766"/>
                  </a:lnTo>
                  <a:cubicBezTo>
                    <a:pt x="30654" y="67762"/>
                    <a:pt x="31990" y="70844"/>
                    <a:pt x="32689" y="72804"/>
                  </a:cubicBezTo>
                  <a:cubicBezTo>
                    <a:pt x="33156" y="74117"/>
                    <a:pt x="34244" y="75931"/>
                    <a:pt x="35956" y="76689"/>
                  </a:cubicBezTo>
                  <a:cubicBezTo>
                    <a:pt x="36509" y="76933"/>
                    <a:pt x="36992" y="77062"/>
                    <a:pt x="37359" y="77062"/>
                  </a:cubicBezTo>
                  <a:cubicBezTo>
                    <a:pt x="38070" y="77062"/>
                    <a:pt x="38350" y="76581"/>
                    <a:pt x="37873" y="75526"/>
                  </a:cubicBezTo>
                  <a:cubicBezTo>
                    <a:pt x="37548" y="75006"/>
                    <a:pt x="37285" y="74397"/>
                    <a:pt x="37054" y="73881"/>
                  </a:cubicBezTo>
                  <a:cubicBezTo>
                    <a:pt x="36307" y="72217"/>
                    <a:pt x="35720" y="70298"/>
                    <a:pt x="35558" y="68825"/>
                  </a:cubicBezTo>
                  <a:cubicBezTo>
                    <a:pt x="35432" y="67630"/>
                    <a:pt x="35526" y="66639"/>
                    <a:pt x="36006" y="65374"/>
                  </a:cubicBezTo>
                  <a:cubicBezTo>
                    <a:pt x="36006" y="65374"/>
                    <a:pt x="36006" y="65374"/>
                    <a:pt x="36006" y="65374"/>
                  </a:cubicBezTo>
                  <a:cubicBezTo>
                    <a:pt x="36007" y="65374"/>
                    <a:pt x="43932" y="47566"/>
                    <a:pt x="46376" y="39976"/>
                  </a:cubicBezTo>
                  <a:cubicBezTo>
                    <a:pt x="46833" y="38556"/>
                    <a:pt x="48001" y="35541"/>
                    <a:pt x="47784" y="34066"/>
                  </a:cubicBezTo>
                  <a:cubicBezTo>
                    <a:pt x="46773" y="27171"/>
                    <a:pt x="44523" y="19301"/>
                    <a:pt x="43768" y="16820"/>
                  </a:cubicBezTo>
                  <a:cubicBezTo>
                    <a:pt x="42756" y="13492"/>
                    <a:pt x="41575" y="8580"/>
                    <a:pt x="40296" y="2965"/>
                  </a:cubicBezTo>
                  <a:cubicBezTo>
                    <a:pt x="40328" y="1396"/>
                    <a:pt x="40341" y="0"/>
                    <a:pt x="4034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4"/>
            <p:cNvSpPr/>
            <p:nvPr/>
          </p:nvSpPr>
          <p:spPr>
            <a:xfrm>
              <a:off x="2274550" y="2576075"/>
              <a:ext cx="653900" cy="631625"/>
            </a:xfrm>
            <a:custGeom>
              <a:avLst/>
              <a:gdLst/>
              <a:ahLst/>
              <a:cxnLst/>
              <a:rect l="l" t="t" r="r" b="b"/>
              <a:pathLst>
                <a:path w="26156" h="25265" extrusionOk="0">
                  <a:moveTo>
                    <a:pt x="4470" y="0"/>
                  </a:moveTo>
                  <a:cubicBezTo>
                    <a:pt x="4470" y="0"/>
                    <a:pt x="1580" y="4352"/>
                    <a:pt x="995" y="8025"/>
                  </a:cubicBezTo>
                  <a:cubicBezTo>
                    <a:pt x="0" y="14276"/>
                    <a:pt x="1362" y="24262"/>
                    <a:pt x="1362" y="24262"/>
                  </a:cubicBezTo>
                  <a:cubicBezTo>
                    <a:pt x="1362" y="24262"/>
                    <a:pt x="3286" y="23143"/>
                    <a:pt x="3560" y="21028"/>
                  </a:cubicBezTo>
                  <a:cubicBezTo>
                    <a:pt x="3560" y="21028"/>
                    <a:pt x="4353" y="22937"/>
                    <a:pt x="5810" y="23902"/>
                  </a:cubicBezTo>
                  <a:cubicBezTo>
                    <a:pt x="7006" y="24695"/>
                    <a:pt x="8609" y="25264"/>
                    <a:pt x="10571" y="25264"/>
                  </a:cubicBezTo>
                  <a:cubicBezTo>
                    <a:pt x="11608" y="25264"/>
                    <a:pt x="12745" y="25105"/>
                    <a:pt x="13974" y="24736"/>
                  </a:cubicBezTo>
                  <a:lnTo>
                    <a:pt x="14471" y="20263"/>
                  </a:lnTo>
                  <a:lnTo>
                    <a:pt x="15166" y="24027"/>
                  </a:lnTo>
                  <a:cubicBezTo>
                    <a:pt x="15166" y="24027"/>
                    <a:pt x="15694" y="24098"/>
                    <a:pt x="16549" y="24098"/>
                  </a:cubicBezTo>
                  <a:cubicBezTo>
                    <a:pt x="17834" y="24098"/>
                    <a:pt x="19857" y="23939"/>
                    <a:pt x="21931" y="23143"/>
                  </a:cubicBezTo>
                  <a:cubicBezTo>
                    <a:pt x="25384" y="21818"/>
                    <a:pt x="26155" y="17999"/>
                    <a:pt x="26155" y="17999"/>
                  </a:cubicBezTo>
                  <a:lnTo>
                    <a:pt x="20171" y="0"/>
                  </a:lnTo>
                  <a:lnTo>
                    <a:pt x="20171" y="0"/>
                  </a:lnTo>
                  <a:cubicBezTo>
                    <a:pt x="20171" y="1"/>
                    <a:pt x="20507" y="2994"/>
                    <a:pt x="13374" y="3272"/>
                  </a:cubicBezTo>
                  <a:cubicBezTo>
                    <a:pt x="13105" y="3283"/>
                    <a:pt x="12843" y="3288"/>
                    <a:pt x="12589" y="3288"/>
                  </a:cubicBezTo>
                  <a:cubicBezTo>
                    <a:pt x="6110" y="3288"/>
                    <a:pt x="4470"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4"/>
            <p:cNvSpPr/>
            <p:nvPr/>
          </p:nvSpPr>
          <p:spPr>
            <a:xfrm>
              <a:off x="2602725" y="1198350"/>
              <a:ext cx="487500" cy="1043900"/>
            </a:xfrm>
            <a:custGeom>
              <a:avLst/>
              <a:gdLst/>
              <a:ahLst/>
              <a:cxnLst/>
              <a:rect l="l" t="t" r="r" b="b"/>
              <a:pathLst>
                <a:path w="19500" h="41756" extrusionOk="0">
                  <a:moveTo>
                    <a:pt x="14474" y="1"/>
                  </a:moveTo>
                  <a:cubicBezTo>
                    <a:pt x="13020" y="1"/>
                    <a:pt x="13038" y="1059"/>
                    <a:pt x="13800" y="2777"/>
                  </a:cubicBezTo>
                  <a:cubicBezTo>
                    <a:pt x="14516" y="4392"/>
                    <a:pt x="14654" y="5647"/>
                    <a:pt x="14654" y="5647"/>
                  </a:cubicBezTo>
                  <a:cubicBezTo>
                    <a:pt x="14150" y="5092"/>
                    <a:pt x="13924" y="4834"/>
                    <a:pt x="13578" y="4615"/>
                  </a:cubicBezTo>
                  <a:cubicBezTo>
                    <a:pt x="13323" y="4455"/>
                    <a:pt x="13088" y="4395"/>
                    <a:pt x="12882" y="4395"/>
                  </a:cubicBezTo>
                  <a:cubicBezTo>
                    <a:pt x="12530" y="4395"/>
                    <a:pt x="12268" y="4571"/>
                    <a:pt x="12156" y="4720"/>
                  </a:cubicBezTo>
                  <a:cubicBezTo>
                    <a:pt x="12020" y="4902"/>
                    <a:pt x="12499" y="5206"/>
                    <a:pt x="12938" y="6017"/>
                  </a:cubicBezTo>
                  <a:cubicBezTo>
                    <a:pt x="13500" y="7056"/>
                    <a:pt x="13501" y="7813"/>
                    <a:pt x="14377" y="8755"/>
                  </a:cubicBezTo>
                  <a:cubicBezTo>
                    <a:pt x="14678" y="9081"/>
                    <a:pt x="14876" y="9491"/>
                    <a:pt x="14890" y="9936"/>
                  </a:cubicBezTo>
                  <a:cubicBezTo>
                    <a:pt x="14969" y="12595"/>
                    <a:pt x="13247" y="17571"/>
                    <a:pt x="12845" y="20767"/>
                  </a:cubicBezTo>
                  <a:cubicBezTo>
                    <a:pt x="12391" y="24366"/>
                    <a:pt x="4546" y="32899"/>
                    <a:pt x="2123" y="33923"/>
                  </a:cubicBezTo>
                  <a:cubicBezTo>
                    <a:pt x="0" y="36865"/>
                    <a:pt x="3965" y="41561"/>
                    <a:pt x="6816" y="41755"/>
                  </a:cubicBezTo>
                  <a:cubicBezTo>
                    <a:pt x="8991" y="36531"/>
                    <a:pt x="13780" y="33648"/>
                    <a:pt x="17239" y="25505"/>
                  </a:cubicBezTo>
                  <a:cubicBezTo>
                    <a:pt x="17736" y="24333"/>
                    <a:pt x="18066" y="23098"/>
                    <a:pt x="18253" y="21838"/>
                  </a:cubicBezTo>
                  <a:cubicBezTo>
                    <a:pt x="18673" y="19001"/>
                    <a:pt x="19026" y="15720"/>
                    <a:pt x="19347" y="12293"/>
                  </a:cubicBezTo>
                  <a:cubicBezTo>
                    <a:pt x="19499" y="10671"/>
                    <a:pt x="19395" y="8016"/>
                    <a:pt x="19314" y="6733"/>
                  </a:cubicBezTo>
                  <a:cubicBezTo>
                    <a:pt x="19037" y="2280"/>
                    <a:pt x="17875" y="738"/>
                    <a:pt x="16022" y="249"/>
                  </a:cubicBezTo>
                  <a:cubicBezTo>
                    <a:pt x="15385" y="81"/>
                    <a:pt x="14874" y="1"/>
                    <a:pt x="1447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4"/>
            <p:cNvSpPr/>
            <p:nvPr/>
          </p:nvSpPr>
          <p:spPr>
            <a:xfrm>
              <a:off x="2315400" y="2046400"/>
              <a:ext cx="538125" cy="521600"/>
            </a:xfrm>
            <a:custGeom>
              <a:avLst/>
              <a:gdLst/>
              <a:ahLst/>
              <a:cxnLst/>
              <a:rect l="l" t="t" r="r" b="b"/>
              <a:pathLst>
                <a:path w="21525" h="20864" extrusionOk="0">
                  <a:moveTo>
                    <a:pt x="13281" y="0"/>
                  </a:moveTo>
                  <a:cubicBezTo>
                    <a:pt x="13244" y="0"/>
                    <a:pt x="13207" y="1"/>
                    <a:pt x="13170" y="3"/>
                  </a:cubicBezTo>
                  <a:lnTo>
                    <a:pt x="7768" y="471"/>
                  </a:lnTo>
                  <a:cubicBezTo>
                    <a:pt x="4819" y="857"/>
                    <a:pt x="2806" y="1215"/>
                    <a:pt x="2092" y="1379"/>
                  </a:cubicBezTo>
                  <a:cubicBezTo>
                    <a:pt x="278" y="1799"/>
                    <a:pt x="347" y="3117"/>
                    <a:pt x="264" y="5048"/>
                  </a:cubicBezTo>
                  <a:cubicBezTo>
                    <a:pt x="176" y="7162"/>
                    <a:pt x="1" y="7506"/>
                    <a:pt x="534" y="11008"/>
                  </a:cubicBezTo>
                  <a:lnTo>
                    <a:pt x="3086" y="16354"/>
                  </a:lnTo>
                  <a:lnTo>
                    <a:pt x="3348" y="19661"/>
                  </a:lnTo>
                  <a:cubicBezTo>
                    <a:pt x="5777" y="20546"/>
                    <a:pt x="8052" y="20864"/>
                    <a:pt x="10064" y="20864"/>
                  </a:cubicBezTo>
                  <a:cubicBezTo>
                    <a:pt x="15150" y="20864"/>
                    <a:pt x="18558" y="18837"/>
                    <a:pt x="18558" y="18837"/>
                  </a:cubicBezTo>
                  <a:cubicBezTo>
                    <a:pt x="18628" y="17646"/>
                    <a:pt x="18563" y="15665"/>
                    <a:pt x="18555" y="15075"/>
                  </a:cubicBezTo>
                  <a:cubicBezTo>
                    <a:pt x="21524" y="12231"/>
                    <a:pt x="20645" y="9173"/>
                    <a:pt x="19526" y="6930"/>
                  </a:cubicBezTo>
                  <a:cubicBezTo>
                    <a:pt x="17329" y="2527"/>
                    <a:pt x="15226" y="0"/>
                    <a:pt x="13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4"/>
            <p:cNvSpPr/>
            <p:nvPr/>
          </p:nvSpPr>
          <p:spPr>
            <a:xfrm>
              <a:off x="2286150" y="1542125"/>
              <a:ext cx="478725" cy="437775"/>
            </a:xfrm>
            <a:custGeom>
              <a:avLst/>
              <a:gdLst/>
              <a:ahLst/>
              <a:cxnLst/>
              <a:rect l="l" t="t" r="r" b="b"/>
              <a:pathLst>
                <a:path w="19149" h="17511" extrusionOk="0">
                  <a:moveTo>
                    <a:pt x="12203" y="0"/>
                  </a:moveTo>
                  <a:cubicBezTo>
                    <a:pt x="11458" y="0"/>
                    <a:pt x="10649" y="50"/>
                    <a:pt x="9778" y="140"/>
                  </a:cubicBezTo>
                  <a:cubicBezTo>
                    <a:pt x="5763" y="552"/>
                    <a:pt x="2121" y="2429"/>
                    <a:pt x="910" y="5990"/>
                  </a:cubicBezTo>
                  <a:cubicBezTo>
                    <a:pt x="1" y="8663"/>
                    <a:pt x="431" y="11646"/>
                    <a:pt x="2009" y="13988"/>
                  </a:cubicBezTo>
                  <a:cubicBezTo>
                    <a:pt x="3489" y="16183"/>
                    <a:pt x="5880" y="17511"/>
                    <a:pt x="9192" y="17511"/>
                  </a:cubicBezTo>
                  <a:cubicBezTo>
                    <a:pt x="9596" y="17511"/>
                    <a:pt x="10014" y="17491"/>
                    <a:pt x="10445" y="17450"/>
                  </a:cubicBezTo>
                  <a:lnTo>
                    <a:pt x="10449" y="17450"/>
                  </a:lnTo>
                  <a:cubicBezTo>
                    <a:pt x="10666" y="17477"/>
                    <a:pt x="10881" y="17490"/>
                    <a:pt x="11093" y="17490"/>
                  </a:cubicBezTo>
                  <a:cubicBezTo>
                    <a:pt x="15904" y="17490"/>
                    <a:pt x="19149" y="10856"/>
                    <a:pt x="18685" y="5896"/>
                  </a:cubicBezTo>
                  <a:lnTo>
                    <a:pt x="18669" y="5729"/>
                  </a:lnTo>
                  <a:cubicBezTo>
                    <a:pt x="18264" y="1379"/>
                    <a:pt x="16102" y="0"/>
                    <a:pt x="1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4"/>
            <p:cNvSpPr/>
            <p:nvPr/>
          </p:nvSpPr>
          <p:spPr>
            <a:xfrm>
              <a:off x="1815375" y="1596500"/>
              <a:ext cx="544175" cy="275050"/>
            </a:xfrm>
            <a:custGeom>
              <a:avLst/>
              <a:gdLst/>
              <a:ahLst/>
              <a:cxnLst/>
              <a:rect l="l" t="t" r="r" b="b"/>
              <a:pathLst>
                <a:path w="21767" h="11002" extrusionOk="0">
                  <a:moveTo>
                    <a:pt x="17002" y="1"/>
                  </a:moveTo>
                  <a:cubicBezTo>
                    <a:pt x="16883" y="1"/>
                    <a:pt x="16765" y="4"/>
                    <a:pt x="16647" y="11"/>
                  </a:cubicBezTo>
                  <a:cubicBezTo>
                    <a:pt x="16199" y="39"/>
                    <a:pt x="15751" y="118"/>
                    <a:pt x="15341" y="298"/>
                  </a:cubicBezTo>
                  <a:cubicBezTo>
                    <a:pt x="14830" y="522"/>
                    <a:pt x="14400" y="893"/>
                    <a:pt x="13966" y="1243"/>
                  </a:cubicBezTo>
                  <a:cubicBezTo>
                    <a:pt x="12600" y="2340"/>
                    <a:pt x="11047" y="3305"/>
                    <a:pt x="9310" y="3529"/>
                  </a:cubicBezTo>
                  <a:cubicBezTo>
                    <a:pt x="9062" y="3561"/>
                    <a:pt x="8812" y="3577"/>
                    <a:pt x="8562" y="3577"/>
                  </a:cubicBezTo>
                  <a:cubicBezTo>
                    <a:pt x="7205" y="3577"/>
                    <a:pt x="5848" y="3113"/>
                    <a:pt x="4785" y="2267"/>
                  </a:cubicBezTo>
                  <a:cubicBezTo>
                    <a:pt x="4161" y="1771"/>
                    <a:pt x="3525" y="1111"/>
                    <a:pt x="2749" y="1111"/>
                  </a:cubicBezTo>
                  <a:cubicBezTo>
                    <a:pt x="2703" y="1111"/>
                    <a:pt x="2657" y="1113"/>
                    <a:pt x="2611" y="1118"/>
                  </a:cubicBezTo>
                  <a:cubicBezTo>
                    <a:pt x="2358" y="1143"/>
                    <a:pt x="2117" y="1244"/>
                    <a:pt x="1899" y="1377"/>
                  </a:cubicBezTo>
                  <a:cubicBezTo>
                    <a:pt x="0" y="2538"/>
                    <a:pt x="377" y="5137"/>
                    <a:pt x="1189" y="6832"/>
                  </a:cubicBezTo>
                  <a:cubicBezTo>
                    <a:pt x="1693" y="7884"/>
                    <a:pt x="2444" y="8819"/>
                    <a:pt x="3374" y="9523"/>
                  </a:cubicBezTo>
                  <a:cubicBezTo>
                    <a:pt x="4642" y="10481"/>
                    <a:pt x="6230" y="11002"/>
                    <a:pt x="7817" y="11002"/>
                  </a:cubicBezTo>
                  <a:cubicBezTo>
                    <a:pt x="8162" y="11002"/>
                    <a:pt x="8506" y="10977"/>
                    <a:pt x="8847" y="10927"/>
                  </a:cubicBezTo>
                  <a:cubicBezTo>
                    <a:pt x="11712" y="10509"/>
                    <a:pt x="14089" y="8420"/>
                    <a:pt x="15696" y="6010"/>
                  </a:cubicBezTo>
                  <a:cubicBezTo>
                    <a:pt x="16207" y="5246"/>
                    <a:pt x="16681" y="4416"/>
                    <a:pt x="17441" y="3897"/>
                  </a:cubicBezTo>
                  <a:cubicBezTo>
                    <a:pt x="18066" y="3468"/>
                    <a:pt x="18822" y="3304"/>
                    <a:pt x="19572" y="3304"/>
                  </a:cubicBezTo>
                  <a:cubicBezTo>
                    <a:pt x="19751" y="3304"/>
                    <a:pt x="19930" y="3313"/>
                    <a:pt x="20106" y="3331"/>
                  </a:cubicBezTo>
                  <a:cubicBezTo>
                    <a:pt x="20360" y="3356"/>
                    <a:pt x="20656" y="3459"/>
                    <a:pt x="20929" y="3459"/>
                  </a:cubicBezTo>
                  <a:cubicBezTo>
                    <a:pt x="21055" y="3459"/>
                    <a:pt x="21177" y="3437"/>
                    <a:pt x="21288" y="3374"/>
                  </a:cubicBezTo>
                  <a:cubicBezTo>
                    <a:pt x="21588" y="3204"/>
                    <a:pt x="21767" y="2805"/>
                    <a:pt x="21718" y="2467"/>
                  </a:cubicBezTo>
                  <a:cubicBezTo>
                    <a:pt x="21643" y="1951"/>
                    <a:pt x="21227" y="1554"/>
                    <a:pt x="20802" y="1250"/>
                  </a:cubicBezTo>
                  <a:cubicBezTo>
                    <a:pt x="19700" y="462"/>
                    <a:pt x="18355" y="1"/>
                    <a:pt x="17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4"/>
            <p:cNvSpPr/>
            <p:nvPr/>
          </p:nvSpPr>
          <p:spPr>
            <a:xfrm>
              <a:off x="2348675" y="1627950"/>
              <a:ext cx="396300" cy="547075"/>
            </a:xfrm>
            <a:custGeom>
              <a:avLst/>
              <a:gdLst/>
              <a:ahLst/>
              <a:cxnLst/>
              <a:rect l="l" t="t" r="r" b="b"/>
              <a:pathLst>
                <a:path w="15852" h="21883" extrusionOk="0">
                  <a:moveTo>
                    <a:pt x="12619" y="1"/>
                  </a:moveTo>
                  <a:cubicBezTo>
                    <a:pt x="12454" y="926"/>
                    <a:pt x="11977" y="3738"/>
                    <a:pt x="9255" y="5678"/>
                  </a:cubicBezTo>
                  <a:cubicBezTo>
                    <a:pt x="7676" y="6803"/>
                    <a:pt x="6175" y="6911"/>
                    <a:pt x="5660" y="6911"/>
                  </a:cubicBezTo>
                  <a:cubicBezTo>
                    <a:pt x="5538" y="6911"/>
                    <a:pt x="5471" y="6905"/>
                    <a:pt x="5471" y="6905"/>
                  </a:cubicBezTo>
                  <a:cubicBezTo>
                    <a:pt x="4805" y="8475"/>
                    <a:pt x="3993" y="8485"/>
                    <a:pt x="3993" y="8485"/>
                  </a:cubicBezTo>
                  <a:cubicBezTo>
                    <a:pt x="3585" y="7817"/>
                    <a:pt x="2905" y="7488"/>
                    <a:pt x="2241" y="7488"/>
                  </a:cubicBezTo>
                  <a:cubicBezTo>
                    <a:pt x="1695" y="7488"/>
                    <a:pt x="1160" y="7712"/>
                    <a:pt x="800" y="8153"/>
                  </a:cubicBezTo>
                  <a:cubicBezTo>
                    <a:pt x="1" y="9130"/>
                    <a:pt x="538" y="10763"/>
                    <a:pt x="1761" y="11645"/>
                  </a:cubicBezTo>
                  <a:cubicBezTo>
                    <a:pt x="2330" y="12056"/>
                    <a:pt x="2789" y="12182"/>
                    <a:pt x="3138" y="12182"/>
                  </a:cubicBezTo>
                  <a:cubicBezTo>
                    <a:pt x="3700" y="12182"/>
                    <a:pt x="3979" y="11856"/>
                    <a:pt x="3979" y="11856"/>
                  </a:cubicBezTo>
                  <a:lnTo>
                    <a:pt x="4497" y="17732"/>
                  </a:lnTo>
                  <a:cubicBezTo>
                    <a:pt x="4497" y="17732"/>
                    <a:pt x="5041" y="19450"/>
                    <a:pt x="6510" y="20405"/>
                  </a:cubicBezTo>
                  <a:cubicBezTo>
                    <a:pt x="7713" y="21187"/>
                    <a:pt x="9370" y="21882"/>
                    <a:pt x="10792" y="21882"/>
                  </a:cubicBezTo>
                  <a:cubicBezTo>
                    <a:pt x="11066" y="21882"/>
                    <a:pt x="11332" y="21856"/>
                    <a:pt x="11583" y="21800"/>
                  </a:cubicBezTo>
                  <a:cubicBezTo>
                    <a:pt x="14701" y="21104"/>
                    <a:pt x="10519" y="17310"/>
                    <a:pt x="10519" y="17310"/>
                  </a:cubicBezTo>
                  <a:lnTo>
                    <a:pt x="10267" y="14610"/>
                  </a:lnTo>
                  <a:lnTo>
                    <a:pt x="10267" y="14610"/>
                  </a:lnTo>
                  <a:cubicBezTo>
                    <a:pt x="10839" y="14651"/>
                    <a:pt x="11418" y="14686"/>
                    <a:pt x="11950" y="14686"/>
                  </a:cubicBezTo>
                  <a:cubicBezTo>
                    <a:pt x="12713" y="14686"/>
                    <a:pt x="13380" y="14614"/>
                    <a:pt x="13794" y="14385"/>
                  </a:cubicBezTo>
                  <a:cubicBezTo>
                    <a:pt x="14497" y="13996"/>
                    <a:pt x="15851" y="12748"/>
                    <a:pt x="15535" y="8238"/>
                  </a:cubicBezTo>
                  <a:cubicBezTo>
                    <a:pt x="15162" y="2918"/>
                    <a:pt x="13681" y="503"/>
                    <a:pt x="1261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4"/>
            <p:cNvSpPr/>
            <p:nvPr/>
          </p:nvSpPr>
          <p:spPr>
            <a:xfrm>
              <a:off x="2559100" y="1799325"/>
              <a:ext cx="30500" cy="29500"/>
            </a:xfrm>
            <a:custGeom>
              <a:avLst/>
              <a:gdLst/>
              <a:ahLst/>
              <a:cxnLst/>
              <a:rect l="l" t="t" r="r" b="b"/>
              <a:pathLst>
                <a:path w="1220" h="1180" extrusionOk="0">
                  <a:moveTo>
                    <a:pt x="603" y="0"/>
                  </a:moveTo>
                  <a:cubicBezTo>
                    <a:pt x="577" y="0"/>
                    <a:pt x="551" y="2"/>
                    <a:pt x="525" y="6"/>
                  </a:cubicBezTo>
                  <a:cubicBezTo>
                    <a:pt x="214" y="50"/>
                    <a:pt x="0" y="347"/>
                    <a:pt x="48" y="670"/>
                  </a:cubicBezTo>
                  <a:cubicBezTo>
                    <a:pt x="90" y="965"/>
                    <a:pt x="337" y="1180"/>
                    <a:pt x="617" y="1180"/>
                  </a:cubicBezTo>
                  <a:cubicBezTo>
                    <a:pt x="643" y="1180"/>
                    <a:pt x="669" y="1178"/>
                    <a:pt x="694" y="1174"/>
                  </a:cubicBezTo>
                  <a:cubicBezTo>
                    <a:pt x="1006" y="1130"/>
                    <a:pt x="1220" y="834"/>
                    <a:pt x="1172" y="510"/>
                  </a:cubicBezTo>
                  <a:cubicBezTo>
                    <a:pt x="1130" y="215"/>
                    <a:pt x="883" y="0"/>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4"/>
            <p:cNvSpPr/>
            <p:nvPr/>
          </p:nvSpPr>
          <p:spPr>
            <a:xfrm>
              <a:off x="2612250" y="1904600"/>
              <a:ext cx="48000" cy="29050"/>
            </a:xfrm>
            <a:custGeom>
              <a:avLst/>
              <a:gdLst/>
              <a:ahLst/>
              <a:cxnLst/>
              <a:rect l="l" t="t" r="r" b="b"/>
              <a:pathLst>
                <a:path w="1920" h="1162" extrusionOk="0">
                  <a:moveTo>
                    <a:pt x="101" y="1"/>
                  </a:moveTo>
                  <a:lnTo>
                    <a:pt x="101" y="1"/>
                  </a:lnTo>
                  <a:cubicBezTo>
                    <a:pt x="1" y="520"/>
                    <a:pt x="328" y="1029"/>
                    <a:pt x="830" y="1140"/>
                  </a:cubicBezTo>
                  <a:cubicBezTo>
                    <a:pt x="895" y="1154"/>
                    <a:pt x="960" y="1161"/>
                    <a:pt x="1024" y="1161"/>
                  </a:cubicBezTo>
                  <a:cubicBezTo>
                    <a:pt x="1452" y="1161"/>
                    <a:pt x="1833" y="851"/>
                    <a:pt x="1919" y="399"/>
                  </a:cubicBezTo>
                  <a:lnTo>
                    <a:pt x="101"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4"/>
            <p:cNvSpPr/>
            <p:nvPr/>
          </p:nvSpPr>
          <p:spPr>
            <a:xfrm>
              <a:off x="2681725" y="1729675"/>
              <a:ext cx="34950" cy="26500"/>
            </a:xfrm>
            <a:custGeom>
              <a:avLst/>
              <a:gdLst/>
              <a:ahLst/>
              <a:cxnLst/>
              <a:rect l="l" t="t" r="r" b="b"/>
              <a:pathLst>
                <a:path w="1398" h="1060" extrusionOk="0">
                  <a:moveTo>
                    <a:pt x="600" y="1"/>
                  </a:moveTo>
                  <a:cubicBezTo>
                    <a:pt x="357" y="1"/>
                    <a:pt x="123" y="135"/>
                    <a:pt x="0" y="372"/>
                  </a:cubicBezTo>
                  <a:lnTo>
                    <a:pt x="1218" y="1059"/>
                  </a:lnTo>
                  <a:cubicBezTo>
                    <a:pt x="1397" y="713"/>
                    <a:pt x="1269" y="279"/>
                    <a:pt x="933" y="89"/>
                  </a:cubicBezTo>
                  <a:cubicBezTo>
                    <a:pt x="827" y="29"/>
                    <a:pt x="712"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4"/>
            <p:cNvSpPr/>
            <p:nvPr/>
          </p:nvSpPr>
          <p:spPr>
            <a:xfrm>
              <a:off x="2528050" y="1754675"/>
              <a:ext cx="36025" cy="25100"/>
            </a:xfrm>
            <a:custGeom>
              <a:avLst/>
              <a:gdLst/>
              <a:ahLst/>
              <a:cxnLst/>
              <a:rect l="l" t="t" r="r" b="b"/>
              <a:pathLst>
                <a:path w="1441" h="1004" extrusionOk="0">
                  <a:moveTo>
                    <a:pt x="792" y="0"/>
                  </a:moveTo>
                  <a:cubicBezTo>
                    <a:pt x="685" y="0"/>
                    <a:pt x="577" y="24"/>
                    <a:pt x="476" y="74"/>
                  </a:cubicBezTo>
                  <a:cubicBezTo>
                    <a:pt x="131" y="245"/>
                    <a:pt x="1" y="662"/>
                    <a:pt x="187" y="1004"/>
                  </a:cubicBezTo>
                  <a:lnTo>
                    <a:pt x="1440" y="384"/>
                  </a:lnTo>
                  <a:cubicBezTo>
                    <a:pt x="1309" y="141"/>
                    <a:pt x="1053"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4"/>
            <p:cNvSpPr/>
            <p:nvPr/>
          </p:nvSpPr>
          <p:spPr>
            <a:xfrm>
              <a:off x="2678925" y="1785000"/>
              <a:ext cx="30475" cy="29550"/>
            </a:xfrm>
            <a:custGeom>
              <a:avLst/>
              <a:gdLst/>
              <a:ahLst/>
              <a:cxnLst/>
              <a:rect l="l" t="t" r="r" b="b"/>
              <a:pathLst>
                <a:path w="1219" h="1182" extrusionOk="0">
                  <a:moveTo>
                    <a:pt x="601" y="1"/>
                  </a:moveTo>
                  <a:cubicBezTo>
                    <a:pt x="576" y="1"/>
                    <a:pt x="550" y="2"/>
                    <a:pt x="524" y="6"/>
                  </a:cubicBezTo>
                  <a:cubicBezTo>
                    <a:pt x="214" y="51"/>
                    <a:pt x="0" y="348"/>
                    <a:pt x="46" y="671"/>
                  </a:cubicBezTo>
                  <a:cubicBezTo>
                    <a:pt x="89" y="967"/>
                    <a:pt x="335" y="1181"/>
                    <a:pt x="616" y="1181"/>
                  </a:cubicBezTo>
                  <a:cubicBezTo>
                    <a:pt x="642" y="1181"/>
                    <a:pt x="667" y="1179"/>
                    <a:pt x="693" y="1176"/>
                  </a:cubicBezTo>
                  <a:cubicBezTo>
                    <a:pt x="1005" y="1131"/>
                    <a:pt x="1219" y="834"/>
                    <a:pt x="1171" y="512"/>
                  </a:cubicBezTo>
                  <a:cubicBezTo>
                    <a:pt x="1129" y="215"/>
                    <a:pt x="88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4"/>
            <p:cNvSpPr/>
            <p:nvPr/>
          </p:nvSpPr>
          <p:spPr>
            <a:xfrm>
              <a:off x="2639550" y="1796025"/>
              <a:ext cx="53775" cy="84950"/>
            </a:xfrm>
            <a:custGeom>
              <a:avLst/>
              <a:gdLst/>
              <a:ahLst/>
              <a:cxnLst/>
              <a:rect l="l" t="t" r="r" b="b"/>
              <a:pathLst>
                <a:path w="2151" h="3398" extrusionOk="0">
                  <a:moveTo>
                    <a:pt x="1" y="0"/>
                  </a:moveTo>
                  <a:lnTo>
                    <a:pt x="409" y="3398"/>
                  </a:lnTo>
                  <a:lnTo>
                    <a:pt x="2150" y="2675"/>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4"/>
            <p:cNvSpPr/>
            <p:nvPr/>
          </p:nvSpPr>
          <p:spPr>
            <a:xfrm>
              <a:off x="2477975" y="1949000"/>
              <a:ext cx="129475" cy="66700"/>
            </a:xfrm>
            <a:custGeom>
              <a:avLst/>
              <a:gdLst/>
              <a:ahLst/>
              <a:cxnLst/>
              <a:rect l="l" t="t" r="r" b="b"/>
              <a:pathLst>
                <a:path w="5179" h="2668" extrusionOk="0">
                  <a:moveTo>
                    <a:pt x="0" y="1"/>
                  </a:moveTo>
                  <a:cubicBezTo>
                    <a:pt x="0" y="1"/>
                    <a:pt x="223" y="727"/>
                    <a:pt x="1183" y="1406"/>
                  </a:cubicBezTo>
                  <a:cubicBezTo>
                    <a:pt x="2144" y="2085"/>
                    <a:pt x="5178" y="2667"/>
                    <a:pt x="5178" y="2667"/>
                  </a:cubicBezTo>
                  <a:lnTo>
                    <a:pt x="5095" y="1768"/>
                  </a:lnTo>
                  <a:cubicBezTo>
                    <a:pt x="3631" y="1712"/>
                    <a:pt x="574" y="1135"/>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4"/>
            <p:cNvSpPr/>
            <p:nvPr/>
          </p:nvSpPr>
          <p:spPr>
            <a:xfrm>
              <a:off x="2337200" y="1571975"/>
              <a:ext cx="44150" cy="61700"/>
            </a:xfrm>
            <a:custGeom>
              <a:avLst/>
              <a:gdLst/>
              <a:ahLst/>
              <a:cxnLst/>
              <a:rect l="l" t="t" r="r" b="b"/>
              <a:pathLst>
                <a:path w="1766" h="2468" extrusionOk="0">
                  <a:moveTo>
                    <a:pt x="664" y="0"/>
                  </a:moveTo>
                  <a:lnTo>
                    <a:pt x="0" y="2431"/>
                  </a:lnTo>
                  <a:cubicBezTo>
                    <a:pt x="104" y="2455"/>
                    <a:pt x="207" y="2467"/>
                    <a:pt x="310" y="2467"/>
                  </a:cubicBezTo>
                  <a:cubicBezTo>
                    <a:pt x="891" y="2467"/>
                    <a:pt x="1426" y="2085"/>
                    <a:pt x="1582" y="1514"/>
                  </a:cubicBezTo>
                  <a:cubicBezTo>
                    <a:pt x="1766" y="843"/>
                    <a:pt x="1355" y="165"/>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4"/>
            <p:cNvSpPr/>
            <p:nvPr/>
          </p:nvSpPr>
          <p:spPr>
            <a:xfrm>
              <a:off x="2297125" y="1579050"/>
              <a:ext cx="53175" cy="58500"/>
            </a:xfrm>
            <a:custGeom>
              <a:avLst/>
              <a:gdLst/>
              <a:ahLst/>
              <a:cxnLst/>
              <a:rect l="l" t="t" r="r" b="b"/>
              <a:pathLst>
                <a:path w="2127" h="2340" extrusionOk="0">
                  <a:moveTo>
                    <a:pt x="732" y="0"/>
                  </a:moveTo>
                  <a:cubicBezTo>
                    <a:pt x="481" y="0"/>
                    <a:pt x="226" y="77"/>
                    <a:pt x="1" y="236"/>
                  </a:cubicBezTo>
                  <a:lnTo>
                    <a:pt x="1389" y="2340"/>
                  </a:lnTo>
                  <a:cubicBezTo>
                    <a:pt x="1968" y="1929"/>
                    <a:pt x="2126" y="1125"/>
                    <a:pt x="1743" y="545"/>
                  </a:cubicBezTo>
                  <a:cubicBezTo>
                    <a:pt x="1509" y="190"/>
                    <a:pt x="1126" y="0"/>
                    <a:pt x="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4"/>
            <p:cNvSpPr/>
            <p:nvPr/>
          </p:nvSpPr>
          <p:spPr>
            <a:xfrm>
              <a:off x="2448500" y="1800550"/>
              <a:ext cx="44150" cy="98700"/>
            </a:xfrm>
            <a:custGeom>
              <a:avLst/>
              <a:gdLst/>
              <a:ahLst/>
              <a:cxnLst/>
              <a:rect l="l" t="t" r="r" b="b"/>
              <a:pathLst>
                <a:path w="1766" h="3948" extrusionOk="0">
                  <a:moveTo>
                    <a:pt x="1479" y="1"/>
                  </a:moveTo>
                  <a:lnTo>
                    <a:pt x="1" y="1581"/>
                  </a:lnTo>
                  <a:lnTo>
                    <a:pt x="222" y="3947"/>
                  </a:lnTo>
                  <a:cubicBezTo>
                    <a:pt x="1111" y="3865"/>
                    <a:pt x="1765" y="3076"/>
                    <a:pt x="1682" y="2187"/>
                  </a:cubicBezTo>
                  <a:lnTo>
                    <a:pt x="1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4"/>
            <p:cNvSpPr/>
            <p:nvPr/>
          </p:nvSpPr>
          <p:spPr>
            <a:xfrm>
              <a:off x="2010750" y="1226275"/>
              <a:ext cx="441325" cy="1095450"/>
            </a:xfrm>
            <a:custGeom>
              <a:avLst/>
              <a:gdLst/>
              <a:ahLst/>
              <a:cxnLst/>
              <a:rect l="l" t="t" r="r" b="b"/>
              <a:pathLst>
                <a:path w="17653" h="43818" extrusionOk="0">
                  <a:moveTo>
                    <a:pt x="5027" y="1"/>
                  </a:moveTo>
                  <a:cubicBezTo>
                    <a:pt x="4627" y="1"/>
                    <a:pt x="4116" y="81"/>
                    <a:pt x="3478" y="249"/>
                  </a:cubicBezTo>
                  <a:cubicBezTo>
                    <a:pt x="1625" y="738"/>
                    <a:pt x="463" y="2281"/>
                    <a:pt x="185" y="6733"/>
                  </a:cubicBezTo>
                  <a:cubicBezTo>
                    <a:pt x="106" y="8016"/>
                    <a:pt x="1" y="10672"/>
                    <a:pt x="153" y="12294"/>
                  </a:cubicBezTo>
                  <a:cubicBezTo>
                    <a:pt x="474" y="15720"/>
                    <a:pt x="827" y="19002"/>
                    <a:pt x="1247" y="21838"/>
                  </a:cubicBezTo>
                  <a:cubicBezTo>
                    <a:pt x="1434" y="23097"/>
                    <a:pt x="1764" y="24332"/>
                    <a:pt x="2261" y="25504"/>
                  </a:cubicBezTo>
                  <a:cubicBezTo>
                    <a:pt x="5720" y="33646"/>
                    <a:pt x="9946" y="38610"/>
                    <a:pt x="12720" y="43813"/>
                  </a:cubicBezTo>
                  <a:cubicBezTo>
                    <a:pt x="12788" y="43816"/>
                    <a:pt x="12855" y="43818"/>
                    <a:pt x="12921" y="43818"/>
                  </a:cubicBezTo>
                  <a:cubicBezTo>
                    <a:pt x="17350" y="43818"/>
                    <a:pt x="17652" y="36834"/>
                    <a:pt x="15562" y="33935"/>
                  </a:cubicBezTo>
                  <a:cubicBezTo>
                    <a:pt x="15562" y="33935"/>
                    <a:pt x="7411" y="24315"/>
                    <a:pt x="6655" y="20766"/>
                  </a:cubicBezTo>
                  <a:cubicBezTo>
                    <a:pt x="5984" y="17616"/>
                    <a:pt x="4531" y="12595"/>
                    <a:pt x="4610" y="9935"/>
                  </a:cubicBezTo>
                  <a:cubicBezTo>
                    <a:pt x="4624" y="9491"/>
                    <a:pt x="4821" y="9080"/>
                    <a:pt x="5123" y="8754"/>
                  </a:cubicBezTo>
                  <a:cubicBezTo>
                    <a:pt x="5999" y="7812"/>
                    <a:pt x="6000" y="7056"/>
                    <a:pt x="6562" y="6016"/>
                  </a:cubicBezTo>
                  <a:cubicBezTo>
                    <a:pt x="7001" y="5205"/>
                    <a:pt x="7480" y="4902"/>
                    <a:pt x="7342" y="4720"/>
                  </a:cubicBezTo>
                  <a:cubicBezTo>
                    <a:pt x="7232" y="4572"/>
                    <a:pt x="6969" y="4394"/>
                    <a:pt x="6616" y="4394"/>
                  </a:cubicBezTo>
                  <a:cubicBezTo>
                    <a:pt x="6412" y="4394"/>
                    <a:pt x="6176" y="4454"/>
                    <a:pt x="5922" y="4614"/>
                  </a:cubicBezTo>
                  <a:cubicBezTo>
                    <a:pt x="5576" y="4834"/>
                    <a:pt x="5350" y="5091"/>
                    <a:pt x="4846" y="5648"/>
                  </a:cubicBezTo>
                  <a:cubicBezTo>
                    <a:pt x="4846" y="5648"/>
                    <a:pt x="4982" y="4392"/>
                    <a:pt x="5700" y="2776"/>
                  </a:cubicBezTo>
                  <a:cubicBezTo>
                    <a:pt x="6462" y="1058"/>
                    <a:pt x="6480" y="1"/>
                    <a:pt x="502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4"/>
            <p:cNvSpPr/>
            <p:nvPr/>
          </p:nvSpPr>
          <p:spPr>
            <a:xfrm>
              <a:off x="2636275" y="2861125"/>
              <a:ext cx="124075" cy="312550"/>
            </a:xfrm>
            <a:custGeom>
              <a:avLst/>
              <a:gdLst/>
              <a:ahLst/>
              <a:cxnLst/>
              <a:rect l="l" t="t" r="r" b="b"/>
              <a:pathLst>
                <a:path w="4963" h="12502" extrusionOk="0">
                  <a:moveTo>
                    <a:pt x="4962" y="1"/>
                  </a:moveTo>
                  <a:lnTo>
                    <a:pt x="4962" y="1"/>
                  </a:lnTo>
                  <a:cubicBezTo>
                    <a:pt x="3273" y="1421"/>
                    <a:pt x="713" y="2472"/>
                    <a:pt x="713" y="2472"/>
                  </a:cubicBezTo>
                  <a:lnTo>
                    <a:pt x="0" y="9048"/>
                  </a:lnTo>
                  <a:lnTo>
                    <a:pt x="697" y="12501"/>
                  </a:lnTo>
                  <a:lnTo>
                    <a:pt x="461" y="8647"/>
                  </a:lnTo>
                  <a:lnTo>
                    <a:pt x="2058" y="2991"/>
                  </a:lnTo>
                  <a:cubicBezTo>
                    <a:pt x="3624" y="1940"/>
                    <a:pt x="4962" y="1"/>
                    <a:pt x="496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4"/>
            <p:cNvSpPr/>
            <p:nvPr/>
          </p:nvSpPr>
          <p:spPr>
            <a:xfrm>
              <a:off x="2469600" y="2381600"/>
              <a:ext cx="222725" cy="89050"/>
            </a:xfrm>
            <a:custGeom>
              <a:avLst/>
              <a:gdLst/>
              <a:ahLst/>
              <a:cxnLst/>
              <a:rect l="l" t="t" r="r" b="b"/>
              <a:pathLst>
                <a:path w="8909" h="3562" extrusionOk="0">
                  <a:moveTo>
                    <a:pt x="8908" y="0"/>
                  </a:moveTo>
                  <a:cubicBezTo>
                    <a:pt x="8908" y="0"/>
                    <a:pt x="7676" y="2617"/>
                    <a:pt x="4585" y="2712"/>
                  </a:cubicBezTo>
                  <a:cubicBezTo>
                    <a:pt x="4520" y="2714"/>
                    <a:pt x="4456" y="2715"/>
                    <a:pt x="4393" y="2715"/>
                  </a:cubicBezTo>
                  <a:cubicBezTo>
                    <a:pt x="1158" y="2715"/>
                    <a:pt x="1" y="168"/>
                    <a:pt x="1" y="168"/>
                  </a:cubicBezTo>
                  <a:lnTo>
                    <a:pt x="1" y="168"/>
                  </a:lnTo>
                  <a:cubicBezTo>
                    <a:pt x="1" y="168"/>
                    <a:pt x="394" y="3561"/>
                    <a:pt x="4567" y="3561"/>
                  </a:cubicBezTo>
                  <a:cubicBezTo>
                    <a:pt x="4573" y="3561"/>
                    <a:pt x="4579" y="3561"/>
                    <a:pt x="4585" y="3561"/>
                  </a:cubicBezTo>
                  <a:cubicBezTo>
                    <a:pt x="8779" y="3552"/>
                    <a:pt x="8908" y="0"/>
                    <a:pt x="8908"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5" name="Google Shape;2505;p84">
            <a:hlinkClick r:id="" action="ppaction://noaction"/>
          </p:cNvPr>
          <p:cNvSpPr/>
          <p:nvPr/>
        </p:nvSpPr>
        <p:spPr>
          <a:xfrm rot="10800000">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4">
            <a:hlinkClick r:id="" action="ppaction://noaction"/>
          </p:cNvPr>
          <p:cNvSpPr/>
          <p:nvPr/>
        </p:nvSpPr>
        <p:spPr>
          <a:xfrm>
            <a:off x="77574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510"/>
        <p:cNvGrpSpPr/>
        <p:nvPr/>
      </p:nvGrpSpPr>
      <p:grpSpPr>
        <a:xfrm>
          <a:off x="0" y="0"/>
          <a:ext cx="0" cy="0"/>
          <a:chOff x="0" y="0"/>
          <a:chExt cx="0" cy="0"/>
        </a:xfrm>
      </p:grpSpPr>
      <p:sp>
        <p:nvSpPr>
          <p:cNvPr id="2511" name="Google Shape;2511;p85"/>
          <p:cNvSpPr/>
          <p:nvPr/>
        </p:nvSpPr>
        <p:spPr>
          <a:xfrm>
            <a:off x="1174688" y="2497375"/>
            <a:ext cx="2685900" cy="1234500"/>
          </a:xfrm>
          <a:prstGeom prst="ellipse">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5"/>
          <p:cNvSpPr txBox="1">
            <a:spLocks noGrp="1"/>
          </p:cNvSpPr>
          <p:nvPr>
            <p:ph type="body" idx="1"/>
          </p:nvPr>
        </p:nvSpPr>
        <p:spPr>
          <a:xfrm>
            <a:off x="4467425" y="985350"/>
            <a:ext cx="3480600" cy="31728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Me pongo triste cuando…</a:t>
            </a:r>
            <a:endParaRPr/>
          </a:p>
          <a:p>
            <a:pPr marL="457200" lvl="0" indent="-330200" algn="l" rtl="0">
              <a:spcBef>
                <a:spcPts val="1000"/>
              </a:spcBef>
              <a:spcAft>
                <a:spcPts val="0"/>
              </a:spcAft>
              <a:buSzPts val="1600"/>
              <a:buChar char="●"/>
            </a:pPr>
            <a:endParaRPr/>
          </a:p>
          <a:p>
            <a:pPr marL="0" lvl="0" indent="0" algn="l" rtl="0">
              <a:spcBef>
                <a:spcPts val="1000"/>
              </a:spcBef>
              <a:spcAft>
                <a:spcPts val="1000"/>
              </a:spcAft>
              <a:buNone/>
            </a:pPr>
            <a:endParaRPr/>
          </a:p>
        </p:txBody>
      </p:sp>
      <p:sp>
        <p:nvSpPr>
          <p:cNvPr id="2513" name="Google Shape;2513;p85"/>
          <p:cNvSpPr txBox="1">
            <a:spLocks noGrp="1"/>
          </p:cNvSpPr>
          <p:nvPr>
            <p:ph type="title"/>
          </p:nvPr>
        </p:nvSpPr>
        <p:spPr>
          <a:xfrm>
            <a:off x="889500" y="463375"/>
            <a:ext cx="2795700" cy="203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Haz una lista de cosas que te ponen triste</a:t>
            </a:r>
            <a:endParaRPr/>
          </a:p>
        </p:txBody>
      </p:sp>
      <p:grpSp>
        <p:nvGrpSpPr>
          <p:cNvPr id="2514" name="Google Shape;2514;p85"/>
          <p:cNvGrpSpPr/>
          <p:nvPr/>
        </p:nvGrpSpPr>
        <p:grpSpPr>
          <a:xfrm>
            <a:off x="889496" y="2019342"/>
            <a:ext cx="2730040" cy="1796334"/>
            <a:chOff x="889496" y="2019342"/>
            <a:chExt cx="2730040" cy="1796334"/>
          </a:xfrm>
        </p:grpSpPr>
        <p:sp>
          <p:nvSpPr>
            <p:cNvPr id="2515" name="Google Shape;2515;p85"/>
            <p:cNvSpPr/>
            <p:nvPr/>
          </p:nvSpPr>
          <p:spPr>
            <a:xfrm rot="-1789101">
              <a:off x="961644" y="2812631"/>
              <a:ext cx="2321560" cy="216490"/>
            </a:xfrm>
            <a:prstGeom prst="rect">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5"/>
            <p:cNvSpPr/>
            <p:nvPr/>
          </p:nvSpPr>
          <p:spPr>
            <a:xfrm rot="-1788805">
              <a:off x="1619807" y="3165030"/>
              <a:ext cx="1804186" cy="216490"/>
            </a:xfrm>
            <a:prstGeom prst="rect">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7" name="Google Shape;2517;p85"/>
            <p:cNvGrpSpPr/>
            <p:nvPr/>
          </p:nvGrpSpPr>
          <p:grpSpPr>
            <a:xfrm>
              <a:off x="889496" y="2019342"/>
              <a:ext cx="2591833" cy="1549720"/>
              <a:chOff x="3139975" y="3235400"/>
              <a:chExt cx="2445125" cy="1462000"/>
            </a:xfrm>
          </p:grpSpPr>
          <p:sp>
            <p:nvSpPr>
              <p:cNvPr id="2518" name="Google Shape;2518;p85"/>
              <p:cNvSpPr/>
              <p:nvPr/>
            </p:nvSpPr>
            <p:spPr>
              <a:xfrm>
                <a:off x="5136150" y="3235400"/>
                <a:ext cx="448950" cy="351425"/>
              </a:xfrm>
              <a:custGeom>
                <a:avLst/>
                <a:gdLst/>
                <a:ahLst/>
                <a:cxnLst/>
                <a:rect l="l" t="t" r="r" b="b"/>
                <a:pathLst>
                  <a:path w="17958" h="14057" extrusionOk="0">
                    <a:moveTo>
                      <a:pt x="17255" y="1"/>
                    </a:moveTo>
                    <a:cubicBezTo>
                      <a:pt x="17220" y="1"/>
                      <a:pt x="17183" y="4"/>
                      <a:pt x="17146" y="12"/>
                    </a:cubicBezTo>
                    <a:lnTo>
                      <a:pt x="1" y="3370"/>
                    </a:lnTo>
                    <a:lnTo>
                      <a:pt x="6015" y="14056"/>
                    </a:lnTo>
                    <a:lnTo>
                      <a:pt x="17647" y="885"/>
                    </a:lnTo>
                    <a:cubicBezTo>
                      <a:pt x="17958" y="532"/>
                      <a:pt x="17692" y="1"/>
                      <a:pt x="1725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5"/>
              <p:cNvSpPr/>
              <p:nvPr/>
            </p:nvSpPr>
            <p:spPr>
              <a:xfrm>
                <a:off x="5481100" y="3235400"/>
                <a:ext cx="104000" cy="92600"/>
              </a:xfrm>
              <a:custGeom>
                <a:avLst/>
                <a:gdLst/>
                <a:ahLst/>
                <a:cxnLst/>
                <a:rect l="l" t="t" r="r" b="b"/>
                <a:pathLst>
                  <a:path w="4160" h="3704" extrusionOk="0">
                    <a:moveTo>
                      <a:pt x="3457" y="1"/>
                    </a:moveTo>
                    <a:cubicBezTo>
                      <a:pt x="3422" y="1"/>
                      <a:pt x="3385" y="4"/>
                      <a:pt x="3348" y="12"/>
                    </a:cubicBezTo>
                    <a:lnTo>
                      <a:pt x="1" y="668"/>
                    </a:lnTo>
                    <a:cubicBezTo>
                      <a:pt x="939" y="1248"/>
                      <a:pt x="1472" y="2304"/>
                      <a:pt x="1385" y="3404"/>
                    </a:cubicBezTo>
                    <a:lnTo>
                      <a:pt x="1360" y="3703"/>
                    </a:lnTo>
                    <a:lnTo>
                      <a:pt x="3849" y="885"/>
                    </a:lnTo>
                    <a:cubicBezTo>
                      <a:pt x="4160" y="532"/>
                      <a:pt x="3894"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5"/>
              <p:cNvSpPr/>
              <p:nvPr/>
            </p:nvSpPr>
            <p:spPr>
              <a:xfrm>
                <a:off x="3535425" y="3319775"/>
                <a:ext cx="1767000" cy="1183675"/>
              </a:xfrm>
              <a:custGeom>
                <a:avLst/>
                <a:gdLst/>
                <a:ahLst/>
                <a:cxnLst/>
                <a:rect l="l" t="t" r="r" b="b"/>
                <a:pathLst>
                  <a:path w="70680" h="47347" extrusionOk="0">
                    <a:moveTo>
                      <a:pt x="64033" y="1"/>
                    </a:moveTo>
                    <a:lnTo>
                      <a:pt x="3236" y="34875"/>
                    </a:lnTo>
                    <a:lnTo>
                      <a:pt x="0" y="36731"/>
                    </a:lnTo>
                    <a:cubicBezTo>
                      <a:pt x="105" y="36678"/>
                      <a:pt x="220" y="36653"/>
                      <a:pt x="342" y="36653"/>
                    </a:cubicBezTo>
                    <a:cubicBezTo>
                      <a:pt x="2715" y="36653"/>
                      <a:pt x="8063" y="46114"/>
                      <a:pt x="6163" y="47316"/>
                    </a:cubicBezTo>
                    <a:lnTo>
                      <a:pt x="6163" y="47316"/>
                    </a:lnTo>
                    <a:lnTo>
                      <a:pt x="7513" y="46541"/>
                    </a:lnTo>
                    <a:lnTo>
                      <a:pt x="9208" y="45576"/>
                    </a:lnTo>
                    <a:lnTo>
                      <a:pt x="70043" y="10683"/>
                    </a:lnTo>
                    <a:cubicBezTo>
                      <a:pt x="70679" y="8820"/>
                      <a:pt x="70370" y="6780"/>
                      <a:pt x="69566" y="4997"/>
                    </a:cubicBezTo>
                    <a:cubicBezTo>
                      <a:pt x="68351" y="2274"/>
                      <a:pt x="65989" y="127"/>
                      <a:pt x="64033" y="1"/>
                    </a:cubicBezTo>
                    <a:close/>
                    <a:moveTo>
                      <a:pt x="6163" y="47316"/>
                    </a:moveTo>
                    <a:lnTo>
                      <a:pt x="6110" y="47346"/>
                    </a:lnTo>
                    <a:cubicBezTo>
                      <a:pt x="6128" y="47337"/>
                      <a:pt x="6146" y="47327"/>
                      <a:pt x="6163" y="47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5"/>
              <p:cNvSpPr/>
              <p:nvPr/>
            </p:nvSpPr>
            <p:spPr>
              <a:xfrm>
                <a:off x="3668075" y="4114900"/>
                <a:ext cx="255225" cy="312375"/>
              </a:xfrm>
              <a:custGeom>
                <a:avLst/>
                <a:gdLst/>
                <a:ahLst/>
                <a:cxnLst/>
                <a:rect l="l" t="t" r="r" b="b"/>
                <a:pathLst>
                  <a:path w="10209" h="12495" extrusionOk="0">
                    <a:moveTo>
                      <a:pt x="3507" y="0"/>
                    </a:moveTo>
                    <a:cubicBezTo>
                      <a:pt x="3368" y="0"/>
                      <a:pt x="3240" y="29"/>
                      <a:pt x="3126" y="89"/>
                    </a:cubicBezTo>
                    <a:lnTo>
                      <a:pt x="818" y="1413"/>
                    </a:lnTo>
                    <a:lnTo>
                      <a:pt x="0" y="1901"/>
                    </a:lnTo>
                    <a:cubicBezTo>
                      <a:pt x="114" y="1841"/>
                      <a:pt x="241" y="1812"/>
                      <a:pt x="380" y="1812"/>
                    </a:cubicBezTo>
                    <a:cubicBezTo>
                      <a:pt x="1736" y="1812"/>
                      <a:pt x="4176" y="4562"/>
                      <a:pt x="5473" y="7395"/>
                    </a:cubicBezTo>
                    <a:cubicBezTo>
                      <a:pt x="6506" y="9646"/>
                      <a:pt x="7030" y="11835"/>
                      <a:pt x="6246" y="12431"/>
                    </a:cubicBezTo>
                    <a:lnTo>
                      <a:pt x="6238" y="12436"/>
                    </a:lnTo>
                    <a:cubicBezTo>
                      <a:pt x="6229" y="12446"/>
                      <a:pt x="6219" y="12455"/>
                      <a:pt x="6208" y="12464"/>
                    </a:cubicBezTo>
                    <a:lnTo>
                      <a:pt x="6208" y="12464"/>
                    </a:lnTo>
                    <a:lnTo>
                      <a:pt x="9283" y="10693"/>
                    </a:lnTo>
                    <a:cubicBezTo>
                      <a:pt x="10209" y="10201"/>
                      <a:pt x="9678" y="7932"/>
                      <a:pt x="8597" y="5584"/>
                    </a:cubicBezTo>
                    <a:cubicBezTo>
                      <a:pt x="7300" y="2751"/>
                      <a:pt x="4864" y="0"/>
                      <a:pt x="3507" y="0"/>
                    </a:cubicBezTo>
                    <a:close/>
                    <a:moveTo>
                      <a:pt x="6208" y="12464"/>
                    </a:moveTo>
                    <a:lnTo>
                      <a:pt x="6155" y="12495"/>
                    </a:lnTo>
                    <a:cubicBezTo>
                      <a:pt x="6174" y="12487"/>
                      <a:pt x="6192" y="12477"/>
                      <a:pt x="6208" y="124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5"/>
              <p:cNvSpPr/>
              <p:nvPr/>
            </p:nvSpPr>
            <p:spPr>
              <a:xfrm>
                <a:off x="3609075" y="4148775"/>
                <a:ext cx="283300" cy="311900"/>
              </a:xfrm>
              <a:custGeom>
                <a:avLst/>
                <a:gdLst/>
                <a:ahLst/>
                <a:cxnLst/>
                <a:rect l="l" t="t" r="r" b="b"/>
                <a:pathLst>
                  <a:path w="11332" h="12476" extrusionOk="0">
                    <a:moveTo>
                      <a:pt x="3496" y="1"/>
                    </a:moveTo>
                    <a:cubicBezTo>
                      <a:pt x="3368" y="1"/>
                      <a:pt x="3248" y="29"/>
                      <a:pt x="3139" y="86"/>
                    </a:cubicBezTo>
                    <a:lnTo>
                      <a:pt x="0" y="1881"/>
                    </a:lnTo>
                    <a:cubicBezTo>
                      <a:pt x="110" y="1823"/>
                      <a:pt x="229" y="1796"/>
                      <a:pt x="358" y="1796"/>
                    </a:cubicBezTo>
                    <a:cubicBezTo>
                      <a:pt x="2738" y="1796"/>
                      <a:pt x="8121" y="11269"/>
                      <a:pt x="6192" y="12453"/>
                    </a:cubicBezTo>
                    <a:lnTo>
                      <a:pt x="6192" y="12453"/>
                    </a:lnTo>
                    <a:lnTo>
                      <a:pt x="9292" y="10684"/>
                    </a:lnTo>
                    <a:cubicBezTo>
                      <a:pt x="11332" y="9603"/>
                      <a:pt x="5892" y="1"/>
                      <a:pt x="3496" y="1"/>
                    </a:cubicBezTo>
                    <a:close/>
                    <a:moveTo>
                      <a:pt x="6192" y="12453"/>
                    </a:moveTo>
                    <a:lnTo>
                      <a:pt x="6152" y="12476"/>
                    </a:lnTo>
                    <a:cubicBezTo>
                      <a:pt x="6166" y="12469"/>
                      <a:pt x="6179" y="12461"/>
                      <a:pt x="6192" y="124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5"/>
              <p:cNvSpPr/>
              <p:nvPr/>
            </p:nvSpPr>
            <p:spPr>
              <a:xfrm>
                <a:off x="3535425" y="4190825"/>
                <a:ext cx="281500" cy="312625"/>
              </a:xfrm>
              <a:custGeom>
                <a:avLst/>
                <a:gdLst/>
                <a:ahLst/>
                <a:cxnLst/>
                <a:rect l="l" t="t" r="r" b="b"/>
                <a:pathLst>
                  <a:path w="11260" h="12505" extrusionOk="0">
                    <a:moveTo>
                      <a:pt x="3460" y="1"/>
                    </a:moveTo>
                    <a:cubicBezTo>
                      <a:pt x="3382" y="1"/>
                      <a:pt x="3307" y="11"/>
                      <a:pt x="3236" y="33"/>
                    </a:cubicBezTo>
                    <a:cubicBezTo>
                      <a:pt x="3195" y="40"/>
                      <a:pt x="3151" y="61"/>
                      <a:pt x="3108" y="82"/>
                    </a:cubicBezTo>
                    <a:lnTo>
                      <a:pt x="0" y="1890"/>
                    </a:lnTo>
                    <a:cubicBezTo>
                      <a:pt x="105" y="1837"/>
                      <a:pt x="220" y="1812"/>
                      <a:pt x="343" y="1812"/>
                    </a:cubicBezTo>
                    <a:cubicBezTo>
                      <a:pt x="2716" y="1812"/>
                      <a:pt x="8068" y="11280"/>
                      <a:pt x="6160" y="12476"/>
                    </a:cubicBezTo>
                    <a:lnTo>
                      <a:pt x="6160" y="12476"/>
                    </a:lnTo>
                    <a:lnTo>
                      <a:pt x="9208" y="10734"/>
                    </a:lnTo>
                    <a:cubicBezTo>
                      <a:pt x="11259" y="9666"/>
                      <a:pt x="5840" y="1"/>
                      <a:pt x="3460" y="1"/>
                    </a:cubicBezTo>
                    <a:close/>
                    <a:moveTo>
                      <a:pt x="6160" y="12476"/>
                    </a:moveTo>
                    <a:lnTo>
                      <a:pt x="6110" y="12504"/>
                    </a:lnTo>
                    <a:cubicBezTo>
                      <a:pt x="6128" y="12495"/>
                      <a:pt x="6144" y="12486"/>
                      <a:pt x="6160" y="12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5"/>
              <p:cNvSpPr/>
              <p:nvPr/>
            </p:nvSpPr>
            <p:spPr>
              <a:xfrm>
                <a:off x="3638050" y="3235675"/>
                <a:ext cx="1943375" cy="1267775"/>
              </a:xfrm>
              <a:custGeom>
                <a:avLst/>
                <a:gdLst/>
                <a:ahLst/>
                <a:cxnLst/>
                <a:rect l="l" t="t" r="r" b="b"/>
                <a:pathLst>
                  <a:path w="77735" h="50711" extrusionOk="0">
                    <a:moveTo>
                      <a:pt x="77070" y="1"/>
                    </a:moveTo>
                    <a:lnTo>
                      <a:pt x="64629" y="6805"/>
                    </a:lnTo>
                    <a:lnTo>
                      <a:pt x="300" y="43716"/>
                    </a:lnTo>
                    <a:cubicBezTo>
                      <a:pt x="232" y="43607"/>
                      <a:pt x="171" y="43556"/>
                      <a:pt x="116" y="43556"/>
                    </a:cubicBezTo>
                    <a:cubicBezTo>
                      <a:pt x="74" y="43556"/>
                      <a:pt x="36" y="43586"/>
                      <a:pt x="1" y="43644"/>
                    </a:cubicBezTo>
                    <a:cubicBezTo>
                      <a:pt x="1802" y="46452"/>
                      <a:pt x="3169" y="49977"/>
                      <a:pt x="2057" y="50680"/>
                    </a:cubicBezTo>
                    <a:lnTo>
                      <a:pt x="2057" y="50680"/>
                    </a:lnTo>
                    <a:lnTo>
                      <a:pt x="3408" y="49905"/>
                    </a:lnTo>
                    <a:lnTo>
                      <a:pt x="5103" y="48940"/>
                    </a:lnTo>
                    <a:lnTo>
                      <a:pt x="65939" y="14047"/>
                    </a:lnTo>
                    <a:cubicBezTo>
                      <a:pt x="65938" y="14047"/>
                      <a:pt x="65938" y="14045"/>
                      <a:pt x="65939" y="14045"/>
                    </a:cubicBezTo>
                    <a:lnTo>
                      <a:pt x="77570" y="874"/>
                    </a:lnTo>
                    <a:cubicBezTo>
                      <a:pt x="77728" y="696"/>
                      <a:pt x="77734" y="474"/>
                      <a:pt x="77650" y="296"/>
                    </a:cubicBezTo>
                    <a:lnTo>
                      <a:pt x="77070" y="1"/>
                    </a:lnTo>
                    <a:close/>
                    <a:moveTo>
                      <a:pt x="2057" y="50680"/>
                    </a:moveTo>
                    <a:lnTo>
                      <a:pt x="2005" y="50710"/>
                    </a:lnTo>
                    <a:cubicBezTo>
                      <a:pt x="2023" y="50701"/>
                      <a:pt x="2041" y="50691"/>
                      <a:pt x="2057" y="5068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5"/>
              <p:cNvSpPr/>
              <p:nvPr/>
            </p:nvSpPr>
            <p:spPr>
              <a:xfrm>
                <a:off x="3139975" y="4236000"/>
                <a:ext cx="571250" cy="461400"/>
              </a:xfrm>
              <a:custGeom>
                <a:avLst/>
                <a:gdLst/>
                <a:ahLst/>
                <a:cxnLst/>
                <a:rect l="l" t="t" r="r" b="b"/>
                <a:pathLst>
                  <a:path w="22850" h="18456" extrusionOk="0">
                    <a:moveTo>
                      <a:pt x="16183" y="1"/>
                    </a:moveTo>
                    <a:cubicBezTo>
                      <a:pt x="16050" y="1"/>
                      <a:pt x="15928" y="27"/>
                      <a:pt x="15818" y="83"/>
                    </a:cubicBezTo>
                    <a:cubicBezTo>
                      <a:pt x="15815" y="82"/>
                      <a:pt x="15814" y="81"/>
                      <a:pt x="15812" y="81"/>
                    </a:cubicBezTo>
                    <a:cubicBezTo>
                      <a:pt x="15810" y="81"/>
                      <a:pt x="15808" y="83"/>
                      <a:pt x="15802" y="87"/>
                    </a:cubicBezTo>
                    <a:lnTo>
                      <a:pt x="2618" y="7636"/>
                    </a:lnTo>
                    <a:cubicBezTo>
                      <a:pt x="1" y="9148"/>
                      <a:pt x="2409" y="14835"/>
                      <a:pt x="5329" y="17375"/>
                    </a:cubicBezTo>
                    <a:cubicBezTo>
                      <a:pt x="6089" y="18046"/>
                      <a:pt x="6913" y="18456"/>
                      <a:pt x="7734" y="18456"/>
                    </a:cubicBezTo>
                    <a:cubicBezTo>
                      <a:pt x="8087" y="18456"/>
                      <a:pt x="8439" y="18380"/>
                      <a:pt x="8786" y="18217"/>
                    </a:cubicBezTo>
                    <a:lnTo>
                      <a:pt x="21928" y="10697"/>
                    </a:lnTo>
                    <a:cubicBezTo>
                      <a:pt x="22849" y="10220"/>
                      <a:pt x="22339" y="7971"/>
                      <a:pt x="21277" y="5635"/>
                    </a:cubicBezTo>
                    <a:cubicBezTo>
                      <a:pt x="19984" y="2786"/>
                      <a:pt x="17542" y="1"/>
                      <a:pt x="16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5"/>
              <p:cNvSpPr/>
              <p:nvPr/>
            </p:nvSpPr>
            <p:spPr>
              <a:xfrm>
                <a:off x="3146575" y="4424400"/>
                <a:ext cx="245425" cy="272900"/>
              </a:xfrm>
              <a:custGeom>
                <a:avLst/>
                <a:gdLst/>
                <a:ahLst/>
                <a:cxnLst/>
                <a:rect l="l" t="t" r="r" b="b"/>
                <a:pathLst>
                  <a:path w="9817" h="10916" extrusionOk="0">
                    <a:moveTo>
                      <a:pt x="3154" y="0"/>
                    </a:moveTo>
                    <a:cubicBezTo>
                      <a:pt x="2693" y="0"/>
                      <a:pt x="2297" y="135"/>
                      <a:pt x="1978" y="382"/>
                    </a:cubicBezTo>
                    <a:cubicBezTo>
                      <a:pt x="0" y="2217"/>
                      <a:pt x="2302" y="7435"/>
                      <a:pt x="5065" y="9839"/>
                    </a:cubicBezTo>
                    <a:cubicBezTo>
                      <a:pt x="5823" y="10508"/>
                      <a:pt x="6645" y="10915"/>
                      <a:pt x="7464" y="10915"/>
                    </a:cubicBezTo>
                    <a:cubicBezTo>
                      <a:pt x="7796" y="10915"/>
                      <a:pt x="8127" y="10848"/>
                      <a:pt x="8453" y="10706"/>
                    </a:cubicBezTo>
                    <a:cubicBezTo>
                      <a:pt x="9438" y="10130"/>
                      <a:pt x="9817" y="8613"/>
                      <a:pt x="9306" y="6605"/>
                    </a:cubicBezTo>
                    <a:cubicBezTo>
                      <a:pt x="8552" y="3643"/>
                      <a:pt x="6151" y="739"/>
                      <a:pt x="3944" y="117"/>
                    </a:cubicBezTo>
                    <a:cubicBezTo>
                      <a:pt x="3664" y="38"/>
                      <a:pt x="3400" y="0"/>
                      <a:pt x="3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7" name="Google Shape;2527;p85"/>
            <p:cNvGrpSpPr/>
            <p:nvPr/>
          </p:nvGrpSpPr>
          <p:grpSpPr>
            <a:xfrm>
              <a:off x="1555117" y="2581301"/>
              <a:ext cx="2064419" cy="1234367"/>
              <a:chOff x="3139975" y="3235400"/>
              <a:chExt cx="2445125" cy="1462000"/>
            </a:xfrm>
          </p:grpSpPr>
          <p:sp>
            <p:nvSpPr>
              <p:cNvPr id="2528" name="Google Shape;2528;p85"/>
              <p:cNvSpPr/>
              <p:nvPr/>
            </p:nvSpPr>
            <p:spPr>
              <a:xfrm>
                <a:off x="5136150" y="3235400"/>
                <a:ext cx="448950" cy="351425"/>
              </a:xfrm>
              <a:custGeom>
                <a:avLst/>
                <a:gdLst/>
                <a:ahLst/>
                <a:cxnLst/>
                <a:rect l="l" t="t" r="r" b="b"/>
                <a:pathLst>
                  <a:path w="17958" h="14057" extrusionOk="0">
                    <a:moveTo>
                      <a:pt x="17255" y="1"/>
                    </a:moveTo>
                    <a:cubicBezTo>
                      <a:pt x="17220" y="1"/>
                      <a:pt x="17183" y="4"/>
                      <a:pt x="17146" y="12"/>
                    </a:cubicBezTo>
                    <a:lnTo>
                      <a:pt x="1" y="3370"/>
                    </a:lnTo>
                    <a:lnTo>
                      <a:pt x="6015" y="14056"/>
                    </a:lnTo>
                    <a:lnTo>
                      <a:pt x="17647" y="885"/>
                    </a:lnTo>
                    <a:cubicBezTo>
                      <a:pt x="17958" y="532"/>
                      <a:pt x="17692" y="1"/>
                      <a:pt x="1725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5"/>
              <p:cNvSpPr/>
              <p:nvPr/>
            </p:nvSpPr>
            <p:spPr>
              <a:xfrm>
                <a:off x="5481100" y="3235400"/>
                <a:ext cx="104000" cy="92600"/>
              </a:xfrm>
              <a:custGeom>
                <a:avLst/>
                <a:gdLst/>
                <a:ahLst/>
                <a:cxnLst/>
                <a:rect l="l" t="t" r="r" b="b"/>
                <a:pathLst>
                  <a:path w="4160" h="3704" extrusionOk="0">
                    <a:moveTo>
                      <a:pt x="3457" y="1"/>
                    </a:moveTo>
                    <a:cubicBezTo>
                      <a:pt x="3422" y="1"/>
                      <a:pt x="3385" y="4"/>
                      <a:pt x="3348" y="12"/>
                    </a:cubicBezTo>
                    <a:lnTo>
                      <a:pt x="1" y="668"/>
                    </a:lnTo>
                    <a:cubicBezTo>
                      <a:pt x="939" y="1248"/>
                      <a:pt x="1472" y="2304"/>
                      <a:pt x="1385" y="3404"/>
                    </a:cubicBezTo>
                    <a:lnTo>
                      <a:pt x="1360" y="3703"/>
                    </a:lnTo>
                    <a:lnTo>
                      <a:pt x="3849" y="885"/>
                    </a:lnTo>
                    <a:cubicBezTo>
                      <a:pt x="4160" y="532"/>
                      <a:pt x="3894"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5"/>
              <p:cNvSpPr/>
              <p:nvPr/>
            </p:nvSpPr>
            <p:spPr>
              <a:xfrm>
                <a:off x="3535425" y="3319775"/>
                <a:ext cx="1767000" cy="1183675"/>
              </a:xfrm>
              <a:custGeom>
                <a:avLst/>
                <a:gdLst/>
                <a:ahLst/>
                <a:cxnLst/>
                <a:rect l="l" t="t" r="r" b="b"/>
                <a:pathLst>
                  <a:path w="70680" h="47347" extrusionOk="0">
                    <a:moveTo>
                      <a:pt x="64033" y="1"/>
                    </a:moveTo>
                    <a:lnTo>
                      <a:pt x="3236" y="34875"/>
                    </a:lnTo>
                    <a:lnTo>
                      <a:pt x="0" y="36731"/>
                    </a:lnTo>
                    <a:cubicBezTo>
                      <a:pt x="105" y="36678"/>
                      <a:pt x="220" y="36653"/>
                      <a:pt x="342" y="36653"/>
                    </a:cubicBezTo>
                    <a:cubicBezTo>
                      <a:pt x="2715" y="36653"/>
                      <a:pt x="8063" y="46114"/>
                      <a:pt x="6163" y="47316"/>
                    </a:cubicBezTo>
                    <a:lnTo>
                      <a:pt x="6163" y="47316"/>
                    </a:lnTo>
                    <a:lnTo>
                      <a:pt x="7513" y="46541"/>
                    </a:lnTo>
                    <a:lnTo>
                      <a:pt x="9208" y="45576"/>
                    </a:lnTo>
                    <a:lnTo>
                      <a:pt x="70043" y="10683"/>
                    </a:lnTo>
                    <a:cubicBezTo>
                      <a:pt x="70679" y="8820"/>
                      <a:pt x="70370" y="6780"/>
                      <a:pt x="69566" y="4997"/>
                    </a:cubicBezTo>
                    <a:cubicBezTo>
                      <a:pt x="68351" y="2274"/>
                      <a:pt x="65989" y="127"/>
                      <a:pt x="64033" y="1"/>
                    </a:cubicBezTo>
                    <a:close/>
                    <a:moveTo>
                      <a:pt x="6163" y="47316"/>
                    </a:moveTo>
                    <a:lnTo>
                      <a:pt x="6110" y="47346"/>
                    </a:lnTo>
                    <a:cubicBezTo>
                      <a:pt x="6128" y="47337"/>
                      <a:pt x="6146" y="47327"/>
                      <a:pt x="6163" y="47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5"/>
              <p:cNvSpPr/>
              <p:nvPr/>
            </p:nvSpPr>
            <p:spPr>
              <a:xfrm>
                <a:off x="3668075" y="4114900"/>
                <a:ext cx="255225" cy="312375"/>
              </a:xfrm>
              <a:custGeom>
                <a:avLst/>
                <a:gdLst/>
                <a:ahLst/>
                <a:cxnLst/>
                <a:rect l="l" t="t" r="r" b="b"/>
                <a:pathLst>
                  <a:path w="10209" h="12495" extrusionOk="0">
                    <a:moveTo>
                      <a:pt x="3507" y="0"/>
                    </a:moveTo>
                    <a:cubicBezTo>
                      <a:pt x="3368" y="0"/>
                      <a:pt x="3240" y="29"/>
                      <a:pt x="3126" y="89"/>
                    </a:cubicBezTo>
                    <a:lnTo>
                      <a:pt x="818" y="1413"/>
                    </a:lnTo>
                    <a:lnTo>
                      <a:pt x="0" y="1901"/>
                    </a:lnTo>
                    <a:cubicBezTo>
                      <a:pt x="114" y="1841"/>
                      <a:pt x="241" y="1812"/>
                      <a:pt x="380" y="1812"/>
                    </a:cubicBezTo>
                    <a:cubicBezTo>
                      <a:pt x="1736" y="1812"/>
                      <a:pt x="4176" y="4562"/>
                      <a:pt x="5473" y="7395"/>
                    </a:cubicBezTo>
                    <a:cubicBezTo>
                      <a:pt x="6506" y="9646"/>
                      <a:pt x="7030" y="11835"/>
                      <a:pt x="6246" y="12431"/>
                    </a:cubicBezTo>
                    <a:lnTo>
                      <a:pt x="6238" y="12436"/>
                    </a:lnTo>
                    <a:cubicBezTo>
                      <a:pt x="6229" y="12446"/>
                      <a:pt x="6219" y="12455"/>
                      <a:pt x="6208" y="12464"/>
                    </a:cubicBezTo>
                    <a:lnTo>
                      <a:pt x="6208" y="12464"/>
                    </a:lnTo>
                    <a:lnTo>
                      <a:pt x="9283" y="10693"/>
                    </a:lnTo>
                    <a:cubicBezTo>
                      <a:pt x="10209" y="10201"/>
                      <a:pt x="9678" y="7932"/>
                      <a:pt x="8597" y="5584"/>
                    </a:cubicBezTo>
                    <a:cubicBezTo>
                      <a:pt x="7300" y="2751"/>
                      <a:pt x="4864" y="0"/>
                      <a:pt x="3507" y="0"/>
                    </a:cubicBezTo>
                    <a:close/>
                    <a:moveTo>
                      <a:pt x="6208" y="12464"/>
                    </a:moveTo>
                    <a:lnTo>
                      <a:pt x="6155" y="12495"/>
                    </a:lnTo>
                    <a:cubicBezTo>
                      <a:pt x="6174" y="12487"/>
                      <a:pt x="6192" y="12477"/>
                      <a:pt x="6208" y="124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5"/>
              <p:cNvSpPr/>
              <p:nvPr/>
            </p:nvSpPr>
            <p:spPr>
              <a:xfrm>
                <a:off x="3609075" y="4148775"/>
                <a:ext cx="283300" cy="311900"/>
              </a:xfrm>
              <a:custGeom>
                <a:avLst/>
                <a:gdLst/>
                <a:ahLst/>
                <a:cxnLst/>
                <a:rect l="l" t="t" r="r" b="b"/>
                <a:pathLst>
                  <a:path w="11332" h="12476" extrusionOk="0">
                    <a:moveTo>
                      <a:pt x="3496" y="1"/>
                    </a:moveTo>
                    <a:cubicBezTo>
                      <a:pt x="3368" y="1"/>
                      <a:pt x="3248" y="29"/>
                      <a:pt x="3139" y="86"/>
                    </a:cubicBezTo>
                    <a:lnTo>
                      <a:pt x="0" y="1881"/>
                    </a:lnTo>
                    <a:cubicBezTo>
                      <a:pt x="110" y="1823"/>
                      <a:pt x="229" y="1796"/>
                      <a:pt x="358" y="1796"/>
                    </a:cubicBezTo>
                    <a:cubicBezTo>
                      <a:pt x="2738" y="1796"/>
                      <a:pt x="8121" y="11269"/>
                      <a:pt x="6192" y="12453"/>
                    </a:cubicBezTo>
                    <a:lnTo>
                      <a:pt x="6192" y="12453"/>
                    </a:lnTo>
                    <a:lnTo>
                      <a:pt x="9292" y="10684"/>
                    </a:lnTo>
                    <a:cubicBezTo>
                      <a:pt x="11332" y="9603"/>
                      <a:pt x="5892" y="1"/>
                      <a:pt x="3496" y="1"/>
                    </a:cubicBezTo>
                    <a:close/>
                    <a:moveTo>
                      <a:pt x="6192" y="12453"/>
                    </a:moveTo>
                    <a:lnTo>
                      <a:pt x="6152" y="12476"/>
                    </a:lnTo>
                    <a:cubicBezTo>
                      <a:pt x="6166" y="12469"/>
                      <a:pt x="6179" y="12461"/>
                      <a:pt x="6192" y="124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5"/>
              <p:cNvSpPr/>
              <p:nvPr/>
            </p:nvSpPr>
            <p:spPr>
              <a:xfrm>
                <a:off x="3535425" y="4190825"/>
                <a:ext cx="281500" cy="312625"/>
              </a:xfrm>
              <a:custGeom>
                <a:avLst/>
                <a:gdLst/>
                <a:ahLst/>
                <a:cxnLst/>
                <a:rect l="l" t="t" r="r" b="b"/>
                <a:pathLst>
                  <a:path w="11260" h="12505" extrusionOk="0">
                    <a:moveTo>
                      <a:pt x="3460" y="1"/>
                    </a:moveTo>
                    <a:cubicBezTo>
                      <a:pt x="3382" y="1"/>
                      <a:pt x="3307" y="11"/>
                      <a:pt x="3236" y="33"/>
                    </a:cubicBezTo>
                    <a:cubicBezTo>
                      <a:pt x="3195" y="40"/>
                      <a:pt x="3151" y="61"/>
                      <a:pt x="3108" y="82"/>
                    </a:cubicBezTo>
                    <a:lnTo>
                      <a:pt x="0" y="1890"/>
                    </a:lnTo>
                    <a:cubicBezTo>
                      <a:pt x="105" y="1837"/>
                      <a:pt x="220" y="1812"/>
                      <a:pt x="343" y="1812"/>
                    </a:cubicBezTo>
                    <a:cubicBezTo>
                      <a:pt x="2716" y="1812"/>
                      <a:pt x="8068" y="11280"/>
                      <a:pt x="6160" y="12476"/>
                    </a:cubicBezTo>
                    <a:lnTo>
                      <a:pt x="6160" y="12476"/>
                    </a:lnTo>
                    <a:lnTo>
                      <a:pt x="9208" y="10734"/>
                    </a:lnTo>
                    <a:cubicBezTo>
                      <a:pt x="11259" y="9666"/>
                      <a:pt x="5840" y="1"/>
                      <a:pt x="3460" y="1"/>
                    </a:cubicBezTo>
                    <a:close/>
                    <a:moveTo>
                      <a:pt x="6160" y="12476"/>
                    </a:moveTo>
                    <a:lnTo>
                      <a:pt x="6110" y="12504"/>
                    </a:lnTo>
                    <a:cubicBezTo>
                      <a:pt x="6128" y="12495"/>
                      <a:pt x="6144" y="12486"/>
                      <a:pt x="6160" y="12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5"/>
              <p:cNvSpPr/>
              <p:nvPr/>
            </p:nvSpPr>
            <p:spPr>
              <a:xfrm>
                <a:off x="3638050" y="3235675"/>
                <a:ext cx="1943375" cy="1267775"/>
              </a:xfrm>
              <a:custGeom>
                <a:avLst/>
                <a:gdLst/>
                <a:ahLst/>
                <a:cxnLst/>
                <a:rect l="l" t="t" r="r" b="b"/>
                <a:pathLst>
                  <a:path w="77735" h="50711" extrusionOk="0">
                    <a:moveTo>
                      <a:pt x="77070" y="1"/>
                    </a:moveTo>
                    <a:lnTo>
                      <a:pt x="64629" y="6805"/>
                    </a:lnTo>
                    <a:lnTo>
                      <a:pt x="300" y="43716"/>
                    </a:lnTo>
                    <a:cubicBezTo>
                      <a:pt x="232" y="43607"/>
                      <a:pt x="171" y="43556"/>
                      <a:pt x="116" y="43556"/>
                    </a:cubicBezTo>
                    <a:cubicBezTo>
                      <a:pt x="74" y="43556"/>
                      <a:pt x="36" y="43586"/>
                      <a:pt x="1" y="43644"/>
                    </a:cubicBezTo>
                    <a:cubicBezTo>
                      <a:pt x="1802" y="46452"/>
                      <a:pt x="3169" y="49977"/>
                      <a:pt x="2057" y="50680"/>
                    </a:cubicBezTo>
                    <a:lnTo>
                      <a:pt x="2057" y="50680"/>
                    </a:lnTo>
                    <a:lnTo>
                      <a:pt x="3408" y="49905"/>
                    </a:lnTo>
                    <a:lnTo>
                      <a:pt x="5103" y="48940"/>
                    </a:lnTo>
                    <a:lnTo>
                      <a:pt x="65939" y="14047"/>
                    </a:lnTo>
                    <a:cubicBezTo>
                      <a:pt x="65938" y="14047"/>
                      <a:pt x="65938" y="14045"/>
                      <a:pt x="65939" y="14045"/>
                    </a:cubicBezTo>
                    <a:lnTo>
                      <a:pt x="77570" y="874"/>
                    </a:lnTo>
                    <a:cubicBezTo>
                      <a:pt x="77728" y="696"/>
                      <a:pt x="77734" y="474"/>
                      <a:pt x="77650" y="296"/>
                    </a:cubicBezTo>
                    <a:lnTo>
                      <a:pt x="77070" y="1"/>
                    </a:lnTo>
                    <a:close/>
                    <a:moveTo>
                      <a:pt x="2057" y="50680"/>
                    </a:moveTo>
                    <a:lnTo>
                      <a:pt x="2005" y="50710"/>
                    </a:lnTo>
                    <a:cubicBezTo>
                      <a:pt x="2023" y="50701"/>
                      <a:pt x="2041" y="50691"/>
                      <a:pt x="2057" y="5068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5"/>
              <p:cNvSpPr/>
              <p:nvPr/>
            </p:nvSpPr>
            <p:spPr>
              <a:xfrm>
                <a:off x="3139975" y="4236000"/>
                <a:ext cx="571250" cy="461400"/>
              </a:xfrm>
              <a:custGeom>
                <a:avLst/>
                <a:gdLst/>
                <a:ahLst/>
                <a:cxnLst/>
                <a:rect l="l" t="t" r="r" b="b"/>
                <a:pathLst>
                  <a:path w="22850" h="18456" extrusionOk="0">
                    <a:moveTo>
                      <a:pt x="16183" y="1"/>
                    </a:moveTo>
                    <a:cubicBezTo>
                      <a:pt x="16050" y="1"/>
                      <a:pt x="15928" y="27"/>
                      <a:pt x="15818" y="83"/>
                    </a:cubicBezTo>
                    <a:cubicBezTo>
                      <a:pt x="15815" y="82"/>
                      <a:pt x="15814" y="81"/>
                      <a:pt x="15812" y="81"/>
                    </a:cubicBezTo>
                    <a:cubicBezTo>
                      <a:pt x="15810" y="81"/>
                      <a:pt x="15808" y="83"/>
                      <a:pt x="15802" y="87"/>
                    </a:cubicBezTo>
                    <a:lnTo>
                      <a:pt x="2618" y="7636"/>
                    </a:lnTo>
                    <a:cubicBezTo>
                      <a:pt x="1" y="9148"/>
                      <a:pt x="2409" y="14835"/>
                      <a:pt x="5329" y="17375"/>
                    </a:cubicBezTo>
                    <a:cubicBezTo>
                      <a:pt x="6089" y="18046"/>
                      <a:pt x="6913" y="18456"/>
                      <a:pt x="7734" y="18456"/>
                    </a:cubicBezTo>
                    <a:cubicBezTo>
                      <a:pt x="8087" y="18456"/>
                      <a:pt x="8439" y="18380"/>
                      <a:pt x="8786" y="18217"/>
                    </a:cubicBezTo>
                    <a:lnTo>
                      <a:pt x="21928" y="10697"/>
                    </a:lnTo>
                    <a:cubicBezTo>
                      <a:pt x="22849" y="10220"/>
                      <a:pt x="22339" y="7971"/>
                      <a:pt x="21277" y="5635"/>
                    </a:cubicBezTo>
                    <a:cubicBezTo>
                      <a:pt x="19984" y="2786"/>
                      <a:pt x="17542" y="1"/>
                      <a:pt x="16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5"/>
              <p:cNvSpPr/>
              <p:nvPr/>
            </p:nvSpPr>
            <p:spPr>
              <a:xfrm>
                <a:off x="3146575" y="4424400"/>
                <a:ext cx="245425" cy="272900"/>
              </a:xfrm>
              <a:custGeom>
                <a:avLst/>
                <a:gdLst/>
                <a:ahLst/>
                <a:cxnLst/>
                <a:rect l="l" t="t" r="r" b="b"/>
                <a:pathLst>
                  <a:path w="9817" h="10916" extrusionOk="0">
                    <a:moveTo>
                      <a:pt x="3154" y="0"/>
                    </a:moveTo>
                    <a:cubicBezTo>
                      <a:pt x="2693" y="0"/>
                      <a:pt x="2297" y="135"/>
                      <a:pt x="1978" y="382"/>
                    </a:cubicBezTo>
                    <a:cubicBezTo>
                      <a:pt x="0" y="2217"/>
                      <a:pt x="2302" y="7435"/>
                      <a:pt x="5065" y="9839"/>
                    </a:cubicBezTo>
                    <a:cubicBezTo>
                      <a:pt x="5823" y="10508"/>
                      <a:pt x="6645" y="10915"/>
                      <a:pt x="7464" y="10915"/>
                    </a:cubicBezTo>
                    <a:cubicBezTo>
                      <a:pt x="7796" y="10915"/>
                      <a:pt x="8127" y="10848"/>
                      <a:pt x="8453" y="10706"/>
                    </a:cubicBezTo>
                    <a:cubicBezTo>
                      <a:pt x="9438" y="10130"/>
                      <a:pt x="9817" y="8613"/>
                      <a:pt x="9306" y="6605"/>
                    </a:cubicBezTo>
                    <a:cubicBezTo>
                      <a:pt x="8552" y="3643"/>
                      <a:pt x="6151" y="739"/>
                      <a:pt x="3944" y="117"/>
                    </a:cubicBezTo>
                    <a:cubicBezTo>
                      <a:pt x="3664" y="38"/>
                      <a:pt x="3400" y="0"/>
                      <a:pt x="3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7" name="Google Shape;2537;p85">
            <a:hlinkClick r:id="" action="ppaction://noaction"/>
          </p:cNvPr>
          <p:cNvSpPr/>
          <p:nvPr/>
        </p:nvSpPr>
        <p:spPr>
          <a:xfrm rot="10800000">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5">
            <a:hlinkClick r:id="" action="ppaction://noaction"/>
          </p:cNvPr>
          <p:cNvSpPr/>
          <p:nvPr/>
        </p:nvSpPr>
        <p:spPr>
          <a:xfrm>
            <a:off x="77574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12">
                                            <p:txEl>
                                              <p:pRg st="0" end="0"/>
                                            </p:txEl>
                                          </p:spTgt>
                                        </p:tgtEl>
                                        <p:attrNameLst>
                                          <p:attrName>style.visibility</p:attrName>
                                        </p:attrNameLst>
                                      </p:cBhvr>
                                      <p:to>
                                        <p:strVal val="visible"/>
                                      </p:to>
                                    </p:set>
                                    <p:animEffect transition="in" filter="fade">
                                      <p:cBhvr>
                                        <p:cTn id="7" dur="1000"/>
                                        <p:tgtEl>
                                          <p:spTgt spid="2512">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512">
                                            <p:txEl>
                                              <p:pRg st="1" end="1"/>
                                            </p:txEl>
                                          </p:spTgt>
                                        </p:tgtEl>
                                        <p:attrNameLst>
                                          <p:attrName>style.visibility</p:attrName>
                                        </p:attrNameLst>
                                      </p:cBhvr>
                                      <p:to>
                                        <p:strVal val="visible"/>
                                      </p:to>
                                    </p:set>
                                    <p:animEffect transition="in" filter="fade">
                                      <p:cBhvr>
                                        <p:cTn id="11" dur="1000"/>
                                        <p:tgtEl>
                                          <p:spTgt spid="2512">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512">
                                            <p:txEl>
                                              <p:pRg st="2" end="2"/>
                                            </p:txEl>
                                          </p:spTgt>
                                        </p:tgtEl>
                                        <p:attrNameLst>
                                          <p:attrName>style.visibility</p:attrName>
                                        </p:attrNameLst>
                                      </p:cBhvr>
                                      <p:to>
                                        <p:strVal val="visible"/>
                                      </p:to>
                                    </p:set>
                                    <p:animEffect transition="in" filter="fade">
                                      <p:cBhvr>
                                        <p:cTn id="15" dur="1000"/>
                                        <p:tgtEl>
                                          <p:spTgt spid="251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42"/>
        <p:cNvGrpSpPr/>
        <p:nvPr/>
      </p:nvGrpSpPr>
      <p:grpSpPr>
        <a:xfrm>
          <a:off x="0" y="0"/>
          <a:ext cx="0" cy="0"/>
          <a:chOff x="0" y="0"/>
          <a:chExt cx="0" cy="0"/>
        </a:xfrm>
      </p:grpSpPr>
      <p:sp>
        <p:nvSpPr>
          <p:cNvPr id="2543" name="Google Shape;2543;p86"/>
          <p:cNvSpPr/>
          <p:nvPr/>
        </p:nvSpPr>
        <p:spPr>
          <a:xfrm>
            <a:off x="531750" y="1540800"/>
            <a:ext cx="2685900" cy="2333700"/>
          </a:xfrm>
          <a:prstGeom prst="ellipse">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6"/>
          <p:cNvSpPr txBox="1">
            <a:spLocks noGrp="1"/>
          </p:cNvSpPr>
          <p:nvPr>
            <p:ph type="body" idx="1"/>
          </p:nvPr>
        </p:nvSpPr>
        <p:spPr>
          <a:xfrm>
            <a:off x="4467425" y="985350"/>
            <a:ext cx="3480600" cy="31728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Me enojo cuando…</a:t>
            </a:r>
            <a:endParaRPr/>
          </a:p>
          <a:p>
            <a:pPr marL="457200" lvl="0" indent="-330200" algn="l" rtl="0">
              <a:spcBef>
                <a:spcPts val="1000"/>
              </a:spcBef>
              <a:spcAft>
                <a:spcPts val="0"/>
              </a:spcAft>
              <a:buSzPts val="1600"/>
              <a:buChar char="●"/>
            </a:pPr>
            <a:endParaRPr/>
          </a:p>
          <a:p>
            <a:pPr marL="0" lvl="0" indent="0" algn="l" rtl="0">
              <a:spcBef>
                <a:spcPts val="1000"/>
              </a:spcBef>
              <a:spcAft>
                <a:spcPts val="1000"/>
              </a:spcAft>
              <a:buNone/>
            </a:pPr>
            <a:endParaRPr/>
          </a:p>
        </p:txBody>
      </p:sp>
      <p:sp>
        <p:nvSpPr>
          <p:cNvPr id="2545" name="Google Shape;2545;p86"/>
          <p:cNvSpPr txBox="1">
            <a:spLocks noGrp="1"/>
          </p:cNvSpPr>
          <p:nvPr>
            <p:ph type="title"/>
          </p:nvPr>
        </p:nvSpPr>
        <p:spPr>
          <a:xfrm>
            <a:off x="889500" y="463375"/>
            <a:ext cx="2795700" cy="203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Haz una lista de cosas que te hacen enojar</a:t>
            </a:r>
            <a:endParaRPr/>
          </a:p>
        </p:txBody>
      </p:sp>
      <p:grpSp>
        <p:nvGrpSpPr>
          <p:cNvPr id="2546" name="Google Shape;2546;p86"/>
          <p:cNvGrpSpPr/>
          <p:nvPr/>
        </p:nvGrpSpPr>
        <p:grpSpPr>
          <a:xfrm rot="1022942">
            <a:off x="1737368" y="3669964"/>
            <a:ext cx="2334394" cy="1431511"/>
            <a:chOff x="889496" y="2019342"/>
            <a:chExt cx="2730040" cy="1796334"/>
          </a:xfrm>
        </p:grpSpPr>
        <p:sp>
          <p:nvSpPr>
            <p:cNvPr id="2547" name="Google Shape;2547;p86"/>
            <p:cNvSpPr/>
            <p:nvPr/>
          </p:nvSpPr>
          <p:spPr>
            <a:xfrm rot="-1789101">
              <a:off x="961644" y="2812631"/>
              <a:ext cx="2321560" cy="216490"/>
            </a:xfrm>
            <a:prstGeom prst="rect">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6"/>
            <p:cNvSpPr/>
            <p:nvPr/>
          </p:nvSpPr>
          <p:spPr>
            <a:xfrm rot="-1788805">
              <a:off x="1619807" y="3165030"/>
              <a:ext cx="1804186" cy="216490"/>
            </a:xfrm>
            <a:prstGeom prst="rect">
              <a:avLst/>
            </a:pr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9" name="Google Shape;2549;p86"/>
            <p:cNvGrpSpPr/>
            <p:nvPr/>
          </p:nvGrpSpPr>
          <p:grpSpPr>
            <a:xfrm>
              <a:off x="889496" y="2019342"/>
              <a:ext cx="2591833" cy="1549720"/>
              <a:chOff x="3139975" y="3235400"/>
              <a:chExt cx="2445125" cy="1462000"/>
            </a:xfrm>
          </p:grpSpPr>
          <p:sp>
            <p:nvSpPr>
              <p:cNvPr id="2550" name="Google Shape;2550;p86"/>
              <p:cNvSpPr/>
              <p:nvPr/>
            </p:nvSpPr>
            <p:spPr>
              <a:xfrm>
                <a:off x="5136150" y="3235400"/>
                <a:ext cx="448950" cy="351425"/>
              </a:xfrm>
              <a:custGeom>
                <a:avLst/>
                <a:gdLst/>
                <a:ahLst/>
                <a:cxnLst/>
                <a:rect l="l" t="t" r="r" b="b"/>
                <a:pathLst>
                  <a:path w="17958" h="14057" extrusionOk="0">
                    <a:moveTo>
                      <a:pt x="17255" y="1"/>
                    </a:moveTo>
                    <a:cubicBezTo>
                      <a:pt x="17220" y="1"/>
                      <a:pt x="17183" y="4"/>
                      <a:pt x="17146" y="12"/>
                    </a:cubicBezTo>
                    <a:lnTo>
                      <a:pt x="1" y="3370"/>
                    </a:lnTo>
                    <a:lnTo>
                      <a:pt x="6015" y="14056"/>
                    </a:lnTo>
                    <a:lnTo>
                      <a:pt x="17647" y="885"/>
                    </a:lnTo>
                    <a:cubicBezTo>
                      <a:pt x="17958" y="532"/>
                      <a:pt x="17692" y="1"/>
                      <a:pt x="1725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6"/>
              <p:cNvSpPr/>
              <p:nvPr/>
            </p:nvSpPr>
            <p:spPr>
              <a:xfrm>
                <a:off x="5481100" y="3235400"/>
                <a:ext cx="104000" cy="92600"/>
              </a:xfrm>
              <a:custGeom>
                <a:avLst/>
                <a:gdLst/>
                <a:ahLst/>
                <a:cxnLst/>
                <a:rect l="l" t="t" r="r" b="b"/>
                <a:pathLst>
                  <a:path w="4160" h="3704" extrusionOk="0">
                    <a:moveTo>
                      <a:pt x="3457" y="1"/>
                    </a:moveTo>
                    <a:cubicBezTo>
                      <a:pt x="3422" y="1"/>
                      <a:pt x="3385" y="4"/>
                      <a:pt x="3348" y="12"/>
                    </a:cubicBezTo>
                    <a:lnTo>
                      <a:pt x="1" y="668"/>
                    </a:lnTo>
                    <a:cubicBezTo>
                      <a:pt x="939" y="1248"/>
                      <a:pt x="1472" y="2304"/>
                      <a:pt x="1385" y="3404"/>
                    </a:cubicBezTo>
                    <a:lnTo>
                      <a:pt x="1360" y="3703"/>
                    </a:lnTo>
                    <a:lnTo>
                      <a:pt x="3849" y="885"/>
                    </a:lnTo>
                    <a:cubicBezTo>
                      <a:pt x="4160" y="532"/>
                      <a:pt x="3894"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6"/>
              <p:cNvSpPr/>
              <p:nvPr/>
            </p:nvSpPr>
            <p:spPr>
              <a:xfrm>
                <a:off x="3535425" y="3319775"/>
                <a:ext cx="1767000" cy="1183675"/>
              </a:xfrm>
              <a:custGeom>
                <a:avLst/>
                <a:gdLst/>
                <a:ahLst/>
                <a:cxnLst/>
                <a:rect l="l" t="t" r="r" b="b"/>
                <a:pathLst>
                  <a:path w="70680" h="47347" extrusionOk="0">
                    <a:moveTo>
                      <a:pt x="64033" y="1"/>
                    </a:moveTo>
                    <a:lnTo>
                      <a:pt x="3236" y="34875"/>
                    </a:lnTo>
                    <a:lnTo>
                      <a:pt x="0" y="36731"/>
                    </a:lnTo>
                    <a:cubicBezTo>
                      <a:pt x="105" y="36678"/>
                      <a:pt x="220" y="36653"/>
                      <a:pt x="342" y="36653"/>
                    </a:cubicBezTo>
                    <a:cubicBezTo>
                      <a:pt x="2715" y="36653"/>
                      <a:pt x="8063" y="46114"/>
                      <a:pt x="6163" y="47316"/>
                    </a:cubicBezTo>
                    <a:lnTo>
                      <a:pt x="6163" y="47316"/>
                    </a:lnTo>
                    <a:lnTo>
                      <a:pt x="7513" y="46541"/>
                    </a:lnTo>
                    <a:lnTo>
                      <a:pt x="9208" y="45576"/>
                    </a:lnTo>
                    <a:lnTo>
                      <a:pt x="70043" y="10683"/>
                    </a:lnTo>
                    <a:cubicBezTo>
                      <a:pt x="70679" y="8820"/>
                      <a:pt x="70370" y="6780"/>
                      <a:pt x="69566" y="4997"/>
                    </a:cubicBezTo>
                    <a:cubicBezTo>
                      <a:pt x="68351" y="2274"/>
                      <a:pt x="65989" y="127"/>
                      <a:pt x="64033" y="1"/>
                    </a:cubicBezTo>
                    <a:close/>
                    <a:moveTo>
                      <a:pt x="6163" y="47316"/>
                    </a:moveTo>
                    <a:lnTo>
                      <a:pt x="6110" y="47346"/>
                    </a:lnTo>
                    <a:cubicBezTo>
                      <a:pt x="6128" y="47337"/>
                      <a:pt x="6146" y="47327"/>
                      <a:pt x="6163" y="47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6"/>
              <p:cNvSpPr/>
              <p:nvPr/>
            </p:nvSpPr>
            <p:spPr>
              <a:xfrm>
                <a:off x="3668075" y="4114900"/>
                <a:ext cx="255225" cy="312375"/>
              </a:xfrm>
              <a:custGeom>
                <a:avLst/>
                <a:gdLst/>
                <a:ahLst/>
                <a:cxnLst/>
                <a:rect l="l" t="t" r="r" b="b"/>
                <a:pathLst>
                  <a:path w="10209" h="12495" extrusionOk="0">
                    <a:moveTo>
                      <a:pt x="3507" y="0"/>
                    </a:moveTo>
                    <a:cubicBezTo>
                      <a:pt x="3368" y="0"/>
                      <a:pt x="3240" y="29"/>
                      <a:pt x="3126" y="89"/>
                    </a:cubicBezTo>
                    <a:lnTo>
                      <a:pt x="818" y="1413"/>
                    </a:lnTo>
                    <a:lnTo>
                      <a:pt x="0" y="1901"/>
                    </a:lnTo>
                    <a:cubicBezTo>
                      <a:pt x="114" y="1841"/>
                      <a:pt x="241" y="1812"/>
                      <a:pt x="380" y="1812"/>
                    </a:cubicBezTo>
                    <a:cubicBezTo>
                      <a:pt x="1736" y="1812"/>
                      <a:pt x="4176" y="4562"/>
                      <a:pt x="5473" y="7395"/>
                    </a:cubicBezTo>
                    <a:cubicBezTo>
                      <a:pt x="6506" y="9646"/>
                      <a:pt x="7030" y="11835"/>
                      <a:pt x="6246" y="12431"/>
                    </a:cubicBezTo>
                    <a:lnTo>
                      <a:pt x="6238" y="12436"/>
                    </a:lnTo>
                    <a:cubicBezTo>
                      <a:pt x="6229" y="12446"/>
                      <a:pt x="6219" y="12455"/>
                      <a:pt x="6208" y="12464"/>
                    </a:cubicBezTo>
                    <a:lnTo>
                      <a:pt x="6208" y="12464"/>
                    </a:lnTo>
                    <a:lnTo>
                      <a:pt x="9283" y="10693"/>
                    </a:lnTo>
                    <a:cubicBezTo>
                      <a:pt x="10209" y="10201"/>
                      <a:pt x="9678" y="7932"/>
                      <a:pt x="8597" y="5584"/>
                    </a:cubicBezTo>
                    <a:cubicBezTo>
                      <a:pt x="7300" y="2751"/>
                      <a:pt x="4864" y="0"/>
                      <a:pt x="3507" y="0"/>
                    </a:cubicBezTo>
                    <a:close/>
                    <a:moveTo>
                      <a:pt x="6208" y="12464"/>
                    </a:moveTo>
                    <a:lnTo>
                      <a:pt x="6155" y="12495"/>
                    </a:lnTo>
                    <a:cubicBezTo>
                      <a:pt x="6174" y="12487"/>
                      <a:pt x="6192" y="12477"/>
                      <a:pt x="6208" y="124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6"/>
              <p:cNvSpPr/>
              <p:nvPr/>
            </p:nvSpPr>
            <p:spPr>
              <a:xfrm>
                <a:off x="3609075" y="4148775"/>
                <a:ext cx="283300" cy="311900"/>
              </a:xfrm>
              <a:custGeom>
                <a:avLst/>
                <a:gdLst/>
                <a:ahLst/>
                <a:cxnLst/>
                <a:rect l="l" t="t" r="r" b="b"/>
                <a:pathLst>
                  <a:path w="11332" h="12476" extrusionOk="0">
                    <a:moveTo>
                      <a:pt x="3496" y="1"/>
                    </a:moveTo>
                    <a:cubicBezTo>
                      <a:pt x="3368" y="1"/>
                      <a:pt x="3248" y="29"/>
                      <a:pt x="3139" y="86"/>
                    </a:cubicBezTo>
                    <a:lnTo>
                      <a:pt x="0" y="1881"/>
                    </a:lnTo>
                    <a:cubicBezTo>
                      <a:pt x="110" y="1823"/>
                      <a:pt x="229" y="1796"/>
                      <a:pt x="358" y="1796"/>
                    </a:cubicBezTo>
                    <a:cubicBezTo>
                      <a:pt x="2738" y="1796"/>
                      <a:pt x="8121" y="11269"/>
                      <a:pt x="6192" y="12453"/>
                    </a:cubicBezTo>
                    <a:lnTo>
                      <a:pt x="6192" y="12453"/>
                    </a:lnTo>
                    <a:lnTo>
                      <a:pt x="9292" y="10684"/>
                    </a:lnTo>
                    <a:cubicBezTo>
                      <a:pt x="11332" y="9603"/>
                      <a:pt x="5892" y="1"/>
                      <a:pt x="3496" y="1"/>
                    </a:cubicBezTo>
                    <a:close/>
                    <a:moveTo>
                      <a:pt x="6192" y="12453"/>
                    </a:moveTo>
                    <a:lnTo>
                      <a:pt x="6152" y="12476"/>
                    </a:lnTo>
                    <a:cubicBezTo>
                      <a:pt x="6166" y="12469"/>
                      <a:pt x="6179" y="12461"/>
                      <a:pt x="6192" y="124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6"/>
              <p:cNvSpPr/>
              <p:nvPr/>
            </p:nvSpPr>
            <p:spPr>
              <a:xfrm>
                <a:off x="3535425" y="4190825"/>
                <a:ext cx="281500" cy="312625"/>
              </a:xfrm>
              <a:custGeom>
                <a:avLst/>
                <a:gdLst/>
                <a:ahLst/>
                <a:cxnLst/>
                <a:rect l="l" t="t" r="r" b="b"/>
                <a:pathLst>
                  <a:path w="11260" h="12505" extrusionOk="0">
                    <a:moveTo>
                      <a:pt x="3460" y="1"/>
                    </a:moveTo>
                    <a:cubicBezTo>
                      <a:pt x="3382" y="1"/>
                      <a:pt x="3307" y="11"/>
                      <a:pt x="3236" y="33"/>
                    </a:cubicBezTo>
                    <a:cubicBezTo>
                      <a:pt x="3195" y="40"/>
                      <a:pt x="3151" y="61"/>
                      <a:pt x="3108" y="82"/>
                    </a:cubicBezTo>
                    <a:lnTo>
                      <a:pt x="0" y="1890"/>
                    </a:lnTo>
                    <a:cubicBezTo>
                      <a:pt x="105" y="1837"/>
                      <a:pt x="220" y="1812"/>
                      <a:pt x="343" y="1812"/>
                    </a:cubicBezTo>
                    <a:cubicBezTo>
                      <a:pt x="2716" y="1812"/>
                      <a:pt x="8068" y="11280"/>
                      <a:pt x="6160" y="12476"/>
                    </a:cubicBezTo>
                    <a:lnTo>
                      <a:pt x="6160" y="12476"/>
                    </a:lnTo>
                    <a:lnTo>
                      <a:pt x="9208" y="10734"/>
                    </a:lnTo>
                    <a:cubicBezTo>
                      <a:pt x="11259" y="9666"/>
                      <a:pt x="5840" y="1"/>
                      <a:pt x="3460" y="1"/>
                    </a:cubicBezTo>
                    <a:close/>
                    <a:moveTo>
                      <a:pt x="6160" y="12476"/>
                    </a:moveTo>
                    <a:lnTo>
                      <a:pt x="6110" y="12504"/>
                    </a:lnTo>
                    <a:cubicBezTo>
                      <a:pt x="6128" y="12495"/>
                      <a:pt x="6144" y="12486"/>
                      <a:pt x="6160" y="12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6"/>
              <p:cNvSpPr/>
              <p:nvPr/>
            </p:nvSpPr>
            <p:spPr>
              <a:xfrm>
                <a:off x="3638050" y="3235675"/>
                <a:ext cx="1943375" cy="1267775"/>
              </a:xfrm>
              <a:custGeom>
                <a:avLst/>
                <a:gdLst/>
                <a:ahLst/>
                <a:cxnLst/>
                <a:rect l="l" t="t" r="r" b="b"/>
                <a:pathLst>
                  <a:path w="77735" h="50711" extrusionOk="0">
                    <a:moveTo>
                      <a:pt x="77070" y="1"/>
                    </a:moveTo>
                    <a:lnTo>
                      <a:pt x="64629" y="6805"/>
                    </a:lnTo>
                    <a:lnTo>
                      <a:pt x="300" y="43716"/>
                    </a:lnTo>
                    <a:cubicBezTo>
                      <a:pt x="232" y="43607"/>
                      <a:pt x="171" y="43556"/>
                      <a:pt x="116" y="43556"/>
                    </a:cubicBezTo>
                    <a:cubicBezTo>
                      <a:pt x="74" y="43556"/>
                      <a:pt x="36" y="43586"/>
                      <a:pt x="1" y="43644"/>
                    </a:cubicBezTo>
                    <a:cubicBezTo>
                      <a:pt x="1802" y="46452"/>
                      <a:pt x="3169" y="49977"/>
                      <a:pt x="2057" y="50680"/>
                    </a:cubicBezTo>
                    <a:lnTo>
                      <a:pt x="2057" y="50680"/>
                    </a:lnTo>
                    <a:lnTo>
                      <a:pt x="3408" y="49905"/>
                    </a:lnTo>
                    <a:lnTo>
                      <a:pt x="5103" y="48940"/>
                    </a:lnTo>
                    <a:lnTo>
                      <a:pt x="65939" y="14047"/>
                    </a:lnTo>
                    <a:cubicBezTo>
                      <a:pt x="65938" y="14047"/>
                      <a:pt x="65938" y="14045"/>
                      <a:pt x="65939" y="14045"/>
                    </a:cubicBezTo>
                    <a:lnTo>
                      <a:pt x="77570" y="874"/>
                    </a:lnTo>
                    <a:cubicBezTo>
                      <a:pt x="77728" y="696"/>
                      <a:pt x="77734" y="474"/>
                      <a:pt x="77650" y="296"/>
                    </a:cubicBezTo>
                    <a:lnTo>
                      <a:pt x="77070" y="1"/>
                    </a:lnTo>
                    <a:close/>
                    <a:moveTo>
                      <a:pt x="2057" y="50680"/>
                    </a:moveTo>
                    <a:lnTo>
                      <a:pt x="2005" y="50710"/>
                    </a:lnTo>
                    <a:cubicBezTo>
                      <a:pt x="2023" y="50701"/>
                      <a:pt x="2041" y="50691"/>
                      <a:pt x="2057" y="5068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6"/>
              <p:cNvSpPr/>
              <p:nvPr/>
            </p:nvSpPr>
            <p:spPr>
              <a:xfrm>
                <a:off x="3139975" y="4236000"/>
                <a:ext cx="571250" cy="461400"/>
              </a:xfrm>
              <a:custGeom>
                <a:avLst/>
                <a:gdLst/>
                <a:ahLst/>
                <a:cxnLst/>
                <a:rect l="l" t="t" r="r" b="b"/>
                <a:pathLst>
                  <a:path w="22850" h="18456" extrusionOk="0">
                    <a:moveTo>
                      <a:pt x="16183" y="1"/>
                    </a:moveTo>
                    <a:cubicBezTo>
                      <a:pt x="16050" y="1"/>
                      <a:pt x="15928" y="27"/>
                      <a:pt x="15818" y="83"/>
                    </a:cubicBezTo>
                    <a:cubicBezTo>
                      <a:pt x="15815" y="82"/>
                      <a:pt x="15814" y="81"/>
                      <a:pt x="15812" y="81"/>
                    </a:cubicBezTo>
                    <a:cubicBezTo>
                      <a:pt x="15810" y="81"/>
                      <a:pt x="15808" y="83"/>
                      <a:pt x="15802" y="87"/>
                    </a:cubicBezTo>
                    <a:lnTo>
                      <a:pt x="2618" y="7636"/>
                    </a:lnTo>
                    <a:cubicBezTo>
                      <a:pt x="1" y="9148"/>
                      <a:pt x="2409" y="14835"/>
                      <a:pt x="5329" y="17375"/>
                    </a:cubicBezTo>
                    <a:cubicBezTo>
                      <a:pt x="6089" y="18046"/>
                      <a:pt x="6913" y="18456"/>
                      <a:pt x="7734" y="18456"/>
                    </a:cubicBezTo>
                    <a:cubicBezTo>
                      <a:pt x="8087" y="18456"/>
                      <a:pt x="8439" y="18380"/>
                      <a:pt x="8786" y="18217"/>
                    </a:cubicBezTo>
                    <a:lnTo>
                      <a:pt x="21928" y="10697"/>
                    </a:lnTo>
                    <a:cubicBezTo>
                      <a:pt x="22849" y="10220"/>
                      <a:pt x="22339" y="7971"/>
                      <a:pt x="21277" y="5635"/>
                    </a:cubicBezTo>
                    <a:cubicBezTo>
                      <a:pt x="19984" y="2786"/>
                      <a:pt x="17542" y="1"/>
                      <a:pt x="16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6"/>
              <p:cNvSpPr/>
              <p:nvPr/>
            </p:nvSpPr>
            <p:spPr>
              <a:xfrm>
                <a:off x="3146575" y="4424400"/>
                <a:ext cx="245425" cy="272900"/>
              </a:xfrm>
              <a:custGeom>
                <a:avLst/>
                <a:gdLst/>
                <a:ahLst/>
                <a:cxnLst/>
                <a:rect l="l" t="t" r="r" b="b"/>
                <a:pathLst>
                  <a:path w="9817" h="10916" extrusionOk="0">
                    <a:moveTo>
                      <a:pt x="3154" y="0"/>
                    </a:moveTo>
                    <a:cubicBezTo>
                      <a:pt x="2693" y="0"/>
                      <a:pt x="2297" y="135"/>
                      <a:pt x="1978" y="382"/>
                    </a:cubicBezTo>
                    <a:cubicBezTo>
                      <a:pt x="0" y="2217"/>
                      <a:pt x="2302" y="7435"/>
                      <a:pt x="5065" y="9839"/>
                    </a:cubicBezTo>
                    <a:cubicBezTo>
                      <a:pt x="5823" y="10508"/>
                      <a:pt x="6645" y="10915"/>
                      <a:pt x="7464" y="10915"/>
                    </a:cubicBezTo>
                    <a:cubicBezTo>
                      <a:pt x="7796" y="10915"/>
                      <a:pt x="8127" y="10848"/>
                      <a:pt x="8453" y="10706"/>
                    </a:cubicBezTo>
                    <a:cubicBezTo>
                      <a:pt x="9438" y="10130"/>
                      <a:pt x="9817" y="8613"/>
                      <a:pt x="9306" y="6605"/>
                    </a:cubicBezTo>
                    <a:cubicBezTo>
                      <a:pt x="8552" y="3643"/>
                      <a:pt x="6151" y="739"/>
                      <a:pt x="3944" y="117"/>
                    </a:cubicBezTo>
                    <a:cubicBezTo>
                      <a:pt x="3664" y="38"/>
                      <a:pt x="3400" y="0"/>
                      <a:pt x="3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86"/>
            <p:cNvGrpSpPr/>
            <p:nvPr/>
          </p:nvGrpSpPr>
          <p:grpSpPr>
            <a:xfrm>
              <a:off x="1555117" y="2581301"/>
              <a:ext cx="2064419" cy="1234367"/>
              <a:chOff x="3139975" y="3235400"/>
              <a:chExt cx="2445125" cy="1462000"/>
            </a:xfrm>
          </p:grpSpPr>
          <p:sp>
            <p:nvSpPr>
              <p:cNvPr id="2560" name="Google Shape;2560;p86"/>
              <p:cNvSpPr/>
              <p:nvPr/>
            </p:nvSpPr>
            <p:spPr>
              <a:xfrm>
                <a:off x="5136150" y="3235400"/>
                <a:ext cx="448950" cy="351425"/>
              </a:xfrm>
              <a:custGeom>
                <a:avLst/>
                <a:gdLst/>
                <a:ahLst/>
                <a:cxnLst/>
                <a:rect l="l" t="t" r="r" b="b"/>
                <a:pathLst>
                  <a:path w="17958" h="14057" extrusionOk="0">
                    <a:moveTo>
                      <a:pt x="17255" y="1"/>
                    </a:moveTo>
                    <a:cubicBezTo>
                      <a:pt x="17220" y="1"/>
                      <a:pt x="17183" y="4"/>
                      <a:pt x="17146" y="12"/>
                    </a:cubicBezTo>
                    <a:lnTo>
                      <a:pt x="1" y="3370"/>
                    </a:lnTo>
                    <a:lnTo>
                      <a:pt x="6015" y="14056"/>
                    </a:lnTo>
                    <a:lnTo>
                      <a:pt x="17647" y="885"/>
                    </a:lnTo>
                    <a:cubicBezTo>
                      <a:pt x="17958" y="532"/>
                      <a:pt x="17692" y="1"/>
                      <a:pt x="1725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6"/>
              <p:cNvSpPr/>
              <p:nvPr/>
            </p:nvSpPr>
            <p:spPr>
              <a:xfrm>
                <a:off x="5481100" y="3235400"/>
                <a:ext cx="104000" cy="92600"/>
              </a:xfrm>
              <a:custGeom>
                <a:avLst/>
                <a:gdLst/>
                <a:ahLst/>
                <a:cxnLst/>
                <a:rect l="l" t="t" r="r" b="b"/>
                <a:pathLst>
                  <a:path w="4160" h="3704" extrusionOk="0">
                    <a:moveTo>
                      <a:pt x="3457" y="1"/>
                    </a:moveTo>
                    <a:cubicBezTo>
                      <a:pt x="3422" y="1"/>
                      <a:pt x="3385" y="4"/>
                      <a:pt x="3348" y="12"/>
                    </a:cubicBezTo>
                    <a:lnTo>
                      <a:pt x="1" y="668"/>
                    </a:lnTo>
                    <a:cubicBezTo>
                      <a:pt x="939" y="1248"/>
                      <a:pt x="1472" y="2304"/>
                      <a:pt x="1385" y="3404"/>
                    </a:cubicBezTo>
                    <a:lnTo>
                      <a:pt x="1360" y="3703"/>
                    </a:lnTo>
                    <a:lnTo>
                      <a:pt x="3849" y="885"/>
                    </a:lnTo>
                    <a:cubicBezTo>
                      <a:pt x="4160" y="532"/>
                      <a:pt x="3894"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6"/>
              <p:cNvSpPr/>
              <p:nvPr/>
            </p:nvSpPr>
            <p:spPr>
              <a:xfrm>
                <a:off x="3535425" y="3319775"/>
                <a:ext cx="1767000" cy="1183675"/>
              </a:xfrm>
              <a:custGeom>
                <a:avLst/>
                <a:gdLst/>
                <a:ahLst/>
                <a:cxnLst/>
                <a:rect l="l" t="t" r="r" b="b"/>
                <a:pathLst>
                  <a:path w="70680" h="47347" extrusionOk="0">
                    <a:moveTo>
                      <a:pt x="64033" y="1"/>
                    </a:moveTo>
                    <a:lnTo>
                      <a:pt x="3236" y="34875"/>
                    </a:lnTo>
                    <a:lnTo>
                      <a:pt x="0" y="36731"/>
                    </a:lnTo>
                    <a:cubicBezTo>
                      <a:pt x="105" y="36678"/>
                      <a:pt x="220" y="36653"/>
                      <a:pt x="342" y="36653"/>
                    </a:cubicBezTo>
                    <a:cubicBezTo>
                      <a:pt x="2715" y="36653"/>
                      <a:pt x="8063" y="46114"/>
                      <a:pt x="6163" y="47316"/>
                    </a:cubicBezTo>
                    <a:lnTo>
                      <a:pt x="6163" y="47316"/>
                    </a:lnTo>
                    <a:lnTo>
                      <a:pt x="7513" y="46541"/>
                    </a:lnTo>
                    <a:lnTo>
                      <a:pt x="9208" y="45576"/>
                    </a:lnTo>
                    <a:lnTo>
                      <a:pt x="70043" y="10683"/>
                    </a:lnTo>
                    <a:cubicBezTo>
                      <a:pt x="70679" y="8820"/>
                      <a:pt x="70370" y="6780"/>
                      <a:pt x="69566" y="4997"/>
                    </a:cubicBezTo>
                    <a:cubicBezTo>
                      <a:pt x="68351" y="2274"/>
                      <a:pt x="65989" y="127"/>
                      <a:pt x="64033" y="1"/>
                    </a:cubicBezTo>
                    <a:close/>
                    <a:moveTo>
                      <a:pt x="6163" y="47316"/>
                    </a:moveTo>
                    <a:lnTo>
                      <a:pt x="6110" y="47346"/>
                    </a:lnTo>
                    <a:cubicBezTo>
                      <a:pt x="6128" y="47337"/>
                      <a:pt x="6146" y="47327"/>
                      <a:pt x="6163" y="47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6"/>
              <p:cNvSpPr/>
              <p:nvPr/>
            </p:nvSpPr>
            <p:spPr>
              <a:xfrm>
                <a:off x="3668075" y="4114900"/>
                <a:ext cx="255225" cy="312375"/>
              </a:xfrm>
              <a:custGeom>
                <a:avLst/>
                <a:gdLst/>
                <a:ahLst/>
                <a:cxnLst/>
                <a:rect l="l" t="t" r="r" b="b"/>
                <a:pathLst>
                  <a:path w="10209" h="12495" extrusionOk="0">
                    <a:moveTo>
                      <a:pt x="3507" y="0"/>
                    </a:moveTo>
                    <a:cubicBezTo>
                      <a:pt x="3368" y="0"/>
                      <a:pt x="3240" y="29"/>
                      <a:pt x="3126" y="89"/>
                    </a:cubicBezTo>
                    <a:lnTo>
                      <a:pt x="818" y="1413"/>
                    </a:lnTo>
                    <a:lnTo>
                      <a:pt x="0" y="1901"/>
                    </a:lnTo>
                    <a:cubicBezTo>
                      <a:pt x="114" y="1841"/>
                      <a:pt x="241" y="1812"/>
                      <a:pt x="380" y="1812"/>
                    </a:cubicBezTo>
                    <a:cubicBezTo>
                      <a:pt x="1736" y="1812"/>
                      <a:pt x="4176" y="4562"/>
                      <a:pt x="5473" y="7395"/>
                    </a:cubicBezTo>
                    <a:cubicBezTo>
                      <a:pt x="6506" y="9646"/>
                      <a:pt x="7030" y="11835"/>
                      <a:pt x="6246" y="12431"/>
                    </a:cubicBezTo>
                    <a:lnTo>
                      <a:pt x="6238" y="12436"/>
                    </a:lnTo>
                    <a:cubicBezTo>
                      <a:pt x="6229" y="12446"/>
                      <a:pt x="6219" y="12455"/>
                      <a:pt x="6208" y="12464"/>
                    </a:cubicBezTo>
                    <a:lnTo>
                      <a:pt x="6208" y="12464"/>
                    </a:lnTo>
                    <a:lnTo>
                      <a:pt x="9283" y="10693"/>
                    </a:lnTo>
                    <a:cubicBezTo>
                      <a:pt x="10209" y="10201"/>
                      <a:pt x="9678" y="7932"/>
                      <a:pt x="8597" y="5584"/>
                    </a:cubicBezTo>
                    <a:cubicBezTo>
                      <a:pt x="7300" y="2751"/>
                      <a:pt x="4864" y="0"/>
                      <a:pt x="3507" y="0"/>
                    </a:cubicBezTo>
                    <a:close/>
                    <a:moveTo>
                      <a:pt x="6208" y="12464"/>
                    </a:moveTo>
                    <a:lnTo>
                      <a:pt x="6155" y="12495"/>
                    </a:lnTo>
                    <a:cubicBezTo>
                      <a:pt x="6174" y="12487"/>
                      <a:pt x="6192" y="12477"/>
                      <a:pt x="6208" y="124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6"/>
              <p:cNvSpPr/>
              <p:nvPr/>
            </p:nvSpPr>
            <p:spPr>
              <a:xfrm>
                <a:off x="3609075" y="4148775"/>
                <a:ext cx="283300" cy="311900"/>
              </a:xfrm>
              <a:custGeom>
                <a:avLst/>
                <a:gdLst/>
                <a:ahLst/>
                <a:cxnLst/>
                <a:rect l="l" t="t" r="r" b="b"/>
                <a:pathLst>
                  <a:path w="11332" h="12476" extrusionOk="0">
                    <a:moveTo>
                      <a:pt x="3496" y="1"/>
                    </a:moveTo>
                    <a:cubicBezTo>
                      <a:pt x="3368" y="1"/>
                      <a:pt x="3248" y="29"/>
                      <a:pt x="3139" y="86"/>
                    </a:cubicBezTo>
                    <a:lnTo>
                      <a:pt x="0" y="1881"/>
                    </a:lnTo>
                    <a:cubicBezTo>
                      <a:pt x="110" y="1823"/>
                      <a:pt x="229" y="1796"/>
                      <a:pt x="358" y="1796"/>
                    </a:cubicBezTo>
                    <a:cubicBezTo>
                      <a:pt x="2738" y="1796"/>
                      <a:pt x="8121" y="11269"/>
                      <a:pt x="6192" y="12453"/>
                    </a:cubicBezTo>
                    <a:lnTo>
                      <a:pt x="6192" y="12453"/>
                    </a:lnTo>
                    <a:lnTo>
                      <a:pt x="9292" y="10684"/>
                    </a:lnTo>
                    <a:cubicBezTo>
                      <a:pt x="11332" y="9603"/>
                      <a:pt x="5892" y="1"/>
                      <a:pt x="3496" y="1"/>
                    </a:cubicBezTo>
                    <a:close/>
                    <a:moveTo>
                      <a:pt x="6192" y="12453"/>
                    </a:moveTo>
                    <a:lnTo>
                      <a:pt x="6152" y="12476"/>
                    </a:lnTo>
                    <a:cubicBezTo>
                      <a:pt x="6166" y="12469"/>
                      <a:pt x="6179" y="12461"/>
                      <a:pt x="6192" y="124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6"/>
              <p:cNvSpPr/>
              <p:nvPr/>
            </p:nvSpPr>
            <p:spPr>
              <a:xfrm>
                <a:off x="3535425" y="4190825"/>
                <a:ext cx="281500" cy="312625"/>
              </a:xfrm>
              <a:custGeom>
                <a:avLst/>
                <a:gdLst/>
                <a:ahLst/>
                <a:cxnLst/>
                <a:rect l="l" t="t" r="r" b="b"/>
                <a:pathLst>
                  <a:path w="11260" h="12505" extrusionOk="0">
                    <a:moveTo>
                      <a:pt x="3460" y="1"/>
                    </a:moveTo>
                    <a:cubicBezTo>
                      <a:pt x="3382" y="1"/>
                      <a:pt x="3307" y="11"/>
                      <a:pt x="3236" y="33"/>
                    </a:cubicBezTo>
                    <a:cubicBezTo>
                      <a:pt x="3195" y="40"/>
                      <a:pt x="3151" y="61"/>
                      <a:pt x="3108" y="82"/>
                    </a:cubicBezTo>
                    <a:lnTo>
                      <a:pt x="0" y="1890"/>
                    </a:lnTo>
                    <a:cubicBezTo>
                      <a:pt x="105" y="1837"/>
                      <a:pt x="220" y="1812"/>
                      <a:pt x="343" y="1812"/>
                    </a:cubicBezTo>
                    <a:cubicBezTo>
                      <a:pt x="2716" y="1812"/>
                      <a:pt x="8068" y="11280"/>
                      <a:pt x="6160" y="12476"/>
                    </a:cubicBezTo>
                    <a:lnTo>
                      <a:pt x="6160" y="12476"/>
                    </a:lnTo>
                    <a:lnTo>
                      <a:pt x="9208" y="10734"/>
                    </a:lnTo>
                    <a:cubicBezTo>
                      <a:pt x="11259" y="9666"/>
                      <a:pt x="5840" y="1"/>
                      <a:pt x="3460" y="1"/>
                    </a:cubicBezTo>
                    <a:close/>
                    <a:moveTo>
                      <a:pt x="6160" y="12476"/>
                    </a:moveTo>
                    <a:lnTo>
                      <a:pt x="6110" y="12504"/>
                    </a:lnTo>
                    <a:cubicBezTo>
                      <a:pt x="6128" y="12495"/>
                      <a:pt x="6144" y="12486"/>
                      <a:pt x="6160" y="12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6"/>
              <p:cNvSpPr/>
              <p:nvPr/>
            </p:nvSpPr>
            <p:spPr>
              <a:xfrm>
                <a:off x="3638050" y="3235675"/>
                <a:ext cx="1943375" cy="1267775"/>
              </a:xfrm>
              <a:custGeom>
                <a:avLst/>
                <a:gdLst/>
                <a:ahLst/>
                <a:cxnLst/>
                <a:rect l="l" t="t" r="r" b="b"/>
                <a:pathLst>
                  <a:path w="77735" h="50711" extrusionOk="0">
                    <a:moveTo>
                      <a:pt x="77070" y="1"/>
                    </a:moveTo>
                    <a:lnTo>
                      <a:pt x="64629" y="6805"/>
                    </a:lnTo>
                    <a:lnTo>
                      <a:pt x="300" y="43716"/>
                    </a:lnTo>
                    <a:cubicBezTo>
                      <a:pt x="232" y="43607"/>
                      <a:pt x="171" y="43556"/>
                      <a:pt x="116" y="43556"/>
                    </a:cubicBezTo>
                    <a:cubicBezTo>
                      <a:pt x="74" y="43556"/>
                      <a:pt x="36" y="43586"/>
                      <a:pt x="1" y="43644"/>
                    </a:cubicBezTo>
                    <a:cubicBezTo>
                      <a:pt x="1802" y="46452"/>
                      <a:pt x="3169" y="49977"/>
                      <a:pt x="2057" y="50680"/>
                    </a:cubicBezTo>
                    <a:lnTo>
                      <a:pt x="2057" y="50680"/>
                    </a:lnTo>
                    <a:lnTo>
                      <a:pt x="3408" y="49905"/>
                    </a:lnTo>
                    <a:lnTo>
                      <a:pt x="5103" y="48940"/>
                    </a:lnTo>
                    <a:lnTo>
                      <a:pt x="65939" y="14047"/>
                    </a:lnTo>
                    <a:cubicBezTo>
                      <a:pt x="65938" y="14047"/>
                      <a:pt x="65938" y="14045"/>
                      <a:pt x="65939" y="14045"/>
                    </a:cubicBezTo>
                    <a:lnTo>
                      <a:pt x="77570" y="874"/>
                    </a:lnTo>
                    <a:cubicBezTo>
                      <a:pt x="77728" y="696"/>
                      <a:pt x="77734" y="474"/>
                      <a:pt x="77650" y="296"/>
                    </a:cubicBezTo>
                    <a:lnTo>
                      <a:pt x="77070" y="1"/>
                    </a:lnTo>
                    <a:close/>
                    <a:moveTo>
                      <a:pt x="2057" y="50680"/>
                    </a:moveTo>
                    <a:lnTo>
                      <a:pt x="2005" y="50710"/>
                    </a:lnTo>
                    <a:cubicBezTo>
                      <a:pt x="2023" y="50701"/>
                      <a:pt x="2041" y="50691"/>
                      <a:pt x="2057" y="5068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6"/>
              <p:cNvSpPr/>
              <p:nvPr/>
            </p:nvSpPr>
            <p:spPr>
              <a:xfrm>
                <a:off x="3139975" y="4236000"/>
                <a:ext cx="571250" cy="461400"/>
              </a:xfrm>
              <a:custGeom>
                <a:avLst/>
                <a:gdLst/>
                <a:ahLst/>
                <a:cxnLst/>
                <a:rect l="l" t="t" r="r" b="b"/>
                <a:pathLst>
                  <a:path w="22850" h="18456" extrusionOk="0">
                    <a:moveTo>
                      <a:pt x="16183" y="1"/>
                    </a:moveTo>
                    <a:cubicBezTo>
                      <a:pt x="16050" y="1"/>
                      <a:pt x="15928" y="27"/>
                      <a:pt x="15818" y="83"/>
                    </a:cubicBezTo>
                    <a:cubicBezTo>
                      <a:pt x="15815" y="82"/>
                      <a:pt x="15814" y="81"/>
                      <a:pt x="15812" y="81"/>
                    </a:cubicBezTo>
                    <a:cubicBezTo>
                      <a:pt x="15810" y="81"/>
                      <a:pt x="15808" y="83"/>
                      <a:pt x="15802" y="87"/>
                    </a:cubicBezTo>
                    <a:lnTo>
                      <a:pt x="2618" y="7636"/>
                    </a:lnTo>
                    <a:cubicBezTo>
                      <a:pt x="1" y="9148"/>
                      <a:pt x="2409" y="14835"/>
                      <a:pt x="5329" y="17375"/>
                    </a:cubicBezTo>
                    <a:cubicBezTo>
                      <a:pt x="6089" y="18046"/>
                      <a:pt x="6913" y="18456"/>
                      <a:pt x="7734" y="18456"/>
                    </a:cubicBezTo>
                    <a:cubicBezTo>
                      <a:pt x="8087" y="18456"/>
                      <a:pt x="8439" y="18380"/>
                      <a:pt x="8786" y="18217"/>
                    </a:cubicBezTo>
                    <a:lnTo>
                      <a:pt x="21928" y="10697"/>
                    </a:lnTo>
                    <a:cubicBezTo>
                      <a:pt x="22849" y="10220"/>
                      <a:pt x="22339" y="7971"/>
                      <a:pt x="21277" y="5635"/>
                    </a:cubicBezTo>
                    <a:cubicBezTo>
                      <a:pt x="19984" y="2786"/>
                      <a:pt x="17542" y="1"/>
                      <a:pt x="16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6"/>
              <p:cNvSpPr/>
              <p:nvPr/>
            </p:nvSpPr>
            <p:spPr>
              <a:xfrm>
                <a:off x="3146575" y="4424400"/>
                <a:ext cx="245425" cy="272900"/>
              </a:xfrm>
              <a:custGeom>
                <a:avLst/>
                <a:gdLst/>
                <a:ahLst/>
                <a:cxnLst/>
                <a:rect l="l" t="t" r="r" b="b"/>
                <a:pathLst>
                  <a:path w="9817" h="10916" extrusionOk="0">
                    <a:moveTo>
                      <a:pt x="3154" y="0"/>
                    </a:moveTo>
                    <a:cubicBezTo>
                      <a:pt x="2693" y="0"/>
                      <a:pt x="2297" y="135"/>
                      <a:pt x="1978" y="382"/>
                    </a:cubicBezTo>
                    <a:cubicBezTo>
                      <a:pt x="0" y="2217"/>
                      <a:pt x="2302" y="7435"/>
                      <a:pt x="5065" y="9839"/>
                    </a:cubicBezTo>
                    <a:cubicBezTo>
                      <a:pt x="5823" y="10508"/>
                      <a:pt x="6645" y="10915"/>
                      <a:pt x="7464" y="10915"/>
                    </a:cubicBezTo>
                    <a:cubicBezTo>
                      <a:pt x="7796" y="10915"/>
                      <a:pt x="8127" y="10848"/>
                      <a:pt x="8453" y="10706"/>
                    </a:cubicBezTo>
                    <a:cubicBezTo>
                      <a:pt x="9438" y="10130"/>
                      <a:pt x="9817" y="8613"/>
                      <a:pt x="9306" y="6605"/>
                    </a:cubicBezTo>
                    <a:cubicBezTo>
                      <a:pt x="8552" y="3643"/>
                      <a:pt x="6151" y="739"/>
                      <a:pt x="3944" y="117"/>
                    </a:cubicBezTo>
                    <a:cubicBezTo>
                      <a:pt x="3664" y="38"/>
                      <a:pt x="3400" y="0"/>
                      <a:pt x="3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69" name="Google Shape;2569;p86">
            <a:hlinkClick r:id="" action="ppaction://noaction"/>
          </p:cNvPr>
          <p:cNvSpPr/>
          <p:nvPr/>
        </p:nvSpPr>
        <p:spPr>
          <a:xfrm rot="10800000">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6">
            <a:hlinkClick r:id="" action="ppaction://noaction"/>
          </p:cNvPr>
          <p:cNvSpPr/>
          <p:nvPr/>
        </p:nvSpPr>
        <p:spPr>
          <a:xfrm>
            <a:off x="77574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1" name="Google Shape;2571;p86"/>
          <p:cNvGrpSpPr/>
          <p:nvPr/>
        </p:nvGrpSpPr>
        <p:grpSpPr>
          <a:xfrm>
            <a:off x="1531232" y="1657880"/>
            <a:ext cx="2070184" cy="1761715"/>
            <a:chOff x="2154540" y="3829030"/>
            <a:chExt cx="1646793" cy="1408696"/>
          </a:xfrm>
        </p:grpSpPr>
        <p:sp>
          <p:nvSpPr>
            <p:cNvPr id="2572" name="Google Shape;2572;p86"/>
            <p:cNvSpPr/>
            <p:nvPr/>
          </p:nvSpPr>
          <p:spPr>
            <a:xfrm>
              <a:off x="2154540" y="3829030"/>
              <a:ext cx="942445" cy="781567"/>
            </a:xfrm>
            <a:custGeom>
              <a:avLst/>
              <a:gdLst/>
              <a:ahLst/>
              <a:cxnLst/>
              <a:rect l="l" t="t" r="r" b="b"/>
              <a:pathLst>
                <a:path w="61891" h="51326" extrusionOk="0">
                  <a:moveTo>
                    <a:pt x="46255" y="1"/>
                  </a:moveTo>
                  <a:cubicBezTo>
                    <a:pt x="20709" y="1"/>
                    <a:pt x="0" y="20709"/>
                    <a:pt x="0" y="46256"/>
                  </a:cubicBezTo>
                  <a:lnTo>
                    <a:pt x="18938" y="51325"/>
                  </a:lnTo>
                  <a:lnTo>
                    <a:pt x="61890" y="1"/>
                  </a:lnTo>
                  <a:close/>
                </a:path>
              </a:pathLst>
            </a:custGeom>
            <a:solidFill>
              <a:srgbClr val="F9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6"/>
            <p:cNvSpPr/>
            <p:nvPr/>
          </p:nvSpPr>
          <p:spPr>
            <a:xfrm>
              <a:off x="2154540" y="4533378"/>
              <a:ext cx="942445" cy="704348"/>
            </a:xfrm>
            <a:custGeom>
              <a:avLst/>
              <a:gdLst/>
              <a:ahLst/>
              <a:cxnLst/>
              <a:rect l="l" t="t" r="r" b="b"/>
              <a:pathLst>
                <a:path w="61891" h="46255" extrusionOk="0">
                  <a:moveTo>
                    <a:pt x="0" y="1"/>
                  </a:moveTo>
                  <a:cubicBezTo>
                    <a:pt x="0" y="25546"/>
                    <a:pt x="20709" y="46255"/>
                    <a:pt x="46255" y="46255"/>
                  </a:cubicBezTo>
                  <a:lnTo>
                    <a:pt x="61890" y="46255"/>
                  </a:lnTo>
                  <a:lnTo>
                    <a:pt x="15635" y="1"/>
                  </a:lnTo>
                  <a:close/>
                </a:path>
              </a:pathLst>
            </a:custGeom>
            <a:solidFill>
              <a:srgbClr val="E8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6"/>
            <p:cNvSpPr/>
            <p:nvPr/>
          </p:nvSpPr>
          <p:spPr>
            <a:xfrm>
              <a:off x="2392622" y="3829030"/>
              <a:ext cx="1408711" cy="1408696"/>
            </a:xfrm>
            <a:custGeom>
              <a:avLst/>
              <a:gdLst/>
              <a:ahLst/>
              <a:cxnLst/>
              <a:rect l="l" t="t" r="r" b="b"/>
              <a:pathLst>
                <a:path w="92511" h="92510" extrusionOk="0">
                  <a:moveTo>
                    <a:pt x="46255" y="1"/>
                  </a:moveTo>
                  <a:cubicBezTo>
                    <a:pt x="33988" y="1"/>
                    <a:pt x="22223" y="4873"/>
                    <a:pt x="13547" y="13548"/>
                  </a:cubicBezTo>
                  <a:cubicBezTo>
                    <a:pt x="4873" y="22222"/>
                    <a:pt x="0" y="33987"/>
                    <a:pt x="0" y="46255"/>
                  </a:cubicBezTo>
                  <a:cubicBezTo>
                    <a:pt x="0" y="58523"/>
                    <a:pt x="4873" y="70288"/>
                    <a:pt x="13547" y="78963"/>
                  </a:cubicBezTo>
                  <a:cubicBezTo>
                    <a:pt x="22223" y="87637"/>
                    <a:pt x="33988" y="92510"/>
                    <a:pt x="46255" y="92510"/>
                  </a:cubicBezTo>
                  <a:cubicBezTo>
                    <a:pt x="58523" y="92510"/>
                    <a:pt x="70288" y="87637"/>
                    <a:pt x="78962" y="78963"/>
                  </a:cubicBezTo>
                  <a:cubicBezTo>
                    <a:pt x="87636" y="70288"/>
                    <a:pt x="92511" y="58523"/>
                    <a:pt x="92511" y="46255"/>
                  </a:cubicBezTo>
                  <a:cubicBezTo>
                    <a:pt x="92511" y="33987"/>
                    <a:pt x="87636" y="22222"/>
                    <a:pt x="78962" y="13548"/>
                  </a:cubicBezTo>
                  <a:cubicBezTo>
                    <a:pt x="70288" y="4873"/>
                    <a:pt x="58523" y="1"/>
                    <a:pt x="46255" y="1"/>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6"/>
            <p:cNvSpPr/>
            <p:nvPr/>
          </p:nvSpPr>
          <p:spPr>
            <a:xfrm>
              <a:off x="3196741" y="4250329"/>
              <a:ext cx="202587" cy="132951"/>
            </a:xfrm>
            <a:custGeom>
              <a:avLst/>
              <a:gdLst/>
              <a:ahLst/>
              <a:cxnLst/>
              <a:rect l="l" t="t" r="r" b="b"/>
              <a:pathLst>
                <a:path w="13304" h="8731" extrusionOk="0">
                  <a:moveTo>
                    <a:pt x="9807" y="0"/>
                  </a:moveTo>
                  <a:cubicBezTo>
                    <a:pt x="8078" y="0"/>
                    <a:pt x="6372" y="453"/>
                    <a:pt x="4835" y="1341"/>
                  </a:cubicBezTo>
                  <a:cubicBezTo>
                    <a:pt x="2526" y="2674"/>
                    <a:pt x="876" y="4825"/>
                    <a:pt x="186" y="7399"/>
                  </a:cubicBezTo>
                  <a:cubicBezTo>
                    <a:pt x="1" y="8090"/>
                    <a:pt x="536" y="8730"/>
                    <a:pt x="1202" y="8730"/>
                  </a:cubicBezTo>
                  <a:cubicBezTo>
                    <a:pt x="1292" y="8730"/>
                    <a:pt x="1385" y="8719"/>
                    <a:pt x="1478" y="8694"/>
                  </a:cubicBezTo>
                  <a:cubicBezTo>
                    <a:pt x="1843" y="8596"/>
                    <a:pt x="2129" y="8312"/>
                    <a:pt x="2225" y="7946"/>
                  </a:cubicBezTo>
                  <a:cubicBezTo>
                    <a:pt x="2769" y="5916"/>
                    <a:pt x="4072" y="4221"/>
                    <a:pt x="5890" y="3170"/>
                  </a:cubicBezTo>
                  <a:cubicBezTo>
                    <a:pt x="7102" y="2471"/>
                    <a:pt x="8448" y="2113"/>
                    <a:pt x="9811" y="2113"/>
                  </a:cubicBezTo>
                  <a:cubicBezTo>
                    <a:pt x="10494" y="2113"/>
                    <a:pt x="11181" y="2203"/>
                    <a:pt x="11859" y="2385"/>
                  </a:cubicBezTo>
                  <a:cubicBezTo>
                    <a:pt x="11950" y="2409"/>
                    <a:pt x="12042" y="2421"/>
                    <a:pt x="12132" y="2421"/>
                  </a:cubicBezTo>
                  <a:cubicBezTo>
                    <a:pt x="12599" y="2421"/>
                    <a:pt x="13026" y="2110"/>
                    <a:pt x="13152" y="1638"/>
                  </a:cubicBezTo>
                  <a:cubicBezTo>
                    <a:pt x="13304" y="1075"/>
                    <a:pt x="12969" y="496"/>
                    <a:pt x="12406" y="344"/>
                  </a:cubicBezTo>
                  <a:cubicBezTo>
                    <a:pt x="11547" y="114"/>
                    <a:pt x="10674" y="0"/>
                    <a:pt x="9807"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6"/>
            <p:cNvSpPr/>
            <p:nvPr/>
          </p:nvSpPr>
          <p:spPr>
            <a:xfrm>
              <a:off x="2708288" y="4677080"/>
              <a:ext cx="777379" cy="215256"/>
            </a:xfrm>
            <a:custGeom>
              <a:avLst/>
              <a:gdLst/>
              <a:ahLst/>
              <a:cxnLst/>
              <a:rect l="l" t="t" r="r" b="b"/>
              <a:pathLst>
                <a:path w="51051" h="14136" extrusionOk="0">
                  <a:moveTo>
                    <a:pt x="25525" y="0"/>
                  </a:moveTo>
                  <a:cubicBezTo>
                    <a:pt x="15534" y="0"/>
                    <a:pt x="6564" y="4998"/>
                    <a:pt x="420" y="12927"/>
                  </a:cubicBezTo>
                  <a:cubicBezTo>
                    <a:pt x="1" y="13469"/>
                    <a:pt x="462" y="14136"/>
                    <a:pt x="1012" y="14136"/>
                  </a:cubicBezTo>
                  <a:cubicBezTo>
                    <a:pt x="1162" y="14136"/>
                    <a:pt x="1318" y="14086"/>
                    <a:pt x="1465" y="13971"/>
                  </a:cubicBezTo>
                  <a:cubicBezTo>
                    <a:pt x="8315" y="8613"/>
                    <a:pt x="16599" y="5480"/>
                    <a:pt x="25525" y="5480"/>
                  </a:cubicBezTo>
                  <a:cubicBezTo>
                    <a:pt x="34450" y="5480"/>
                    <a:pt x="42735" y="8614"/>
                    <a:pt x="49585" y="13971"/>
                  </a:cubicBezTo>
                  <a:cubicBezTo>
                    <a:pt x="49733" y="14086"/>
                    <a:pt x="49889" y="14136"/>
                    <a:pt x="50039" y="14136"/>
                  </a:cubicBezTo>
                  <a:cubicBezTo>
                    <a:pt x="50589" y="14136"/>
                    <a:pt x="51050" y="13469"/>
                    <a:pt x="50631" y="12927"/>
                  </a:cubicBezTo>
                  <a:cubicBezTo>
                    <a:pt x="44487" y="4998"/>
                    <a:pt x="35517" y="0"/>
                    <a:pt x="25525"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6"/>
            <p:cNvSpPr/>
            <p:nvPr/>
          </p:nvSpPr>
          <p:spPr>
            <a:xfrm>
              <a:off x="3248865" y="4345897"/>
              <a:ext cx="146489" cy="225915"/>
            </a:xfrm>
            <a:custGeom>
              <a:avLst/>
              <a:gdLst/>
              <a:ahLst/>
              <a:cxnLst/>
              <a:rect l="l" t="t" r="r" b="b"/>
              <a:pathLst>
                <a:path w="9620" h="14836" extrusionOk="0">
                  <a:moveTo>
                    <a:pt x="4811" y="14836"/>
                  </a:moveTo>
                  <a:cubicBezTo>
                    <a:pt x="2154" y="14836"/>
                    <a:pt x="1" y="12683"/>
                    <a:pt x="1" y="10027"/>
                  </a:cubicBezTo>
                  <a:lnTo>
                    <a:pt x="1" y="4809"/>
                  </a:lnTo>
                  <a:cubicBezTo>
                    <a:pt x="1" y="2153"/>
                    <a:pt x="2154" y="0"/>
                    <a:pt x="4811" y="0"/>
                  </a:cubicBezTo>
                  <a:cubicBezTo>
                    <a:pt x="7467" y="0"/>
                    <a:pt x="9620" y="2153"/>
                    <a:pt x="9620" y="4809"/>
                  </a:cubicBezTo>
                  <a:lnTo>
                    <a:pt x="9620" y="10027"/>
                  </a:lnTo>
                  <a:cubicBezTo>
                    <a:pt x="9620" y="12683"/>
                    <a:pt x="7467" y="14836"/>
                    <a:pt x="4811" y="14836"/>
                  </a:cubicBezTo>
                  <a:close/>
                </a:path>
              </a:pathLst>
            </a:custGeom>
            <a:solidFill>
              <a:srgbClr val="A86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6"/>
            <p:cNvSpPr/>
            <p:nvPr/>
          </p:nvSpPr>
          <p:spPr>
            <a:xfrm>
              <a:off x="3248865" y="4345897"/>
              <a:ext cx="146489" cy="225915"/>
            </a:xfrm>
            <a:custGeom>
              <a:avLst/>
              <a:gdLst/>
              <a:ahLst/>
              <a:cxnLst/>
              <a:rect l="l" t="t" r="r" b="b"/>
              <a:pathLst>
                <a:path w="9620" h="14836" extrusionOk="0">
                  <a:moveTo>
                    <a:pt x="4811" y="0"/>
                  </a:moveTo>
                  <a:cubicBezTo>
                    <a:pt x="2154" y="0"/>
                    <a:pt x="1" y="2153"/>
                    <a:pt x="1" y="4809"/>
                  </a:cubicBezTo>
                  <a:lnTo>
                    <a:pt x="1" y="10027"/>
                  </a:lnTo>
                  <a:cubicBezTo>
                    <a:pt x="1" y="12683"/>
                    <a:pt x="2154" y="14836"/>
                    <a:pt x="4811" y="14836"/>
                  </a:cubicBezTo>
                  <a:cubicBezTo>
                    <a:pt x="7467" y="14836"/>
                    <a:pt x="9620" y="12683"/>
                    <a:pt x="9620" y="10027"/>
                  </a:cubicBezTo>
                  <a:lnTo>
                    <a:pt x="9620" y="4809"/>
                  </a:lnTo>
                  <a:cubicBezTo>
                    <a:pt x="9620" y="2153"/>
                    <a:pt x="7467" y="0"/>
                    <a:pt x="4811"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6"/>
            <p:cNvSpPr/>
            <p:nvPr/>
          </p:nvSpPr>
          <p:spPr>
            <a:xfrm>
              <a:off x="2794628" y="4250329"/>
              <a:ext cx="202556" cy="132951"/>
            </a:xfrm>
            <a:custGeom>
              <a:avLst/>
              <a:gdLst/>
              <a:ahLst/>
              <a:cxnLst/>
              <a:rect l="l" t="t" r="r" b="b"/>
              <a:pathLst>
                <a:path w="13302" h="8731" extrusionOk="0">
                  <a:moveTo>
                    <a:pt x="3496" y="0"/>
                  </a:moveTo>
                  <a:cubicBezTo>
                    <a:pt x="2630" y="0"/>
                    <a:pt x="1757" y="114"/>
                    <a:pt x="898" y="344"/>
                  </a:cubicBezTo>
                  <a:cubicBezTo>
                    <a:pt x="334" y="496"/>
                    <a:pt x="0" y="1075"/>
                    <a:pt x="151" y="1638"/>
                  </a:cubicBezTo>
                  <a:cubicBezTo>
                    <a:pt x="278" y="2110"/>
                    <a:pt x="705" y="2421"/>
                    <a:pt x="1171" y="2421"/>
                  </a:cubicBezTo>
                  <a:cubicBezTo>
                    <a:pt x="1261" y="2421"/>
                    <a:pt x="1353" y="2409"/>
                    <a:pt x="1444" y="2385"/>
                  </a:cubicBezTo>
                  <a:cubicBezTo>
                    <a:pt x="2122" y="2203"/>
                    <a:pt x="2809" y="2113"/>
                    <a:pt x="3492" y="2113"/>
                  </a:cubicBezTo>
                  <a:cubicBezTo>
                    <a:pt x="4855" y="2113"/>
                    <a:pt x="6200" y="2471"/>
                    <a:pt x="7412" y="3170"/>
                  </a:cubicBezTo>
                  <a:cubicBezTo>
                    <a:pt x="9232" y="4221"/>
                    <a:pt x="10533" y="5916"/>
                    <a:pt x="11077" y="7946"/>
                  </a:cubicBezTo>
                  <a:cubicBezTo>
                    <a:pt x="11175" y="8312"/>
                    <a:pt x="11459" y="8596"/>
                    <a:pt x="11825" y="8694"/>
                  </a:cubicBezTo>
                  <a:cubicBezTo>
                    <a:pt x="11919" y="8719"/>
                    <a:pt x="12012" y="8730"/>
                    <a:pt x="12102" y="8730"/>
                  </a:cubicBezTo>
                  <a:cubicBezTo>
                    <a:pt x="12768" y="8730"/>
                    <a:pt x="13302" y="8090"/>
                    <a:pt x="13118" y="7399"/>
                  </a:cubicBezTo>
                  <a:cubicBezTo>
                    <a:pt x="12428" y="4825"/>
                    <a:pt x="10776" y="2674"/>
                    <a:pt x="8469" y="1341"/>
                  </a:cubicBezTo>
                  <a:cubicBezTo>
                    <a:pt x="6931" y="453"/>
                    <a:pt x="5225" y="0"/>
                    <a:pt x="349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6"/>
            <p:cNvSpPr/>
            <p:nvPr/>
          </p:nvSpPr>
          <p:spPr>
            <a:xfrm>
              <a:off x="2798587" y="4345897"/>
              <a:ext cx="146504" cy="225915"/>
            </a:xfrm>
            <a:custGeom>
              <a:avLst/>
              <a:gdLst/>
              <a:ahLst/>
              <a:cxnLst/>
              <a:rect l="l" t="t" r="r" b="b"/>
              <a:pathLst>
                <a:path w="9621" h="14836" extrusionOk="0">
                  <a:moveTo>
                    <a:pt x="4810" y="0"/>
                  </a:moveTo>
                  <a:cubicBezTo>
                    <a:pt x="2154" y="0"/>
                    <a:pt x="1" y="2153"/>
                    <a:pt x="1" y="4809"/>
                  </a:cubicBezTo>
                  <a:lnTo>
                    <a:pt x="1" y="10027"/>
                  </a:lnTo>
                  <a:cubicBezTo>
                    <a:pt x="1" y="12683"/>
                    <a:pt x="2154" y="14836"/>
                    <a:pt x="4810" y="14836"/>
                  </a:cubicBezTo>
                  <a:cubicBezTo>
                    <a:pt x="7466" y="14836"/>
                    <a:pt x="9620" y="12683"/>
                    <a:pt x="9620" y="10027"/>
                  </a:cubicBezTo>
                  <a:lnTo>
                    <a:pt x="9620" y="4809"/>
                  </a:lnTo>
                  <a:cubicBezTo>
                    <a:pt x="9620" y="2153"/>
                    <a:pt x="7466" y="0"/>
                    <a:pt x="4810"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44">
                                            <p:txEl>
                                              <p:pRg st="0" end="0"/>
                                            </p:txEl>
                                          </p:spTgt>
                                        </p:tgtEl>
                                        <p:attrNameLst>
                                          <p:attrName>style.visibility</p:attrName>
                                        </p:attrNameLst>
                                      </p:cBhvr>
                                      <p:to>
                                        <p:strVal val="visible"/>
                                      </p:to>
                                    </p:set>
                                    <p:animEffect transition="in" filter="fade">
                                      <p:cBhvr>
                                        <p:cTn id="7" dur="1000"/>
                                        <p:tgtEl>
                                          <p:spTgt spid="2544">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544">
                                            <p:txEl>
                                              <p:pRg st="1" end="1"/>
                                            </p:txEl>
                                          </p:spTgt>
                                        </p:tgtEl>
                                        <p:attrNameLst>
                                          <p:attrName>style.visibility</p:attrName>
                                        </p:attrNameLst>
                                      </p:cBhvr>
                                      <p:to>
                                        <p:strVal val="visible"/>
                                      </p:to>
                                    </p:set>
                                    <p:animEffect transition="in" filter="fade">
                                      <p:cBhvr>
                                        <p:cTn id="11" dur="1000"/>
                                        <p:tgtEl>
                                          <p:spTgt spid="2544">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544">
                                            <p:txEl>
                                              <p:pRg st="2" end="2"/>
                                            </p:txEl>
                                          </p:spTgt>
                                        </p:tgtEl>
                                        <p:attrNameLst>
                                          <p:attrName>style.visibility</p:attrName>
                                        </p:attrNameLst>
                                      </p:cBhvr>
                                      <p:to>
                                        <p:strVal val="visible"/>
                                      </p:to>
                                    </p:set>
                                    <p:animEffect transition="in" filter="fade">
                                      <p:cBhvr>
                                        <p:cTn id="15" dur="1000"/>
                                        <p:tgtEl>
                                          <p:spTgt spid="254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sp>
        <p:nvSpPr>
          <p:cNvPr id="2585" name="Google Shape;2585;p87">
            <a:hlinkClick r:id="rId3" action="ppaction://hlinksldjump"/>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7"/>
          <p:cNvSpPr txBox="1">
            <a:spLocks noGrp="1"/>
          </p:cNvSpPr>
          <p:nvPr>
            <p:ph type="title" idx="2"/>
          </p:nvPr>
        </p:nvSpPr>
        <p:spPr>
          <a:xfrm>
            <a:off x="889500" y="463375"/>
            <a:ext cx="55236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¿Cómo te sientes después de responder a esta presentación?</a:t>
            </a:r>
            <a:endParaRPr/>
          </a:p>
        </p:txBody>
      </p:sp>
      <p:sp>
        <p:nvSpPr>
          <p:cNvPr id="2587" name="Google Shape;2587;p87"/>
          <p:cNvSpPr/>
          <p:nvPr/>
        </p:nvSpPr>
        <p:spPr>
          <a:xfrm>
            <a:off x="902025" y="2205900"/>
            <a:ext cx="1681500" cy="45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88" name="Google Shape;2588;p87"/>
          <p:cNvSpPr/>
          <p:nvPr/>
        </p:nvSpPr>
        <p:spPr>
          <a:xfrm>
            <a:off x="2788163" y="2205900"/>
            <a:ext cx="1681500" cy="457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89" name="Google Shape;2589;p87"/>
          <p:cNvSpPr/>
          <p:nvPr/>
        </p:nvSpPr>
        <p:spPr>
          <a:xfrm>
            <a:off x="4674313" y="2205900"/>
            <a:ext cx="1681500" cy="45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90" name="Google Shape;2590;p87"/>
          <p:cNvSpPr/>
          <p:nvPr/>
        </p:nvSpPr>
        <p:spPr>
          <a:xfrm>
            <a:off x="6560463" y="2205900"/>
            <a:ext cx="1681500" cy="457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91" name="Google Shape;2591;p87"/>
          <p:cNvSpPr txBox="1">
            <a:spLocks noGrp="1"/>
          </p:cNvSpPr>
          <p:nvPr>
            <p:ph type="title"/>
          </p:nvPr>
        </p:nvSpPr>
        <p:spPr>
          <a:xfrm>
            <a:off x="902041" y="2321869"/>
            <a:ext cx="1681500" cy="339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       ABURRID@</a:t>
            </a:r>
            <a:endParaRPr/>
          </a:p>
        </p:txBody>
      </p:sp>
      <p:sp>
        <p:nvSpPr>
          <p:cNvPr id="2592" name="Google Shape;2592;p87"/>
          <p:cNvSpPr txBox="1">
            <a:spLocks noGrp="1"/>
          </p:cNvSpPr>
          <p:nvPr>
            <p:ph type="title" idx="3"/>
          </p:nvPr>
        </p:nvSpPr>
        <p:spPr>
          <a:xfrm>
            <a:off x="2788177" y="2321869"/>
            <a:ext cx="1681500" cy="33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ENCANTAD@</a:t>
            </a:r>
            <a:endParaRPr/>
          </a:p>
        </p:txBody>
      </p:sp>
      <p:sp>
        <p:nvSpPr>
          <p:cNvPr id="2593" name="Google Shape;2593;p87"/>
          <p:cNvSpPr txBox="1">
            <a:spLocks noGrp="1"/>
          </p:cNvSpPr>
          <p:nvPr>
            <p:ph type="title" idx="5"/>
          </p:nvPr>
        </p:nvSpPr>
        <p:spPr>
          <a:xfrm>
            <a:off x="4674314" y="2321869"/>
            <a:ext cx="1681500" cy="33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CURIOUS@</a:t>
            </a:r>
            <a:endParaRPr/>
          </a:p>
        </p:txBody>
      </p:sp>
      <p:sp>
        <p:nvSpPr>
          <p:cNvPr id="2594" name="Google Shape;2594;p87"/>
          <p:cNvSpPr txBox="1">
            <a:spLocks noGrp="1"/>
          </p:cNvSpPr>
          <p:nvPr>
            <p:ph type="title" idx="7"/>
          </p:nvPr>
        </p:nvSpPr>
        <p:spPr>
          <a:xfrm>
            <a:off x="6560450" y="2321869"/>
            <a:ext cx="1681500" cy="33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INDIFERENTE</a:t>
            </a:r>
            <a:endParaRPr/>
          </a:p>
        </p:txBody>
      </p:sp>
      <p:sp>
        <p:nvSpPr>
          <p:cNvPr id="2595" name="Google Shape;2595;p87">
            <a:hlinkClick r:id="rId4" action="ppaction://hlinksldjump"/>
          </p:cNvPr>
          <p:cNvSpPr/>
          <p:nvPr/>
        </p:nvSpPr>
        <p:spPr>
          <a:xfrm>
            <a:off x="1119075" y="4218700"/>
            <a:ext cx="1247400" cy="2874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96" name="Google Shape;2596;p87">
            <a:hlinkClick r:id="rId4" action="ppaction://hlinksldjump"/>
          </p:cNvPr>
          <p:cNvSpPr txBox="1">
            <a:spLocks noGrp="1"/>
          </p:cNvSpPr>
          <p:nvPr>
            <p:ph type="title"/>
          </p:nvPr>
        </p:nvSpPr>
        <p:spPr>
          <a:xfrm>
            <a:off x="1186450" y="4218700"/>
            <a:ext cx="1179900" cy="28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a:t>SELECCIONA</a:t>
            </a:r>
            <a:endParaRPr sz="1200"/>
          </a:p>
        </p:txBody>
      </p:sp>
      <p:sp>
        <p:nvSpPr>
          <p:cNvPr id="2597" name="Google Shape;2597;p87">
            <a:hlinkClick r:id="rId4" action="ppaction://hlinksldjump"/>
          </p:cNvPr>
          <p:cNvSpPr/>
          <p:nvPr/>
        </p:nvSpPr>
        <p:spPr>
          <a:xfrm>
            <a:off x="6777500" y="4218700"/>
            <a:ext cx="1247400" cy="2874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598" name="Google Shape;2598;p87">
            <a:hlinkClick r:id="rId4" action="ppaction://hlinksldjump"/>
          </p:cNvPr>
          <p:cNvSpPr txBox="1">
            <a:spLocks noGrp="1"/>
          </p:cNvSpPr>
          <p:nvPr>
            <p:ph type="title"/>
          </p:nvPr>
        </p:nvSpPr>
        <p:spPr>
          <a:xfrm>
            <a:off x="6649125" y="4218700"/>
            <a:ext cx="1375800" cy="28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a:t>SELECCIONA</a:t>
            </a:r>
            <a:endParaRPr sz="1200"/>
          </a:p>
        </p:txBody>
      </p:sp>
      <p:sp>
        <p:nvSpPr>
          <p:cNvPr id="2599" name="Google Shape;2599;p87">
            <a:hlinkClick r:id="rId5" action="ppaction://hlinksldjump"/>
          </p:cNvPr>
          <p:cNvSpPr/>
          <p:nvPr/>
        </p:nvSpPr>
        <p:spPr>
          <a:xfrm>
            <a:off x="4891375" y="4218700"/>
            <a:ext cx="1247400" cy="2874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600" name="Google Shape;2600;p87">
            <a:hlinkClick r:id="rId5" action="ppaction://hlinksldjump"/>
          </p:cNvPr>
          <p:cNvSpPr txBox="1">
            <a:spLocks noGrp="1"/>
          </p:cNvSpPr>
          <p:nvPr>
            <p:ph type="title"/>
          </p:nvPr>
        </p:nvSpPr>
        <p:spPr>
          <a:xfrm>
            <a:off x="4891375" y="4218700"/>
            <a:ext cx="1247400" cy="28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a:t>SELECCIONA</a:t>
            </a:r>
            <a:endParaRPr sz="1200"/>
          </a:p>
        </p:txBody>
      </p:sp>
      <p:sp>
        <p:nvSpPr>
          <p:cNvPr id="2601" name="Google Shape;2601;p87">
            <a:hlinkClick r:id="rId5" action="ppaction://hlinksldjump"/>
          </p:cNvPr>
          <p:cNvSpPr/>
          <p:nvPr/>
        </p:nvSpPr>
        <p:spPr>
          <a:xfrm>
            <a:off x="3005225" y="4218700"/>
            <a:ext cx="1247400" cy="2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1600"/>
              </a:spcAft>
              <a:buNone/>
            </a:pPr>
            <a:endParaRPr/>
          </a:p>
        </p:txBody>
      </p:sp>
      <p:sp>
        <p:nvSpPr>
          <p:cNvPr id="2602" name="Google Shape;2602;p87">
            <a:hlinkClick r:id="rId5" action="ppaction://hlinksldjump"/>
          </p:cNvPr>
          <p:cNvSpPr txBox="1">
            <a:spLocks noGrp="1"/>
          </p:cNvSpPr>
          <p:nvPr>
            <p:ph type="title"/>
          </p:nvPr>
        </p:nvSpPr>
        <p:spPr>
          <a:xfrm>
            <a:off x="2876850" y="4218700"/>
            <a:ext cx="1375800" cy="28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a:t>SELECCIONA</a:t>
            </a:r>
            <a:endParaRPr sz="12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91"/>
                                        </p:tgtEl>
                                        <p:attrNameLst>
                                          <p:attrName>style.visibility</p:attrName>
                                        </p:attrNameLst>
                                      </p:cBhvr>
                                      <p:to>
                                        <p:strVal val="visible"/>
                                      </p:to>
                                    </p:set>
                                    <p:animEffect transition="in" filter="fade">
                                      <p:cBhvr>
                                        <p:cTn id="7" dur="1000"/>
                                        <p:tgtEl>
                                          <p:spTgt spid="2591"/>
                                        </p:tgtEl>
                                      </p:cBhvr>
                                    </p:animEffect>
                                  </p:childTnLst>
                                </p:cTn>
                              </p:par>
                              <p:par>
                                <p:cTn id="8" presetID="10" presetClass="entr" presetSubtype="0" fill="hold" nodeType="withEffect">
                                  <p:stCondLst>
                                    <p:cond delay="0"/>
                                  </p:stCondLst>
                                  <p:childTnLst>
                                    <p:set>
                                      <p:cBhvr>
                                        <p:cTn id="9" dur="1" fill="hold">
                                          <p:stCondLst>
                                            <p:cond delay="0"/>
                                          </p:stCondLst>
                                        </p:cTn>
                                        <p:tgtEl>
                                          <p:spTgt spid="2595"/>
                                        </p:tgtEl>
                                        <p:attrNameLst>
                                          <p:attrName>style.visibility</p:attrName>
                                        </p:attrNameLst>
                                      </p:cBhvr>
                                      <p:to>
                                        <p:strVal val="visible"/>
                                      </p:to>
                                    </p:set>
                                    <p:animEffect transition="in" filter="fade">
                                      <p:cBhvr>
                                        <p:cTn id="10" dur="1000"/>
                                        <p:tgtEl>
                                          <p:spTgt spid="2595"/>
                                        </p:tgtEl>
                                      </p:cBhvr>
                                    </p:animEffect>
                                  </p:childTnLst>
                                </p:cTn>
                              </p:par>
                              <p:par>
                                <p:cTn id="11" presetID="10" presetClass="entr" presetSubtype="0" fill="hold" nodeType="withEffect">
                                  <p:stCondLst>
                                    <p:cond delay="0"/>
                                  </p:stCondLst>
                                  <p:childTnLst>
                                    <p:set>
                                      <p:cBhvr>
                                        <p:cTn id="12" dur="1" fill="hold">
                                          <p:stCondLst>
                                            <p:cond delay="0"/>
                                          </p:stCondLst>
                                        </p:cTn>
                                        <p:tgtEl>
                                          <p:spTgt spid="2596"/>
                                        </p:tgtEl>
                                        <p:attrNameLst>
                                          <p:attrName>style.visibility</p:attrName>
                                        </p:attrNameLst>
                                      </p:cBhvr>
                                      <p:to>
                                        <p:strVal val="visible"/>
                                      </p:to>
                                    </p:set>
                                    <p:animEffect transition="in" filter="fade">
                                      <p:cBhvr>
                                        <p:cTn id="13" dur="1000"/>
                                        <p:tgtEl>
                                          <p:spTgt spid="2596"/>
                                        </p:tgtEl>
                                      </p:cBhvr>
                                    </p:animEffect>
                                  </p:childTnLst>
                                </p:cTn>
                              </p:par>
                              <p:par>
                                <p:cTn id="14" presetID="10" presetClass="entr" presetSubtype="0" fill="hold" nodeType="withEffect">
                                  <p:stCondLst>
                                    <p:cond delay="0"/>
                                  </p:stCondLst>
                                  <p:childTnLst>
                                    <p:set>
                                      <p:cBhvr>
                                        <p:cTn id="15" dur="1" fill="hold">
                                          <p:stCondLst>
                                            <p:cond delay="0"/>
                                          </p:stCondLst>
                                        </p:cTn>
                                        <p:tgtEl>
                                          <p:spTgt spid="2587"/>
                                        </p:tgtEl>
                                        <p:attrNameLst>
                                          <p:attrName>style.visibility</p:attrName>
                                        </p:attrNameLst>
                                      </p:cBhvr>
                                      <p:to>
                                        <p:strVal val="visible"/>
                                      </p:to>
                                    </p:set>
                                    <p:animEffect transition="in" filter="fade">
                                      <p:cBhvr>
                                        <p:cTn id="16" dur="1000"/>
                                        <p:tgtEl>
                                          <p:spTgt spid="258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2592"/>
                                        </p:tgtEl>
                                        <p:attrNameLst>
                                          <p:attrName>style.visibility</p:attrName>
                                        </p:attrNameLst>
                                      </p:cBhvr>
                                      <p:to>
                                        <p:strVal val="visible"/>
                                      </p:to>
                                    </p:set>
                                    <p:animEffect transition="in" filter="fade">
                                      <p:cBhvr>
                                        <p:cTn id="20" dur="1000"/>
                                        <p:tgtEl>
                                          <p:spTgt spid="2592"/>
                                        </p:tgtEl>
                                      </p:cBhvr>
                                    </p:animEffect>
                                  </p:childTnLst>
                                </p:cTn>
                              </p:par>
                              <p:par>
                                <p:cTn id="21" presetID="10" presetClass="entr" presetSubtype="0" fill="hold" nodeType="withEffect">
                                  <p:stCondLst>
                                    <p:cond delay="0"/>
                                  </p:stCondLst>
                                  <p:childTnLst>
                                    <p:set>
                                      <p:cBhvr>
                                        <p:cTn id="22" dur="1" fill="hold">
                                          <p:stCondLst>
                                            <p:cond delay="0"/>
                                          </p:stCondLst>
                                        </p:cTn>
                                        <p:tgtEl>
                                          <p:spTgt spid="2601"/>
                                        </p:tgtEl>
                                        <p:attrNameLst>
                                          <p:attrName>style.visibility</p:attrName>
                                        </p:attrNameLst>
                                      </p:cBhvr>
                                      <p:to>
                                        <p:strVal val="visible"/>
                                      </p:to>
                                    </p:set>
                                    <p:animEffect transition="in" filter="fade">
                                      <p:cBhvr>
                                        <p:cTn id="23" dur="1000"/>
                                        <p:tgtEl>
                                          <p:spTgt spid="2601"/>
                                        </p:tgtEl>
                                      </p:cBhvr>
                                    </p:animEffect>
                                  </p:childTnLst>
                                </p:cTn>
                              </p:par>
                              <p:par>
                                <p:cTn id="24" presetID="10" presetClass="entr" presetSubtype="0" fill="hold" nodeType="withEffect">
                                  <p:stCondLst>
                                    <p:cond delay="0"/>
                                  </p:stCondLst>
                                  <p:childTnLst>
                                    <p:set>
                                      <p:cBhvr>
                                        <p:cTn id="25" dur="1" fill="hold">
                                          <p:stCondLst>
                                            <p:cond delay="0"/>
                                          </p:stCondLst>
                                        </p:cTn>
                                        <p:tgtEl>
                                          <p:spTgt spid="2602"/>
                                        </p:tgtEl>
                                        <p:attrNameLst>
                                          <p:attrName>style.visibility</p:attrName>
                                        </p:attrNameLst>
                                      </p:cBhvr>
                                      <p:to>
                                        <p:strVal val="visible"/>
                                      </p:to>
                                    </p:set>
                                    <p:animEffect transition="in" filter="fade">
                                      <p:cBhvr>
                                        <p:cTn id="26" dur="1000"/>
                                        <p:tgtEl>
                                          <p:spTgt spid="2602"/>
                                        </p:tgtEl>
                                      </p:cBhvr>
                                    </p:animEffect>
                                  </p:childTnLst>
                                </p:cTn>
                              </p:par>
                              <p:par>
                                <p:cTn id="27" presetID="10" presetClass="entr" presetSubtype="0" fill="hold" nodeType="withEffect">
                                  <p:stCondLst>
                                    <p:cond delay="0"/>
                                  </p:stCondLst>
                                  <p:childTnLst>
                                    <p:set>
                                      <p:cBhvr>
                                        <p:cTn id="28" dur="1" fill="hold">
                                          <p:stCondLst>
                                            <p:cond delay="0"/>
                                          </p:stCondLst>
                                        </p:cTn>
                                        <p:tgtEl>
                                          <p:spTgt spid="2588"/>
                                        </p:tgtEl>
                                        <p:attrNameLst>
                                          <p:attrName>style.visibility</p:attrName>
                                        </p:attrNameLst>
                                      </p:cBhvr>
                                      <p:to>
                                        <p:strVal val="visible"/>
                                      </p:to>
                                    </p:set>
                                    <p:animEffect transition="in" filter="fade">
                                      <p:cBhvr>
                                        <p:cTn id="29" dur="1000"/>
                                        <p:tgtEl>
                                          <p:spTgt spid="2588"/>
                                        </p:tgtEl>
                                      </p:cBhvr>
                                    </p:animEffect>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2589"/>
                                        </p:tgtEl>
                                        <p:attrNameLst>
                                          <p:attrName>style.visibility</p:attrName>
                                        </p:attrNameLst>
                                      </p:cBhvr>
                                      <p:to>
                                        <p:strVal val="visible"/>
                                      </p:to>
                                    </p:set>
                                    <p:animEffect transition="in" filter="fade">
                                      <p:cBhvr>
                                        <p:cTn id="33" dur="1000"/>
                                        <p:tgtEl>
                                          <p:spTgt spid="2589"/>
                                        </p:tgtEl>
                                      </p:cBhvr>
                                    </p:animEffect>
                                  </p:childTnLst>
                                </p:cTn>
                              </p:par>
                              <p:par>
                                <p:cTn id="34" presetID="10" presetClass="entr" presetSubtype="0" fill="hold" nodeType="withEffect">
                                  <p:stCondLst>
                                    <p:cond delay="0"/>
                                  </p:stCondLst>
                                  <p:childTnLst>
                                    <p:set>
                                      <p:cBhvr>
                                        <p:cTn id="35" dur="1" fill="hold">
                                          <p:stCondLst>
                                            <p:cond delay="0"/>
                                          </p:stCondLst>
                                        </p:cTn>
                                        <p:tgtEl>
                                          <p:spTgt spid="2593"/>
                                        </p:tgtEl>
                                        <p:attrNameLst>
                                          <p:attrName>style.visibility</p:attrName>
                                        </p:attrNameLst>
                                      </p:cBhvr>
                                      <p:to>
                                        <p:strVal val="visible"/>
                                      </p:to>
                                    </p:set>
                                    <p:animEffect transition="in" filter="fade">
                                      <p:cBhvr>
                                        <p:cTn id="36" dur="1000"/>
                                        <p:tgtEl>
                                          <p:spTgt spid="2593"/>
                                        </p:tgtEl>
                                      </p:cBhvr>
                                    </p:animEffect>
                                  </p:childTnLst>
                                </p:cTn>
                              </p:par>
                              <p:par>
                                <p:cTn id="37" presetID="10" presetClass="entr" presetSubtype="0" fill="hold" nodeType="withEffect">
                                  <p:stCondLst>
                                    <p:cond delay="0"/>
                                  </p:stCondLst>
                                  <p:childTnLst>
                                    <p:set>
                                      <p:cBhvr>
                                        <p:cTn id="38" dur="1" fill="hold">
                                          <p:stCondLst>
                                            <p:cond delay="0"/>
                                          </p:stCondLst>
                                        </p:cTn>
                                        <p:tgtEl>
                                          <p:spTgt spid="2600"/>
                                        </p:tgtEl>
                                        <p:attrNameLst>
                                          <p:attrName>style.visibility</p:attrName>
                                        </p:attrNameLst>
                                      </p:cBhvr>
                                      <p:to>
                                        <p:strVal val="visible"/>
                                      </p:to>
                                    </p:set>
                                    <p:animEffect transition="in" filter="fade">
                                      <p:cBhvr>
                                        <p:cTn id="39" dur="1000"/>
                                        <p:tgtEl>
                                          <p:spTgt spid="2600"/>
                                        </p:tgtEl>
                                      </p:cBhvr>
                                    </p:animEffect>
                                  </p:childTnLst>
                                </p:cTn>
                              </p:par>
                              <p:par>
                                <p:cTn id="40" presetID="10" presetClass="entr" presetSubtype="0" fill="hold" nodeType="withEffect">
                                  <p:stCondLst>
                                    <p:cond delay="0"/>
                                  </p:stCondLst>
                                  <p:childTnLst>
                                    <p:set>
                                      <p:cBhvr>
                                        <p:cTn id="41" dur="1" fill="hold">
                                          <p:stCondLst>
                                            <p:cond delay="0"/>
                                          </p:stCondLst>
                                        </p:cTn>
                                        <p:tgtEl>
                                          <p:spTgt spid="2599"/>
                                        </p:tgtEl>
                                        <p:attrNameLst>
                                          <p:attrName>style.visibility</p:attrName>
                                        </p:attrNameLst>
                                      </p:cBhvr>
                                      <p:to>
                                        <p:strVal val="visible"/>
                                      </p:to>
                                    </p:set>
                                    <p:animEffect transition="in" filter="fade">
                                      <p:cBhvr>
                                        <p:cTn id="42" dur="1000"/>
                                        <p:tgtEl>
                                          <p:spTgt spid="2599"/>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2590"/>
                                        </p:tgtEl>
                                        <p:attrNameLst>
                                          <p:attrName>style.visibility</p:attrName>
                                        </p:attrNameLst>
                                      </p:cBhvr>
                                      <p:to>
                                        <p:strVal val="visible"/>
                                      </p:to>
                                    </p:set>
                                    <p:animEffect transition="in" filter="fade">
                                      <p:cBhvr>
                                        <p:cTn id="46" dur="1000"/>
                                        <p:tgtEl>
                                          <p:spTgt spid="2590"/>
                                        </p:tgtEl>
                                      </p:cBhvr>
                                    </p:animEffect>
                                  </p:childTnLst>
                                </p:cTn>
                              </p:par>
                              <p:par>
                                <p:cTn id="47" presetID="10" presetClass="entr" presetSubtype="0" fill="hold" nodeType="withEffect">
                                  <p:stCondLst>
                                    <p:cond delay="0"/>
                                  </p:stCondLst>
                                  <p:childTnLst>
                                    <p:set>
                                      <p:cBhvr>
                                        <p:cTn id="48" dur="1" fill="hold">
                                          <p:stCondLst>
                                            <p:cond delay="0"/>
                                          </p:stCondLst>
                                        </p:cTn>
                                        <p:tgtEl>
                                          <p:spTgt spid="2594"/>
                                        </p:tgtEl>
                                        <p:attrNameLst>
                                          <p:attrName>style.visibility</p:attrName>
                                        </p:attrNameLst>
                                      </p:cBhvr>
                                      <p:to>
                                        <p:strVal val="visible"/>
                                      </p:to>
                                    </p:set>
                                    <p:animEffect transition="in" filter="fade">
                                      <p:cBhvr>
                                        <p:cTn id="49" dur="1000"/>
                                        <p:tgtEl>
                                          <p:spTgt spid="2594"/>
                                        </p:tgtEl>
                                      </p:cBhvr>
                                    </p:animEffect>
                                  </p:childTnLst>
                                </p:cTn>
                              </p:par>
                              <p:par>
                                <p:cTn id="50" presetID="10" presetClass="entr" presetSubtype="0" fill="hold" nodeType="withEffect">
                                  <p:stCondLst>
                                    <p:cond delay="0"/>
                                  </p:stCondLst>
                                  <p:childTnLst>
                                    <p:set>
                                      <p:cBhvr>
                                        <p:cTn id="51" dur="1" fill="hold">
                                          <p:stCondLst>
                                            <p:cond delay="0"/>
                                          </p:stCondLst>
                                        </p:cTn>
                                        <p:tgtEl>
                                          <p:spTgt spid="2598"/>
                                        </p:tgtEl>
                                        <p:attrNameLst>
                                          <p:attrName>style.visibility</p:attrName>
                                        </p:attrNameLst>
                                      </p:cBhvr>
                                      <p:to>
                                        <p:strVal val="visible"/>
                                      </p:to>
                                    </p:set>
                                    <p:animEffect transition="in" filter="fade">
                                      <p:cBhvr>
                                        <p:cTn id="52" dur="1000"/>
                                        <p:tgtEl>
                                          <p:spTgt spid="2598"/>
                                        </p:tgtEl>
                                      </p:cBhvr>
                                    </p:animEffect>
                                  </p:childTnLst>
                                </p:cTn>
                              </p:par>
                              <p:par>
                                <p:cTn id="53" presetID="10" presetClass="entr" presetSubtype="0" fill="hold" nodeType="withEffect">
                                  <p:stCondLst>
                                    <p:cond delay="0"/>
                                  </p:stCondLst>
                                  <p:childTnLst>
                                    <p:set>
                                      <p:cBhvr>
                                        <p:cTn id="54" dur="1" fill="hold">
                                          <p:stCondLst>
                                            <p:cond delay="0"/>
                                          </p:stCondLst>
                                        </p:cTn>
                                        <p:tgtEl>
                                          <p:spTgt spid="2597"/>
                                        </p:tgtEl>
                                        <p:attrNameLst>
                                          <p:attrName>style.visibility</p:attrName>
                                        </p:attrNameLst>
                                      </p:cBhvr>
                                      <p:to>
                                        <p:strVal val="visible"/>
                                      </p:to>
                                    </p:set>
                                    <p:animEffect transition="in" filter="fade">
                                      <p:cBhvr>
                                        <p:cTn id="55" dur="1000"/>
                                        <p:tgtEl>
                                          <p:spTgt spid="2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606"/>
        <p:cNvGrpSpPr/>
        <p:nvPr/>
      </p:nvGrpSpPr>
      <p:grpSpPr>
        <a:xfrm>
          <a:off x="0" y="0"/>
          <a:ext cx="0" cy="0"/>
          <a:chOff x="0" y="0"/>
          <a:chExt cx="0" cy="0"/>
        </a:xfrm>
      </p:grpSpPr>
      <p:sp>
        <p:nvSpPr>
          <p:cNvPr id="2607" name="Google Shape;2607;p88">
            <a:hlinkClick r:id="" action="ppaction://noaction"/>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8" name="Google Shape;2608;p88"/>
          <p:cNvGrpSpPr/>
          <p:nvPr/>
        </p:nvGrpSpPr>
        <p:grpSpPr>
          <a:xfrm>
            <a:off x="2037238" y="1690375"/>
            <a:ext cx="4409400" cy="2745900"/>
            <a:chOff x="2037238" y="1690375"/>
            <a:chExt cx="4409400" cy="2745900"/>
          </a:xfrm>
        </p:grpSpPr>
        <p:sp>
          <p:nvSpPr>
            <p:cNvPr id="2609" name="Google Shape;2609;p88"/>
            <p:cNvSpPr/>
            <p:nvPr/>
          </p:nvSpPr>
          <p:spPr>
            <a:xfrm>
              <a:off x="2037238" y="1690375"/>
              <a:ext cx="4409400" cy="2745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0" name="Google Shape;2610;p88"/>
            <p:cNvGrpSpPr/>
            <p:nvPr/>
          </p:nvGrpSpPr>
          <p:grpSpPr>
            <a:xfrm>
              <a:off x="2354063" y="2112825"/>
              <a:ext cx="3406200" cy="1902300"/>
              <a:chOff x="2354063" y="2112825"/>
              <a:chExt cx="3406200" cy="1902300"/>
            </a:xfrm>
          </p:grpSpPr>
          <p:cxnSp>
            <p:nvCxnSpPr>
              <p:cNvPr id="2611" name="Google Shape;2611;p88"/>
              <p:cNvCxnSpPr/>
              <p:nvPr/>
            </p:nvCxnSpPr>
            <p:spPr>
              <a:xfrm>
                <a:off x="2354063" y="211282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2" name="Google Shape;2612;p88"/>
              <p:cNvCxnSpPr/>
              <p:nvPr/>
            </p:nvCxnSpPr>
            <p:spPr>
              <a:xfrm>
                <a:off x="2354063" y="242987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3" name="Google Shape;2613;p88"/>
              <p:cNvCxnSpPr/>
              <p:nvPr/>
            </p:nvCxnSpPr>
            <p:spPr>
              <a:xfrm>
                <a:off x="2354063" y="274692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4" name="Google Shape;2614;p88"/>
              <p:cNvCxnSpPr/>
              <p:nvPr/>
            </p:nvCxnSpPr>
            <p:spPr>
              <a:xfrm>
                <a:off x="2354063" y="306397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5" name="Google Shape;2615;p88"/>
              <p:cNvCxnSpPr/>
              <p:nvPr/>
            </p:nvCxnSpPr>
            <p:spPr>
              <a:xfrm>
                <a:off x="2354063" y="338102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6" name="Google Shape;2616;p88"/>
              <p:cNvCxnSpPr/>
              <p:nvPr/>
            </p:nvCxnSpPr>
            <p:spPr>
              <a:xfrm>
                <a:off x="2354063" y="3698075"/>
                <a:ext cx="3406200" cy="0"/>
              </a:xfrm>
              <a:prstGeom prst="straightConnector1">
                <a:avLst/>
              </a:prstGeom>
              <a:noFill/>
              <a:ln w="9525" cap="flat" cmpd="sng">
                <a:solidFill>
                  <a:srgbClr val="CCCCCC"/>
                </a:solidFill>
                <a:prstDash val="solid"/>
                <a:round/>
                <a:headEnd type="none" w="med" len="med"/>
                <a:tailEnd type="none" w="med" len="med"/>
              </a:ln>
            </p:spPr>
          </p:cxnSp>
          <p:cxnSp>
            <p:nvCxnSpPr>
              <p:cNvPr id="2617" name="Google Shape;2617;p88"/>
              <p:cNvCxnSpPr/>
              <p:nvPr/>
            </p:nvCxnSpPr>
            <p:spPr>
              <a:xfrm>
                <a:off x="2354063" y="4015125"/>
                <a:ext cx="3406200" cy="0"/>
              </a:xfrm>
              <a:prstGeom prst="straightConnector1">
                <a:avLst/>
              </a:prstGeom>
              <a:noFill/>
              <a:ln w="9525" cap="flat" cmpd="sng">
                <a:solidFill>
                  <a:srgbClr val="CCCCCC"/>
                </a:solidFill>
                <a:prstDash val="solid"/>
                <a:round/>
                <a:headEnd type="none" w="med" len="med"/>
                <a:tailEnd type="none" w="med" len="med"/>
              </a:ln>
            </p:spPr>
          </p:cxnSp>
        </p:grpSp>
      </p:grpSp>
      <p:sp>
        <p:nvSpPr>
          <p:cNvPr id="2618" name="Google Shape;2618;p88"/>
          <p:cNvSpPr txBox="1">
            <a:spLocks noGrp="1"/>
          </p:cNvSpPr>
          <p:nvPr>
            <p:ph type="title"/>
          </p:nvPr>
        </p:nvSpPr>
        <p:spPr>
          <a:xfrm>
            <a:off x="889500" y="463375"/>
            <a:ext cx="49983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ESCRIBE LO QUE NO TE GUSTÓ DE ESTA PRESENTACIÓN :</a:t>
            </a:r>
            <a:endParaRPr/>
          </a:p>
        </p:txBody>
      </p:sp>
      <p:grpSp>
        <p:nvGrpSpPr>
          <p:cNvPr id="2619" name="Google Shape;2619;p88"/>
          <p:cNvGrpSpPr/>
          <p:nvPr/>
        </p:nvGrpSpPr>
        <p:grpSpPr>
          <a:xfrm>
            <a:off x="5577454" y="1102691"/>
            <a:ext cx="1529299" cy="3469649"/>
            <a:chOff x="1475550" y="1138250"/>
            <a:chExt cx="1553850" cy="3525350"/>
          </a:xfrm>
        </p:grpSpPr>
        <p:sp>
          <p:nvSpPr>
            <p:cNvPr id="2620" name="Google Shape;2620;p88"/>
            <p:cNvSpPr/>
            <p:nvPr/>
          </p:nvSpPr>
          <p:spPr>
            <a:xfrm>
              <a:off x="1769925" y="4089300"/>
              <a:ext cx="153650" cy="270550"/>
            </a:xfrm>
            <a:custGeom>
              <a:avLst/>
              <a:gdLst/>
              <a:ahLst/>
              <a:cxnLst/>
              <a:rect l="l" t="t" r="r" b="b"/>
              <a:pathLst>
                <a:path w="6146" h="10822" extrusionOk="0">
                  <a:moveTo>
                    <a:pt x="6146" y="0"/>
                  </a:moveTo>
                  <a:lnTo>
                    <a:pt x="0" y="811"/>
                  </a:lnTo>
                  <a:lnTo>
                    <a:pt x="0" y="10214"/>
                  </a:lnTo>
                  <a:cubicBezTo>
                    <a:pt x="771" y="10627"/>
                    <a:pt x="1624" y="10822"/>
                    <a:pt x="2514" y="10822"/>
                  </a:cubicBezTo>
                  <a:cubicBezTo>
                    <a:pt x="3443" y="10822"/>
                    <a:pt x="4411" y="10610"/>
                    <a:pt x="5368" y="10214"/>
                  </a:cubicBezTo>
                  <a:lnTo>
                    <a:pt x="614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8"/>
            <p:cNvSpPr/>
            <p:nvPr/>
          </p:nvSpPr>
          <p:spPr>
            <a:xfrm>
              <a:off x="2226925" y="3941375"/>
              <a:ext cx="175075" cy="298025"/>
            </a:xfrm>
            <a:custGeom>
              <a:avLst/>
              <a:gdLst/>
              <a:ahLst/>
              <a:cxnLst/>
              <a:rect l="l" t="t" r="r" b="b"/>
              <a:pathLst>
                <a:path w="7003" h="11921" extrusionOk="0">
                  <a:moveTo>
                    <a:pt x="0" y="0"/>
                  </a:moveTo>
                  <a:lnTo>
                    <a:pt x="564" y="10025"/>
                  </a:lnTo>
                  <a:cubicBezTo>
                    <a:pt x="1191" y="11380"/>
                    <a:pt x="2055" y="11920"/>
                    <a:pt x="3076" y="11920"/>
                  </a:cubicBezTo>
                  <a:cubicBezTo>
                    <a:pt x="4224" y="11920"/>
                    <a:pt x="5570" y="11238"/>
                    <a:pt x="7002" y="10264"/>
                  </a:cubicBezTo>
                  <a:lnTo>
                    <a:pt x="652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8"/>
            <p:cNvSpPr/>
            <p:nvPr/>
          </p:nvSpPr>
          <p:spPr>
            <a:xfrm>
              <a:off x="1734100" y="4378450"/>
              <a:ext cx="327700" cy="285150"/>
            </a:xfrm>
            <a:custGeom>
              <a:avLst/>
              <a:gdLst/>
              <a:ahLst/>
              <a:cxnLst/>
              <a:rect l="l" t="t" r="r" b="b"/>
              <a:pathLst>
                <a:path w="13108" h="11406" extrusionOk="0">
                  <a:moveTo>
                    <a:pt x="372" y="0"/>
                  </a:moveTo>
                  <a:cubicBezTo>
                    <a:pt x="372" y="0"/>
                    <a:pt x="1" y="1389"/>
                    <a:pt x="386" y="2360"/>
                  </a:cubicBezTo>
                  <a:cubicBezTo>
                    <a:pt x="564" y="2807"/>
                    <a:pt x="1376" y="3735"/>
                    <a:pt x="1886" y="4559"/>
                  </a:cubicBezTo>
                  <a:cubicBezTo>
                    <a:pt x="2438" y="5451"/>
                    <a:pt x="2310" y="6569"/>
                    <a:pt x="2421" y="7727"/>
                  </a:cubicBezTo>
                  <a:cubicBezTo>
                    <a:pt x="2534" y="8886"/>
                    <a:pt x="3113" y="9723"/>
                    <a:pt x="4306" y="10481"/>
                  </a:cubicBezTo>
                  <a:cubicBezTo>
                    <a:pt x="5296" y="11109"/>
                    <a:pt x="6712" y="11406"/>
                    <a:pt x="8326" y="11406"/>
                  </a:cubicBezTo>
                  <a:cubicBezTo>
                    <a:pt x="8660" y="11406"/>
                    <a:pt x="9003" y="11393"/>
                    <a:pt x="9352" y="11368"/>
                  </a:cubicBezTo>
                  <a:cubicBezTo>
                    <a:pt x="11481" y="11215"/>
                    <a:pt x="12659" y="10211"/>
                    <a:pt x="12863" y="9890"/>
                  </a:cubicBezTo>
                  <a:cubicBezTo>
                    <a:pt x="13055" y="9590"/>
                    <a:pt x="13108" y="8475"/>
                    <a:pt x="12934" y="8312"/>
                  </a:cubicBezTo>
                  <a:lnTo>
                    <a:pt x="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8"/>
            <p:cNvSpPr/>
            <p:nvPr/>
          </p:nvSpPr>
          <p:spPr>
            <a:xfrm>
              <a:off x="1735175" y="4274475"/>
              <a:ext cx="325650" cy="361150"/>
            </a:xfrm>
            <a:custGeom>
              <a:avLst/>
              <a:gdLst/>
              <a:ahLst/>
              <a:cxnLst/>
              <a:rect l="l" t="t" r="r" b="b"/>
              <a:pathLst>
                <a:path w="13026" h="14446" extrusionOk="0">
                  <a:moveTo>
                    <a:pt x="6004" y="1"/>
                  </a:moveTo>
                  <a:cubicBezTo>
                    <a:pt x="5118" y="1"/>
                    <a:pt x="4229" y="164"/>
                    <a:pt x="3353" y="327"/>
                  </a:cubicBezTo>
                  <a:cubicBezTo>
                    <a:pt x="3168" y="362"/>
                    <a:pt x="2964" y="406"/>
                    <a:pt x="2843" y="548"/>
                  </a:cubicBezTo>
                  <a:cubicBezTo>
                    <a:pt x="2722" y="690"/>
                    <a:pt x="2711" y="892"/>
                    <a:pt x="2704" y="1079"/>
                  </a:cubicBezTo>
                  <a:cubicBezTo>
                    <a:pt x="2684" y="1682"/>
                    <a:pt x="2665" y="2284"/>
                    <a:pt x="2645" y="2887"/>
                  </a:cubicBezTo>
                  <a:cubicBezTo>
                    <a:pt x="2329" y="2719"/>
                    <a:pt x="2095" y="2425"/>
                    <a:pt x="1937" y="2105"/>
                  </a:cubicBezTo>
                  <a:cubicBezTo>
                    <a:pt x="1832" y="1895"/>
                    <a:pt x="1759" y="1672"/>
                    <a:pt x="1695" y="1447"/>
                  </a:cubicBezTo>
                  <a:cubicBezTo>
                    <a:pt x="1633" y="1232"/>
                    <a:pt x="1558" y="1130"/>
                    <a:pt x="1459" y="945"/>
                  </a:cubicBezTo>
                  <a:cubicBezTo>
                    <a:pt x="1377" y="788"/>
                    <a:pt x="1390" y="606"/>
                    <a:pt x="1389" y="434"/>
                  </a:cubicBezTo>
                  <a:cubicBezTo>
                    <a:pt x="1377" y="431"/>
                    <a:pt x="1366" y="430"/>
                    <a:pt x="1354" y="430"/>
                  </a:cubicBezTo>
                  <a:cubicBezTo>
                    <a:pt x="1070" y="430"/>
                    <a:pt x="821" y="1350"/>
                    <a:pt x="599" y="2166"/>
                  </a:cubicBezTo>
                  <a:cubicBezTo>
                    <a:pt x="334" y="3149"/>
                    <a:pt x="0" y="4261"/>
                    <a:pt x="417" y="5249"/>
                  </a:cubicBezTo>
                  <a:cubicBezTo>
                    <a:pt x="648" y="5798"/>
                    <a:pt x="1024" y="6276"/>
                    <a:pt x="1369" y="6767"/>
                  </a:cubicBezTo>
                  <a:cubicBezTo>
                    <a:pt x="1963" y="7613"/>
                    <a:pt x="2490" y="8543"/>
                    <a:pt x="2610" y="9559"/>
                  </a:cubicBezTo>
                  <a:cubicBezTo>
                    <a:pt x="2662" y="10005"/>
                    <a:pt x="2634" y="10458"/>
                    <a:pt x="2708" y="10902"/>
                  </a:cubicBezTo>
                  <a:cubicBezTo>
                    <a:pt x="2965" y="12444"/>
                    <a:pt x="4081" y="13642"/>
                    <a:pt x="5627" y="14080"/>
                  </a:cubicBezTo>
                  <a:cubicBezTo>
                    <a:pt x="6479" y="14323"/>
                    <a:pt x="7380" y="14445"/>
                    <a:pt x="8278" y="14445"/>
                  </a:cubicBezTo>
                  <a:cubicBezTo>
                    <a:pt x="8844" y="14445"/>
                    <a:pt x="9409" y="14396"/>
                    <a:pt x="9960" y="14298"/>
                  </a:cubicBezTo>
                  <a:cubicBezTo>
                    <a:pt x="11292" y="14061"/>
                    <a:pt x="13025" y="13519"/>
                    <a:pt x="12938" y="11922"/>
                  </a:cubicBezTo>
                  <a:cubicBezTo>
                    <a:pt x="12886" y="10979"/>
                    <a:pt x="12332" y="10128"/>
                    <a:pt x="11682" y="9426"/>
                  </a:cubicBezTo>
                  <a:cubicBezTo>
                    <a:pt x="11031" y="8723"/>
                    <a:pt x="10267" y="8122"/>
                    <a:pt x="9651" y="7390"/>
                  </a:cubicBezTo>
                  <a:cubicBezTo>
                    <a:pt x="9336" y="7014"/>
                    <a:pt x="9062" y="6608"/>
                    <a:pt x="8803" y="6193"/>
                  </a:cubicBezTo>
                  <a:cubicBezTo>
                    <a:pt x="8301" y="5389"/>
                    <a:pt x="7852" y="4543"/>
                    <a:pt x="7557" y="3645"/>
                  </a:cubicBezTo>
                  <a:cubicBezTo>
                    <a:pt x="7416" y="3213"/>
                    <a:pt x="7343" y="2786"/>
                    <a:pt x="7309" y="2356"/>
                  </a:cubicBezTo>
                  <a:cubicBezTo>
                    <a:pt x="7264" y="1797"/>
                    <a:pt x="7284" y="1234"/>
                    <a:pt x="7301" y="653"/>
                  </a:cubicBezTo>
                  <a:cubicBezTo>
                    <a:pt x="7305" y="512"/>
                    <a:pt x="7306" y="360"/>
                    <a:pt x="7225" y="245"/>
                  </a:cubicBezTo>
                  <a:cubicBezTo>
                    <a:pt x="7125" y="105"/>
                    <a:pt x="6937" y="65"/>
                    <a:pt x="6767" y="45"/>
                  </a:cubicBezTo>
                  <a:cubicBezTo>
                    <a:pt x="6513" y="14"/>
                    <a:pt x="6259" y="1"/>
                    <a:pt x="6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8"/>
            <p:cNvSpPr/>
            <p:nvPr/>
          </p:nvSpPr>
          <p:spPr>
            <a:xfrm>
              <a:off x="1822350" y="4406025"/>
              <a:ext cx="142700" cy="42750"/>
            </a:xfrm>
            <a:custGeom>
              <a:avLst/>
              <a:gdLst/>
              <a:ahLst/>
              <a:cxnLst/>
              <a:rect l="l" t="t" r="r" b="b"/>
              <a:pathLst>
                <a:path w="5708" h="1710" extrusionOk="0">
                  <a:moveTo>
                    <a:pt x="3383" y="0"/>
                  </a:moveTo>
                  <a:cubicBezTo>
                    <a:pt x="3147" y="0"/>
                    <a:pt x="2878" y="9"/>
                    <a:pt x="2572" y="31"/>
                  </a:cubicBezTo>
                  <a:cubicBezTo>
                    <a:pt x="1493" y="108"/>
                    <a:pt x="688" y="567"/>
                    <a:pt x="244" y="894"/>
                  </a:cubicBezTo>
                  <a:cubicBezTo>
                    <a:pt x="22" y="1056"/>
                    <a:pt x="0" y="1380"/>
                    <a:pt x="199" y="1572"/>
                  </a:cubicBezTo>
                  <a:cubicBezTo>
                    <a:pt x="290" y="1662"/>
                    <a:pt x="412" y="1709"/>
                    <a:pt x="534" y="1709"/>
                  </a:cubicBezTo>
                  <a:cubicBezTo>
                    <a:pt x="630" y="1709"/>
                    <a:pt x="726" y="1680"/>
                    <a:pt x="808" y="1620"/>
                  </a:cubicBezTo>
                  <a:cubicBezTo>
                    <a:pt x="1228" y="1311"/>
                    <a:pt x="1965" y="991"/>
                    <a:pt x="2877" y="894"/>
                  </a:cubicBezTo>
                  <a:cubicBezTo>
                    <a:pt x="3087" y="871"/>
                    <a:pt x="3347" y="856"/>
                    <a:pt x="3626" y="856"/>
                  </a:cubicBezTo>
                  <a:cubicBezTo>
                    <a:pt x="4312" y="856"/>
                    <a:pt x="5108" y="950"/>
                    <a:pt x="5531" y="1267"/>
                  </a:cubicBezTo>
                  <a:cubicBezTo>
                    <a:pt x="5707" y="737"/>
                    <a:pt x="4889" y="211"/>
                    <a:pt x="4889" y="211"/>
                  </a:cubicBezTo>
                  <a:cubicBezTo>
                    <a:pt x="4889" y="211"/>
                    <a:pt x="4528" y="0"/>
                    <a:pt x="3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8"/>
            <p:cNvSpPr/>
            <p:nvPr/>
          </p:nvSpPr>
          <p:spPr>
            <a:xfrm>
              <a:off x="1850800" y="4448075"/>
              <a:ext cx="144000" cy="44350"/>
            </a:xfrm>
            <a:custGeom>
              <a:avLst/>
              <a:gdLst/>
              <a:ahLst/>
              <a:cxnLst/>
              <a:rect l="l" t="t" r="r" b="b"/>
              <a:pathLst>
                <a:path w="5760" h="1774" extrusionOk="0">
                  <a:moveTo>
                    <a:pt x="3334" y="0"/>
                  </a:moveTo>
                  <a:cubicBezTo>
                    <a:pt x="3124" y="0"/>
                    <a:pt x="2887" y="8"/>
                    <a:pt x="2622" y="27"/>
                  </a:cubicBezTo>
                  <a:cubicBezTo>
                    <a:pt x="1541" y="103"/>
                    <a:pt x="688" y="631"/>
                    <a:pt x="244" y="958"/>
                  </a:cubicBezTo>
                  <a:cubicBezTo>
                    <a:pt x="22" y="1122"/>
                    <a:pt x="1" y="1445"/>
                    <a:pt x="199" y="1636"/>
                  </a:cubicBezTo>
                  <a:cubicBezTo>
                    <a:pt x="291" y="1726"/>
                    <a:pt x="412" y="1774"/>
                    <a:pt x="535" y="1774"/>
                  </a:cubicBezTo>
                  <a:cubicBezTo>
                    <a:pt x="630" y="1774"/>
                    <a:pt x="726" y="1745"/>
                    <a:pt x="808" y="1684"/>
                  </a:cubicBezTo>
                  <a:cubicBezTo>
                    <a:pt x="1227" y="1375"/>
                    <a:pt x="1908" y="1017"/>
                    <a:pt x="2821" y="919"/>
                  </a:cubicBezTo>
                  <a:cubicBezTo>
                    <a:pt x="3090" y="890"/>
                    <a:pt x="3460" y="863"/>
                    <a:pt x="3857" y="863"/>
                  </a:cubicBezTo>
                  <a:cubicBezTo>
                    <a:pt x="4533" y="863"/>
                    <a:pt x="5289" y="941"/>
                    <a:pt x="5759" y="1219"/>
                  </a:cubicBezTo>
                  <a:cubicBezTo>
                    <a:pt x="5636" y="559"/>
                    <a:pt x="4881" y="267"/>
                    <a:pt x="4881" y="267"/>
                  </a:cubicBezTo>
                  <a:cubicBezTo>
                    <a:pt x="4881" y="267"/>
                    <a:pt x="4542" y="0"/>
                    <a:pt x="3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8"/>
            <p:cNvSpPr/>
            <p:nvPr/>
          </p:nvSpPr>
          <p:spPr>
            <a:xfrm>
              <a:off x="1805525" y="4362650"/>
              <a:ext cx="132725" cy="40150"/>
            </a:xfrm>
            <a:custGeom>
              <a:avLst/>
              <a:gdLst/>
              <a:ahLst/>
              <a:cxnLst/>
              <a:rect l="l" t="t" r="r" b="b"/>
              <a:pathLst>
                <a:path w="5309" h="1606" extrusionOk="0">
                  <a:moveTo>
                    <a:pt x="3398" y="1"/>
                  </a:moveTo>
                  <a:cubicBezTo>
                    <a:pt x="3153" y="1"/>
                    <a:pt x="2869" y="16"/>
                    <a:pt x="2532" y="51"/>
                  </a:cubicBezTo>
                  <a:cubicBezTo>
                    <a:pt x="1533" y="154"/>
                    <a:pt x="677" y="594"/>
                    <a:pt x="244" y="855"/>
                  </a:cubicBezTo>
                  <a:cubicBezTo>
                    <a:pt x="68" y="960"/>
                    <a:pt x="1" y="1183"/>
                    <a:pt x="88" y="1368"/>
                  </a:cubicBezTo>
                  <a:cubicBezTo>
                    <a:pt x="160" y="1518"/>
                    <a:pt x="312" y="1605"/>
                    <a:pt x="470" y="1605"/>
                  </a:cubicBezTo>
                  <a:cubicBezTo>
                    <a:pt x="540" y="1605"/>
                    <a:pt x="612" y="1588"/>
                    <a:pt x="678" y="1551"/>
                  </a:cubicBezTo>
                  <a:cubicBezTo>
                    <a:pt x="837" y="1463"/>
                    <a:pt x="1018" y="1368"/>
                    <a:pt x="1171" y="1300"/>
                  </a:cubicBezTo>
                  <a:cubicBezTo>
                    <a:pt x="1774" y="1033"/>
                    <a:pt x="2519" y="793"/>
                    <a:pt x="3109" y="767"/>
                  </a:cubicBezTo>
                  <a:cubicBezTo>
                    <a:pt x="3241" y="762"/>
                    <a:pt x="3369" y="759"/>
                    <a:pt x="3493" y="759"/>
                  </a:cubicBezTo>
                  <a:cubicBezTo>
                    <a:pt x="4197" y="759"/>
                    <a:pt x="4766" y="854"/>
                    <a:pt x="5104" y="1042"/>
                  </a:cubicBezTo>
                  <a:cubicBezTo>
                    <a:pt x="5309" y="915"/>
                    <a:pt x="5100" y="417"/>
                    <a:pt x="4784" y="240"/>
                  </a:cubicBezTo>
                  <a:cubicBezTo>
                    <a:pt x="4428" y="110"/>
                    <a:pt x="4054" y="1"/>
                    <a:pt x="3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8"/>
            <p:cNvSpPr/>
            <p:nvPr/>
          </p:nvSpPr>
          <p:spPr>
            <a:xfrm>
              <a:off x="2190550" y="4267550"/>
              <a:ext cx="482875" cy="160700"/>
            </a:xfrm>
            <a:custGeom>
              <a:avLst/>
              <a:gdLst/>
              <a:ahLst/>
              <a:cxnLst/>
              <a:rect l="l" t="t" r="r" b="b"/>
              <a:pathLst>
                <a:path w="19315" h="6428" extrusionOk="0">
                  <a:moveTo>
                    <a:pt x="366" y="1"/>
                  </a:moveTo>
                  <a:cubicBezTo>
                    <a:pt x="366" y="1"/>
                    <a:pt x="0" y="1168"/>
                    <a:pt x="318" y="1846"/>
                  </a:cubicBezTo>
                  <a:cubicBezTo>
                    <a:pt x="636" y="2524"/>
                    <a:pt x="2540" y="3247"/>
                    <a:pt x="3989" y="3329"/>
                  </a:cubicBezTo>
                  <a:cubicBezTo>
                    <a:pt x="5440" y="3413"/>
                    <a:pt x="6601" y="3551"/>
                    <a:pt x="7717" y="4291"/>
                  </a:cubicBezTo>
                  <a:cubicBezTo>
                    <a:pt x="8834" y="5029"/>
                    <a:pt x="10844" y="6208"/>
                    <a:pt x="13772" y="6406"/>
                  </a:cubicBezTo>
                  <a:cubicBezTo>
                    <a:pt x="13987" y="6420"/>
                    <a:pt x="14199" y="6427"/>
                    <a:pt x="14406" y="6427"/>
                  </a:cubicBezTo>
                  <a:cubicBezTo>
                    <a:pt x="17008" y="6427"/>
                    <a:pt x="18885" y="5349"/>
                    <a:pt x="19068" y="4964"/>
                  </a:cubicBezTo>
                  <a:cubicBezTo>
                    <a:pt x="19266" y="4549"/>
                    <a:pt x="19315" y="3894"/>
                    <a:pt x="19148" y="3544"/>
                  </a:cubicBezTo>
                  <a:lnTo>
                    <a:pt x="3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8"/>
            <p:cNvSpPr/>
            <p:nvPr/>
          </p:nvSpPr>
          <p:spPr>
            <a:xfrm>
              <a:off x="2190550" y="4119125"/>
              <a:ext cx="492000" cy="282375"/>
            </a:xfrm>
            <a:custGeom>
              <a:avLst/>
              <a:gdLst/>
              <a:ahLst/>
              <a:cxnLst/>
              <a:rect l="l" t="t" r="r" b="b"/>
              <a:pathLst>
                <a:path w="19680" h="11295" extrusionOk="0">
                  <a:moveTo>
                    <a:pt x="1811" y="0"/>
                  </a:moveTo>
                  <a:cubicBezTo>
                    <a:pt x="1368" y="0"/>
                    <a:pt x="1212" y="2148"/>
                    <a:pt x="819" y="3535"/>
                  </a:cubicBezTo>
                  <a:cubicBezTo>
                    <a:pt x="449" y="4840"/>
                    <a:pt x="0" y="6353"/>
                    <a:pt x="336" y="6830"/>
                  </a:cubicBezTo>
                  <a:cubicBezTo>
                    <a:pt x="1249" y="7906"/>
                    <a:pt x="3928" y="8304"/>
                    <a:pt x="5345" y="8415"/>
                  </a:cubicBezTo>
                  <a:cubicBezTo>
                    <a:pt x="7573" y="8590"/>
                    <a:pt x="9457" y="10402"/>
                    <a:pt x="11155" y="10884"/>
                  </a:cubicBezTo>
                  <a:cubicBezTo>
                    <a:pt x="12192" y="11178"/>
                    <a:pt x="13213" y="11294"/>
                    <a:pt x="14156" y="11294"/>
                  </a:cubicBezTo>
                  <a:cubicBezTo>
                    <a:pt x="16044" y="11294"/>
                    <a:pt x="17617" y="10827"/>
                    <a:pt x="18371" y="10386"/>
                  </a:cubicBezTo>
                  <a:cubicBezTo>
                    <a:pt x="19679" y="9617"/>
                    <a:pt x="19532" y="7671"/>
                    <a:pt x="18382" y="6898"/>
                  </a:cubicBezTo>
                  <a:cubicBezTo>
                    <a:pt x="17595" y="6366"/>
                    <a:pt x="16257" y="6090"/>
                    <a:pt x="15251" y="5636"/>
                  </a:cubicBezTo>
                  <a:cubicBezTo>
                    <a:pt x="14262" y="5192"/>
                    <a:pt x="13326" y="4794"/>
                    <a:pt x="12369" y="4279"/>
                  </a:cubicBezTo>
                  <a:cubicBezTo>
                    <a:pt x="11553" y="3840"/>
                    <a:pt x="10736" y="3370"/>
                    <a:pt x="10026" y="2769"/>
                  </a:cubicBezTo>
                  <a:cubicBezTo>
                    <a:pt x="9752" y="2538"/>
                    <a:pt x="9364" y="2235"/>
                    <a:pt x="9204" y="1906"/>
                  </a:cubicBezTo>
                  <a:cubicBezTo>
                    <a:pt x="9029" y="1544"/>
                    <a:pt x="8988" y="1030"/>
                    <a:pt x="8885" y="635"/>
                  </a:cubicBezTo>
                  <a:cubicBezTo>
                    <a:pt x="8835" y="441"/>
                    <a:pt x="8762" y="219"/>
                    <a:pt x="8575" y="149"/>
                  </a:cubicBezTo>
                  <a:cubicBezTo>
                    <a:pt x="8533" y="134"/>
                    <a:pt x="8491" y="128"/>
                    <a:pt x="8448" y="128"/>
                  </a:cubicBezTo>
                  <a:cubicBezTo>
                    <a:pt x="8346" y="128"/>
                    <a:pt x="8240" y="163"/>
                    <a:pt x="8143" y="199"/>
                  </a:cubicBezTo>
                  <a:lnTo>
                    <a:pt x="7382" y="478"/>
                  </a:lnTo>
                  <a:lnTo>
                    <a:pt x="6410" y="834"/>
                  </a:lnTo>
                  <a:cubicBezTo>
                    <a:pt x="6027" y="974"/>
                    <a:pt x="5617" y="1139"/>
                    <a:pt x="5410" y="1488"/>
                  </a:cubicBezTo>
                  <a:cubicBezTo>
                    <a:pt x="5107" y="2006"/>
                    <a:pt x="5354" y="2763"/>
                    <a:pt x="4937" y="3193"/>
                  </a:cubicBezTo>
                  <a:cubicBezTo>
                    <a:pt x="4785" y="3350"/>
                    <a:pt x="4573" y="3420"/>
                    <a:pt x="4354" y="3420"/>
                  </a:cubicBezTo>
                  <a:cubicBezTo>
                    <a:pt x="4157" y="3420"/>
                    <a:pt x="3955" y="3363"/>
                    <a:pt x="3788" y="3258"/>
                  </a:cubicBezTo>
                  <a:cubicBezTo>
                    <a:pt x="3437" y="3040"/>
                    <a:pt x="3215" y="2664"/>
                    <a:pt x="3049" y="2284"/>
                  </a:cubicBezTo>
                  <a:cubicBezTo>
                    <a:pt x="2885" y="1904"/>
                    <a:pt x="2761" y="1502"/>
                    <a:pt x="2541" y="1151"/>
                  </a:cubicBezTo>
                  <a:cubicBezTo>
                    <a:pt x="2291" y="754"/>
                    <a:pt x="1882" y="480"/>
                    <a:pt x="1849" y="5"/>
                  </a:cubicBezTo>
                  <a:cubicBezTo>
                    <a:pt x="1836" y="2"/>
                    <a:pt x="1824" y="0"/>
                    <a:pt x="1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8"/>
            <p:cNvSpPr/>
            <p:nvPr/>
          </p:nvSpPr>
          <p:spPr>
            <a:xfrm>
              <a:off x="2371000" y="4188850"/>
              <a:ext cx="95725" cy="47425"/>
            </a:xfrm>
            <a:custGeom>
              <a:avLst/>
              <a:gdLst/>
              <a:ahLst/>
              <a:cxnLst/>
              <a:rect l="l" t="t" r="r" b="b"/>
              <a:pathLst>
                <a:path w="3829" h="1897" extrusionOk="0">
                  <a:moveTo>
                    <a:pt x="2563" y="1"/>
                  </a:moveTo>
                  <a:cubicBezTo>
                    <a:pt x="1903" y="1"/>
                    <a:pt x="924" y="436"/>
                    <a:pt x="291" y="958"/>
                  </a:cubicBezTo>
                  <a:cubicBezTo>
                    <a:pt x="1" y="1197"/>
                    <a:pt x="38" y="1649"/>
                    <a:pt x="367" y="1831"/>
                  </a:cubicBezTo>
                  <a:cubicBezTo>
                    <a:pt x="447" y="1875"/>
                    <a:pt x="534" y="1896"/>
                    <a:pt x="621" y="1896"/>
                  </a:cubicBezTo>
                  <a:cubicBezTo>
                    <a:pt x="747" y="1896"/>
                    <a:pt x="872" y="1851"/>
                    <a:pt x="971" y="1764"/>
                  </a:cubicBezTo>
                  <a:cubicBezTo>
                    <a:pt x="1407" y="1384"/>
                    <a:pt x="2355" y="712"/>
                    <a:pt x="3592" y="712"/>
                  </a:cubicBezTo>
                  <a:cubicBezTo>
                    <a:pt x="3670" y="712"/>
                    <a:pt x="3748" y="714"/>
                    <a:pt x="3828" y="720"/>
                  </a:cubicBezTo>
                  <a:cubicBezTo>
                    <a:pt x="3828" y="720"/>
                    <a:pt x="3624" y="176"/>
                    <a:pt x="2781" y="19"/>
                  </a:cubicBezTo>
                  <a:cubicBezTo>
                    <a:pt x="2714" y="7"/>
                    <a:pt x="2641" y="1"/>
                    <a:pt x="2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8"/>
            <p:cNvSpPr/>
            <p:nvPr/>
          </p:nvSpPr>
          <p:spPr>
            <a:xfrm>
              <a:off x="2410850" y="4218850"/>
              <a:ext cx="105825" cy="48175"/>
            </a:xfrm>
            <a:custGeom>
              <a:avLst/>
              <a:gdLst/>
              <a:ahLst/>
              <a:cxnLst/>
              <a:rect l="l" t="t" r="r" b="b"/>
              <a:pathLst>
                <a:path w="4233" h="1927" extrusionOk="0">
                  <a:moveTo>
                    <a:pt x="3016" y="0"/>
                  </a:moveTo>
                  <a:cubicBezTo>
                    <a:pt x="3008" y="0"/>
                    <a:pt x="3000" y="0"/>
                    <a:pt x="2992" y="0"/>
                  </a:cubicBezTo>
                  <a:cubicBezTo>
                    <a:pt x="2992" y="0"/>
                    <a:pt x="1309" y="49"/>
                    <a:pt x="267" y="1020"/>
                  </a:cubicBezTo>
                  <a:cubicBezTo>
                    <a:pt x="1" y="1267"/>
                    <a:pt x="20" y="1689"/>
                    <a:pt x="337" y="1864"/>
                  </a:cubicBezTo>
                  <a:cubicBezTo>
                    <a:pt x="413" y="1906"/>
                    <a:pt x="497" y="1927"/>
                    <a:pt x="580" y="1927"/>
                  </a:cubicBezTo>
                  <a:cubicBezTo>
                    <a:pt x="702" y="1927"/>
                    <a:pt x="824" y="1882"/>
                    <a:pt x="919" y="1796"/>
                  </a:cubicBezTo>
                  <a:cubicBezTo>
                    <a:pt x="1354" y="1408"/>
                    <a:pt x="2194" y="624"/>
                    <a:pt x="3829" y="624"/>
                  </a:cubicBezTo>
                  <a:cubicBezTo>
                    <a:pt x="3958" y="624"/>
                    <a:pt x="4092" y="628"/>
                    <a:pt x="4232" y="639"/>
                  </a:cubicBezTo>
                  <a:cubicBezTo>
                    <a:pt x="4232" y="639"/>
                    <a:pt x="3824" y="0"/>
                    <a:pt x="3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8"/>
            <p:cNvSpPr/>
            <p:nvPr/>
          </p:nvSpPr>
          <p:spPr>
            <a:xfrm>
              <a:off x="2467700" y="4245575"/>
              <a:ext cx="104125" cy="48450"/>
            </a:xfrm>
            <a:custGeom>
              <a:avLst/>
              <a:gdLst/>
              <a:ahLst/>
              <a:cxnLst/>
              <a:rect l="l" t="t" r="r" b="b"/>
              <a:pathLst>
                <a:path w="4165" h="1938" extrusionOk="0">
                  <a:moveTo>
                    <a:pt x="2902" y="1"/>
                  </a:moveTo>
                  <a:cubicBezTo>
                    <a:pt x="2893" y="1"/>
                    <a:pt x="2885" y="1"/>
                    <a:pt x="2876" y="1"/>
                  </a:cubicBezTo>
                  <a:cubicBezTo>
                    <a:pt x="2876" y="1"/>
                    <a:pt x="1308" y="59"/>
                    <a:pt x="266" y="1031"/>
                  </a:cubicBezTo>
                  <a:cubicBezTo>
                    <a:pt x="1" y="1278"/>
                    <a:pt x="19" y="1700"/>
                    <a:pt x="337" y="1875"/>
                  </a:cubicBezTo>
                  <a:cubicBezTo>
                    <a:pt x="413" y="1917"/>
                    <a:pt x="497" y="1937"/>
                    <a:pt x="580" y="1937"/>
                  </a:cubicBezTo>
                  <a:cubicBezTo>
                    <a:pt x="702" y="1937"/>
                    <a:pt x="823" y="1893"/>
                    <a:pt x="918" y="1807"/>
                  </a:cubicBezTo>
                  <a:cubicBezTo>
                    <a:pt x="1356" y="1418"/>
                    <a:pt x="2145" y="564"/>
                    <a:pt x="3791" y="564"/>
                  </a:cubicBezTo>
                  <a:cubicBezTo>
                    <a:pt x="3911" y="564"/>
                    <a:pt x="4035" y="569"/>
                    <a:pt x="4165" y="578"/>
                  </a:cubicBezTo>
                  <a:cubicBezTo>
                    <a:pt x="4165" y="578"/>
                    <a:pt x="3709" y="1"/>
                    <a:pt x="2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8"/>
            <p:cNvSpPr/>
            <p:nvPr/>
          </p:nvSpPr>
          <p:spPr>
            <a:xfrm>
              <a:off x="1737225" y="2410900"/>
              <a:ext cx="666425" cy="1806725"/>
            </a:xfrm>
            <a:custGeom>
              <a:avLst/>
              <a:gdLst/>
              <a:ahLst/>
              <a:cxnLst/>
              <a:rect l="l" t="t" r="r" b="b"/>
              <a:pathLst>
                <a:path w="26657" h="72269" extrusionOk="0">
                  <a:moveTo>
                    <a:pt x="25051" y="1"/>
                  </a:moveTo>
                  <a:lnTo>
                    <a:pt x="2090" y="2758"/>
                  </a:lnTo>
                  <a:cubicBezTo>
                    <a:pt x="1721" y="13933"/>
                    <a:pt x="1749" y="38687"/>
                    <a:pt x="1749" y="38687"/>
                  </a:cubicBezTo>
                  <a:cubicBezTo>
                    <a:pt x="1632" y="40077"/>
                    <a:pt x="1067" y="42931"/>
                    <a:pt x="603" y="48498"/>
                  </a:cubicBezTo>
                  <a:cubicBezTo>
                    <a:pt x="1" y="55736"/>
                    <a:pt x="1308" y="71656"/>
                    <a:pt x="1308" y="71656"/>
                  </a:cubicBezTo>
                  <a:cubicBezTo>
                    <a:pt x="1308" y="71656"/>
                    <a:pt x="2507" y="72268"/>
                    <a:pt x="4257" y="72268"/>
                  </a:cubicBezTo>
                  <a:cubicBezTo>
                    <a:pt x="5112" y="72268"/>
                    <a:pt x="6098" y="72122"/>
                    <a:pt x="7140" y="71688"/>
                  </a:cubicBezTo>
                  <a:cubicBezTo>
                    <a:pt x="7140" y="71688"/>
                    <a:pt x="10636" y="48997"/>
                    <a:pt x="11744" y="41837"/>
                  </a:cubicBezTo>
                  <a:cubicBezTo>
                    <a:pt x="12717" y="35547"/>
                    <a:pt x="14626" y="23696"/>
                    <a:pt x="14626" y="23696"/>
                  </a:cubicBezTo>
                  <a:lnTo>
                    <a:pt x="16828" y="39791"/>
                  </a:lnTo>
                  <a:cubicBezTo>
                    <a:pt x="16828" y="39791"/>
                    <a:pt x="16301" y="44136"/>
                    <a:pt x="17054" y="48972"/>
                  </a:cubicBezTo>
                  <a:cubicBezTo>
                    <a:pt x="17566" y="52266"/>
                    <a:pt x="19848" y="65808"/>
                    <a:pt x="19848" y="65808"/>
                  </a:cubicBezTo>
                  <a:cubicBezTo>
                    <a:pt x="19848" y="65808"/>
                    <a:pt x="20976" y="66154"/>
                    <a:pt x="22644" y="66154"/>
                  </a:cubicBezTo>
                  <a:cubicBezTo>
                    <a:pt x="23701" y="66154"/>
                    <a:pt x="24975" y="66016"/>
                    <a:pt x="26316" y="65562"/>
                  </a:cubicBezTo>
                  <a:cubicBezTo>
                    <a:pt x="26316" y="65562"/>
                    <a:pt x="26532" y="42101"/>
                    <a:pt x="26590" y="39051"/>
                  </a:cubicBezTo>
                  <a:cubicBezTo>
                    <a:pt x="26657" y="35573"/>
                    <a:pt x="25051" y="1"/>
                    <a:pt x="25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8"/>
            <p:cNvSpPr/>
            <p:nvPr/>
          </p:nvSpPr>
          <p:spPr>
            <a:xfrm>
              <a:off x="2102875" y="2700475"/>
              <a:ext cx="219150" cy="705200"/>
            </a:xfrm>
            <a:custGeom>
              <a:avLst/>
              <a:gdLst/>
              <a:ahLst/>
              <a:cxnLst/>
              <a:rect l="l" t="t" r="r" b="b"/>
              <a:pathLst>
                <a:path w="8766" h="28208" extrusionOk="0">
                  <a:moveTo>
                    <a:pt x="8765" y="1"/>
                  </a:moveTo>
                  <a:lnTo>
                    <a:pt x="8765" y="1"/>
                  </a:lnTo>
                  <a:cubicBezTo>
                    <a:pt x="6234" y="2556"/>
                    <a:pt x="1653" y="2956"/>
                    <a:pt x="1653" y="2956"/>
                  </a:cubicBezTo>
                  <a:lnTo>
                    <a:pt x="0" y="12113"/>
                  </a:lnTo>
                  <a:lnTo>
                    <a:pt x="2201" y="28208"/>
                  </a:lnTo>
                  <a:lnTo>
                    <a:pt x="903" y="13273"/>
                  </a:lnTo>
                  <a:lnTo>
                    <a:pt x="2554" y="4007"/>
                  </a:lnTo>
                  <a:cubicBezTo>
                    <a:pt x="8314" y="2505"/>
                    <a:pt x="8765" y="1"/>
                    <a:pt x="8765"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8"/>
            <p:cNvSpPr/>
            <p:nvPr/>
          </p:nvSpPr>
          <p:spPr>
            <a:xfrm>
              <a:off x="2173475" y="1607775"/>
              <a:ext cx="836950" cy="661800"/>
            </a:xfrm>
            <a:custGeom>
              <a:avLst/>
              <a:gdLst/>
              <a:ahLst/>
              <a:cxnLst/>
              <a:rect l="l" t="t" r="r" b="b"/>
              <a:pathLst>
                <a:path w="33478" h="26472" extrusionOk="0">
                  <a:moveTo>
                    <a:pt x="25238" y="0"/>
                  </a:moveTo>
                  <a:cubicBezTo>
                    <a:pt x="24949" y="0"/>
                    <a:pt x="24749" y="160"/>
                    <a:pt x="24775" y="487"/>
                  </a:cubicBezTo>
                  <a:cubicBezTo>
                    <a:pt x="24855" y="1461"/>
                    <a:pt x="24846" y="2442"/>
                    <a:pt x="24750" y="3415"/>
                  </a:cubicBezTo>
                  <a:cubicBezTo>
                    <a:pt x="24694" y="3986"/>
                    <a:pt x="24640" y="4411"/>
                    <a:pt x="24640" y="5260"/>
                  </a:cubicBezTo>
                  <a:cubicBezTo>
                    <a:pt x="24640" y="6317"/>
                    <a:pt x="24485" y="6884"/>
                    <a:pt x="23822" y="8326"/>
                  </a:cubicBezTo>
                  <a:cubicBezTo>
                    <a:pt x="23240" y="9590"/>
                    <a:pt x="17456" y="18076"/>
                    <a:pt x="17456" y="18076"/>
                  </a:cubicBezTo>
                  <a:cubicBezTo>
                    <a:pt x="15653" y="16062"/>
                    <a:pt x="10588" y="9028"/>
                    <a:pt x="7640" y="7588"/>
                  </a:cubicBezTo>
                  <a:cubicBezTo>
                    <a:pt x="5789" y="6683"/>
                    <a:pt x="3154" y="6522"/>
                    <a:pt x="1512" y="6522"/>
                  </a:cubicBezTo>
                  <a:cubicBezTo>
                    <a:pt x="605" y="6522"/>
                    <a:pt x="1" y="6572"/>
                    <a:pt x="1" y="6572"/>
                  </a:cubicBezTo>
                  <a:lnTo>
                    <a:pt x="7035" y="17674"/>
                  </a:lnTo>
                  <a:cubicBezTo>
                    <a:pt x="7035" y="17674"/>
                    <a:pt x="11966" y="22657"/>
                    <a:pt x="15126" y="25067"/>
                  </a:cubicBezTo>
                  <a:cubicBezTo>
                    <a:pt x="16088" y="25801"/>
                    <a:pt x="17047" y="26471"/>
                    <a:pt x="18109" y="26471"/>
                  </a:cubicBezTo>
                  <a:cubicBezTo>
                    <a:pt x="19454" y="26471"/>
                    <a:pt x="20965" y="25396"/>
                    <a:pt x="22862" y="22015"/>
                  </a:cubicBezTo>
                  <a:cubicBezTo>
                    <a:pt x="24894" y="18391"/>
                    <a:pt x="27175" y="13658"/>
                    <a:pt x="27767" y="12474"/>
                  </a:cubicBezTo>
                  <a:cubicBezTo>
                    <a:pt x="28359" y="11288"/>
                    <a:pt x="29388" y="10735"/>
                    <a:pt x="30237" y="10562"/>
                  </a:cubicBezTo>
                  <a:cubicBezTo>
                    <a:pt x="30551" y="10497"/>
                    <a:pt x="30866" y="10426"/>
                    <a:pt x="31176" y="10343"/>
                  </a:cubicBezTo>
                  <a:cubicBezTo>
                    <a:pt x="31865" y="10154"/>
                    <a:pt x="32668" y="9846"/>
                    <a:pt x="32900" y="9095"/>
                  </a:cubicBezTo>
                  <a:cubicBezTo>
                    <a:pt x="32979" y="8838"/>
                    <a:pt x="32994" y="8565"/>
                    <a:pt x="33052" y="8302"/>
                  </a:cubicBezTo>
                  <a:cubicBezTo>
                    <a:pt x="33140" y="7903"/>
                    <a:pt x="33323" y="7528"/>
                    <a:pt x="33409" y="7129"/>
                  </a:cubicBezTo>
                  <a:cubicBezTo>
                    <a:pt x="33468" y="6861"/>
                    <a:pt x="33477" y="6570"/>
                    <a:pt x="33387" y="6309"/>
                  </a:cubicBezTo>
                  <a:cubicBezTo>
                    <a:pt x="33308" y="6081"/>
                    <a:pt x="33090" y="5887"/>
                    <a:pt x="33080" y="5636"/>
                  </a:cubicBezTo>
                  <a:cubicBezTo>
                    <a:pt x="33074" y="5511"/>
                    <a:pt x="33136" y="5394"/>
                    <a:pt x="33182" y="5278"/>
                  </a:cubicBezTo>
                  <a:cubicBezTo>
                    <a:pt x="33380" y="4766"/>
                    <a:pt x="33270" y="4146"/>
                    <a:pt x="32906" y="3734"/>
                  </a:cubicBezTo>
                  <a:cubicBezTo>
                    <a:pt x="32809" y="3625"/>
                    <a:pt x="32694" y="3528"/>
                    <a:pt x="32624" y="3401"/>
                  </a:cubicBezTo>
                  <a:cubicBezTo>
                    <a:pt x="32478" y="3132"/>
                    <a:pt x="32553" y="2799"/>
                    <a:pt x="32486" y="2502"/>
                  </a:cubicBezTo>
                  <a:cubicBezTo>
                    <a:pt x="32370" y="1998"/>
                    <a:pt x="31962" y="1824"/>
                    <a:pt x="31461" y="1824"/>
                  </a:cubicBezTo>
                  <a:cubicBezTo>
                    <a:pt x="30638" y="1824"/>
                    <a:pt x="29562" y="2292"/>
                    <a:pt x="29108" y="2534"/>
                  </a:cubicBezTo>
                  <a:cubicBezTo>
                    <a:pt x="28898" y="2646"/>
                    <a:pt x="27863" y="3169"/>
                    <a:pt x="27399" y="3424"/>
                  </a:cubicBezTo>
                  <a:cubicBezTo>
                    <a:pt x="27319" y="2814"/>
                    <a:pt x="27197" y="2241"/>
                    <a:pt x="26781" y="1262"/>
                  </a:cubicBezTo>
                  <a:cubicBezTo>
                    <a:pt x="26427" y="430"/>
                    <a:pt x="25713" y="0"/>
                    <a:pt x="25238"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8"/>
            <p:cNvSpPr/>
            <p:nvPr/>
          </p:nvSpPr>
          <p:spPr>
            <a:xfrm>
              <a:off x="2221125" y="1766500"/>
              <a:ext cx="606600" cy="511675"/>
            </a:xfrm>
            <a:custGeom>
              <a:avLst/>
              <a:gdLst/>
              <a:ahLst/>
              <a:cxnLst/>
              <a:rect l="l" t="t" r="r" b="b"/>
              <a:pathLst>
                <a:path w="24264" h="20467" extrusionOk="0">
                  <a:moveTo>
                    <a:pt x="0" y="0"/>
                  </a:moveTo>
                  <a:lnTo>
                    <a:pt x="2007" y="8870"/>
                  </a:lnTo>
                  <a:cubicBezTo>
                    <a:pt x="2007" y="8870"/>
                    <a:pt x="11369" y="17982"/>
                    <a:pt x="14173" y="19683"/>
                  </a:cubicBezTo>
                  <a:cubicBezTo>
                    <a:pt x="15048" y="20213"/>
                    <a:pt x="15796" y="20467"/>
                    <a:pt x="16469" y="20467"/>
                  </a:cubicBezTo>
                  <a:cubicBezTo>
                    <a:pt x="17953" y="20467"/>
                    <a:pt x="19072" y="19237"/>
                    <a:pt x="20381" y="17037"/>
                  </a:cubicBezTo>
                  <a:cubicBezTo>
                    <a:pt x="22284" y="13839"/>
                    <a:pt x="24264" y="9350"/>
                    <a:pt x="24264" y="9350"/>
                  </a:cubicBezTo>
                  <a:lnTo>
                    <a:pt x="24264" y="9350"/>
                  </a:lnTo>
                  <a:cubicBezTo>
                    <a:pt x="24264" y="9350"/>
                    <a:pt x="24259" y="9350"/>
                    <a:pt x="24251" y="9350"/>
                  </a:cubicBezTo>
                  <a:cubicBezTo>
                    <a:pt x="24096" y="9350"/>
                    <a:pt x="22559" y="9331"/>
                    <a:pt x="21182" y="8582"/>
                  </a:cubicBezTo>
                  <a:cubicBezTo>
                    <a:pt x="19730" y="7793"/>
                    <a:pt x="19157" y="6358"/>
                    <a:pt x="19157" y="6358"/>
                  </a:cubicBezTo>
                  <a:lnTo>
                    <a:pt x="15474" y="11325"/>
                  </a:lnTo>
                  <a:cubicBezTo>
                    <a:pt x="15474" y="11325"/>
                    <a:pt x="10769" y="5265"/>
                    <a:pt x="8015" y="2770"/>
                  </a:cubicBezTo>
                  <a:cubicBezTo>
                    <a:pt x="5261" y="273"/>
                    <a:pt x="4309" y="20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8"/>
            <p:cNvSpPr/>
            <p:nvPr/>
          </p:nvSpPr>
          <p:spPr>
            <a:xfrm>
              <a:off x="2837475" y="1701175"/>
              <a:ext cx="133025" cy="135000"/>
            </a:xfrm>
            <a:custGeom>
              <a:avLst/>
              <a:gdLst/>
              <a:ahLst/>
              <a:cxnLst/>
              <a:rect l="l" t="t" r="r" b="b"/>
              <a:pathLst>
                <a:path w="5321" h="5400" extrusionOk="0">
                  <a:moveTo>
                    <a:pt x="1526" y="1"/>
                  </a:moveTo>
                  <a:cubicBezTo>
                    <a:pt x="755" y="322"/>
                    <a:pt x="582" y="867"/>
                    <a:pt x="707" y="2005"/>
                  </a:cubicBezTo>
                  <a:cubicBezTo>
                    <a:pt x="780" y="2680"/>
                    <a:pt x="690" y="3947"/>
                    <a:pt x="1" y="4512"/>
                  </a:cubicBezTo>
                  <a:cubicBezTo>
                    <a:pt x="1" y="4512"/>
                    <a:pt x="607" y="4400"/>
                    <a:pt x="923" y="4012"/>
                  </a:cubicBezTo>
                  <a:cubicBezTo>
                    <a:pt x="1123" y="3766"/>
                    <a:pt x="1233" y="3657"/>
                    <a:pt x="1340" y="3657"/>
                  </a:cubicBezTo>
                  <a:cubicBezTo>
                    <a:pt x="1402" y="3657"/>
                    <a:pt x="1463" y="3693"/>
                    <a:pt x="1541" y="3762"/>
                  </a:cubicBezTo>
                  <a:cubicBezTo>
                    <a:pt x="1752" y="3949"/>
                    <a:pt x="2075" y="4009"/>
                    <a:pt x="2075" y="4009"/>
                  </a:cubicBezTo>
                  <a:cubicBezTo>
                    <a:pt x="2075" y="4009"/>
                    <a:pt x="1682" y="4508"/>
                    <a:pt x="2088" y="5061"/>
                  </a:cubicBezTo>
                  <a:cubicBezTo>
                    <a:pt x="2254" y="5287"/>
                    <a:pt x="2618" y="5400"/>
                    <a:pt x="3074" y="5400"/>
                  </a:cubicBezTo>
                  <a:cubicBezTo>
                    <a:pt x="3734" y="5400"/>
                    <a:pt x="4588" y="5165"/>
                    <a:pt x="5321" y="4700"/>
                  </a:cubicBezTo>
                  <a:lnTo>
                    <a:pt x="5321" y="4700"/>
                  </a:lnTo>
                  <a:cubicBezTo>
                    <a:pt x="5321" y="4700"/>
                    <a:pt x="4229" y="5149"/>
                    <a:pt x="3425" y="5149"/>
                  </a:cubicBezTo>
                  <a:cubicBezTo>
                    <a:pt x="3127" y="5149"/>
                    <a:pt x="2869" y="5087"/>
                    <a:pt x="2721" y="4918"/>
                  </a:cubicBezTo>
                  <a:cubicBezTo>
                    <a:pt x="2171" y="4292"/>
                    <a:pt x="3214" y="3353"/>
                    <a:pt x="4026" y="3053"/>
                  </a:cubicBezTo>
                  <a:lnTo>
                    <a:pt x="4026" y="3053"/>
                  </a:lnTo>
                  <a:cubicBezTo>
                    <a:pt x="4026" y="3053"/>
                    <a:pt x="3116" y="3357"/>
                    <a:pt x="2412" y="3357"/>
                  </a:cubicBezTo>
                  <a:cubicBezTo>
                    <a:pt x="2073" y="3357"/>
                    <a:pt x="1782" y="3287"/>
                    <a:pt x="1661" y="3079"/>
                  </a:cubicBezTo>
                  <a:cubicBezTo>
                    <a:pt x="1290" y="2440"/>
                    <a:pt x="2087" y="1860"/>
                    <a:pt x="3259" y="1448"/>
                  </a:cubicBezTo>
                  <a:lnTo>
                    <a:pt x="3259" y="1448"/>
                  </a:lnTo>
                  <a:cubicBezTo>
                    <a:pt x="3259" y="1448"/>
                    <a:pt x="2610" y="1626"/>
                    <a:pt x="2041" y="1626"/>
                  </a:cubicBezTo>
                  <a:cubicBezTo>
                    <a:pt x="1701" y="1626"/>
                    <a:pt x="1389" y="1562"/>
                    <a:pt x="1262" y="1359"/>
                  </a:cubicBezTo>
                  <a:cubicBezTo>
                    <a:pt x="849" y="696"/>
                    <a:pt x="1324" y="249"/>
                    <a:pt x="1526" y="1"/>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8"/>
            <p:cNvSpPr/>
            <p:nvPr/>
          </p:nvSpPr>
          <p:spPr>
            <a:xfrm>
              <a:off x="1778250" y="1765825"/>
              <a:ext cx="590400" cy="925550"/>
            </a:xfrm>
            <a:custGeom>
              <a:avLst/>
              <a:gdLst/>
              <a:ahLst/>
              <a:cxnLst/>
              <a:rect l="l" t="t" r="r" b="b"/>
              <a:pathLst>
                <a:path w="23616" h="37022" extrusionOk="0">
                  <a:moveTo>
                    <a:pt x="16333" y="0"/>
                  </a:moveTo>
                  <a:lnTo>
                    <a:pt x="9178" y="341"/>
                  </a:lnTo>
                  <a:cubicBezTo>
                    <a:pt x="7417" y="800"/>
                    <a:pt x="565" y="1613"/>
                    <a:pt x="565" y="1613"/>
                  </a:cubicBezTo>
                  <a:lnTo>
                    <a:pt x="438" y="17136"/>
                  </a:lnTo>
                  <a:cubicBezTo>
                    <a:pt x="438" y="17136"/>
                    <a:pt x="0" y="28326"/>
                    <a:pt x="135" y="34316"/>
                  </a:cubicBezTo>
                  <a:cubicBezTo>
                    <a:pt x="2703" y="35945"/>
                    <a:pt x="6784" y="37022"/>
                    <a:pt x="11097" y="37022"/>
                  </a:cubicBezTo>
                  <a:cubicBezTo>
                    <a:pt x="15390" y="37022"/>
                    <a:pt x="19915" y="35955"/>
                    <a:pt x="23408" y="33304"/>
                  </a:cubicBezTo>
                  <a:cubicBezTo>
                    <a:pt x="23616" y="28359"/>
                    <a:pt x="23334" y="12152"/>
                    <a:pt x="22844" y="8609"/>
                  </a:cubicBezTo>
                  <a:cubicBezTo>
                    <a:pt x="22351" y="5030"/>
                    <a:pt x="21879" y="221"/>
                    <a:pt x="16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8"/>
            <p:cNvSpPr/>
            <p:nvPr/>
          </p:nvSpPr>
          <p:spPr>
            <a:xfrm>
              <a:off x="1840400" y="1138250"/>
              <a:ext cx="522850" cy="543175"/>
            </a:xfrm>
            <a:custGeom>
              <a:avLst/>
              <a:gdLst/>
              <a:ahLst/>
              <a:cxnLst/>
              <a:rect l="l" t="t" r="r" b="b"/>
              <a:pathLst>
                <a:path w="20914" h="21727" extrusionOk="0">
                  <a:moveTo>
                    <a:pt x="12854" y="0"/>
                  </a:moveTo>
                  <a:cubicBezTo>
                    <a:pt x="12339" y="0"/>
                    <a:pt x="11824" y="187"/>
                    <a:pt x="11340" y="383"/>
                  </a:cubicBezTo>
                  <a:cubicBezTo>
                    <a:pt x="10440" y="745"/>
                    <a:pt x="9557" y="1144"/>
                    <a:pt x="8643" y="1468"/>
                  </a:cubicBezTo>
                  <a:cubicBezTo>
                    <a:pt x="7034" y="2038"/>
                    <a:pt x="5316" y="2377"/>
                    <a:pt x="3867" y="3281"/>
                  </a:cubicBezTo>
                  <a:cubicBezTo>
                    <a:pt x="3524" y="3494"/>
                    <a:pt x="3195" y="3742"/>
                    <a:pt x="2965" y="4074"/>
                  </a:cubicBezTo>
                  <a:cubicBezTo>
                    <a:pt x="2643" y="4536"/>
                    <a:pt x="2544" y="5125"/>
                    <a:pt x="2580" y="5688"/>
                  </a:cubicBezTo>
                  <a:cubicBezTo>
                    <a:pt x="2594" y="5874"/>
                    <a:pt x="2623" y="6058"/>
                    <a:pt x="2668" y="6240"/>
                  </a:cubicBezTo>
                  <a:cubicBezTo>
                    <a:pt x="2556" y="6120"/>
                    <a:pt x="2424" y="6021"/>
                    <a:pt x="2278" y="5947"/>
                  </a:cubicBezTo>
                  <a:cubicBezTo>
                    <a:pt x="2083" y="5850"/>
                    <a:pt x="1877" y="5804"/>
                    <a:pt x="1675" y="5804"/>
                  </a:cubicBezTo>
                  <a:cubicBezTo>
                    <a:pt x="1154" y="5804"/>
                    <a:pt x="655" y="6108"/>
                    <a:pt x="418" y="6629"/>
                  </a:cubicBezTo>
                  <a:lnTo>
                    <a:pt x="2146" y="7485"/>
                  </a:lnTo>
                  <a:cubicBezTo>
                    <a:pt x="1653" y="7596"/>
                    <a:pt x="1206" y="7855"/>
                    <a:pt x="865" y="8229"/>
                  </a:cubicBezTo>
                  <a:cubicBezTo>
                    <a:pt x="0" y="9174"/>
                    <a:pt x="594" y="12022"/>
                    <a:pt x="1800" y="14793"/>
                  </a:cubicBezTo>
                  <a:cubicBezTo>
                    <a:pt x="1800" y="14793"/>
                    <a:pt x="3053" y="19867"/>
                    <a:pt x="3516" y="20693"/>
                  </a:cubicBezTo>
                  <a:cubicBezTo>
                    <a:pt x="3980" y="21517"/>
                    <a:pt x="4888" y="21727"/>
                    <a:pt x="4888" y="21727"/>
                  </a:cubicBezTo>
                  <a:lnTo>
                    <a:pt x="4722" y="18628"/>
                  </a:lnTo>
                  <a:lnTo>
                    <a:pt x="17592" y="17475"/>
                  </a:lnTo>
                  <a:lnTo>
                    <a:pt x="16302" y="16591"/>
                  </a:lnTo>
                  <a:cubicBezTo>
                    <a:pt x="18775" y="15418"/>
                    <a:pt x="20450" y="12862"/>
                    <a:pt x="20355" y="9950"/>
                  </a:cubicBezTo>
                  <a:cubicBezTo>
                    <a:pt x="20318" y="8804"/>
                    <a:pt x="20003" y="7685"/>
                    <a:pt x="19436" y="6688"/>
                  </a:cubicBezTo>
                  <a:cubicBezTo>
                    <a:pt x="20119" y="6139"/>
                    <a:pt x="20752" y="5448"/>
                    <a:pt x="20840" y="4735"/>
                  </a:cubicBezTo>
                  <a:cubicBezTo>
                    <a:pt x="20913" y="4143"/>
                    <a:pt x="20521" y="3561"/>
                    <a:pt x="19993" y="3284"/>
                  </a:cubicBezTo>
                  <a:cubicBezTo>
                    <a:pt x="19665" y="3114"/>
                    <a:pt x="19298" y="3044"/>
                    <a:pt x="18926" y="3044"/>
                  </a:cubicBezTo>
                  <a:cubicBezTo>
                    <a:pt x="18699" y="3044"/>
                    <a:pt x="18470" y="3070"/>
                    <a:pt x="18248" y="3115"/>
                  </a:cubicBezTo>
                  <a:cubicBezTo>
                    <a:pt x="18364" y="2225"/>
                    <a:pt x="17747" y="1364"/>
                    <a:pt x="16949" y="1020"/>
                  </a:cubicBezTo>
                  <a:cubicBezTo>
                    <a:pt x="16594" y="866"/>
                    <a:pt x="16253" y="792"/>
                    <a:pt x="15922" y="792"/>
                  </a:cubicBezTo>
                  <a:cubicBezTo>
                    <a:pt x="15354" y="792"/>
                    <a:pt x="14816" y="1011"/>
                    <a:pt x="14291" y="1423"/>
                  </a:cubicBezTo>
                  <a:cubicBezTo>
                    <a:pt x="14454" y="794"/>
                    <a:pt x="13872" y="164"/>
                    <a:pt x="13232" y="37"/>
                  </a:cubicBezTo>
                  <a:cubicBezTo>
                    <a:pt x="13107" y="11"/>
                    <a:pt x="12981" y="0"/>
                    <a:pt x="1285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8"/>
            <p:cNvSpPr/>
            <p:nvPr/>
          </p:nvSpPr>
          <p:spPr>
            <a:xfrm>
              <a:off x="1840400" y="1138250"/>
              <a:ext cx="522850" cy="543175"/>
            </a:xfrm>
            <a:custGeom>
              <a:avLst/>
              <a:gdLst/>
              <a:ahLst/>
              <a:cxnLst/>
              <a:rect l="l" t="t" r="r" b="b"/>
              <a:pathLst>
                <a:path w="20914" h="21727" extrusionOk="0">
                  <a:moveTo>
                    <a:pt x="12854" y="0"/>
                  </a:moveTo>
                  <a:cubicBezTo>
                    <a:pt x="12339" y="0"/>
                    <a:pt x="11824" y="187"/>
                    <a:pt x="11340" y="383"/>
                  </a:cubicBezTo>
                  <a:cubicBezTo>
                    <a:pt x="10440" y="745"/>
                    <a:pt x="9557" y="1144"/>
                    <a:pt x="8643" y="1468"/>
                  </a:cubicBezTo>
                  <a:cubicBezTo>
                    <a:pt x="7034" y="2038"/>
                    <a:pt x="5316" y="2377"/>
                    <a:pt x="3867" y="3281"/>
                  </a:cubicBezTo>
                  <a:cubicBezTo>
                    <a:pt x="3524" y="3494"/>
                    <a:pt x="3195" y="3742"/>
                    <a:pt x="2965" y="4074"/>
                  </a:cubicBezTo>
                  <a:cubicBezTo>
                    <a:pt x="2643" y="4536"/>
                    <a:pt x="2544" y="5125"/>
                    <a:pt x="2580" y="5688"/>
                  </a:cubicBezTo>
                  <a:cubicBezTo>
                    <a:pt x="2594" y="5874"/>
                    <a:pt x="2623" y="6058"/>
                    <a:pt x="2668" y="6240"/>
                  </a:cubicBezTo>
                  <a:cubicBezTo>
                    <a:pt x="2556" y="6120"/>
                    <a:pt x="2424" y="6021"/>
                    <a:pt x="2278" y="5947"/>
                  </a:cubicBezTo>
                  <a:cubicBezTo>
                    <a:pt x="2083" y="5850"/>
                    <a:pt x="1877" y="5804"/>
                    <a:pt x="1675" y="5804"/>
                  </a:cubicBezTo>
                  <a:cubicBezTo>
                    <a:pt x="1154" y="5804"/>
                    <a:pt x="655" y="6108"/>
                    <a:pt x="418" y="6629"/>
                  </a:cubicBezTo>
                  <a:lnTo>
                    <a:pt x="2146" y="7485"/>
                  </a:lnTo>
                  <a:cubicBezTo>
                    <a:pt x="1653" y="7596"/>
                    <a:pt x="1206" y="7855"/>
                    <a:pt x="865" y="8229"/>
                  </a:cubicBezTo>
                  <a:cubicBezTo>
                    <a:pt x="0" y="9174"/>
                    <a:pt x="594" y="12022"/>
                    <a:pt x="1800" y="14793"/>
                  </a:cubicBezTo>
                  <a:cubicBezTo>
                    <a:pt x="1800" y="14793"/>
                    <a:pt x="3053" y="19867"/>
                    <a:pt x="3516" y="20693"/>
                  </a:cubicBezTo>
                  <a:cubicBezTo>
                    <a:pt x="3980" y="21517"/>
                    <a:pt x="4888" y="21727"/>
                    <a:pt x="4888" y="21727"/>
                  </a:cubicBezTo>
                  <a:lnTo>
                    <a:pt x="4722" y="18628"/>
                  </a:lnTo>
                  <a:lnTo>
                    <a:pt x="17592" y="17475"/>
                  </a:lnTo>
                  <a:lnTo>
                    <a:pt x="16302" y="16591"/>
                  </a:lnTo>
                  <a:cubicBezTo>
                    <a:pt x="18775" y="15418"/>
                    <a:pt x="20450" y="12862"/>
                    <a:pt x="20355" y="9950"/>
                  </a:cubicBezTo>
                  <a:cubicBezTo>
                    <a:pt x="20318" y="8804"/>
                    <a:pt x="20003" y="7685"/>
                    <a:pt x="19436" y="6688"/>
                  </a:cubicBezTo>
                  <a:cubicBezTo>
                    <a:pt x="20119" y="6139"/>
                    <a:pt x="20752" y="5448"/>
                    <a:pt x="20840" y="4735"/>
                  </a:cubicBezTo>
                  <a:cubicBezTo>
                    <a:pt x="20913" y="4143"/>
                    <a:pt x="20521" y="3561"/>
                    <a:pt x="19993" y="3284"/>
                  </a:cubicBezTo>
                  <a:cubicBezTo>
                    <a:pt x="19665" y="3114"/>
                    <a:pt x="19298" y="3044"/>
                    <a:pt x="18926" y="3044"/>
                  </a:cubicBezTo>
                  <a:cubicBezTo>
                    <a:pt x="18699" y="3044"/>
                    <a:pt x="18470" y="3070"/>
                    <a:pt x="18248" y="3115"/>
                  </a:cubicBezTo>
                  <a:cubicBezTo>
                    <a:pt x="18364" y="2225"/>
                    <a:pt x="17747" y="1364"/>
                    <a:pt x="16949" y="1020"/>
                  </a:cubicBezTo>
                  <a:cubicBezTo>
                    <a:pt x="16594" y="866"/>
                    <a:pt x="16253" y="792"/>
                    <a:pt x="15922" y="792"/>
                  </a:cubicBezTo>
                  <a:cubicBezTo>
                    <a:pt x="15354" y="792"/>
                    <a:pt x="14816" y="1011"/>
                    <a:pt x="14291" y="1423"/>
                  </a:cubicBezTo>
                  <a:cubicBezTo>
                    <a:pt x="14454" y="794"/>
                    <a:pt x="13872" y="164"/>
                    <a:pt x="13232" y="37"/>
                  </a:cubicBezTo>
                  <a:cubicBezTo>
                    <a:pt x="13107" y="11"/>
                    <a:pt x="12981" y="0"/>
                    <a:pt x="12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8"/>
            <p:cNvSpPr/>
            <p:nvPr/>
          </p:nvSpPr>
          <p:spPr>
            <a:xfrm>
              <a:off x="1819900" y="1327275"/>
              <a:ext cx="505225" cy="498450"/>
            </a:xfrm>
            <a:custGeom>
              <a:avLst/>
              <a:gdLst/>
              <a:ahLst/>
              <a:cxnLst/>
              <a:rect l="l" t="t" r="r" b="b"/>
              <a:pathLst>
                <a:path w="20209" h="19938" extrusionOk="0">
                  <a:moveTo>
                    <a:pt x="18939" y="1"/>
                  </a:moveTo>
                  <a:cubicBezTo>
                    <a:pt x="17414" y="842"/>
                    <a:pt x="15670" y="1117"/>
                    <a:pt x="13905" y="1117"/>
                  </a:cubicBezTo>
                  <a:cubicBezTo>
                    <a:pt x="12999" y="1117"/>
                    <a:pt x="12087" y="1044"/>
                    <a:pt x="11196" y="938"/>
                  </a:cubicBezTo>
                  <a:cubicBezTo>
                    <a:pt x="10014" y="797"/>
                    <a:pt x="8839" y="607"/>
                    <a:pt x="7662" y="422"/>
                  </a:cubicBezTo>
                  <a:cubicBezTo>
                    <a:pt x="7617" y="415"/>
                    <a:pt x="7570" y="408"/>
                    <a:pt x="7524" y="408"/>
                  </a:cubicBezTo>
                  <a:cubicBezTo>
                    <a:pt x="7461" y="408"/>
                    <a:pt x="7400" y="420"/>
                    <a:pt x="7352" y="460"/>
                  </a:cubicBezTo>
                  <a:cubicBezTo>
                    <a:pt x="7299" y="504"/>
                    <a:pt x="7274" y="572"/>
                    <a:pt x="7251" y="637"/>
                  </a:cubicBezTo>
                  <a:cubicBezTo>
                    <a:pt x="6480" y="2889"/>
                    <a:pt x="6500" y="5338"/>
                    <a:pt x="5888" y="7639"/>
                  </a:cubicBezTo>
                  <a:cubicBezTo>
                    <a:pt x="5832" y="7847"/>
                    <a:pt x="5700" y="8204"/>
                    <a:pt x="5445" y="8233"/>
                  </a:cubicBezTo>
                  <a:cubicBezTo>
                    <a:pt x="5418" y="8237"/>
                    <a:pt x="5391" y="8238"/>
                    <a:pt x="5365" y="8238"/>
                  </a:cubicBezTo>
                  <a:cubicBezTo>
                    <a:pt x="4953" y="8238"/>
                    <a:pt x="4668" y="7860"/>
                    <a:pt x="4484" y="7528"/>
                  </a:cubicBezTo>
                  <a:cubicBezTo>
                    <a:pt x="4338" y="7264"/>
                    <a:pt x="4192" y="7001"/>
                    <a:pt x="4045" y="6738"/>
                  </a:cubicBezTo>
                  <a:cubicBezTo>
                    <a:pt x="3953" y="6571"/>
                    <a:pt x="3843" y="6464"/>
                    <a:pt x="3724" y="6330"/>
                  </a:cubicBezTo>
                  <a:cubicBezTo>
                    <a:pt x="3447" y="6075"/>
                    <a:pt x="2898" y="5792"/>
                    <a:pt x="2324" y="5792"/>
                  </a:cubicBezTo>
                  <a:cubicBezTo>
                    <a:pt x="1754" y="5792"/>
                    <a:pt x="1160" y="6072"/>
                    <a:pt x="783" y="6937"/>
                  </a:cubicBezTo>
                  <a:cubicBezTo>
                    <a:pt x="0" y="8737"/>
                    <a:pt x="1645" y="11027"/>
                    <a:pt x="2960" y="11392"/>
                  </a:cubicBezTo>
                  <a:cubicBezTo>
                    <a:pt x="3365" y="11505"/>
                    <a:pt x="3707" y="11551"/>
                    <a:pt x="3996" y="11551"/>
                  </a:cubicBezTo>
                  <a:cubicBezTo>
                    <a:pt x="5321" y="11551"/>
                    <a:pt x="5516" y="10573"/>
                    <a:pt x="5516" y="10573"/>
                  </a:cubicBezTo>
                  <a:lnTo>
                    <a:pt x="5951" y="18661"/>
                  </a:lnTo>
                  <a:cubicBezTo>
                    <a:pt x="6807" y="19557"/>
                    <a:pt x="8500" y="19937"/>
                    <a:pt x="10058" y="19937"/>
                  </a:cubicBezTo>
                  <a:cubicBezTo>
                    <a:pt x="12148" y="19937"/>
                    <a:pt x="13993" y="19253"/>
                    <a:pt x="13245" y="18210"/>
                  </a:cubicBezTo>
                  <a:lnTo>
                    <a:pt x="13158" y="15748"/>
                  </a:lnTo>
                  <a:lnTo>
                    <a:pt x="13158" y="15748"/>
                  </a:lnTo>
                  <a:cubicBezTo>
                    <a:pt x="13158" y="15748"/>
                    <a:pt x="14225" y="15874"/>
                    <a:pt x="15189" y="15874"/>
                  </a:cubicBezTo>
                  <a:cubicBezTo>
                    <a:pt x="15559" y="15874"/>
                    <a:pt x="15914" y="15856"/>
                    <a:pt x="16188" y="15804"/>
                  </a:cubicBezTo>
                  <a:cubicBezTo>
                    <a:pt x="17829" y="15495"/>
                    <a:pt x="18825" y="14159"/>
                    <a:pt x="19267" y="12357"/>
                  </a:cubicBezTo>
                  <a:cubicBezTo>
                    <a:pt x="19979" y="9462"/>
                    <a:pt x="20208" y="7136"/>
                    <a:pt x="19343" y="1516"/>
                  </a:cubicBezTo>
                  <a:cubicBezTo>
                    <a:pt x="19257" y="960"/>
                    <a:pt x="19120" y="457"/>
                    <a:pt x="18939"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8"/>
            <p:cNvSpPr/>
            <p:nvPr/>
          </p:nvSpPr>
          <p:spPr>
            <a:xfrm>
              <a:off x="1977450" y="1646725"/>
              <a:ext cx="172200" cy="98725"/>
            </a:xfrm>
            <a:custGeom>
              <a:avLst/>
              <a:gdLst/>
              <a:ahLst/>
              <a:cxnLst/>
              <a:rect l="l" t="t" r="r" b="b"/>
              <a:pathLst>
                <a:path w="6888" h="3949" extrusionOk="0">
                  <a:moveTo>
                    <a:pt x="1" y="0"/>
                  </a:moveTo>
                  <a:lnTo>
                    <a:pt x="1" y="0"/>
                  </a:lnTo>
                  <a:cubicBezTo>
                    <a:pt x="1" y="1"/>
                    <a:pt x="277" y="1086"/>
                    <a:pt x="1079" y="2046"/>
                  </a:cubicBezTo>
                  <a:cubicBezTo>
                    <a:pt x="2060" y="3219"/>
                    <a:pt x="6887" y="3949"/>
                    <a:pt x="6887" y="3949"/>
                  </a:cubicBezTo>
                  <a:lnTo>
                    <a:pt x="6856" y="2970"/>
                  </a:lnTo>
                  <a:cubicBezTo>
                    <a:pt x="6856" y="2970"/>
                    <a:pt x="3148" y="2347"/>
                    <a:pt x="1838" y="1704"/>
                  </a:cubicBezTo>
                  <a:cubicBezTo>
                    <a:pt x="962" y="1274"/>
                    <a:pt x="225" y="504"/>
                    <a:pt x="1" y="0"/>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8"/>
            <p:cNvSpPr/>
            <p:nvPr/>
          </p:nvSpPr>
          <p:spPr>
            <a:xfrm>
              <a:off x="2086175" y="1475025"/>
              <a:ext cx="35025" cy="35750"/>
            </a:xfrm>
            <a:custGeom>
              <a:avLst/>
              <a:gdLst/>
              <a:ahLst/>
              <a:cxnLst/>
              <a:rect l="l" t="t" r="r" b="b"/>
              <a:pathLst>
                <a:path w="1401" h="1430" extrusionOk="0">
                  <a:moveTo>
                    <a:pt x="697" y="1"/>
                  </a:moveTo>
                  <a:cubicBezTo>
                    <a:pt x="691" y="1"/>
                    <a:pt x="684" y="1"/>
                    <a:pt x="677" y="1"/>
                  </a:cubicBezTo>
                  <a:cubicBezTo>
                    <a:pt x="297" y="12"/>
                    <a:pt x="0" y="341"/>
                    <a:pt x="13" y="735"/>
                  </a:cubicBezTo>
                  <a:cubicBezTo>
                    <a:pt x="25" y="1123"/>
                    <a:pt x="332" y="1429"/>
                    <a:pt x="703" y="1429"/>
                  </a:cubicBezTo>
                  <a:cubicBezTo>
                    <a:pt x="710" y="1429"/>
                    <a:pt x="717" y="1429"/>
                    <a:pt x="723" y="1429"/>
                  </a:cubicBezTo>
                  <a:cubicBezTo>
                    <a:pt x="1102" y="1418"/>
                    <a:pt x="1400" y="1089"/>
                    <a:pt x="1388" y="695"/>
                  </a:cubicBezTo>
                  <a:cubicBezTo>
                    <a:pt x="1375" y="307"/>
                    <a:pt x="1067"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8"/>
            <p:cNvSpPr/>
            <p:nvPr/>
          </p:nvSpPr>
          <p:spPr>
            <a:xfrm>
              <a:off x="2061925" y="1396025"/>
              <a:ext cx="46125" cy="32225"/>
            </a:xfrm>
            <a:custGeom>
              <a:avLst/>
              <a:gdLst/>
              <a:ahLst/>
              <a:cxnLst/>
              <a:rect l="l" t="t" r="r" b="b"/>
              <a:pathLst>
                <a:path w="1845" h="1289" extrusionOk="0">
                  <a:moveTo>
                    <a:pt x="1020" y="1"/>
                  </a:moveTo>
                  <a:cubicBezTo>
                    <a:pt x="906" y="1"/>
                    <a:pt x="789" y="24"/>
                    <a:pt x="676" y="72"/>
                  </a:cubicBezTo>
                  <a:cubicBezTo>
                    <a:pt x="219" y="270"/>
                    <a:pt x="0" y="814"/>
                    <a:pt x="187" y="1288"/>
                  </a:cubicBezTo>
                  <a:lnTo>
                    <a:pt x="1845" y="573"/>
                  </a:lnTo>
                  <a:cubicBezTo>
                    <a:pt x="1703" y="216"/>
                    <a:pt x="137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8"/>
            <p:cNvSpPr/>
            <p:nvPr/>
          </p:nvSpPr>
          <p:spPr>
            <a:xfrm>
              <a:off x="2116175" y="1609350"/>
              <a:ext cx="57325" cy="37675"/>
            </a:xfrm>
            <a:custGeom>
              <a:avLst/>
              <a:gdLst/>
              <a:ahLst/>
              <a:cxnLst/>
              <a:rect l="l" t="t" r="r" b="b"/>
              <a:pathLst>
                <a:path w="2293" h="1507" extrusionOk="0">
                  <a:moveTo>
                    <a:pt x="188" y="1"/>
                  </a:moveTo>
                  <a:cubicBezTo>
                    <a:pt x="1" y="604"/>
                    <a:pt x="321" y="1253"/>
                    <a:pt x="902" y="1449"/>
                  </a:cubicBezTo>
                  <a:cubicBezTo>
                    <a:pt x="1016" y="1488"/>
                    <a:pt x="1132" y="1506"/>
                    <a:pt x="1246" y="1506"/>
                  </a:cubicBezTo>
                  <a:cubicBezTo>
                    <a:pt x="1712" y="1506"/>
                    <a:pt x="2143" y="1199"/>
                    <a:pt x="2293" y="715"/>
                  </a:cubicBezTo>
                  <a:lnTo>
                    <a:pt x="188" y="1"/>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8"/>
            <p:cNvSpPr/>
            <p:nvPr/>
          </p:nvSpPr>
          <p:spPr>
            <a:xfrm>
              <a:off x="2258950" y="1397200"/>
              <a:ext cx="45350" cy="29850"/>
            </a:xfrm>
            <a:custGeom>
              <a:avLst/>
              <a:gdLst/>
              <a:ahLst/>
              <a:cxnLst/>
              <a:rect l="l" t="t" r="r" b="b"/>
              <a:pathLst>
                <a:path w="1814" h="1194" extrusionOk="0">
                  <a:moveTo>
                    <a:pt x="803" y="0"/>
                  </a:moveTo>
                  <a:cubicBezTo>
                    <a:pt x="451" y="0"/>
                    <a:pt x="125" y="213"/>
                    <a:pt x="1" y="561"/>
                  </a:cubicBezTo>
                  <a:lnTo>
                    <a:pt x="1651" y="1194"/>
                  </a:lnTo>
                  <a:cubicBezTo>
                    <a:pt x="1814" y="742"/>
                    <a:pt x="1575" y="234"/>
                    <a:pt x="1119" y="59"/>
                  </a:cubicBezTo>
                  <a:cubicBezTo>
                    <a:pt x="1014" y="19"/>
                    <a:pt x="907"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8"/>
            <p:cNvSpPr/>
            <p:nvPr/>
          </p:nvSpPr>
          <p:spPr>
            <a:xfrm>
              <a:off x="1878925" y="1441925"/>
              <a:ext cx="144550" cy="51350"/>
            </a:xfrm>
            <a:custGeom>
              <a:avLst/>
              <a:gdLst/>
              <a:ahLst/>
              <a:cxnLst/>
              <a:rect l="l" t="t" r="r" b="b"/>
              <a:pathLst>
                <a:path w="5782" h="2054" extrusionOk="0">
                  <a:moveTo>
                    <a:pt x="5782" y="0"/>
                  </a:moveTo>
                  <a:lnTo>
                    <a:pt x="0" y="1206"/>
                  </a:lnTo>
                  <a:cubicBezTo>
                    <a:pt x="0" y="1206"/>
                    <a:pt x="17" y="1205"/>
                    <a:pt x="49" y="1205"/>
                  </a:cubicBezTo>
                  <a:cubicBezTo>
                    <a:pt x="247" y="1205"/>
                    <a:pt x="1013" y="1260"/>
                    <a:pt x="1669" y="2054"/>
                  </a:cubicBezTo>
                  <a:lnTo>
                    <a:pt x="5760" y="1274"/>
                  </a:lnTo>
                  <a:lnTo>
                    <a:pt x="57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8"/>
            <p:cNvSpPr/>
            <p:nvPr/>
          </p:nvSpPr>
          <p:spPr>
            <a:xfrm>
              <a:off x="2248250" y="1475250"/>
              <a:ext cx="35275" cy="36000"/>
            </a:xfrm>
            <a:custGeom>
              <a:avLst/>
              <a:gdLst/>
              <a:ahLst/>
              <a:cxnLst/>
              <a:rect l="l" t="t" r="r" b="b"/>
              <a:pathLst>
                <a:path w="1411" h="1440" extrusionOk="0">
                  <a:moveTo>
                    <a:pt x="702" y="1"/>
                  </a:moveTo>
                  <a:cubicBezTo>
                    <a:pt x="695" y="1"/>
                    <a:pt x="688" y="1"/>
                    <a:pt x="682" y="1"/>
                  </a:cubicBezTo>
                  <a:cubicBezTo>
                    <a:pt x="299" y="13"/>
                    <a:pt x="0" y="344"/>
                    <a:pt x="13" y="741"/>
                  </a:cubicBezTo>
                  <a:cubicBezTo>
                    <a:pt x="26" y="1131"/>
                    <a:pt x="335" y="1439"/>
                    <a:pt x="708" y="1439"/>
                  </a:cubicBezTo>
                  <a:cubicBezTo>
                    <a:pt x="715" y="1439"/>
                    <a:pt x="721" y="1439"/>
                    <a:pt x="728" y="1439"/>
                  </a:cubicBezTo>
                  <a:cubicBezTo>
                    <a:pt x="1110" y="1428"/>
                    <a:pt x="1410" y="1096"/>
                    <a:pt x="1397" y="700"/>
                  </a:cubicBezTo>
                  <a:cubicBezTo>
                    <a:pt x="1384" y="310"/>
                    <a:pt x="1075"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8"/>
            <p:cNvSpPr/>
            <p:nvPr/>
          </p:nvSpPr>
          <p:spPr>
            <a:xfrm>
              <a:off x="2010900" y="1432800"/>
              <a:ext cx="356825" cy="145475"/>
            </a:xfrm>
            <a:custGeom>
              <a:avLst/>
              <a:gdLst/>
              <a:ahLst/>
              <a:cxnLst/>
              <a:rect l="l" t="t" r="r" b="b"/>
              <a:pathLst>
                <a:path w="14273" h="5819" extrusionOk="0">
                  <a:moveTo>
                    <a:pt x="11591" y="597"/>
                  </a:moveTo>
                  <a:cubicBezTo>
                    <a:pt x="11639" y="597"/>
                    <a:pt x="11688" y="598"/>
                    <a:pt x="11735" y="600"/>
                  </a:cubicBezTo>
                  <a:cubicBezTo>
                    <a:pt x="11758" y="601"/>
                    <a:pt x="11782" y="601"/>
                    <a:pt x="11806" y="603"/>
                  </a:cubicBezTo>
                  <a:cubicBezTo>
                    <a:pt x="11837" y="605"/>
                    <a:pt x="11869" y="607"/>
                    <a:pt x="11898" y="609"/>
                  </a:cubicBezTo>
                  <a:cubicBezTo>
                    <a:pt x="11951" y="613"/>
                    <a:pt x="12003" y="618"/>
                    <a:pt x="12053" y="625"/>
                  </a:cubicBezTo>
                  <a:cubicBezTo>
                    <a:pt x="12149" y="635"/>
                    <a:pt x="12243" y="651"/>
                    <a:pt x="12337" y="671"/>
                  </a:cubicBezTo>
                  <a:cubicBezTo>
                    <a:pt x="12360" y="677"/>
                    <a:pt x="12382" y="681"/>
                    <a:pt x="12404" y="687"/>
                  </a:cubicBezTo>
                  <a:cubicBezTo>
                    <a:pt x="12410" y="688"/>
                    <a:pt x="12416" y="689"/>
                    <a:pt x="12422" y="691"/>
                  </a:cubicBezTo>
                  <a:cubicBezTo>
                    <a:pt x="12435" y="695"/>
                    <a:pt x="12451" y="698"/>
                    <a:pt x="12467" y="703"/>
                  </a:cubicBezTo>
                  <a:cubicBezTo>
                    <a:pt x="12489" y="708"/>
                    <a:pt x="12513" y="716"/>
                    <a:pt x="12534" y="722"/>
                  </a:cubicBezTo>
                  <a:cubicBezTo>
                    <a:pt x="12563" y="730"/>
                    <a:pt x="12591" y="740"/>
                    <a:pt x="12616" y="748"/>
                  </a:cubicBezTo>
                  <a:cubicBezTo>
                    <a:pt x="12662" y="764"/>
                    <a:pt x="12706" y="781"/>
                    <a:pt x="12750" y="801"/>
                  </a:cubicBezTo>
                  <a:cubicBezTo>
                    <a:pt x="12758" y="803"/>
                    <a:pt x="12766" y="807"/>
                    <a:pt x="12774" y="811"/>
                  </a:cubicBezTo>
                  <a:cubicBezTo>
                    <a:pt x="12907" y="870"/>
                    <a:pt x="13007" y="936"/>
                    <a:pt x="13075" y="1002"/>
                  </a:cubicBezTo>
                  <a:cubicBezTo>
                    <a:pt x="13335" y="1253"/>
                    <a:pt x="13165" y="2400"/>
                    <a:pt x="13033" y="2984"/>
                  </a:cubicBezTo>
                  <a:cubicBezTo>
                    <a:pt x="12929" y="3439"/>
                    <a:pt x="12706" y="4422"/>
                    <a:pt x="11832" y="4866"/>
                  </a:cubicBezTo>
                  <a:cubicBezTo>
                    <a:pt x="11582" y="4994"/>
                    <a:pt x="11277" y="5076"/>
                    <a:pt x="10908" y="5089"/>
                  </a:cubicBezTo>
                  <a:cubicBezTo>
                    <a:pt x="10867" y="5090"/>
                    <a:pt x="10827" y="5091"/>
                    <a:pt x="10788" y="5091"/>
                  </a:cubicBezTo>
                  <a:cubicBezTo>
                    <a:pt x="9883" y="5091"/>
                    <a:pt x="9369" y="4700"/>
                    <a:pt x="9075" y="4252"/>
                  </a:cubicBezTo>
                  <a:cubicBezTo>
                    <a:pt x="9074" y="4248"/>
                    <a:pt x="9071" y="4246"/>
                    <a:pt x="9070" y="4243"/>
                  </a:cubicBezTo>
                  <a:cubicBezTo>
                    <a:pt x="9058" y="4225"/>
                    <a:pt x="9046" y="4207"/>
                    <a:pt x="9037" y="4190"/>
                  </a:cubicBezTo>
                  <a:cubicBezTo>
                    <a:pt x="9024" y="4169"/>
                    <a:pt x="9011" y="4148"/>
                    <a:pt x="9001" y="4129"/>
                  </a:cubicBezTo>
                  <a:cubicBezTo>
                    <a:pt x="8995" y="4119"/>
                    <a:pt x="8989" y="4107"/>
                    <a:pt x="8983" y="4097"/>
                  </a:cubicBezTo>
                  <a:cubicBezTo>
                    <a:pt x="8966" y="4067"/>
                    <a:pt x="8951" y="4035"/>
                    <a:pt x="8937" y="4006"/>
                  </a:cubicBezTo>
                  <a:cubicBezTo>
                    <a:pt x="8920" y="3970"/>
                    <a:pt x="8904" y="3935"/>
                    <a:pt x="8890" y="3899"/>
                  </a:cubicBezTo>
                  <a:cubicBezTo>
                    <a:pt x="8882" y="3882"/>
                    <a:pt x="8875" y="3865"/>
                    <a:pt x="8868" y="3847"/>
                  </a:cubicBezTo>
                  <a:cubicBezTo>
                    <a:pt x="8864" y="3838"/>
                    <a:pt x="8861" y="3827"/>
                    <a:pt x="8857" y="3817"/>
                  </a:cubicBezTo>
                  <a:cubicBezTo>
                    <a:pt x="8851" y="3803"/>
                    <a:pt x="8847" y="3788"/>
                    <a:pt x="8841" y="3774"/>
                  </a:cubicBezTo>
                  <a:cubicBezTo>
                    <a:pt x="8838" y="3762"/>
                    <a:pt x="8832" y="3751"/>
                    <a:pt x="8830" y="3741"/>
                  </a:cubicBezTo>
                  <a:cubicBezTo>
                    <a:pt x="8782" y="3600"/>
                    <a:pt x="8745" y="3455"/>
                    <a:pt x="8718" y="3309"/>
                  </a:cubicBezTo>
                  <a:cubicBezTo>
                    <a:pt x="8604" y="2664"/>
                    <a:pt x="8549" y="1913"/>
                    <a:pt x="8789" y="1551"/>
                  </a:cubicBezTo>
                  <a:cubicBezTo>
                    <a:pt x="9028" y="1190"/>
                    <a:pt x="9948" y="782"/>
                    <a:pt x="10828" y="654"/>
                  </a:cubicBezTo>
                  <a:cubicBezTo>
                    <a:pt x="11016" y="627"/>
                    <a:pt x="11207" y="609"/>
                    <a:pt x="11397" y="601"/>
                  </a:cubicBezTo>
                  <a:cubicBezTo>
                    <a:pt x="11420" y="600"/>
                    <a:pt x="11442" y="600"/>
                    <a:pt x="11464" y="599"/>
                  </a:cubicBezTo>
                  <a:cubicBezTo>
                    <a:pt x="11489" y="599"/>
                    <a:pt x="11512" y="598"/>
                    <a:pt x="11537" y="598"/>
                  </a:cubicBezTo>
                  <a:cubicBezTo>
                    <a:pt x="11555" y="598"/>
                    <a:pt x="11573" y="597"/>
                    <a:pt x="11591" y="597"/>
                  </a:cubicBezTo>
                  <a:close/>
                  <a:moveTo>
                    <a:pt x="3055" y="756"/>
                  </a:moveTo>
                  <a:cubicBezTo>
                    <a:pt x="3208" y="756"/>
                    <a:pt x="3370" y="762"/>
                    <a:pt x="3542" y="776"/>
                  </a:cubicBezTo>
                  <a:cubicBezTo>
                    <a:pt x="3584" y="778"/>
                    <a:pt x="3627" y="782"/>
                    <a:pt x="3673" y="787"/>
                  </a:cubicBezTo>
                  <a:cubicBezTo>
                    <a:pt x="3862" y="807"/>
                    <a:pt x="4050" y="836"/>
                    <a:pt x="4236" y="875"/>
                  </a:cubicBezTo>
                  <a:cubicBezTo>
                    <a:pt x="4310" y="891"/>
                    <a:pt x="4383" y="908"/>
                    <a:pt x="4454" y="926"/>
                  </a:cubicBezTo>
                  <a:cubicBezTo>
                    <a:pt x="4640" y="972"/>
                    <a:pt x="4822" y="1030"/>
                    <a:pt x="5001" y="1099"/>
                  </a:cubicBezTo>
                  <a:cubicBezTo>
                    <a:pt x="5060" y="1121"/>
                    <a:pt x="5115" y="1144"/>
                    <a:pt x="5168" y="1168"/>
                  </a:cubicBezTo>
                  <a:cubicBezTo>
                    <a:pt x="5232" y="1193"/>
                    <a:pt x="5292" y="1224"/>
                    <a:pt x="5349" y="1252"/>
                  </a:cubicBezTo>
                  <a:cubicBezTo>
                    <a:pt x="5361" y="1259"/>
                    <a:pt x="5373" y="1265"/>
                    <a:pt x="5385" y="1271"/>
                  </a:cubicBezTo>
                  <a:cubicBezTo>
                    <a:pt x="5407" y="1283"/>
                    <a:pt x="5430" y="1295"/>
                    <a:pt x="5451" y="1309"/>
                  </a:cubicBezTo>
                  <a:cubicBezTo>
                    <a:pt x="5621" y="1403"/>
                    <a:pt x="5748" y="1506"/>
                    <a:pt x="5816" y="1606"/>
                  </a:cubicBezTo>
                  <a:cubicBezTo>
                    <a:pt x="6057" y="1958"/>
                    <a:pt x="5969" y="2713"/>
                    <a:pt x="5817" y="3363"/>
                  </a:cubicBezTo>
                  <a:cubicBezTo>
                    <a:pt x="5740" y="3684"/>
                    <a:pt x="5580" y="4147"/>
                    <a:pt x="5220" y="4533"/>
                  </a:cubicBezTo>
                  <a:lnTo>
                    <a:pt x="5219" y="4533"/>
                  </a:lnTo>
                  <a:cubicBezTo>
                    <a:pt x="4855" y="4918"/>
                    <a:pt x="4287" y="5225"/>
                    <a:pt x="3396" y="5226"/>
                  </a:cubicBezTo>
                  <a:cubicBezTo>
                    <a:pt x="3392" y="5226"/>
                    <a:pt x="3388" y="5226"/>
                    <a:pt x="3384" y="5226"/>
                  </a:cubicBezTo>
                  <a:cubicBezTo>
                    <a:pt x="2491" y="5226"/>
                    <a:pt x="1976" y="4854"/>
                    <a:pt x="1671" y="4413"/>
                  </a:cubicBezTo>
                  <a:cubicBezTo>
                    <a:pt x="1652" y="4386"/>
                    <a:pt x="1634" y="4358"/>
                    <a:pt x="1617" y="4332"/>
                  </a:cubicBezTo>
                  <a:cubicBezTo>
                    <a:pt x="1601" y="4305"/>
                    <a:pt x="1583" y="4276"/>
                    <a:pt x="1569" y="4249"/>
                  </a:cubicBezTo>
                  <a:cubicBezTo>
                    <a:pt x="1553" y="4222"/>
                    <a:pt x="1540" y="4199"/>
                    <a:pt x="1527" y="4173"/>
                  </a:cubicBezTo>
                  <a:cubicBezTo>
                    <a:pt x="1516" y="4150"/>
                    <a:pt x="1503" y="4126"/>
                    <a:pt x="1493" y="4104"/>
                  </a:cubicBezTo>
                  <a:cubicBezTo>
                    <a:pt x="1483" y="4086"/>
                    <a:pt x="1475" y="4068"/>
                    <a:pt x="1467" y="4049"/>
                  </a:cubicBezTo>
                  <a:cubicBezTo>
                    <a:pt x="1459" y="4032"/>
                    <a:pt x="1451" y="4016"/>
                    <a:pt x="1446" y="3999"/>
                  </a:cubicBezTo>
                  <a:cubicBezTo>
                    <a:pt x="1433" y="3972"/>
                    <a:pt x="1422" y="3943"/>
                    <a:pt x="1411" y="3917"/>
                  </a:cubicBezTo>
                  <a:lnTo>
                    <a:pt x="1411" y="3915"/>
                  </a:lnTo>
                  <a:cubicBezTo>
                    <a:pt x="1379" y="3833"/>
                    <a:pt x="1351" y="3752"/>
                    <a:pt x="1328" y="3674"/>
                  </a:cubicBezTo>
                  <a:cubicBezTo>
                    <a:pt x="1327" y="3672"/>
                    <a:pt x="1328" y="3671"/>
                    <a:pt x="1327" y="3668"/>
                  </a:cubicBezTo>
                  <a:cubicBezTo>
                    <a:pt x="1312" y="3619"/>
                    <a:pt x="1299" y="3569"/>
                    <a:pt x="1287" y="3523"/>
                  </a:cubicBezTo>
                  <a:cubicBezTo>
                    <a:pt x="1265" y="3438"/>
                    <a:pt x="1248" y="3359"/>
                    <a:pt x="1233" y="3289"/>
                  </a:cubicBezTo>
                  <a:cubicBezTo>
                    <a:pt x="1231" y="3274"/>
                    <a:pt x="1228" y="3259"/>
                    <a:pt x="1224" y="3244"/>
                  </a:cubicBezTo>
                  <a:cubicBezTo>
                    <a:pt x="1222" y="3230"/>
                    <a:pt x="1219" y="3216"/>
                    <a:pt x="1215" y="3201"/>
                  </a:cubicBezTo>
                  <a:cubicBezTo>
                    <a:pt x="1098" y="2623"/>
                    <a:pt x="967" y="1483"/>
                    <a:pt x="1257" y="1221"/>
                  </a:cubicBezTo>
                  <a:cubicBezTo>
                    <a:pt x="1498" y="1002"/>
                    <a:pt x="2103" y="756"/>
                    <a:pt x="3055" y="756"/>
                  </a:cubicBezTo>
                  <a:close/>
                  <a:moveTo>
                    <a:pt x="11947" y="0"/>
                  </a:moveTo>
                  <a:cubicBezTo>
                    <a:pt x="11110" y="0"/>
                    <a:pt x="10276" y="71"/>
                    <a:pt x="9679" y="265"/>
                  </a:cubicBezTo>
                  <a:cubicBezTo>
                    <a:pt x="8464" y="662"/>
                    <a:pt x="8031" y="1087"/>
                    <a:pt x="7362" y="1103"/>
                  </a:cubicBezTo>
                  <a:cubicBezTo>
                    <a:pt x="7354" y="1103"/>
                    <a:pt x="7345" y="1103"/>
                    <a:pt x="7336" y="1103"/>
                  </a:cubicBezTo>
                  <a:cubicBezTo>
                    <a:pt x="6637" y="1103"/>
                    <a:pt x="6188" y="699"/>
                    <a:pt x="4922" y="352"/>
                  </a:cubicBezTo>
                  <a:cubicBezTo>
                    <a:pt x="4423" y="217"/>
                    <a:pt x="3761" y="165"/>
                    <a:pt x="3062" y="165"/>
                  </a:cubicBezTo>
                  <a:cubicBezTo>
                    <a:pt x="2327" y="165"/>
                    <a:pt x="1551" y="223"/>
                    <a:pt x="880" y="303"/>
                  </a:cubicBezTo>
                  <a:cubicBezTo>
                    <a:pt x="739" y="321"/>
                    <a:pt x="603" y="340"/>
                    <a:pt x="473" y="358"/>
                  </a:cubicBezTo>
                  <a:cubicBezTo>
                    <a:pt x="249" y="390"/>
                    <a:pt x="1" y="697"/>
                    <a:pt x="10" y="1050"/>
                  </a:cubicBezTo>
                  <a:cubicBezTo>
                    <a:pt x="20" y="1402"/>
                    <a:pt x="277" y="1679"/>
                    <a:pt x="384" y="1838"/>
                  </a:cubicBezTo>
                  <a:cubicBezTo>
                    <a:pt x="431" y="1909"/>
                    <a:pt x="477" y="2010"/>
                    <a:pt x="510" y="2156"/>
                  </a:cubicBezTo>
                  <a:cubicBezTo>
                    <a:pt x="639" y="2705"/>
                    <a:pt x="707" y="3760"/>
                    <a:pt x="965" y="4342"/>
                  </a:cubicBezTo>
                  <a:cubicBezTo>
                    <a:pt x="1069" y="4575"/>
                    <a:pt x="1219" y="4862"/>
                    <a:pt x="1468" y="5120"/>
                  </a:cubicBezTo>
                  <a:cubicBezTo>
                    <a:pt x="1548" y="5204"/>
                    <a:pt x="1635" y="5279"/>
                    <a:pt x="1728" y="5348"/>
                  </a:cubicBezTo>
                  <a:cubicBezTo>
                    <a:pt x="1777" y="5384"/>
                    <a:pt x="1827" y="5417"/>
                    <a:pt x="1879" y="5450"/>
                  </a:cubicBezTo>
                  <a:cubicBezTo>
                    <a:pt x="2020" y="5537"/>
                    <a:pt x="2171" y="5608"/>
                    <a:pt x="2328" y="5662"/>
                  </a:cubicBezTo>
                  <a:cubicBezTo>
                    <a:pt x="2354" y="5671"/>
                    <a:pt x="2378" y="5679"/>
                    <a:pt x="2404" y="5685"/>
                  </a:cubicBezTo>
                  <a:cubicBezTo>
                    <a:pt x="2443" y="5697"/>
                    <a:pt x="2483" y="5709"/>
                    <a:pt x="2524" y="5720"/>
                  </a:cubicBezTo>
                  <a:cubicBezTo>
                    <a:pt x="2565" y="5731"/>
                    <a:pt x="2606" y="5740"/>
                    <a:pt x="2649" y="5749"/>
                  </a:cubicBezTo>
                  <a:cubicBezTo>
                    <a:pt x="2781" y="5777"/>
                    <a:pt x="2915" y="5796"/>
                    <a:pt x="3050" y="5805"/>
                  </a:cubicBezTo>
                  <a:cubicBezTo>
                    <a:pt x="3105" y="5812"/>
                    <a:pt x="3162" y="5814"/>
                    <a:pt x="3221" y="5817"/>
                  </a:cubicBezTo>
                  <a:cubicBezTo>
                    <a:pt x="3270" y="5818"/>
                    <a:pt x="3320" y="5819"/>
                    <a:pt x="3371" y="5819"/>
                  </a:cubicBezTo>
                  <a:cubicBezTo>
                    <a:pt x="3393" y="5819"/>
                    <a:pt x="3414" y="5819"/>
                    <a:pt x="3435" y="5819"/>
                  </a:cubicBezTo>
                  <a:cubicBezTo>
                    <a:pt x="5096" y="5796"/>
                    <a:pt x="5804" y="4977"/>
                    <a:pt x="6232" y="4137"/>
                  </a:cubicBezTo>
                  <a:cubicBezTo>
                    <a:pt x="6659" y="3297"/>
                    <a:pt x="6576" y="2124"/>
                    <a:pt x="7341" y="2113"/>
                  </a:cubicBezTo>
                  <a:cubicBezTo>
                    <a:pt x="7347" y="2113"/>
                    <a:pt x="7354" y="2112"/>
                    <a:pt x="7361" y="2112"/>
                  </a:cubicBezTo>
                  <a:cubicBezTo>
                    <a:pt x="7379" y="2112"/>
                    <a:pt x="7397" y="2113"/>
                    <a:pt x="7414" y="2115"/>
                  </a:cubicBezTo>
                  <a:cubicBezTo>
                    <a:pt x="7437" y="2117"/>
                    <a:pt x="7459" y="2121"/>
                    <a:pt x="7482" y="2125"/>
                  </a:cubicBezTo>
                  <a:cubicBezTo>
                    <a:pt x="8045" y="2250"/>
                    <a:pt x="7956" y="3329"/>
                    <a:pt x="8299" y="4099"/>
                  </a:cubicBezTo>
                  <a:cubicBezTo>
                    <a:pt x="8429" y="4396"/>
                    <a:pt x="8595" y="4688"/>
                    <a:pt x="8825" y="4938"/>
                  </a:cubicBezTo>
                  <a:cubicBezTo>
                    <a:pt x="8866" y="4983"/>
                    <a:pt x="8908" y="5025"/>
                    <a:pt x="8953" y="5066"/>
                  </a:cubicBezTo>
                  <a:cubicBezTo>
                    <a:pt x="8975" y="5088"/>
                    <a:pt x="8997" y="5108"/>
                    <a:pt x="9020" y="5127"/>
                  </a:cubicBezTo>
                  <a:cubicBezTo>
                    <a:pt x="9044" y="5146"/>
                    <a:pt x="9068" y="5167"/>
                    <a:pt x="9092" y="5185"/>
                  </a:cubicBezTo>
                  <a:cubicBezTo>
                    <a:pt x="9113" y="5203"/>
                    <a:pt x="9133" y="5218"/>
                    <a:pt x="9157" y="5234"/>
                  </a:cubicBezTo>
                  <a:cubicBezTo>
                    <a:pt x="9194" y="5261"/>
                    <a:pt x="9211" y="5273"/>
                    <a:pt x="9227" y="5283"/>
                  </a:cubicBezTo>
                  <a:cubicBezTo>
                    <a:pt x="9245" y="5295"/>
                    <a:pt x="9264" y="5308"/>
                    <a:pt x="9283" y="5319"/>
                  </a:cubicBezTo>
                  <a:cubicBezTo>
                    <a:pt x="9296" y="5327"/>
                    <a:pt x="9309" y="5335"/>
                    <a:pt x="9322" y="5342"/>
                  </a:cubicBezTo>
                  <a:cubicBezTo>
                    <a:pt x="9527" y="5462"/>
                    <a:pt x="9748" y="5549"/>
                    <a:pt x="9978" y="5601"/>
                  </a:cubicBezTo>
                  <a:cubicBezTo>
                    <a:pt x="9999" y="5605"/>
                    <a:pt x="10019" y="5610"/>
                    <a:pt x="10039" y="5614"/>
                  </a:cubicBezTo>
                  <a:cubicBezTo>
                    <a:pt x="10248" y="5659"/>
                    <a:pt x="10480" y="5683"/>
                    <a:pt x="10738" y="5683"/>
                  </a:cubicBezTo>
                  <a:cubicBezTo>
                    <a:pt x="10773" y="5683"/>
                    <a:pt x="10810" y="5683"/>
                    <a:pt x="10847" y="5682"/>
                  </a:cubicBezTo>
                  <a:cubicBezTo>
                    <a:pt x="12402" y="5647"/>
                    <a:pt x="12955" y="4707"/>
                    <a:pt x="13220" y="4115"/>
                  </a:cubicBezTo>
                  <a:cubicBezTo>
                    <a:pt x="13485" y="3523"/>
                    <a:pt x="13599" y="2467"/>
                    <a:pt x="13735" y="1911"/>
                  </a:cubicBezTo>
                  <a:cubicBezTo>
                    <a:pt x="13761" y="1804"/>
                    <a:pt x="13810" y="1704"/>
                    <a:pt x="13881" y="1620"/>
                  </a:cubicBezTo>
                  <a:cubicBezTo>
                    <a:pt x="13996" y="1483"/>
                    <a:pt x="14221" y="1156"/>
                    <a:pt x="14247" y="804"/>
                  </a:cubicBezTo>
                  <a:cubicBezTo>
                    <a:pt x="14273" y="452"/>
                    <a:pt x="14052" y="135"/>
                    <a:pt x="13843" y="111"/>
                  </a:cubicBezTo>
                  <a:cubicBezTo>
                    <a:pt x="13722" y="97"/>
                    <a:pt x="13596" y="82"/>
                    <a:pt x="13465" y="71"/>
                  </a:cubicBezTo>
                  <a:cubicBezTo>
                    <a:pt x="12996" y="28"/>
                    <a:pt x="12471" y="0"/>
                    <a:pt x="11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8"/>
            <p:cNvSpPr/>
            <p:nvPr/>
          </p:nvSpPr>
          <p:spPr>
            <a:xfrm>
              <a:off x="2189125" y="1485600"/>
              <a:ext cx="64000" cy="110300"/>
            </a:xfrm>
            <a:custGeom>
              <a:avLst/>
              <a:gdLst/>
              <a:ahLst/>
              <a:cxnLst/>
              <a:rect l="l" t="t" r="r" b="b"/>
              <a:pathLst>
                <a:path w="2560" h="4412" extrusionOk="0">
                  <a:moveTo>
                    <a:pt x="224" y="0"/>
                  </a:moveTo>
                  <a:cubicBezTo>
                    <a:pt x="148" y="0"/>
                    <a:pt x="72" y="14"/>
                    <a:pt x="1" y="40"/>
                  </a:cubicBezTo>
                  <a:lnTo>
                    <a:pt x="119" y="4412"/>
                  </a:lnTo>
                  <a:lnTo>
                    <a:pt x="2559" y="3707"/>
                  </a:lnTo>
                  <a:lnTo>
                    <a:pt x="285" y="3"/>
                  </a:lnTo>
                  <a:cubicBezTo>
                    <a:pt x="265" y="1"/>
                    <a:pt x="244" y="0"/>
                    <a:pt x="224" y="0"/>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8"/>
            <p:cNvSpPr/>
            <p:nvPr/>
          </p:nvSpPr>
          <p:spPr>
            <a:xfrm>
              <a:off x="2150350" y="1763900"/>
              <a:ext cx="228775" cy="922075"/>
            </a:xfrm>
            <a:custGeom>
              <a:avLst/>
              <a:gdLst/>
              <a:ahLst/>
              <a:cxnLst/>
              <a:rect l="l" t="t" r="r" b="b"/>
              <a:pathLst>
                <a:path w="9151" h="36883" extrusionOk="0">
                  <a:moveTo>
                    <a:pt x="713" y="0"/>
                  </a:moveTo>
                  <a:cubicBezTo>
                    <a:pt x="487" y="0"/>
                    <a:pt x="250" y="2"/>
                    <a:pt x="1" y="6"/>
                  </a:cubicBezTo>
                  <a:lnTo>
                    <a:pt x="12" y="280"/>
                  </a:lnTo>
                  <a:cubicBezTo>
                    <a:pt x="477" y="322"/>
                    <a:pt x="885" y="549"/>
                    <a:pt x="1145" y="938"/>
                  </a:cubicBezTo>
                  <a:cubicBezTo>
                    <a:pt x="1879" y="2040"/>
                    <a:pt x="3371" y="4541"/>
                    <a:pt x="4223" y="7776"/>
                  </a:cubicBezTo>
                  <a:cubicBezTo>
                    <a:pt x="5383" y="12183"/>
                    <a:pt x="5582" y="22017"/>
                    <a:pt x="5642" y="27318"/>
                  </a:cubicBezTo>
                  <a:cubicBezTo>
                    <a:pt x="5702" y="32617"/>
                    <a:pt x="5642" y="36883"/>
                    <a:pt x="5642" y="36883"/>
                  </a:cubicBezTo>
                  <a:cubicBezTo>
                    <a:pt x="5642" y="36883"/>
                    <a:pt x="8320" y="36258"/>
                    <a:pt x="9150" y="34916"/>
                  </a:cubicBezTo>
                  <a:cubicBezTo>
                    <a:pt x="9150" y="34916"/>
                    <a:pt x="9023" y="17674"/>
                    <a:pt x="8831" y="13140"/>
                  </a:cubicBezTo>
                  <a:cubicBezTo>
                    <a:pt x="8639" y="8605"/>
                    <a:pt x="8286" y="4603"/>
                    <a:pt x="6599" y="2476"/>
                  </a:cubicBezTo>
                  <a:cubicBezTo>
                    <a:pt x="5016" y="480"/>
                    <a:pt x="4119" y="0"/>
                    <a:pt x="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8"/>
            <p:cNvSpPr/>
            <p:nvPr/>
          </p:nvSpPr>
          <p:spPr>
            <a:xfrm>
              <a:off x="1737325" y="1781000"/>
              <a:ext cx="318775" cy="955125"/>
            </a:xfrm>
            <a:custGeom>
              <a:avLst/>
              <a:gdLst/>
              <a:ahLst/>
              <a:cxnLst/>
              <a:rect l="l" t="t" r="r" b="b"/>
              <a:pathLst>
                <a:path w="12751" h="38205" extrusionOk="0">
                  <a:moveTo>
                    <a:pt x="9242" y="0"/>
                  </a:moveTo>
                  <a:lnTo>
                    <a:pt x="2215" y="938"/>
                  </a:lnTo>
                  <a:cubicBezTo>
                    <a:pt x="372" y="1787"/>
                    <a:pt x="0" y="3589"/>
                    <a:pt x="178" y="5608"/>
                  </a:cubicBezTo>
                  <a:lnTo>
                    <a:pt x="1490" y="20461"/>
                  </a:lnTo>
                  <a:lnTo>
                    <a:pt x="1126" y="34522"/>
                  </a:lnTo>
                  <a:cubicBezTo>
                    <a:pt x="3213" y="37767"/>
                    <a:pt x="8323" y="38204"/>
                    <a:pt x="10928" y="38204"/>
                  </a:cubicBezTo>
                  <a:cubicBezTo>
                    <a:pt x="11889" y="38204"/>
                    <a:pt x="12509" y="38144"/>
                    <a:pt x="12509" y="38144"/>
                  </a:cubicBezTo>
                  <a:cubicBezTo>
                    <a:pt x="12509" y="38144"/>
                    <a:pt x="12751" y="31818"/>
                    <a:pt x="12477" y="19597"/>
                  </a:cubicBezTo>
                  <a:cubicBezTo>
                    <a:pt x="12323" y="12747"/>
                    <a:pt x="12246" y="8319"/>
                    <a:pt x="11519" y="5239"/>
                  </a:cubicBezTo>
                  <a:cubicBezTo>
                    <a:pt x="10949" y="2825"/>
                    <a:pt x="9770" y="1231"/>
                    <a:pt x="9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8"/>
            <p:cNvSpPr/>
            <p:nvPr/>
          </p:nvSpPr>
          <p:spPr>
            <a:xfrm>
              <a:off x="1888075" y="1740800"/>
              <a:ext cx="143100" cy="200925"/>
            </a:xfrm>
            <a:custGeom>
              <a:avLst/>
              <a:gdLst/>
              <a:ahLst/>
              <a:cxnLst/>
              <a:rect l="l" t="t" r="r" b="b"/>
              <a:pathLst>
                <a:path w="5724" h="8037" extrusionOk="0">
                  <a:moveTo>
                    <a:pt x="3101" y="1"/>
                  </a:moveTo>
                  <a:cubicBezTo>
                    <a:pt x="3101" y="1"/>
                    <a:pt x="2498" y="71"/>
                    <a:pt x="1851" y="647"/>
                  </a:cubicBezTo>
                  <a:cubicBezTo>
                    <a:pt x="1384" y="1061"/>
                    <a:pt x="1" y="2028"/>
                    <a:pt x="1" y="2028"/>
                  </a:cubicBezTo>
                  <a:cubicBezTo>
                    <a:pt x="1" y="2028"/>
                    <a:pt x="138" y="3395"/>
                    <a:pt x="1040" y="4695"/>
                  </a:cubicBezTo>
                  <a:cubicBezTo>
                    <a:pt x="1740" y="5705"/>
                    <a:pt x="2681" y="6415"/>
                    <a:pt x="3047" y="6415"/>
                  </a:cubicBezTo>
                  <a:cubicBezTo>
                    <a:pt x="3108" y="6415"/>
                    <a:pt x="3153" y="6395"/>
                    <a:pt x="3179" y="6353"/>
                  </a:cubicBezTo>
                  <a:cubicBezTo>
                    <a:pt x="3344" y="6080"/>
                    <a:pt x="3326" y="5616"/>
                    <a:pt x="3626" y="4929"/>
                  </a:cubicBezTo>
                  <a:cubicBezTo>
                    <a:pt x="3854" y="4410"/>
                    <a:pt x="3976" y="4072"/>
                    <a:pt x="4126" y="4072"/>
                  </a:cubicBezTo>
                  <a:cubicBezTo>
                    <a:pt x="4224" y="4072"/>
                    <a:pt x="4333" y="4218"/>
                    <a:pt x="4492" y="4555"/>
                  </a:cubicBezTo>
                  <a:cubicBezTo>
                    <a:pt x="4812" y="5236"/>
                    <a:pt x="5723" y="8037"/>
                    <a:pt x="5723" y="8037"/>
                  </a:cubicBezTo>
                  <a:cubicBezTo>
                    <a:pt x="5394" y="6485"/>
                    <a:pt x="5216" y="3601"/>
                    <a:pt x="4945" y="3023"/>
                  </a:cubicBezTo>
                  <a:cubicBezTo>
                    <a:pt x="4674" y="2443"/>
                    <a:pt x="3185" y="1286"/>
                    <a:pt x="3128" y="508"/>
                  </a:cubicBezTo>
                  <a:lnTo>
                    <a:pt x="31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8"/>
            <p:cNvSpPr/>
            <p:nvPr/>
          </p:nvSpPr>
          <p:spPr>
            <a:xfrm>
              <a:off x="2148975" y="1746025"/>
              <a:ext cx="98850" cy="179450"/>
            </a:xfrm>
            <a:custGeom>
              <a:avLst/>
              <a:gdLst/>
              <a:ahLst/>
              <a:cxnLst/>
              <a:rect l="l" t="t" r="r" b="b"/>
              <a:pathLst>
                <a:path w="3954" h="7178" extrusionOk="0">
                  <a:moveTo>
                    <a:pt x="1" y="0"/>
                  </a:moveTo>
                  <a:lnTo>
                    <a:pt x="77" y="1260"/>
                  </a:lnTo>
                  <a:cubicBezTo>
                    <a:pt x="77" y="1260"/>
                    <a:pt x="654" y="1331"/>
                    <a:pt x="1205" y="2046"/>
                  </a:cubicBezTo>
                  <a:cubicBezTo>
                    <a:pt x="1651" y="2622"/>
                    <a:pt x="3186" y="5197"/>
                    <a:pt x="3742" y="6988"/>
                  </a:cubicBezTo>
                  <a:cubicBezTo>
                    <a:pt x="3783" y="7118"/>
                    <a:pt x="3809" y="7177"/>
                    <a:pt x="3824" y="7177"/>
                  </a:cubicBezTo>
                  <a:cubicBezTo>
                    <a:pt x="3953" y="7177"/>
                    <a:pt x="3086" y="2354"/>
                    <a:pt x="2463" y="1431"/>
                  </a:cubicBezTo>
                  <a:cubicBezTo>
                    <a:pt x="1770" y="40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8"/>
            <p:cNvSpPr/>
            <p:nvPr/>
          </p:nvSpPr>
          <p:spPr>
            <a:xfrm>
              <a:off x="1866650" y="2042900"/>
              <a:ext cx="153575" cy="187975"/>
            </a:xfrm>
            <a:custGeom>
              <a:avLst/>
              <a:gdLst/>
              <a:ahLst/>
              <a:cxnLst/>
              <a:rect l="l" t="t" r="r" b="b"/>
              <a:pathLst>
                <a:path w="6143" h="7519" extrusionOk="0">
                  <a:moveTo>
                    <a:pt x="5961" y="0"/>
                  </a:moveTo>
                  <a:lnTo>
                    <a:pt x="0" y="504"/>
                  </a:lnTo>
                  <a:cubicBezTo>
                    <a:pt x="0" y="504"/>
                    <a:pt x="293" y="4281"/>
                    <a:pt x="472" y="5451"/>
                  </a:cubicBezTo>
                  <a:cubicBezTo>
                    <a:pt x="585" y="6179"/>
                    <a:pt x="1774" y="6905"/>
                    <a:pt x="2658" y="7352"/>
                  </a:cubicBezTo>
                  <a:cubicBezTo>
                    <a:pt x="2880" y="7464"/>
                    <a:pt x="3120" y="7518"/>
                    <a:pt x="3358" y="7518"/>
                  </a:cubicBezTo>
                  <a:cubicBezTo>
                    <a:pt x="3740" y="7518"/>
                    <a:pt x="4118" y="7377"/>
                    <a:pt x="4411" y="7106"/>
                  </a:cubicBezTo>
                  <a:cubicBezTo>
                    <a:pt x="5151" y="6426"/>
                    <a:pt x="6143" y="5397"/>
                    <a:pt x="6143" y="4777"/>
                  </a:cubicBezTo>
                  <a:cubicBezTo>
                    <a:pt x="6143" y="3786"/>
                    <a:pt x="5961" y="0"/>
                    <a:pt x="5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8"/>
            <p:cNvSpPr/>
            <p:nvPr/>
          </p:nvSpPr>
          <p:spPr>
            <a:xfrm>
              <a:off x="2306825" y="2025475"/>
              <a:ext cx="72250" cy="166950"/>
            </a:xfrm>
            <a:custGeom>
              <a:avLst/>
              <a:gdLst/>
              <a:ahLst/>
              <a:cxnLst/>
              <a:rect l="l" t="t" r="r" b="b"/>
              <a:pathLst>
                <a:path w="2890" h="6678" extrusionOk="0">
                  <a:moveTo>
                    <a:pt x="0" y="0"/>
                  </a:moveTo>
                  <a:cubicBezTo>
                    <a:pt x="0" y="0"/>
                    <a:pt x="310" y="3479"/>
                    <a:pt x="433" y="4456"/>
                  </a:cubicBezTo>
                  <a:cubicBezTo>
                    <a:pt x="583" y="5642"/>
                    <a:pt x="2106" y="6676"/>
                    <a:pt x="2562" y="6677"/>
                  </a:cubicBezTo>
                  <a:cubicBezTo>
                    <a:pt x="2562" y="6677"/>
                    <a:pt x="2562" y="6677"/>
                    <a:pt x="2563" y="6677"/>
                  </a:cubicBezTo>
                  <a:cubicBezTo>
                    <a:pt x="2780" y="6677"/>
                    <a:pt x="2889" y="5925"/>
                    <a:pt x="2889" y="4730"/>
                  </a:cubicBezTo>
                  <a:cubicBezTo>
                    <a:pt x="2889" y="3074"/>
                    <a:pt x="2573" y="0"/>
                    <a:pt x="2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8"/>
            <p:cNvSpPr/>
            <p:nvPr/>
          </p:nvSpPr>
          <p:spPr>
            <a:xfrm>
              <a:off x="1750300" y="1972675"/>
              <a:ext cx="286600" cy="55150"/>
            </a:xfrm>
            <a:custGeom>
              <a:avLst/>
              <a:gdLst/>
              <a:ahLst/>
              <a:cxnLst/>
              <a:rect l="l" t="t" r="r" b="b"/>
              <a:pathLst>
                <a:path w="11464" h="2206" extrusionOk="0">
                  <a:moveTo>
                    <a:pt x="11416" y="1"/>
                  </a:moveTo>
                  <a:cubicBezTo>
                    <a:pt x="8039" y="316"/>
                    <a:pt x="4219" y="914"/>
                    <a:pt x="0" y="1786"/>
                  </a:cubicBezTo>
                  <a:lnTo>
                    <a:pt x="37" y="2206"/>
                  </a:lnTo>
                  <a:cubicBezTo>
                    <a:pt x="4264" y="1332"/>
                    <a:pt x="8087" y="733"/>
                    <a:pt x="11463" y="417"/>
                  </a:cubicBezTo>
                  <a:cubicBezTo>
                    <a:pt x="11448" y="276"/>
                    <a:pt x="11432" y="137"/>
                    <a:pt x="11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8"/>
            <p:cNvSpPr/>
            <p:nvPr/>
          </p:nvSpPr>
          <p:spPr>
            <a:xfrm>
              <a:off x="2256700" y="1961575"/>
              <a:ext cx="106775" cy="19475"/>
            </a:xfrm>
            <a:custGeom>
              <a:avLst/>
              <a:gdLst/>
              <a:ahLst/>
              <a:cxnLst/>
              <a:rect l="l" t="t" r="r" b="b"/>
              <a:pathLst>
                <a:path w="4271" h="779" extrusionOk="0">
                  <a:moveTo>
                    <a:pt x="1" y="0"/>
                  </a:moveTo>
                  <a:cubicBezTo>
                    <a:pt x="36" y="137"/>
                    <a:pt x="70" y="279"/>
                    <a:pt x="102" y="425"/>
                  </a:cubicBezTo>
                  <a:cubicBezTo>
                    <a:pt x="1640" y="502"/>
                    <a:pt x="3042" y="633"/>
                    <a:pt x="4270" y="779"/>
                  </a:cubicBezTo>
                  <a:cubicBezTo>
                    <a:pt x="4255" y="635"/>
                    <a:pt x="4239" y="492"/>
                    <a:pt x="4222" y="351"/>
                  </a:cubicBezTo>
                  <a:cubicBezTo>
                    <a:pt x="2974" y="204"/>
                    <a:pt x="1556" y="7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8"/>
            <p:cNvSpPr/>
            <p:nvPr/>
          </p:nvSpPr>
          <p:spPr>
            <a:xfrm>
              <a:off x="1484175" y="1806150"/>
              <a:ext cx="716125" cy="1055250"/>
            </a:xfrm>
            <a:custGeom>
              <a:avLst/>
              <a:gdLst/>
              <a:ahLst/>
              <a:cxnLst/>
              <a:rect l="l" t="t" r="r" b="b"/>
              <a:pathLst>
                <a:path w="28645" h="42210" extrusionOk="0">
                  <a:moveTo>
                    <a:pt x="12328" y="0"/>
                  </a:moveTo>
                  <a:cubicBezTo>
                    <a:pt x="9009" y="268"/>
                    <a:pt x="7153" y="1997"/>
                    <a:pt x="6108" y="5616"/>
                  </a:cubicBezTo>
                  <a:cubicBezTo>
                    <a:pt x="4988" y="9498"/>
                    <a:pt x="1856" y="20398"/>
                    <a:pt x="1132" y="24286"/>
                  </a:cubicBezTo>
                  <a:cubicBezTo>
                    <a:pt x="688" y="26676"/>
                    <a:pt x="1" y="28191"/>
                    <a:pt x="2028" y="29763"/>
                  </a:cubicBezTo>
                  <a:cubicBezTo>
                    <a:pt x="4622" y="31777"/>
                    <a:pt x="12227" y="37357"/>
                    <a:pt x="16813" y="39762"/>
                  </a:cubicBezTo>
                  <a:cubicBezTo>
                    <a:pt x="21401" y="42166"/>
                    <a:pt x="28644" y="42209"/>
                    <a:pt x="28644" y="42209"/>
                  </a:cubicBezTo>
                  <a:lnTo>
                    <a:pt x="23618" y="39167"/>
                  </a:lnTo>
                  <a:lnTo>
                    <a:pt x="22278" y="37390"/>
                  </a:lnTo>
                  <a:lnTo>
                    <a:pt x="9280" y="25556"/>
                  </a:lnTo>
                  <a:lnTo>
                    <a:pt x="13341" y="11557"/>
                  </a:lnTo>
                  <a:cubicBezTo>
                    <a:pt x="13341" y="11557"/>
                    <a:pt x="16011" y="2880"/>
                    <a:pt x="12328"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8"/>
            <p:cNvSpPr/>
            <p:nvPr/>
          </p:nvSpPr>
          <p:spPr>
            <a:xfrm>
              <a:off x="1475550" y="1802250"/>
              <a:ext cx="418950" cy="863750"/>
            </a:xfrm>
            <a:custGeom>
              <a:avLst/>
              <a:gdLst/>
              <a:ahLst/>
              <a:cxnLst/>
              <a:rect l="l" t="t" r="r" b="b"/>
              <a:pathLst>
                <a:path w="16758" h="34550" extrusionOk="0">
                  <a:moveTo>
                    <a:pt x="13153" y="26"/>
                  </a:moveTo>
                  <a:cubicBezTo>
                    <a:pt x="10920" y="116"/>
                    <a:pt x="8291" y="1"/>
                    <a:pt x="6461" y="4631"/>
                  </a:cubicBezTo>
                  <a:cubicBezTo>
                    <a:pt x="4631" y="9263"/>
                    <a:pt x="2345" y="18696"/>
                    <a:pt x="1430" y="22585"/>
                  </a:cubicBezTo>
                  <a:cubicBezTo>
                    <a:pt x="515" y="26472"/>
                    <a:pt x="1" y="28302"/>
                    <a:pt x="1430" y="29559"/>
                  </a:cubicBezTo>
                  <a:cubicBezTo>
                    <a:pt x="2859" y="30817"/>
                    <a:pt x="8701" y="34550"/>
                    <a:pt x="8701" y="34550"/>
                  </a:cubicBezTo>
                  <a:cubicBezTo>
                    <a:pt x="8701" y="34550"/>
                    <a:pt x="10708" y="30148"/>
                    <a:pt x="13044" y="28825"/>
                  </a:cubicBezTo>
                  <a:lnTo>
                    <a:pt x="9826" y="25585"/>
                  </a:lnTo>
                  <a:lnTo>
                    <a:pt x="14029" y="11404"/>
                  </a:lnTo>
                  <a:cubicBezTo>
                    <a:pt x="14029" y="11404"/>
                    <a:pt x="16758" y="3880"/>
                    <a:pt x="13153"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8"/>
            <p:cNvSpPr/>
            <p:nvPr/>
          </p:nvSpPr>
          <p:spPr>
            <a:xfrm>
              <a:off x="1959375" y="2555800"/>
              <a:ext cx="970475" cy="364150"/>
            </a:xfrm>
            <a:custGeom>
              <a:avLst/>
              <a:gdLst/>
              <a:ahLst/>
              <a:cxnLst/>
              <a:rect l="l" t="t" r="r" b="b"/>
              <a:pathLst>
                <a:path w="38819" h="14566" extrusionOk="0">
                  <a:moveTo>
                    <a:pt x="38818" y="1"/>
                  </a:moveTo>
                  <a:lnTo>
                    <a:pt x="13873" y="13678"/>
                  </a:lnTo>
                  <a:lnTo>
                    <a:pt x="22" y="5143"/>
                  </a:lnTo>
                  <a:lnTo>
                    <a:pt x="11" y="5615"/>
                  </a:lnTo>
                  <a:cubicBezTo>
                    <a:pt x="1" y="6091"/>
                    <a:pt x="244" y="6535"/>
                    <a:pt x="650" y="6784"/>
                  </a:cubicBezTo>
                  <a:lnTo>
                    <a:pt x="13191" y="14373"/>
                  </a:lnTo>
                  <a:cubicBezTo>
                    <a:pt x="13403" y="14501"/>
                    <a:pt x="13643" y="14566"/>
                    <a:pt x="13882" y="14566"/>
                  </a:cubicBezTo>
                  <a:cubicBezTo>
                    <a:pt x="14102" y="14566"/>
                    <a:pt x="14322" y="14512"/>
                    <a:pt x="14522" y="14403"/>
                  </a:cubicBezTo>
                  <a:lnTo>
                    <a:pt x="38119" y="1465"/>
                  </a:lnTo>
                  <a:cubicBezTo>
                    <a:pt x="38536" y="1236"/>
                    <a:pt x="38800" y="801"/>
                    <a:pt x="38811" y="325"/>
                  </a:cubicBezTo>
                  <a:lnTo>
                    <a:pt x="38818"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8"/>
            <p:cNvSpPr/>
            <p:nvPr/>
          </p:nvSpPr>
          <p:spPr>
            <a:xfrm>
              <a:off x="1959375" y="2555800"/>
              <a:ext cx="970475" cy="364150"/>
            </a:xfrm>
            <a:custGeom>
              <a:avLst/>
              <a:gdLst/>
              <a:ahLst/>
              <a:cxnLst/>
              <a:rect l="l" t="t" r="r" b="b"/>
              <a:pathLst>
                <a:path w="38819" h="14566" extrusionOk="0">
                  <a:moveTo>
                    <a:pt x="38818" y="1"/>
                  </a:moveTo>
                  <a:lnTo>
                    <a:pt x="13873" y="13678"/>
                  </a:lnTo>
                  <a:lnTo>
                    <a:pt x="22" y="5143"/>
                  </a:lnTo>
                  <a:lnTo>
                    <a:pt x="11" y="5615"/>
                  </a:lnTo>
                  <a:cubicBezTo>
                    <a:pt x="1" y="6091"/>
                    <a:pt x="244" y="6535"/>
                    <a:pt x="650" y="6784"/>
                  </a:cubicBezTo>
                  <a:lnTo>
                    <a:pt x="13191" y="14373"/>
                  </a:lnTo>
                  <a:cubicBezTo>
                    <a:pt x="13403" y="14501"/>
                    <a:pt x="13643" y="14566"/>
                    <a:pt x="13882" y="14566"/>
                  </a:cubicBezTo>
                  <a:cubicBezTo>
                    <a:pt x="14102" y="14566"/>
                    <a:pt x="14322" y="14512"/>
                    <a:pt x="14522" y="14403"/>
                  </a:cubicBezTo>
                  <a:lnTo>
                    <a:pt x="38119" y="1465"/>
                  </a:lnTo>
                  <a:cubicBezTo>
                    <a:pt x="38536" y="1236"/>
                    <a:pt x="38800" y="801"/>
                    <a:pt x="38811" y="325"/>
                  </a:cubicBezTo>
                  <a:lnTo>
                    <a:pt x="3881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8"/>
            <p:cNvSpPr/>
            <p:nvPr/>
          </p:nvSpPr>
          <p:spPr>
            <a:xfrm>
              <a:off x="1959100" y="2345925"/>
              <a:ext cx="970750" cy="551900"/>
            </a:xfrm>
            <a:custGeom>
              <a:avLst/>
              <a:gdLst/>
              <a:ahLst/>
              <a:cxnLst/>
              <a:rect l="l" t="t" r="r" b="b"/>
              <a:pathLst>
                <a:path w="38830" h="22076" extrusionOk="0">
                  <a:moveTo>
                    <a:pt x="24778" y="1"/>
                  </a:moveTo>
                  <a:cubicBezTo>
                    <a:pt x="24647" y="1"/>
                    <a:pt x="24515" y="33"/>
                    <a:pt x="24396" y="99"/>
                  </a:cubicBezTo>
                  <a:lnTo>
                    <a:pt x="123" y="13410"/>
                  </a:lnTo>
                  <a:cubicBezTo>
                    <a:pt x="4" y="13475"/>
                    <a:pt x="0" y="13644"/>
                    <a:pt x="116" y="13715"/>
                  </a:cubicBezTo>
                  <a:lnTo>
                    <a:pt x="13884" y="22076"/>
                  </a:lnTo>
                  <a:lnTo>
                    <a:pt x="38829" y="8396"/>
                  </a:lnTo>
                  <a:lnTo>
                    <a:pt x="25190" y="116"/>
                  </a:lnTo>
                  <a:cubicBezTo>
                    <a:pt x="25064" y="39"/>
                    <a:pt x="24921" y="1"/>
                    <a:pt x="24778"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8"/>
            <p:cNvSpPr/>
            <p:nvPr/>
          </p:nvSpPr>
          <p:spPr>
            <a:xfrm>
              <a:off x="1959100" y="2345925"/>
              <a:ext cx="970750" cy="551900"/>
            </a:xfrm>
            <a:custGeom>
              <a:avLst/>
              <a:gdLst/>
              <a:ahLst/>
              <a:cxnLst/>
              <a:rect l="l" t="t" r="r" b="b"/>
              <a:pathLst>
                <a:path w="38830" h="22076" extrusionOk="0">
                  <a:moveTo>
                    <a:pt x="24778" y="1"/>
                  </a:moveTo>
                  <a:cubicBezTo>
                    <a:pt x="24647" y="1"/>
                    <a:pt x="24515" y="33"/>
                    <a:pt x="24396" y="99"/>
                  </a:cubicBezTo>
                  <a:lnTo>
                    <a:pt x="123" y="13410"/>
                  </a:lnTo>
                  <a:cubicBezTo>
                    <a:pt x="4" y="13475"/>
                    <a:pt x="0" y="13644"/>
                    <a:pt x="116" y="13715"/>
                  </a:cubicBezTo>
                  <a:lnTo>
                    <a:pt x="13884" y="22076"/>
                  </a:lnTo>
                  <a:lnTo>
                    <a:pt x="38829" y="8396"/>
                  </a:lnTo>
                  <a:lnTo>
                    <a:pt x="25190" y="116"/>
                  </a:lnTo>
                  <a:cubicBezTo>
                    <a:pt x="25064" y="39"/>
                    <a:pt x="24921" y="1"/>
                    <a:pt x="247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8"/>
            <p:cNvSpPr/>
            <p:nvPr/>
          </p:nvSpPr>
          <p:spPr>
            <a:xfrm>
              <a:off x="2125175" y="2454350"/>
              <a:ext cx="731125" cy="411000"/>
            </a:xfrm>
            <a:custGeom>
              <a:avLst/>
              <a:gdLst/>
              <a:ahLst/>
              <a:cxnLst/>
              <a:rect l="l" t="t" r="r" b="b"/>
              <a:pathLst>
                <a:path w="29245" h="16440" extrusionOk="0">
                  <a:moveTo>
                    <a:pt x="21849" y="1"/>
                  </a:moveTo>
                  <a:lnTo>
                    <a:pt x="0" y="11978"/>
                  </a:lnTo>
                  <a:lnTo>
                    <a:pt x="7357" y="16439"/>
                  </a:lnTo>
                  <a:lnTo>
                    <a:pt x="29244" y="4441"/>
                  </a:lnTo>
                  <a:lnTo>
                    <a:pt x="2184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8"/>
            <p:cNvSpPr/>
            <p:nvPr/>
          </p:nvSpPr>
          <p:spPr>
            <a:xfrm>
              <a:off x="2218700" y="2475450"/>
              <a:ext cx="261425" cy="148850"/>
            </a:xfrm>
            <a:custGeom>
              <a:avLst/>
              <a:gdLst/>
              <a:ahLst/>
              <a:cxnLst/>
              <a:rect l="l" t="t" r="r" b="b"/>
              <a:pathLst>
                <a:path w="10457" h="5954" extrusionOk="0">
                  <a:moveTo>
                    <a:pt x="6714" y="1"/>
                  </a:moveTo>
                  <a:lnTo>
                    <a:pt x="0" y="3682"/>
                  </a:lnTo>
                  <a:lnTo>
                    <a:pt x="135" y="3764"/>
                  </a:lnTo>
                  <a:lnTo>
                    <a:pt x="3742" y="5953"/>
                  </a:lnTo>
                  <a:lnTo>
                    <a:pt x="10318" y="2346"/>
                  </a:lnTo>
                  <a:lnTo>
                    <a:pt x="10456" y="2273"/>
                  </a:lnTo>
                  <a:lnTo>
                    <a:pt x="671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8"/>
            <p:cNvSpPr/>
            <p:nvPr/>
          </p:nvSpPr>
          <p:spPr>
            <a:xfrm>
              <a:off x="2222075" y="2479375"/>
              <a:ext cx="254600" cy="144925"/>
            </a:xfrm>
            <a:custGeom>
              <a:avLst/>
              <a:gdLst/>
              <a:ahLst/>
              <a:cxnLst/>
              <a:rect l="l" t="t" r="r" b="b"/>
              <a:pathLst>
                <a:path w="10184" h="5797" extrusionOk="0">
                  <a:moveTo>
                    <a:pt x="6576" y="1"/>
                  </a:moveTo>
                  <a:lnTo>
                    <a:pt x="0" y="3607"/>
                  </a:lnTo>
                  <a:lnTo>
                    <a:pt x="3607" y="5796"/>
                  </a:lnTo>
                  <a:lnTo>
                    <a:pt x="10183" y="2189"/>
                  </a:lnTo>
                  <a:lnTo>
                    <a:pt x="657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8"/>
            <p:cNvSpPr/>
            <p:nvPr/>
          </p:nvSpPr>
          <p:spPr>
            <a:xfrm>
              <a:off x="2305700" y="2555800"/>
              <a:ext cx="624150" cy="364150"/>
            </a:xfrm>
            <a:custGeom>
              <a:avLst/>
              <a:gdLst/>
              <a:ahLst/>
              <a:cxnLst/>
              <a:rect l="l" t="t" r="r" b="b"/>
              <a:pathLst>
                <a:path w="24966" h="14566" extrusionOk="0">
                  <a:moveTo>
                    <a:pt x="24965" y="1"/>
                  </a:moveTo>
                  <a:lnTo>
                    <a:pt x="20" y="13679"/>
                  </a:lnTo>
                  <a:lnTo>
                    <a:pt x="0" y="14565"/>
                  </a:lnTo>
                  <a:cubicBezTo>
                    <a:pt x="11" y="14565"/>
                    <a:pt x="21" y="14565"/>
                    <a:pt x="32" y="14565"/>
                  </a:cubicBezTo>
                  <a:cubicBezTo>
                    <a:pt x="255" y="14565"/>
                    <a:pt x="474" y="14509"/>
                    <a:pt x="669" y="14403"/>
                  </a:cubicBezTo>
                  <a:lnTo>
                    <a:pt x="24266" y="1465"/>
                  </a:lnTo>
                  <a:cubicBezTo>
                    <a:pt x="24683" y="1236"/>
                    <a:pt x="24947" y="801"/>
                    <a:pt x="24958" y="325"/>
                  </a:cubicBezTo>
                  <a:lnTo>
                    <a:pt x="24965"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8"/>
            <p:cNvSpPr/>
            <p:nvPr/>
          </p:nvSpPr>
          <p:spPr>
            <a:xfrm>
              <a:off x="2305700" y="2555800"/>
              <a:ext cx="624150" cy="364150"/>
            </a:xfrm>
            <a:custGeom>
              <a:avLst/>
              <a:gdLst/>
              <a:ahLst/>
              <a:cxnLst/>
              <a:rect l="l" t="t" r="r" b="b"/>
              <a:pathLst>
                <a:path w="24966" h="14566" extrusionOk="0">
                  <a:moveTo>
                    <a:pt x="24965" y="1"/>
                  </a:moveTo>
                  <a:lnTo>
                    <a:pt x="20" y="13679"/>
                  </a:lnTo>
                  <a:lnTo>
                    <a:pt x="0" y="14565"/>
                  </a:lnTo>
                  <a:cubicBezTo>
                    <a:pt x="11" y="14565"/>
                    <a:pt x="21" y="14565"/>
                    <a:pt x="32" y="14565"/>
                  </a:cubicBezTo>
                  <a:cubicBezTo>
                    <a:pt x="255" y="14565"/>
                    <a:pt x="474" y="14509"/>
                    <a:pt x="669" y="14403"/>
                  </a:cubicBezTo>
                  <a:lnTo>
                    <a:pt x="24266" y="1465"/>
                  </a:lnTo>
                  <a:cubicBezTo>
                    <a:pt x="24683" y="1236"/>
                    <a:pt x="24947" y="801"/>
                    <a:pt x="24958" y="325"/>
                  </a:cubicBezTo>
                  <a:lnTo>
                    <a:pt x="249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8"/>
            <p:cNvSpPr/>
            <p:nvPr/>
          </p:nvSpPr>
          <p:spPr>
            <a:xfrm>
              <a:off x="2305700" y="2555800"/>
              <a:ext cx="624150" cy="364150"/>
            </a:xfrm>
            <a:custGeom>
              <a:avLst/>
              <a:gdLst/>
              <a:ahLst/>
              <a:cxnLst/>
              <a:rect l="l" t="t" r="r" b="b"/>
              <a:pathLst>
                <a:path w="24966" h="14566" extrusionOk="0">
                  <a:moveTo>
                    <a:pt x="24965" y="1"/>
                  </a:moveTo>
                  <a:lnTo>
                    <a:pt x="20" y="13679"/>
                  </a:lnTo>
                  <a:lnTo>
                    <a:pt x="0" y="14565"/>
                  </a:lnTo>
                  <a:cubicBezTo>
                    <a:pt x="11" y="14565"/>
                    <a:pt x="21" y="14565"/>
                    <a:pt x="32" y="14565"/>
                  </a:cubicBezTo>
                  <a:cubicBezTo>
                    <a:pt x="255" y="14565"/>
                    <a:pt x="474" y="14509"/>
                    <a:pt x="669" y="14403"/>
                  </a:cubicBezTo>
                  <a:lnTo>
                    <a:pt x="24266" y="1465"/>
                  </a:lnTo>
                  <a:cubicBezTo>
                    <a:pt x="24683" y="1236"/>
                    <a:pt x="24947" y="801"/>
                    <a:pt x="24958" y="325"/>
                  </a:cubicBezTo>
                  <a:lnTo>
                    <a:pt x="2496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8"/>
            <p:cNvSpPr/>
            <p:nvPr/>
          </p:nvSpPr>
          <p:spPr>
            <a:xfrm>
              <a:off x="2315475" y="2139825"/>
              <a:ext cx="713925" cy="766075"/>
            </a:xfrm>
            <a:custGeom>
              <a:avLst/>
              <a:gdLst/>
              <a:ahLst/>
              <a:cxnLst/>
              <a:rect l="l" t="t" r="r" b="b"/>
              <a:pathLst>
                <a:path w="28557" h="30643" extrusionOk="0">
                  <a:moveTo>
                    <a:pt x="28105" y="1"/>
                  </a:moveTo>
                  <a:lnTo>
                    <a:pt x="3692" y="13390"/>
                  </a:lnTo>
                  <a:cubicBezTo>
                    <a:pt x="3387" y="13558"/>
                    <a:pt x="3173" y="13852"/>
                    <a:pt x="3106" y="14194"/>
                  </a:cubicBezTo>
                  <a:lnTo>
                    <a:pt x="1" y="30523"/>
                  </a:lnTo>
                  <a:cubicBezTo>
                    <a:pt x="194" y="30603"/>
                    <a:pt x="399" y="30643"/>
                    <a:pt x="604" y="30643"/>
                  </a:cubicBezTo>
                  <a:cubicBezTo>
                    <a:pt x="865" y="30643"/>
                    <a:pt x="1127" y="30577"/>
                    <a:pt x="1362" y="30448"/>
                  </a:cubicBezTo>
                  <a:lnTo>
                    <a:pt x="24855" y="17566"/>
                  </a:lnTo>
                  <a:cubicBezTo>
                    <a:pt x="25268" y="17340"/>
                    <a:pt x="25558" y="16942"/>
                    <a:pt x="25647" y="16480"/>
                  </a:cubicBezTo>
                  <a:lnTo>
                    <a:pt x="28520" y="1392"/>
                  </a:lnTo>
                  <a:cubicBezTo>
                    <a:pt x="28536" y="1306"/>
                    <a:pt x="28545" y="1220"/>
                    <a:pt x="28547" y="1133"/>
                  </a:cubicBezTo>
                  <a:cubicBezTo>
                    <a:pt x="28556" y="711"/>
                    <a:pt x="28397" y="304"/>
                    <a:pt x="28105"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8"/>
            <p:cNvSpPr/>
            <p:nvPr/>
          </p:nvSpPr>
          <p:spPr>
            <a:xfrm>
              <a:off x="2315475" y="2139825"/>
              <a:ext cx="713925" cy="766075"/>
            </a:xfrm>
            <a:custGeom>
              <a:avLst/>
              <a:gdLst/>
              <a:ahLst/>
              <a:cxnLst/>
              <a:rect l="l" t="t" r="r" b="b"/>
              <a:pathLst>
                <a:path w="28557" h="30643" extrusionOk="0">
                  <a:moveTo>
                    <a:pt x="28105" y="1"/>
                  </a:moveTo>
                  <a:lnTo>
                    <a:pt x="3692" y="13390"/>
                  </a:lnTo>
                  <a:cubicBezTo>
                    <a:pt x="3387" y="13558"/>
                    <a:pt x="3173" y="13852"/>
                    <a:pt x="3106" y="14194"/>
                  </a:cubicBezTo>
                  <a:lnTo>
                    <a:pt x="1" y="30523"/>
                  </a:lnTo>
                  <a:cubicBezTo>
                    <a:pt x="194" y="30603"/>
                    <a:pt x="399" y="30643"/>
                    <a:pt x="604" y="30643"/>
                  </a:cubicBezTo>
                  <a:cubicBezTo>
                    <a:pt x="865" y="30643"/>
                    <a:pt x="1127" y="30577"/>
                    <a:pt x="1362" y="30448"/>
                  </a:cubicBezTo>
                  <a:lnTo>
                    <a:pt x="24855" y="17566"/>
                  </a:lnTo>
                  <a:cubicBezTo>
                    <a:pt x="25268" y="17340"/>
                    <a:pt x="25558" y="16942"/>
                    <a:pt x="25647" y="16480"/>
                  </a:cubicBezTo>
                  <a:lnTo>
                    <a:pt x="28520" y="1392"/>
                  </a:lnTo>
                  <a:cubicBezTo>
                    <a:pt x="28536" y="1306"/>
                    <a:pt x="28545" y="1220"/>
                    <a:pt x="28547" y="1133"/>
                  </a:cubicBezTo>
                  <a:cubicBezTo>
                    <a:pt x="28556" y="711"/>
                    <a:pt x="28397" y="304"/>
                    <a:pt x="281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8"/>
            <p:cNvSpPr/>
            <p:nvPr/>
          </p:nvSpPr>
          <p:spPr>
            <a:xfrm>
              <a:off x="2306200" y="2133550"/>
              <a:ext cx="711925" cy="769350"/>
            </a:xfrm>
            <a:custGeom>
              <a:avLst/>
              <a:gdLst/>
              <a:ahLst/>
              <a:cxnLst/>
              <a:rect l="l" t="t" r="r" b="b"/>
              <a:pathLst>
                <a:path w="28477" h="30774" extrusionOk="0">
                  <a:moveTo>
                    <a:pt x="28160" y="0"/>
                  </a:moveTo>
                  <a:lnTo>
                    <a:pt x="3696" y="13413"/>
                  </a:lnTo>
                  <a:cubicBezTo>
                    <a:pt x="3391" y="13581"/>
                    <a:pt x="3177" y="13875"/>
                    <a:pt x="3112" y="14217"/>
                  </a:cubicBezTo>
                  <a:lnTo>
                    <a:pt x="0" y="30569"/>
                  </a:lnTo>
                  <a:lnTo>
                    <a:pt x="157" y="30664"/>
                  </a:lnTo>
                  <a:cubicBezTo>
                    <a:pt x="226" y="30706"/>
                    <a:pt x="297" y="30742"/>
                    <a:pt x="372" y="30774"/>
                  </a:cubicBezTo>
                  <a:lnTo>
                    <a:pt x="3477" y="14444"/>
                  </a:lnTo>
                  <a:cubicBezTo>
                    <a:pt x="3544" y="14103"/>
                    <a:pt x="3758" y="13809"/>
                    <a:pt x="4063" y="13641"/>
                  </a:cubicBezTo>
                  <a:lnTo>
                    <a:pt x="28476" y="252"/>
                  </a:lnTo>
                  <a:cubicBezTo>
                    <a:pt x="28381" y="155"/>
                    <a:pt x="28275" y="70"/>
                    <a:pt x="2816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8"/>
            <p:cNvSpPr/>
            <p:nvPr/>
          </p:nvSpPr>
          <p:spPr>
            <a:xfrm>
              <a:off x="2306200" y="2133550"/>
              <a:ext cx="711925" cy="769350"/>
            </a:xfrm>
            <a:custGeom>
              <a:avLst/>
              <a:gdLst/>
              <a:ahLst/>
              <a:cxnLst/>
              <a:rect l="l" t="t" r="r" b="b"/>
              <a:pathLst>
                <a:path w="28477" h="30774" extrusionOk="0">
                  <a:moveTo>
                    <a:pt x="28160" y="0"/>
                  </a:moveTo>
                  <a:lnTo>
                    <a:pt x="3696" y="13413"/>
                  </a:lnTo>
                  <a:cubicBezTo>
                    <a:pt x="3391" y="13581"/>
                    <a:pt x="3177" y="13875"/>
                    <a:pt x="3112" y="14217"/>
                  </a:cubicBezTo>
                  <a:lnTo>
                    <a:pt x="0" y="30569"/>
                  </a:lnTo>
                  <a:lnTo>
                    <a:pt x="157" y="30664"/>
                  </a:lnTo>
                  <a:cubicBezTo>
                    <a:pt x="226" y="30706"/>
                    <a:pt x="297" y="30742"/>
                    <a:pt x="372" y="30774"/>
                  </a:cubicBezTo>
                  <a:lnTo>
                    <a:pt x="3477" y="14444"/>
                  </a:lnTo>
                  <a:cubicBezTo>
                    <a:pt x="3544" y="14103"/>
                    <a:pt x="3758" y="13809"/>
                    <a:pt x="4063" y="13641"/>
                  </a:cubicBezTo>
                  <a:lnTo>
                    <a:pt x="28476" y="252"/>
                  </a:lnTo>
                  <a:cubicBezTo>
                    <a:pt x="28381" y="155"/>
                    <a:pt x="28275" y="70"/>
                    <a:pt x="281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8"/>
            <p:cNvSpPr/>
            <p:nvPr/>
          </p:nvSpPr>
          <p:spPr>
            <a:xfrm>
              <a:off x="2306200" y="2476600"/>
              <a:ext cx="92700" cy="426300"/>
            </a:xfrm>
            <a:custGeom>
              <a:avLst/>
              <a:gdLst/>
              <a:ahLst/>
              <a:cxnLst/>
              <a:rect l="l" t="t" r="r" b="b"/>
              <a:pathLst>
                <a:path w="3708" h="17052" extrusionOk="0">
                  <a:moveTo>
                    <a:pt x="3338" y="1"/>
                  </a:moveTo>
                  <a:cubicBezTo>
                    <a:pt x="3226" y="145"/>
                    <a:pt x="3148" y="315"/>
                    <a:pt x="3112" y="495"/>
                  </a:cubicBezTo>
                  <a:lnTo>
                    <a:pt x="0" y="16847"/>
                  </a:lnTo>
                  <a:lnTo>
                    <a:pt x="157" y="16942"/>
                  </a:lnTo>
                  <a:cubicBezTo>
                    <a:pt x="226" y="16984"/>
                    <a:pt x="297" y="17020"/>
                    <a:pt x="372" y="17052"/>
                  </a:cubicBezTo>
                  <a:lnTo>
                    <a:pt x="3477" y="722"/>
                  </a:lnTo>
                  <a:cubicBezTo>
                    <a:pt x="3513" y="541"/>
                    <a:pt x="3592" y="371"/>
                    <a:pt x="3707" y="227"/>
                  </a:cubicBezTo>
                  <a:lnTo>
                    <a:pt x="33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8"/>
            <p:cNvSpPr/>
            <p:nvPr/>
          </p:nvSpPr>
          <p:spPr>
            <a:xfrm>
              <a:off x="2646650" y="2478650"/>
              <a:ext cx="109125" cy="107475"/>
            </a:xfrm>
            <a:custGeom>
              <a:avLst/>
              <a:gdLst/>
              <a:ahLst/>
              <a:cxnLst/>
              <a:rect l="l" t="t" r="r" b="b"/>
              <a:pathLst>
                <a:path w="4365" h="4299" extrusionOk="0">
                  <a:moveTo>
                    <a:pt x="3556" y="1"/>
                  </a:moveTo>
                  <a:cubicBezTo>
                    <a:pt x="3276" y="1"/>
                    <a:pt x="2926" y="104"/>
                    <a:pt x="2531" y="321"/>
                  </a:cubicBezTo>
                  <a:cubicBezTo>
                    <a:pt x="1396" y="943"/>
                    <a:pt x="318" y="2266"/>
                    <a:pt x="127" y="3277"/>
                  </a:cubicBezTo>
                  <a:cubicBezTo>
                    <a:pt x="1" y="3936"/>
                    <a:pt x="282" y="4299"/>
                    <a:pt x="808" y="4299"/>
                  </a:cubicBezTo>
                  <a:cubicBezTo>
                    <a:pt x="1089" y="4299"/>
                    <a:pt x="1439" y="4196"/>
                    <a:pt x="1835" y="3979"/>
                  </a:cubicBezTo>
                  <a:cubicBezTo>
                    <a:pt x="2969" y="3356"/>
                    <a:pt x="4047" y="2033"/>
                    <a:pt x="4239" y="1022"/>
                  </a:cubicBezTo>
                  <a:cubicBezTo>
                    <a:pt x="4364" y="364"/>
                    <a:pt x="4083" y="1"/>
                    <a:pt x="355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8"/>
            <p:cNvSpPr/>
            <p:nvPr/>
          </p:nvSpPr>
          <p:spPr>
            <a:xfrm>
              <a:off x="1916150" y="2649800"/>
              <a:ext cx="319700" cy="151600"/>
            </a:xfrm>
            <a:custGeom>
              <a:avLst/>
              <a:gdLst/>
              <a:ahLst/>
              <a:cxnLst/>
              <a:rect l="l" t="t" r="r" b="b"/>
              <a:pathLst>
                <a:path w="12788" h="6064" extrusionOk="0">
                  <a:moveTo>
                    <a:pt x="996" y="0"/>
                  </a:moveTo>
                  <a:lnTo>
                    <a:pt x="996" y="0"/>
                  </a:lnTo>
                  <a:cubicBezTo>
                    <a:pt x="0" y="145"/>
                    <a:pt x="815" y="2642"/>
                    <a:pt x="1548" y="3775"/>
                  </a:cubicBezTo>
                  <a:cubicBezTo>
                    <a:pt x="2139" y="4688"/>
                    <a:pt x="5828" y="6064"/>
                    <a:pt x="6807" y="6064"/>
                  </a:cubicBezTo>
                  <a:cubicBezTo>
                    <a:pt x="7043" y="6064"/>
                    <a:pt x="7122" y="5984"/>
                    <a:pt x="6963" y="5799"/>
                  </a:cubicBezTo>
                  <a:cubicBezTo>
                    <a:pt x="6086" y="4778"/>
                    <a:pt x="6559" y="3556"/>
                    <a:pt x="7317" y="3214"/>
                  </a:cubicBezTo>
                  <a:cubicBezTo>
                    <a:pt x="7537" y="3115"/>
                    <a:pt x="7931" y="3099"/>
                    <a:pt x="8403" y="3099"/>
                  </a:cubicBezTo>
                  <a:cubicBezTo>
                    <a:pt x="8623" y="3099"/>
                    <a:pt x="8860" y="3103"/>
                    <a:pt x="9104" y="3103"/>
                  </a:cubicBezTo>
                  <a:cubicBezTo>
                    <a:pt x="10139" y="3103"/>
                    <a:pt x="11304" y="3042"/>
                    <a:pt x="11866" y="2399"/>
                  </a:cubicBezTo>
                  <a:cubicBezTo>
                    <a:pt x="12787" y="1343"/>
                    <a:pt x="12231" y="1029"/>
                    <a:pt x="10994" y="1029"/>
                  </a:cubicBezTo>
                  <a:cubicBezTo>
                    <a:pt x="10917" y="1029"/>
                    <a:pt x="10838" y="1030"/>
                    <a:pt x="10756" y="1033"/>
                  </a:cubicBezTo>
                  <a:cubicBezTo>
                    <a:pt x="10693" y="1034"/>
                    <a:pt x="10630" y="1035"/>
                    <a:pt x="10567" y="1035"/>
                  </a:cubicBezTo>
                  <a:cubicBezTo>
                    <a:pt x="9223" y="1035"/>
                    <a:pt x="7786" y="637"/>
                    <a:pt x="6120" y="435"/>
                  </a:cubicBezTo>
                  <a:cubicBezTo>
                    <a:pt x="5931" y="412"/>
                    <a:pt x="5739" y="402"/>
                    <a:pt x="5544" y="402"/>
                  </a:cubicBezTo>
                  <a:cubicBezTo>
                    <a:pt x="4663" y="402"/>
                    <a:pt x="3736" y="594"/>
                    <a:pt x="2881" y="594"/>
                  </a:cubicBezTo>
                  <a:cubicBezTo>
                    <a:pt x="2183" y="594"/>
                    <a:pt x="1533" y="466"/>
                    <a:pt x="996"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7" name="Google Shape;2677;p88">
            <a:hlinkClick r:id="rId3" action="ppaction://hlinksldjump"/>
          </p:cNvPr>
          <p:cNvSpPr/>
          <p:nvPr/>
        </p:nvSpPr>
        <p:spPr>
          <a:xfrm>
            <a:off x="77574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8">
            <a:hlinkClick r:id="" action="ppaction://noaction"/>
          </p:cNvPr>
          <p:cNvSpPr/>
          <p:nvPr/>
        </p:nvSpPr>
        <p:spPr>
          <a:xfrm rot="10800000">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682"/>
        <p:cNvGrpSpPr/>
        <p:nvPr/>
      </p:nvGrpSpPr>
      <p:grpSpPr>
        <a:xfrm>
          <a:off x="0" y="0"/>
          <a:ext cx="0" cy="0"/>
          <a:chOff x="0" y="0"/>
          <a:chExt cx="0" cy="0"/>
        </a:xfrm>
      </p:grpSpPr>
      <p:sp>
        <p:nvSpPr>
          <p:cNvPr id="2683" name="Google Shape;2683;p89">
            <a:hlinkClick r:id="rId3" action="ppaction://hlinksldjump"/>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9"/>
          <p:cNvSpPr txBox="1">
            <a:spLocks noGrp="1"/>
          </p:cNvSpPr>
          <p:nvPr>
            <p:ph type="title"/>
          </p:nvPr>
        </p:nvSpPr>
        <p:spPr>
          <a:xfrm>
            <a:off x="1080825" y="703000"/>
            <a:ext cx="3127800" cy="2210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EXCELENTE! EMPEZAMOS CON UNA BUENA ACTITUD</a:t>
            </a:r>
            <a:endParaRPr/>
          </a:p>
        </p:txBody>
      </p:sp>
      <p:grpSp>
        <p:nvGrpSpPr>
          <p:cNvPr id="2685" name="Google Shape;2685;p89"/>
          <p:cNvGrpSpPr/>
          <p:nvPr/>
        </p:nvGrpSpPr>
        <p:grpSpPr>
          <a:xfrm>
            <a:off x="4156171" y="470424"/>
            <a:ext cx="3866065" cy="4461728"/>
            <a:chOff x="1540200" y="238125"/>
            <a:chExt cx="4538700" cy="5238000"/>
          </a:xfrm>
        </p:grpSpPr>
        <p:sp>
          <p:nvSpPr>
            <p:cNvPr id="2686" name="Google Shape;2686;p89"/>
            <p:cNvSpPr/>
            <p:nvPr/>
          </p:nvSpPr>
          <p:spPr>
            <a:xfrm>
              <a:off x="1726150" y="3458500"/>
              <a:ext cx="4239300" cy="2017625"/>
            </a:xfrm>
            <a:custGeom>
              <a:avLst/>
              <a:gdLst/>
              <a:ahLst/>
              <a:cxnLst/>
              <a:rect l="l" t="t" r="r" b="b"/>
              <a:pathLst>
                <a:path w="169572" h="80705" extrusionOk="0">
                  <a:moveTo>
                    <a:pt x="84777" y="0"/>
                  </a:moveTo>
                  <a:cubicBezTo>
                    <a:pt x="65012" y="0"/>
                    <a:pt x="45247" y="3940"/>
                    <a:pt x="30165" y="11820"/>
                  </a:cubicBezTo>
                  <a:cubicBezTo>
                    <a:pt x="1" y="27582"/>
                    <a:pt x="10" y="53139"/>
                    <a:pt x="30165" y="68887"/>
                  </a:cubicBezTo>
                  <a:cubicBezTo>
                    <a:pt x="45248" y="76765"/>
                    <a:pt x="65016" y="80705"/>
                    <a:pt x="84784" y="80705"/>
                  </a:cubicBezTo>
                  <a:cubicBezTo>
                    <a:pt x="104552" y="80705"/>
                    <a:pt x="124319" y="76765"/>
                    <a:pt x="139401" y="68887"/>
                  </a:cubicBezTo>
                  <a:cubicBezTo>
                    <a:pt x="169567" y="53129"/>
                    <a:pt x="169571" y="27578"/>
                    <a:pt x="139401" y="11820"/>
                  </a:cubicBezTo>
                  <a:cubicBezTo>
                    <a:pt x="124315" y="3941"/>
                    <a:pt x="104546" y="0"/>
                    <a:pt x="8477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9"/>
            <p:cNvSpPr/>
            <p:nvPr/>
          </p:nvSpPr>
          <p:spPr>
            <a:xfrm>
              <a:off x="3245325" y="3817300"/>
              <a:ext cx="1216300" cy="528300"/>
            </a:xfrm>
            <a:custGeom>
              <a:avLst/>
              <a:gdLst/>
              <a:ahLst/>
              <a:cxnLst/>
              <a:rect l="l" t="t" r="r" b="b"/>
              <a:pathLst>
                <a:path w="48652" h="21132" extrusionOk="0">
                  <a:moveTo>
                    <a:pt x="24326" y="1"/>
                  </a:moveTo>
                  <a:cubicBezTo>
                    <a:pt x="18657" y="1"/>
                    <a:pt x="12988" y="1032"/>
                    <a:pt x="8659" y="3096"/>
                  </a:cubicBezTo>
                  <a:cubicBezTo>
                    <a:pt x="1" y="7226"/>
                    <a:pt x="5" y="13905"/>
                    <a:pt x="8659" y="18035"/>
                  </a:cubicBezTo>
                  <a:cubicBezTo>
                    <a:pt x="12986" y="20099"/>
                    <a:pt x="18658" y="21131"/>
                    <a:pt x="24329" y="21131"/>
                  </a:cubicBezTo>
                  <a:cubicBezTo>
                    <a:pt x="30000" y="21131"/>
                    <a:pt x="35671" y="20099"/>
                    <a:pt x="39997" y="18035"/>
                  </a:cubicBezTo>
                  <a:cubicBezTo>
                    <a:pt x="48637" y="13911"/>
                    <a:pt x="48651" y="7221"/>
                    <a:pt x="39997" y="3096"/>
                  </a:cubicBezTo>
                  <a:cubicBezTo>
                    <a:pt x="35669" y="1033"/>
                    <a:pt x="29998" y="1"/>
                    <a:pt x="24326"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9"/>
            <p:cNvSpPr/>
            <p:nvPr/>
          </p:nvSpPr>
          <p:spPr>
            <a:xfrm>
              <a:off x="4665825" y="4376600"/>
              <a:ext cx="904875" cy="392925"/>
            </a:xfrm>
            <a:custGeom>
              <a:avLst/>
              <a:gdLst/>
              <a:ahLst/>
              <a:cxnLst/>
              <a:rect l="l" t="t" r="r" b="b"/>
              <a:pathLst>
                <a:path w="36195" h="15717" extrusionOk="0">
                  <a:moveTo>
                    <a:pt x="18097" y="0"/>
                  </a:moveTo>
                  <a:cubicBezTo>
                    <a:pt x="13877" y="0"/>
                    <a:pt x="9657" y="767"/>
                    <a:pt x="6438" y="2300"/>
                  </a:cubicBezTo>
                  <a:cubicBezTo>
                    <a:pt x="0" y="5368"/>
                    <a:pt x="1" y="10345"/>
                    <a:pt x="6438" y="13413"/>
                  </a:cubicBezTo>
                  <a:cubicBezTo>
                    <a:pt x="9657" y="14949"/>
                    <a:pt x="13877" y="15716"/>
                    <a:pt x="18097" y="15716"/>
                  </a:cubicBezTo>
                  <a:cubicBezTo>
                    <a:pt x="22317" y="15716"/>
                    <a:pt x="26537" y="14949"/>
                    <a:pt x="29756" y="13413"/>
                  </a:cubicBezTo>
                  <a:cubicBezTo>
                    <a:pt x="36194" y="10340"/>
                    <a:pt x="36194" y="5368"/>
                    <a:pt x="29756" y="2300"/>
                  </a:cubicBezTo>
                  <a:cubicBezTo>
                    <a:pt x="26537" y="767"/>
                    <a:pt x="22317" y="0"/>
                    <a:pt x="1809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9"/>
            <p:cNvSpPr/>
            <p:nvPr/>
          </p:nvSpPr>
          <p:spPr>
            <a:xfrm>
              <a:off x="2116250" y="4396400"/>
              <a:ext cx="887075" cy="385300"/>
            </a:xfrm>
            <a:custGeom>
              <a:avLst/>
              <a:gdLst/>
              <a:ahLst/>
              <a:cxnLst/>
              <a:rect l="l" t="t" r="r" b="b"/>
              <a:pathLst>
                <a:path w="35483" h="15412" extrusionOk="0">
                  <a:moveTo>
                    <a:pt x="17746" y="1"/>
                  </a:moveTo>
                  <a:cubicBezTo>
                    <a:pt x="13608" y="1"/>
                    <a:pt x="9470" y="754"/>
                    <a:pt x="6313" y="2258"/>
                  </a:cubicBezTo>
                  <a:cubicBezTo>
                    <a:pt x="0" y="5266"/>
                    <a:pt x="0" y="10148"/>
                    <a:pt x="6313" y="13155"/>
                  </a:cubicBezTo>
                  <a:cubicBezTo>
                    <a:pt x="9469" y="14659"/>
                    <a:pt x="13605" y="15411"/>
                    <a:pt x="17741" y="15411"/>
                  </a:cubicBezTo>
                  <a:cubicBezTo>
                    <a:pt x="21877" y="15411"/>
                    <a:pt x="26014" y="14659"/>
                    <a:pt x="29170" y="13155"/>
                  </a:cubicBezTo>
                  <a:cubicBezTo>
                    <a:pt x="35482" y="10148"/>
                    <a:pt x="35481" y="5270"/>
                    <a:pt x="29170" y="2258"/>
                  </a:cubicBezTo>
                  <a:cubicBezTo>
                    <a:pt x="26015" y="753"/>
                    <a:pt x="21881" y="1"/>
                    <a:pt x="17746"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9"/>
            <p:cNvSpPr/>
            <p:nvPr/>
          </p:nvSpPr>
          <p:spPr>
            <a:xfrm>
              <a:off x="5459175" y="934275"/>
              <a:ext cx="619725" cy="590350"/>
            </a:xfrm>
            <a:custGeom>
              <a:avLst/>
              <a:gdLst/>
              <a:ahLst/>
              <a:cxnLst/>
              <a:rect l="l" t="t" r="r" b="b"/>
              <a:pathLst>
                <a:path w="24789" h="23614" extrusionOk="0">
                  <a:moveTo>
                    <a:pt x="6749" y="1"/>
                  </a:moveTo>
                  <a:cubicBezTo>
                    <a:pt x="5215" y="1"/>
                    <a:pt x="4111" y="1025"/>
                    <a:pt x="4111" y="3101"/>
                  </a:cubicBezTo>
                  <a:lnTo>
                    <a:pt x="4111" y="7035"/>
                  </a:lnTo>
                  <a:lnTo>
                    <a:pt x="2328" y="6345"/>
                  </a:lnTo>
                  <a:cubicBezTo>
                    <a:pt x="1955" y="6131"/>
                    <a:pt x="1603" y="6030"/>
                    <a:pt x="1290" y="6030"/>
                  </a:cubicBezTo>
                  <a:cubicBezTo>
                    <a:pt x="530" y="6030"/>
                    <a:pt x="7" y="6628"/>
                    <a:pt x="1" y="7653"/>
                  </a:cubicBezTo>
                  <a:cubicBezTo>
                    <a:pt x="94" y="9283"/>
                    <a:pt x="957" y="10773"/>
                    <a:pt x="2328" y="11661"/>
                  </a:cubicBezTo>
                  <a:lnTo>
                    <a:pt x="22461" y="23298"/>
                  </a:lnTo>
                  <a:cubicBezTo>
                    <a:pt x="22836" y="23512"/>
                    <a:pt x="23189" y="23614"/>
                    <a:pt x="23502" y="23614"/>
                  </a:cubicBezTo>
                  <a:cubicBezTo>
                    <a:pt x="24266" y="23614"/>
                    <a:pt x="24789" y="23009"/>
                    <a:pt x="24789" y="21958"/>
                  </a:cubicBezTo>
                  <a:cubicBezTo>
                    <a:pt x="24698" y="20326"/>
                    <a:pt x="23833" y="18835"/>
                    <a:pt x="22461" y="17945"/>
                  </a:cubicBezTo>
                  <a:lnTo>
                    <a:pt x="19976" y="16512"/>
                  </a:lnTo>
                  <a:lnTo>
                    <a:pt x="19976" y="16251"/>
                  </a:lnTo>
                  <a:cubicBezTo>
                    <a:pt x="19841" y="13775"/>
                    <a:pt x="18533" y="11512"/>
                    <a:pt x="16457" y="10157"/>
                  </a:cubicBezTo>
                  <a:cubicBezTo>
                    <a:pt x="16013" y="9851"/>
                    <a:pt x="15491" y="9692"/>
                    <a:pt x="14964" y="9692"/>
                  </a:cubicBezTo>
                  <a:cubicBezTo>
                    <a:pt x="14704" y="9692"/>
                    <a:pt x="14443" y="9730"/>
                    <a:pt x="14189" y="9808"/>
                  </a:cubicBezTo>
                  <a:lnTo>
                    <a:pt x="14189" y="9236"/>
                  </a:lnTo>
                  <a:cubicBezTo>
                    <a:pt x="14189" y="6122"/>
                    <a:pt x="12002" y="2328"/>
                    <a:pt x="9302" y="773"/>
                  </a:cubicBezTo>
                  <a:cubicBezTo>
                    <a:pt x="8399" y="259"/>
                    <a:pt x="7519" y="1"/>
                    <a:pt x="674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9"/>
            <p:cNvSpPr/>
            <p:nvPr/>
          </p:nvSpPr>
          <p:spPr>
            <a:xfrm>
              <a:off x="1540200" y="1033775"/>
              <a:ext cx="651125" cy="491425"/>
            </a:xfrm>
            <a:custGeom>
              <a:avLst/>
              <a:gdLst/>
              <a:ahLst/>
              <a:cxnLst/>
              <a:rect l="l" t="t" r="r" b="b"/>
              <a:pathLst>
                <a:path w="26045" h="19657" extrusionOk="0">
                  <a:moveTo>
                    <a:pt x="12061" y="1"/>
                  </a:moveTo>
                  <a:cubicBezTo>
                    <a:pt x="11393" y="1"/>
                    <a:pt x="10639" y="219"/>
                    <a:pt x="9841" y="681"/>
                  </a:cubicBezTo>
                  <a:cubicBezTo>
                    <a:pt x="7085" y="2268"/>
                    <a:pt x="4856" y="6132"/>
                    <a:pt x="4856" y="9312"/>
                  </a:cubicBezTo>
                  <a:lnTo>
                    <a:pt x="4856" y="11095"/>
                  </a:lnTo>
                  <a:cubicBezTo>
                    <a:pt x="4837" y="11808"/>
                    <a:pt x="4982" y="12516"/>
                    <a:pt x="5279" y="13166"/>
                  </a:cubicBezTo>
                  <a:lnTo>
                    <a:pt x="1862" y="15140"/>
                  </a:lnTo>
                  <a:cubicBezTo>
                    <a:pt x="766" y="15847"/>
                    <a:pt x="75" y="17035"/>
                    <a:pt x="0" y="18337"/>
                  </a:cubicBezTo>
                  <a:cubicBezTo>
                    <a:pt x="0" y="19173"/>
                    <a:pt x="417" y="19657"/>
                    <a:pt x="1028" y="19657"/>
                  </a:cubicBezTo>
                  <a:cubicBezTo>
                    <a:pt x="1278" y="19657"/>
                    <a:pt x="1562" y="19575"/>
                    <a:pt x="1862" y="19403"/>
                  </a:cubicBezTo>
                  <a:lnTo>
                    <a:pt x="24184" y="6518"/>
                  </a:lnTo>
                  <a:cubicBezTo>
                    <a:pt x="25278" y="5810"/>
                    <a:pt x="25970" y="4622"/>
                    <a:pt x="26045" y="3320"/>
                  </a:cubicBezTo>
                  <a:cubicBezTo>
                    <a:pt x="26032" y="2484"/>
                    <a:pt x="25610" y="1999"/>
                    <a:pt x="25002" y="1999"/>
                  </a:cubicBezTo>
                  <a:cubicBezTo>
                    <a:pt x="24754" y="1999"/>
                    <a:pt x="24474" y="2080"/>
                    <a:pt x="24179" y="2250"/>
                  </a:cubicBezTo>
                  <a:lnTo>
                    <a:pt x="20058" y="4628"/>
                  </a:lnTo>
                  <a:cubicBezTo>
                    <a:pt x="20083" y="4448"/>
                    <a:pt x="20096" y="4266"/>
                    <a:pt x="20096" y="4084"/>
                  </a:cubicBezTo>
                  <a:lnTo>
                    <a:pt x="20096" y="2892"/>
                  </a:lnTo>
                  <a:cubicBezTo>
                    <a:pt x="20096" y="1386"/>
                    <a:pt x="19344" y="515"/>
                    <a:pt x="18250" y="515"/>
                  </a:cubicBezTo>
                  <a:cubicBezTo>
                    <a:pt x="17802" y="515"/>
                    <a:pt x="17297" y="661"/>
                    <a:pt x="16763" y="970"/>
                  </a:cubicBezTo>
                  <a:cubicBezTo>
                    <a:pt x="15971" y="1455"/>
                    <a:pt x="15296" y="2106"/>
                    <a:pt x="14779" y="2878"/>
                  </a:cubicBezTo>
                  <a:cubicBezTo>
                    <a:pt x="14572" y="1045"/>
                    <a:pt x="13521" y="1"/>
                    <a:pt x="1206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9"/>
            <p:cNvSpPr/>
            <p:nvPr/>
          </p:nvSpPr>
          <p:spPr>
            <a:xfrm>
              <a:off x="4385250" y="1771275"/>
              <a:ext cx="256525" cy="256500"/>
            </a:xfrm>
            <a:custGeom>
              <a:avLst/>
              <a:gdLst/>
              <a:ahLst/>
              <a:cxnLst/>
              <a:rect l="l" t="t" r="r" b="b"/>
              <a:pathLst>
                <a:path w="10261" h="10260" extrusionOk="0">
                  <a:moveTo>
                    <a:pt x="5130" y="0"/>
                  </a:moveTo>
                  <a:cubicBezTo>
                    <a:pt x="2298" y="0"/>
                    <a:pt x="1" y="2298"/>
                    <a:pt x="1" y="5130"/>
                  </a:cubicBezTo>
                  <a:cubicBezTo>
                    <a:pt x="1" y="7964"/>
                    <a:pt x="2298" y="10259"/>
                    <a:pt x="5130" y="10259"/>
                  </a:cubicBezTo>
                  <a:cubicBezTo>
                    <a:pt x="7964" y="10259"/>
                    <a:pt x="10261" y="7964"/>
                    <a:pt x="10261" y="5130"/>
                  </a:cubicBezTo>
                  <a:cubicBezTo>
                    <a:pt x="10261" y="2298"/>
                    <a:pt x="7964" y="0"/>
                    <a:pt x="51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9"/>
            <p:cNvSpPr/>
            <p:nvPr/>
          </p:nvSpPr>
          <p:spPr>
            <a:xfrm>
              <a:off x="3520800" y="1944200"/>
              <a:ext cx="376150" cy="376175"/>
            </a:xfrm>
            <a:custGeom>
              <a:avLst/>
              <a:gdLst/>
              <a:ahLst/>
              <a:cxnLst/>
              <a:rect l="l" t="t" r="r" b="b"/>
              <a:pathLst>
                <a:path w="15046" h="15047" extrusionOk="0">
                  <a:moveTo>
                    <a:pt x="7523" y="1"/>
                  </a:moveTo>
                  <a:cubicBezTo>
                    <a:pt x="5528" y="1"/>
                    <a:pt x="3615" y="793"/>
                    <a:pt x="2203" y="2204"/>
                  </a:cubicBezTo>
                  <a:cubicBezTo>
                    <a:pt x="793" y="3615"/>
                    <a:pt x="0" y="5529"/>
                    <a:pt x="0" y="7523"/>
                  </a:cubicBezTo>
                  <a:cubicBezTo>
                    <a:pt x="0" y="9518"/>
                    <a:pt x="793" y="11431"/>
                    <a:pt x="2203" y="12843"/>
                  </a:cubicBezTo>
                  <a:cubicBezTo>
                    <a:pt x="3615" y="14254"/>
                    <a:pt x="5528" y="15046"/>
                    <a:pt x="7523" y="15046"/>
                  </a:cubicBezTo>
                  <a:cubicBezTo>
                    <a:pt x="9518" y="15046"/>
                    <a:pt x="11432" y="14254"/>
                    <a:pt x="12843" y="12843"/>
                  </a:cubicBezTo>
                  <a:cubicBezTo>
                    <a:pt x="14253" y="11431"/>
                    <a:pt x="15046" y="9518"/>
                    <a:pt x="15046" y="7523"/>
                  </a:cubicBezTo>
                  <a:cubicBezTo>
                    <a:pt x="15046" y="5529"/>
                    <a:pt x="14253" y="3615"/>
                    <a:pt x="12843" y="2204"/>
                  </a:cubicBezTo>
                  <a:cubicBezTo>
                    <a:pt x="11432" y="793"/>
                    <a:pt x="9518" y="1"/>
                    <a:pt x="7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9"/>
            <p:cNvSpPr/>
            <p:nvPr/>
          </p:nvSpPr>
          <p:spPr>
            <a:xfrm>
              <a:off x="2906225" y="1458250"/>
              <a:ext cx="589125" cy="589150"/>
            </a:xfrm>
            <a:custGeom>
              <a:avLst/>
              <a:gdLst/>
              <a:ahLst/>
              <a:cxnLst/>
              <a:rect l="l" t="t" r="r" b="b"/>
              <a:pathLst>
                <a:path w="23565" h="23566" extrusionOk="0">
                  <a:moveTo>
                    <a:pt x="11782" y="1"/>
                  </a:moveTo>
                  <a:cubicBezTo>
                    <a:pt x="8657" y="1"/>
                    <a:pt x="5661" y="1242"/>
                    <a:pt x="3451" y="3452"/>
                  </a:cubicBezTo>
                  <a:cubicBezTo>
                    <a:pt x="1242" y="5662"/>
                    <a:pt x="0" y="8659"/>
                    <a:pt x="0" y="11783"/>
                  </a:cubicBezTo>
                  <a:cubicBezTo>
                    <a:pt x="0" y="14908"/>
                    <a:pt x="1242" y="17905"/>
                    <a:pt x="3451" y="20114"/>
                  </a:cubicBezTo>
                  <a:cubicBezTo>
                    <a:pt x="5661" y="22324"/>
                    <a:pt x="8657" y="23565"/>
                    <a:pt x="11782" y="23565"/>
                  </a:cubicBezTo>
                  <a:cubicBezTo>
                    <a:pt x="14908" y="23565"/>
                    <a:pt x="17904" y="22324"/>
                    <a:pt x="20114" y="20114"/>
                  </a:cubicBezTo>
                  <a:cubicBezTo>
                    <a:pt x="22323" y="17905"/>
                    <a:pt x="23565" y="14908"/>
                    <a:pt x="23565" y="11783"/>
                  </a:cubicBezTo>
                  <a:cubicBezTo>
                    <a:pt x="23565" y="8659"/>
                    <a:pt x="22323" y="5662"/>
                    <a:pt x="20114" y="3452"/>
                  </a:cubicBezTo>
                  <a:cubicBezTo>
                    <a:pt x="17904" y="1242"/>
                    <a:pt x="14908" y="1"/>
                    <a:pt x="117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9"/>
            <p:cNvSpPr/>
            <p:nvPr/>
          </p:nvSpPr>
          <p:spPr>
            <a:xfrm>
              <a:off x="3329025" y="1093375"/>
              <a:ext cx="391725" cy="391725"/>
            </a:xfrm>
            <a:custGeom>
              <a:avLst/>
              <a:gdLst/>
              <a:ahLst/>
              <a:cxnLst/>
              <a:rect l="l" t="t" r="r" b="b"/>
              <a:pathLst>
                <a:path w="15669" h="15669" extrusionOk="0">
                  <a:moveTo>
                    <a:pt x="7834" y="1"/>
                  </a:moveTo>
                  <a:cubicBezTo>
                    <a:pt x="5757" y="1"/>
                    <a:pt x="3765" y="826"/>
                    <a:pt x="2295" y="2295"/>
                  </a:cubicBezTo>
                  <a:cubicBezTo>
                    <a:pt x="826" y="3765"/>
                    <a:pt x="0" y="5757"/>
                    <a:pt x="0" y="7835"/>
                  </a:cubicBezTo>
                  <a:cubicBezTo>
                    <a:pt x="0" y="9913"/>
                    <a:pt x="826" y="11906"/>
                    <a:pt x="2295" y="13375"/>
                  </a:cubicBezTo>
                  <a:cubicBezTo>
                    <a:pt x="3765" y="14843"/>
                    <a:pt x="5757" y="15669"/>
                    <a:pt x="7834" y="15669"/>
                  </a:cubicBezTo>
                  <a:cubicBezTo>
                    <a:pt x="9913" y="15669"/>
                    <a:pt x="11905" y="14843"/>
                    <a:pt x="13375" y="13375"/>
                  </a:cubicBezTo>
                  <a:cubicBezTo>
                    <a:pt x="14843" y="11906"/>
                    <a:pt x="15668" y="9913"/>
                    <a:pt x="15668" y="7835"/>
                  </a:cubicBezTo>
                  <a:cubicBezTo>
                    <a:pt x="15668" y="5757"/>
                    <a:pt x="14843" y="3765"/>
                    <a:pt x="13375" y="2295"/>
                  </a:cubicBezTo>
                  <a:cubicBezTo>
                    <a:pt x="11905" y="826"/>
                    <a:pt x="9913" y="1"/>
                    <a:pt x="7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9"/>
            <p:cNvSpPr/>
            <p:nvPr/>
          </p:nvSpPr>
          <p:spPr>
            <a:xfrm>
              <a:off x="3851650" y="845025"/>
              <a:ext cx="528850" cy="528825"/>
            </a:xfrm>
            <a:custGeom>
              <a:avLst/>
              <a:gdLst/>
              <a:ahLst/>
              <a:cxnLst/>
              <a:rect l="l" t="t" r="r" b="b"/>
              <a:pathLst>
                <a:path w="21154" h="21153" extrusionOk="0">
                  <a:moveTo>
                    <a:pt x="10578" y="1"/>
                  </a:moveTo>
                  <a:cubicBezTo>
                    <a:pt x="7772" y="1"/>
                    <a:pt x="5082" y="1115"/>
                    <a:pt x="3099" y="3098"/>
                  </a:cubicBezTo>
                  <a:cubicBezTo>
                    <a:pt x="1116" y="5081"/>
                    <a:pt x="1" y="7771"/>
                    <a:pt x="1" y="10577"/>
                  </a:cubicBezTo>
                  <a:cubicBezTo>
                    <a:pt x="1" y="13382"/>
                    <a:pt x="1116" y="16072"/>
                    <a:pt x="3099" y="18055"/>
                  </a:cubicBezTo>
                  <a:cubicBezTo>
                    <a:pt x="5082" y="20039"/>
                    <a:pt x="7772" y="21153"/>
                    <a:pt x="10578" y="21153"/>
                  </a:cubicBezTo>
                  <a:cubicBezTo>
                    <a:pt x="13383" y="21153"/>
                    <a:pt x="16073" y="20039"/>
                    <a:pt x="18056" y="18055"/>
                  </a:cubicBezTo>
                  <a:cubicBezTo>
                    <a:pt x="20040" y="16072"/>
                    <a:pt x="21154" y="13382"/>
                    <a:pt x="21154" y="10577"/>
                  </a:cubicBezTo>
                  <a:cubicBezTo>
                    <a:pt x="21154" y="7771"/>
                    <a:pt x="20040" y="5081"/>
                    <a:pt x="18056" y="3098"/>
                  </a:cubicBezTo>
                  <a:cubicBezTo>
                    <a:pt x="16073" y="1115"/>
                    <a:pt x="13383" y="1"/>
                    <a:pt x="10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9"/>
            <p:cNvSpPr/>
            <p:nvPr/>
          </p:nvSpPr>
          <p:spPr>
            <a:xfrm>
              <a:off x="3582775" y="2211800"/>
              <a:ext cx="645325" cy="1887125"/>
            </a:xfrm>
            <a:custGeom>
              <a:avLst/>
              <a:gdLst/>
              <a:ahLst/>
              <a:cxnLst/>
              <a:rect l="l" t="t" r="r" b="b"/>
              <a:pathLst>
                <a:path w="25813" h="75485" extrusionOk="0">
                  <a:moveTo>
                    <a:pt x="10765" y="0"/>
                  </a:moveTo>
                  <a:cubicBezTo>
                    <a:pt x="10242" y="0"/>
                    <a:pt x="9719" y="121"/>
                    <a:pt x="9239" y="363"/>
                  </a:cubicBezTo>
                  <a:cubicBezTo>
                    <a:pt x="8883" y="521"/>
                    <a:pt x="8641" y="860"/>
                    <a:pt x="8606" y="1248"/>
                  </a:cubicBezTo>
                  <a:lnTo>
                    <a:pt x="8205" y="16675"/>
                  </a:lnTo>
                  <a:cubicBezTo>
                    <a:pt x="8178" y="17744"/>
                    <a:pt x="7809" y="18447"/>
                    <a:pt x="7328" y="18447"/>
                  </a:cubicBezTo>
                  <a:cubicBezTo>
                    <a:pt x="7232" y="18447"/>
                    <a:pt x="7131" y="18419"/>
                    <a:pt x="7028" y="18360"/>
                  </a:cubicBezTo>
                  <a:lnTo>
                    <a:pt x="5910" y="17713"/>
                  </a:lnTo>
                  <a:cubicBezTo>
                    <a:pt x="4811" y="17081"/>
                    <a:pt x="4009" y="16037"/>
                    <a:pt x="3685" y="14812"/>
                  </a:cubicBezTo>
                  <a:lnTo>
                    <a:pt x="2432" y="10155"/>
                  </a:lnTo>
                  <a:cubicBezTo>
                    <a:pt x="2300" y="9625"/>
                    <a:pt x="1824" y="9271"/>
                    <a:pt x="1302" y="9271"/>
                  </a:cubicBezTo>
                  <a:cubicBezTo>
                    <a:pt x="1203" y="9271"/>
                    <a:pt x="1101" y="9284"/>
                    <a:pt x="1000" y="9311"/>
                  </a:cubicBezTo>
                  <a:cubicBezTo>
                    <a:pt x="371" y="9478"/>
                    <a:pt x="1" y="10130"/>
                    <a:pt x="180" y="10758"/>
                  </a:cubicBezTo>
                  <a:lnTo>
                    <a:pt x="1432" y="15413"/>
                  </a:lnTo>
                  <a:cubicBezTo>
                    <a:pt x="1917" y="17233"/>
                    <a:pt x="3108" y="18785"/>
                    <a:pt x="4742" y="19724"/>
                  </a:cubicBezTo>
                  <a:lnTo>
                    <a:pt x="6408" y="20687"/>
                  </a:lnTo>
                  <a:cubicBezTo>
                    <a:pt x="7339" y="21218"/>
                    <a:pt x="8046" y="22689"/>
                    <a:pt x="8015" y="23974"/>
                  </a:cubicBezTo>
                  <a:lnTo>
                    <a:pt x="6743" y="73169"/>
                  </a:lnTo>
                  <a:cubicBezTo>
                    <a:pt x="6743" y="73760"/>
                    <a:pt x="7134" y="74356"/>
                    <a:pt x="7916" y="74807"/>
                  </a:cubicBezTo>
                  <a:cubicBezTo>
                    <a:pt x="8808" y="75258"/>
                    <a:pt x="9781" y="75484"/>
                    <a:pt x="10754" y="75484"/>
                  </a:cubicBezTo>
                  <a:cubicBezTo>
                    <a:pt x="11727" y="75484"/>
                    <a:pt x="12699" y="75258"/>
                    <a:pt x="13591" y="74807"/>
                  </a:cubicBezTo>
                  <a:cubicBezTo>
                    <a:pt x="14374" y="74341"/>
                    <a:pt x="14769" y="73760"/>
                    <a:pt x="14764" y="73164"/>
                  </a:cubicBezTo>
                  <a:lnTo>
                    <a:pt x="13294" y="16040"/>
                  </a:lnTo>
                  <a:cubicBezTo>
                    <a:pt x="13267" y="14997"/>
                    <a:pt x="13615" y="14328"/>
                    <a:pt x="14118" y="14328"/>
                  </a:cubicBezTo>
                  <a:cubicBezTo>
                    <a:pt x="14234" y="14328"/>
                    <a:pt x="14359" y="14364"/>
                    <a:pt x="14489" y="14439"/>
                  </a:cubicBezTo>
                  <a:lnTo>
                    <a:pt x="15741" y="15165"/>
                  </a:lnTo>
                  <a:cubicBezTo>
                    <a:pt x="16656" y="15695"/>
                    <a:pt x="17658" y="15948"/>
                    <a:pt x="18646" y="15948"/>
                  </a:cubicBezTo>
                  <a:cubicBezTo>
                    <a:pt x="20586" y="15948"/>
                    <a:pt x="22477" y="14975"/>
                    <a:pt x="23575" y="13214"/>
                  </a:cubicBezTo>
                  <a:lnTo>
                    <a:pt x="25475" y="10175"/>
                  </a:lnTo>
                  <a:cubicBezTo>
                    <a:pt x="25812" y="9630"/>
                    <a:pt x="25646" y="8915"/>
                    <a:pt x="25102" y="8575"/>
                  </a:cubicBezTo>
                  <a:cubicBezTo>
                    <a:pt x="24911" y="8455"/>
                    <a:pt x="24698" y="8398"/>
                    <a:pt x="24487" y="8398"/>
                  </a:cubicBezTo>
                  <a:cubicBezTo>
                    <a:pt x="24101" y="8398"/>
                    <a:pt x="23723" y="8591"/>
                    <a:pt x="23502" y="8942"/>
                  </a:cubicBezTo>
                  <a:lnTo>
                    <a:pt x="21602" y="11981"/>
                  </a:lnTo>
                  <a:cubicBezTo>
                    <a:pt x="20945" y="13037"/>
                    <a:pt x="19811" y="13620"/>
                    <a:pt x="18648" y="13620"/>
                  </a:cubicBezTo>
                  <a:cubicBezTo>
                    <a:pt x="18055" y="13620"/>
                    <a:pt x="17454" y="13468"/>
                    <a:pt x="16905" y="13150"/>
                  </a:cubicBezTo>
                  <a:lnTo>
                    <a:pt x="15044" y="12070"/>
                  </a:lnTo>
                  <a:cubicBezTo>
                    <a:pt x="13909" y="11292"/>
                    <a:pt x="13199" y="10035"/>
                    <a:pt x="13116" y="8663"/>
                  </a:cubicBezTo>
                  <a:lnTo>
                    <a:pt x="12926" y="1248"/>
                  </a:lnTo>
                  <a:cubicBezTo>
                    <a:pt x="12886" y="861"/>
                    <a:pt x="12645" y="525"/>
                    <a:pt x="12293" y="363"/>
                  </a:cubicBezTo>
                  <a:cubicBezTo>
                    <a:pt x="11812" y="121"/>
                    <a:pt x="11289" y="0"/>
                    <a:pt x="10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9"/>
            <p:cNvSpPr/>
            <p:nvPr/>
          </p:nvSpPr>
          <p:spPr>
            <a:xfrm>
              <a:off x="4108000" y="613550"/>
              <a:ext cx="893100" cy="893100"/>
            </a:xfrm>
            <a:custGeom>
              <a:avLst/>
              <a:gdLst/>
              <a:ahLst/>
              <a:cxnLst/>
              <a:rect l="l" t="t" r="r" b="b"/>
              <a:pathLst>
                <a:path w="35724" h="35724" extrusionOk="0">
                  <a:moveTo>
                    <a:pt x="17862" y="0"/>
                  </a:moveTo>
                  <a:cubicBezTo>
                    <a:pt x="13125" y="0"/>
                    <a:pt x="8582" y="1882"/>
                    <a:pt x="5232" y="5232"/>
                  </a:cubicBezTo>
                  <a:cubicBezTo>
                    <a:pt x="1882" y="8580"/>
                    <a:pt x="1" y="13125"/>
                    <a:pt x="1" y="17861"/>
                  </a:cubicBezTo>
                  <a:cubicBezTo>
                    <a:pt x="1" y="22598"/>
                    <a:pt x="1882" y="27142"/>
                    <a:pt x="5232" y="30491"/>
                  </a:cubicBezTo>
                  <a:cubicBezTo>
                    <a:pt x="8582" y="33841"/>
                    <a:pt x="13125" y="35723"/>
                    <a:pt x="17862" y="35723"/>
                  </a:cubicBezTo>
                  <a:cubicBezTo>
                    <a:pt x="22600" y="35723"/>
                    <a:pt x="27143" y="33841"/>
                    <a:pt x="30492" y="30491"/>
                  </a:cubicBezTo>
                  <a:cubicBezTo>
                    <a:pt x="33842" y="27142"/>
                    <a:pt x="35724" y="22598"/>
                    <a:pt x="35724" y="17861"/>
                  </a:cubicBezTo>
                  <a:cubicBezTo>
                    <a:pt x="35724" y="13125"/>
                    <a:pt x="33842" y="8580"/>
                    <a:pt x="30492" y="5232"/>
                  </a:cubicBezTo>
                  <a:cubicBezTo>
                    <a:pt x="27143" y="1882"/>
                    <a:pt x="22600" y="0"/>
                    <a:pt x="178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9"/>
            <p:cNvSpPr/>
            <p:nvPr/>
          </p:nvSpPr>
          <p:spPr>
            <a:xfrm>
              <a:off x="4108075" y="826525"/>
              <a:ext cx="893475" cy="681500"/>
            </a:xfrm>
            <a:custGeom>
              <a:avLst/>
              <a:gdLst/>
              <a:ahLst/>
              <a:cxnLst/>
              <a:rect l="l" t="t" r="r" b="b"/>
              <a:pathLst>
                <a:path w="35739" h="27260" extrusionOk="0">
                  <a:moveTo>
                    <a:pt x="2676" y="0"/>
                  </a:moveTo>
                  <a:cubicBezTo>
                    <a:pt x="925" y="2830"/>
                    <a:pt x="0" y="6092"/>
                    <a:pt x="4" y="9420"/>
                  </a:cubicBezTo>
                  <a:cubicBezTo>
                    <a:pt x="16" y="19277"/>
                    <a:pt x="8012" y="27260"/>
                    <a:pt x="17866" y="27260"/>
                  </a:cubicBezTo>
                  <a:cubicBezTo>
                    <a:pt x="17873" y="27260"/>
                    <a:pt x="17880" y="27260"/>
                    <a:pt x="17887" y="27260"/>
                  </a:cubicBezTo>
                  <a:cubicBezTo>
                    <a:pt x="27752" y="27247"/>
                    <a:pt x="35739" y="19240"/>
                    <a:pt x="35727" y="9376"/>
                  </a:cubicBezTo>
                  <a:lnTo>
                    <a:pt x="35727" y="9240"/>
                  </a:lnTo>
                  <a:cubicBezTo>
                    <a:pt x="33168" y="16054"/>
                    <a:pt x="26672" y="20411"/>
                    <a:pt x="19613" y="20411"/>
                  </a:cubicBezTo>
                  <a:cubicBezTo>
                    <a:pt x="18556" y="20411"/>
                    <a:pt x="17488" y="20313"/>
                    <a:pt x="16418" y="20112"/>
                  </a:cubicBezTo>
                  <a:cubicBezTo>
                    <a:pt x="7069" y="18354"/>
                    <a:pt x="917" y="9349"/>
                    <a:pt x="26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9"/>
            <p:cNvSpPr/>
            <p:nvPr/>
          </p:nvSpPr>
          <p:spPr>
            <a:xfrm>
              <a:off x="4136325" y="1159525"/>
              <a:ext cx="587025" cy="347375"/>
            </a:xfrm>
            <a:custGeom>
              <a:avLst/>
              <a:gdLst/>
              <a:ahLst/>
              <a:cxnLst/>
              <a:rect l="l" t="t" r="r" b="b"/>
              <a:pathLst>
                <a:path w="23481" h="13895" extrusionOk="0">
                  <a:moveTo>
                    <a:pt x="8135" y="0"/>
                  </a:moveTo>
                  <a:cubicBezTo>
                    <a:pt x="7104" y="0"/>
                    <a:pt x="6058" y="103"/>
                    <a:pt x="5008" y="315"/>
                  </a:cubicBezTo>
                  <a:cubicBezTo>
                    <a:pt x="3239" y="674"/>
                    <a:pt x="1544" y="1335"/>
                    <a:pt x="0" y="2270"/>
                  </a:cubicBezTo>
                  <a:cubicBezTo>
                    <a:pt x="2681" y="9456"/>
                    <a:pt x="9495" y="13894"/>
                    <a:pt x="16739" y="13894"/>
                  </a:cubicBezTo>
                  <a:cubicBezTo>
                    <a:pt x="18812" y="13894"/>
                    <a:pt x="20921" y="13531"/>
                    <a:pt x="22978" y="12764"/>
                  </a:cubicBezTo>
                  <a:cubicBezTo>
                    <a:pt x="23147" y="12700"/>
                    <a:pt x="23314" y="12636"/>
                    <a:pt x="23481" y="12568"/>
                  </a:cubicBezTo>
                  <a:cubicBezTo>
                    <a:pt x="21976" y="5132"/>
                    <a:pt x="15438" y="0"/>
                    <a:pt x="8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9"/>
            <p:cNvSpPr/>
            <p:nvPr/>
          </p:nvSpPr>
          <p:spPr>
            <a:xfrm>
              <a:off x="4420400" y="848400"/>
              <a:ext cx="309125" cy="309100"/>
            </a:xfrm>
            <a:custGeom>
              <a:avLst/>
              <a:gdLst/>
              <a:ahLst/>
              <a:cxnLst/>
              <a:rect l="l" t="t" r="r" b="b"/>
              <a:pathLst>
                <a:path w="12365" h="12364" extrusionOk="0">
                  <a:moveTo>
                    <a:pt x="6182" y="1113"/>
                  </a:moveTo>
                  <a:cubicBezTo>
                    <a:pt x="7835" y="1113"/>
                    <a:pt x="8044" y="1113"/>
                    <a:pt x="8682" y="1150"/>
                  </a:cubicBezTo>
                  <a:cubicBezTo>
                    <a:pt x="9075" y="1156"/>
                    <a:pt x="9464" y="1229"/>
                    <a:pt x="9832" y="1364"/>
                  </a:cubicBezTo>
                  <a:cubicBezTo>
                    <a:pt x="10371" y="1574"/>
                    <a:pt x="10796" y="2000"/>
                    <a:pt x="11005" y="2537"/>
                  </a:cubicBezTo>
                  <a:cubicBezTo>
                    <a:pt x="11138" y="2904"/>
                    <a:pt x="11210" y="3291"/>
                    <a:pt x="11214" y="3683"/>
                  </a:cubicBezTo>
                  <a:cubicBezTo>
                    <a:pt x="11247" y="4334"/>
                    <a:pt x="11252" y="4530"/>
                    <a:pt x="11252" y="6183"/>
                  </a:cubicBezTo>
                  <a:cubicBezTo>
                    <a:pt x="11252" y="7835"/>
                    <a:pt x="11252" y="8045"/>
                    <a:pt x="11214" y="8682"/>
                  </a:cubicBezTo>
                  <a:cubicBezTo>
                    <a:pt x="11210" y="9073"/>
                    <a:pt x="11138" y="9460"/>
                    <a:pt x="11005" y="9827"/>
                  </a:cubicBezTo>
                  <a:cubicBezTo>
                    <a:pt x="10796" y="10366"/>
                    <a:pt x="10370" y="10791"/>
                    <a:pt x="9832" y="11001"/>
                  </a:cubicBezTo>
                  <a:cubicBezTo>
                    <a:pt x="9464" y="11137"/>
                    <a:pt x="9075" y="11208"/>
                    <a:pt x="8682" y="11215"/>
                  </a:cubicBezTo>
                  <a:cubicBezTo>
                    <a:pt x="8031" y="11243"/>
                    <a:pt x="7835" y="11252"/>
                    <a:pt x="6182" y="11252"/>
                  </a:cubicBezTo>
                  <a:cubicBezTo>
                    <a:pt x="4530" y="11252"/>
                    <a:pt x="4321" y="11252"/>
                    <a:pt x="3687" y="11215"/>
                  </a:cubicBezTo>
                  <a:cubicBezTo>
                    <a:pt x="3294" y="11209"/>
                    <a:pt x="2906" y="11137"/>
                    <a:pt x="2538" y="11001"/>
                  </a:cubicBezTo>
                  <a:cubicBezTo>
                    <a:pt x="1997" y="10795"/>
                    <a:pt x="1570" y="10368"/>
                    <a:pt x="1364" y="9827"/>
                  </a:cubicBezTo>
                  <a:cubicBezTo>
                    <a:pt x="1228" y="9460"/>
                    <a:pt x="1156" y="9073"/>
                    <a:pt x="1150" y="8682"/>
                  </a:cubicBezTo>
                  <a:cubicBezTo>
                    <a:pt x="1122" y="8030"/>
                    <a:pt x="1118" y="7835"/>
                    <a:pt x="1118" y="6183"/>
                  </a:cubicBezTo>
                  <a:cubicBezTo>
                    <a:pt x="1118" y="4530"/>
                    <a:pt x="1118" y="4320"/>
                    <a:pt x="1150" y="3683"/>
                  </a:cubicBezTo>
                  <a:cubicBezTo>
                    <a:pt x="1156" y="3291"/>
                    <a:pt x="1228" y="2904"/>
                    <a:pt x="1364" y="2537"/>
                  </a:cubicBezTo>
                  <a:cubicBezTo>
                    <a:pt x="1570" y="1996"/>
                    <a:pt x="1997" y="1569"/>
                    <a:pt x="2538" y="1364"/>
                  </a:cubicBezTo>
                  <a:cubicBezTo>
                    <a:pt x="2906" y="1227"/>
                    <a:pt x="3294" y="1156"/>
                    <a:pt x="3687" y="1150"/>
                  </a:cubicBezTo>
                  <a:cubicBezTo>
                    <a:pt x="4338" y="1122"/>
                    <a:pt x="4535" y="1113"/>
                    <a:pt x="6182" y="1113"/>
                  </a:cubicBezTo>
                  <a:close/>
                  <a:moveTo>
                    <a:pt x="6182" y="0"/>
                  </a:moveTo>
                  <a:cubicBezTo>
                    <a:pt x="4507" y="0"/>
                    <a:pt x="4321" y="0"/>
                    <a:pt x="3636" y="38"/>
                  </a:cubicBezTo>
                  <a:cubicBezTo>
                    <a:pt x="3122" y="47"/>
                    <a:pt x="2614" y="144"/>
                    <a:pt x="2133" y="326"/>
                  </a:cubicBezTo>
                  <a:cubicBezTo>
                    <a:pt x="1303" y="647"/>
                    <a:pt x="647" y="1302"/>
                    <a:pt x="327" y="2132"/>
                  </a:cubicBezTo>
                  <a:cubicBezTo>
                    <a:pt x="147" y="2612"/>
                    <a:pt x="50" y="3119"/>
                    <a:pt x="38" y="3631"/>
                  </a:cubicBezTo>
                  <a:cubicBezTo>
                    <a:pt x="10" y="4292"/>
                    <a:pt x="1" y="4501"/>
                    <a:pt x="1" y="6183"/>
                  </a:cubicBezTo>
                  <a:cubicBezTo>
                    <a:pt x="1" y="7863"/>
                    <a:pt x="1" y="8072"/>
                    <a:pt x="38" y="8733"/>
                  </a:cubicBezTo>
                  <a:cubicBezTo>
                    <a:pt x="50" y="9246"/>
                    <a:pt x="148" y="9752"/>
                    <a:pt x="327" y="10232"/>
                  </a:cubicBezTo>
                  <a:cubicBezTo>
                    <a:pt x="647" y="11062"/>
                    <a:pt x="1303" y="11717"/>
                    <a:pt x="2133" y="12038"/>
                  </a:cubicBezTo>
                  <a:cubicBezTo>
                    <a:pt x="2614" y="12220"/>
                    <a:pt x="3122" y="12317"/>
                    <a:pt x="3636" y="12328"/>
                  </a:cubicBezTo>
                  <a:cubicBezTo>
                    <a:pt x="4297" y="12356"/>
                    <a:pt x="4507" y="12364"/>
                    <a:pt x="6182" y="12364"/>
                  </a:cubicBezTo>
                  <a:cubicBezTo>
                    <a:pt x="7859" y="12364"/>
                    <a:pt x="8073" y="12364"/>
                    <a:pt x="8734" y="12328"/>
                  </a:cubicBezTo>
                  <a:cubicBezTo>
                    <a:pt x="9245" y="12319"/>
                    <a:pt x="9753" y="12220"/>
                    <a:pt x="10233" y="12038"/>
                  </a:cubicBezTo>
                  <a:cubicBezTo>
                    <a:pt x="10646" y="11884"/>
                    <a:pt x="11022" y="11642"/>
                    <a:pt x="11331" y="11326"/>
                  </a:cubicBezTo>
                  <a:cubicBezTo>
                    <a:pt x="11643" y="11017"/>
                    <a:pt x="11887" y="10643"/>
                    <a:pt x="12043" y="10232"/>
                  </a:cubicBezTo>
                  <a:cubicBezTo>
                    <a:pt x="12223" y="9752"/>
                    <a:pt x="12319" y="9246"/>
                    <a:pt x="12327" y="8733"/>
                  </a:cubicBezTo>
                  <a:cubicBezTo>
                    <a:pt x="12360" y="8072"/>
                    <a:pt x="12364" y="7863"/>
                    <a:pt x="12364" y="6183"/>
                  </a:cubicBezTo>
                  <a:cubicBezTo>
                    <a:pt x="12364" y="4501"/>
                    <a:pt x="12364" y="4292"/>
                    <a:pt x="12327" y="3631"/>
                  </a:cubicBezTo>
                  <a:cubicBezTo>
                    <a:pt x="12319" y="3119"/>
                    <a:pt x="12223" y="2612"/>
                    <a:pt x="12043" y="2132"/>
                  </a:cubicBezTo>
                  <a:cubicBezTo>
                    <a:pt x="11884" y="1727"/>
                    <a:pt x="11642" y="1359"/>
                    <a:pt x="11331" y="1052"/>
                  </a:cubicBezTo>
                  <a:cubicBezTo>
                    <a:pt x="11022" y="737"/>
                    <a:pt x="10646" y="494"/>
                    <a:pt x="10233" y="340"/>
                  </a:cubicBezTo>
                  <a:cubicBezTo>
                    <a:pt x="9753" y="159"/>
                    <a:pt x="9245" y="60"/>
                    <a:pt x="8734" y="51"/>
                  </a:cubicBezTo>
                  <a:cubicBezTo>
                    <a:pt x="8073" y="23"/>
                    <a:pt x="7863" y="14"/>
                    <a:pt x="6182" y="14"/>
                  </a:cubicBezTo>
                  <a:lnTo>
                    <a:pt x="61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9"/>
            <p:cNvSpPr/>
            <p:nvPr/>
          </p:nvSpPr>
          <p:spPr>
            <a:xfrm>
              <a:off x="4495575" y="923350"/>
              <a:ext cx="158775" cy="159000"/>
            </a:xfrm>
            <a:custGeom>
              <a:avLst/>
              <a:gdLst/>
              <a:ahLst/>
              <a:cxnLst/>
              <a:rect l="l" t="t" r="r" b="b"/>
              <a:pathLst>
                <a:path w="6351" h="6360" extrusionOk="0">
                  <a:moveTo>
                    <a:pt x="3176" y="1113"/>
                  </a:moveTo>
                  <a:cubicBezTo>
                    <a:pt x="3441" y="1113"/>
                    <a:pt x="3709" y="1165"/>
                    <a:pt x="3964" y="1270"/>
                  </a:cubicBezTo>
                  <a:cubicBezTo>
                    <a:pt x="4735" y="1588"/>
                    <a:pt x="5238" y="2341"/>
                    <a:pt x="5238" y="3176"/>
                  </a:cubicBezTo>
                  <a:cubicBezTo>
                    <a:pt x="5238" y="4314"/>
                    <a:pt x="4314" y="5237"/>
                    <a:pt x="3175" y="5238"/>
                  </a:cubicBezTo>
                  <a:lnTo>
                    <a:pt x="3175" y="5237"/>
                  </a:lnTo>
                  <a:cubicBezTo>
                    <a:pt x="2341" y="5237"/>
                    <a:pt x="1589" y="4734"/>
                    <a:pt x="1270" y="3965"/>
                  </a:cubicBezTo>
                  <a:cubicBezTo>
                    <a:pt x="951" y="3194"/>
                    <a:pt x="1127" y="2306"/>
                    <a:pt x="1717" y="1716"/>
                  </a:cubicBezTo>
                  <a:cubicBezTo>
                    <a:pt x="2111" y="1323"/>
                    <a:pt x="2639" y="1113"/>
                    <a:pt x="3176" y="1113"/>
                  </a:cubicBezTo>
                  <a:close/>
                  <a:moveTo>
                    <a:pt x="3175" y="0"/>
                  </a:moveTo>
                  <a:lnTo>
                    <a:pt x="3175" y="9"/>
                  </a:lnTo>
                  <a:cubicBezTo>
                    <a:pt x="1423" y="9"/>
                    <a:pt x="1" y="1431"/>
                    <a:pt x="1" y="3185"/>
                  </a:cubicBezTo>
                  <a:cubicBezTo>
                    <a:pt x="1" y="4938"/>
                    <a:pt x="1423" y="6359"/>
                    <a:pt x="3175" y="6359"/>
                  </a:cubicBezTo>
                  <a:cubicBezTo>
                    <a:pt x="4929" y="6359"/>
                    <a:pt x="6351" y="4938"/>
                    <a:pt x="6351" y="3185"/>
                  </a:cubicBezTo>
                  <a:lnTo>
                    <a:pt x="6351" y="3176"/>
                  </a:lnTo>
                  <a:cubicBezTo>
                    <a:pt x="6351" y="1422"/>
                    <a:pt x="4929" y="0"/>
                    <a:pt x="3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9"/>
            <p:cNvSpPr/>
            <p:nvPr/>
          </p:nvSpPr>
          <p:spPr>
            <a:xfrm>
              <a:off x="4637375" y="901950"/>
              <a:ext cx="38775" cy="37250"/>
            </a:xfrm>
            <a:custGeom>
              <a:avLst/>
              <a:gdLst/>
              <a:ahLst/>
              <a:cxnLst/>
              <a:rect l="l" t="t" r="r" b="b"/>
              <a:pathLst>
                <a:path w="1551" h="1490" extrusionOk="0">
                  <a:moveTo>
                    <a:pt x="799" y="0"/>
                  </a:moveTo>
                  <a:cubicBezTo>
                    <a:pt x="496" y="2"/>
                    <a:pt x="227" y="185"/>
                    <a:pt x="114" y="464"/>
                  </a:cubicBezTo>
                  <a:cubicBezTo>
                    <a:pt x="0" y="743"/>
                    <a:pt x="66" y="1063"/>
                    <a:pt x="280" y="1275"/>
                  </a:cubicBezTo>
                  <a:cubicBezTo>
                    <a:pt x="422" y="1415"/>
                    <a:pt x="611" y="1490"/>
                    <a:pt x="804" y="1490"/>
                  </a:cubicBezTo>
                  <a:cubicBezTo>
                    <a:pt x="901" y="1490"/>
                    <a:pt x="1000" y="1470"/>
                    <a:pt x="1093" y="1431"/>
                  </a:cubicBezTo>
                  <a:cubicBezTo>
                    <a:pt x="1370" y="1313"/>
                    <a:pt x="1550" y="1041"/>
                    <a:pt x="1548" y="739"/>
                  </a:cubicBezTo>
                  <a:lnTo>
                    <a:pt x="1548" y="739"/>
                  </a:lnTo>
                  <a:lnTo>
                    <a:pt x="1547" y="741"/>
                  </a:lnTo>
                  <a:cubicBezTo>
                    <a:pt x="1545" y="331"/>
                    <a:pt x="1212"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9"/>
            <p:cNvSpPr/>
            <p:nvPr/>
          </p:nvSpPr>
          <p:spPr>
            <a:xfrm>
              <a:off x="4506375" y="1408975"/>
              <a:ext cx="675475" cy="675500"/>
            </a:xfrm>
            <a:custGeom>
              <a:avLst/>
              <a:gdLst/>
              <a:ahLst/>
              <a:cxnLst/>
              <a:rect l="l" t="t" r="r" b="b"/>
              <a:pathLst>
                <a:path w="27019" h="27020" extrusionOk="0">
                  <a:moveTo>
                    <a:pt x="13509" y="1"/>
                  </a:moveTo>
                  <a:cubicBezTo>
                    <a:pt x="9926" y="1"/>
                    <a:pt x="6490" y="1424"/>
                    <a:pt x="3957" y="3957"/>
                  </a:cubicBezTo>
                  <a:cubicBezTo>
                    <a:pt x="1423" y="6491"/>
                    <a:pt x="0" y="9927"/>
                    <a:pt x="0" y="13510"/>
                  </a:cubicBezTo>
                  <a:cubicBezTo>
                    <a:pt x="0" y="17093"/>
                    <a:pt x="1423" y="20529"/>
                    <a:pt x="3957" y="23062"/>
                  </a:cubicBezTo>
                  <a:cubicBezTo>
                    <a:pt x="6490" y="25596"/>
                    <a:pt x="9926" y="27019"/>
                    <a:pt x="13509" y="27019"/>
                  </a:cubicBezTo>
                  <a:cubicBezTo>
                    <a:pt x="17092" y="27019"/>
                    <a:pt x="20528" y="25596"/>
                    <a:pt x="23062" y="23062"/>
                  </a:cubicBezTo>
                  <a:cubicBezTo>
                    <a:pt x="25595" y="20529"/>
                    <a:pt x="27018" y="17093"/>
                    <a:pt x="27018" y="13510"/>
                  </a:cubicBezTo>
                  <a:cubicBezTo>
                    <a:pt x="27018" y="9927"/>
                    <a:pt x="25595" y="6491"/>
                    <a:pt x="23062" y="3957"/>
                  </a:cubicBezTo>
                  <a:cubicBezTo>
                    <a:pt x="20528" y="1424"/>
                    <a:pt x="17092" y="1"/>
                    <a:pt x="13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9"/>
            <p:cNvSpPr/>
            <p:nvPr/>
          </p:nvSpPr>
          <p:spPr>
            <a:xfrm>
              <a:off x="4506550" y="1570300"/>
              <a:ext cx="675550" cy="513775"/>
            </a:xfrm>
            <a:custGeom>
              <a:avLst/>
              <a:gdLst/>
              <a:ahLst/>
              <a:cxnLst/>
              <a:rect l="l" t="t" r="r" b="b"/>
              <a:pathLst>
                <a:path w="27022" h="20551" extrusionOk="0">
                  <a:moveTo>
                    <a:pt x="2010" y="1"/>
                  </a:moveTo>
                  <a:cubicBezTo>
                    <a:pt x="718" y="2111"/>
                    <a:pt x="29" y="4537"/>
                    <a:pt x="22" y="7012"/>
                  </a:cubicBezTo>
                  <a:cubicBezTo>
                    <a:pt x="1" y="14468"/>
                    <a:pt x="6028" y="20529"/>
                    <a:pt x="13483" y="20550"/>
                  </a:cubicBezTo>
                  <a:cubicBezTo>
                    <a:pt x="13496" y="20550"/>
                    <a:pt x="13509" y="20550"/>
                    <a:pt x="13523" y="20550"/>
                  </a:cubicBezTo>
                  <a:cubicBezTo>
                    <a:pt x="20960" y="20550"/>
                    <a:pt x="27000" y="14532"/>
                    <a:pt x="27022" y="7090"/>
                  </a:cubicBezTo>
                  <a:lnTo>
                    <a:pt x="27022" y="6988"/>
                  </a:lnTo>
                  <a:cubicBezTo>
                    <a:pt x="25208" y="12223"/>
                    <a:pt x="20277" y="15733"/>
                    <a:pt x="14736" y="15735"/>
                  </a:cubicBezTo>
                  <a:cubicBezTo>
                    <a:pt x="14735" y="15735"/>
                    <a:pt x="14733" y="15735"/>
                    <a:pt x="14732" y="15735"/>
                  </a:cubicBezTo>
                  <a:cubicBezTo>
                    <a:pt x="7551" y="15735"/>
                    <a:pt x="1729" y="9914"/>
                    <a:pt x="1726" y="2732"/>
                  </a:cubicBezTo>
                  <a:cubicBezTo>
                    <a:pt x="1727" y="1814"/>
                    <a:pt x="1822" y="898"/>
                    <a:pt x="20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9"/>
            <p:cNvSpPr/>
            <p:nvPr/>
          </p:nvSpPr>
          <p:spPr>
            <a:xfrm>
              <a:off x="4506725" y="1456575"/>
              <a:ext cx="281675" cy="523725"/>
            </a:xfrm>
            <a:custGeom>
              <a:avLst/>
              <a:gdLst/>
              <a:ahLst/>
              <a:cxnLst/>
              <a:rect l="l" t="t" r="r" b="b"/>
              <a:pathLst>
                <a:path w="11267" h="20949" extrusionOk="0">
                  <a:moveTo>
                    <a:pt x="6659" y="1"/>
                  </a:moveTo>
                  <a:lnTo>
                    <a:pt x="6659" y="1"/>
                  </a:lnTo>
                  <a:cubicBezTo>
                    <a:pt x="2533" y="2427"/>
                    <a:pt x="1" y="6853"/>
                    <a:pt x="2" y="11639"/>
                  </a:cubicBezTo>
                  <a:cubicBezTo>
                    <a:pt x="8" y="15112"/>
                    <a:pt x="1357" y="18448"/>
                    <a:pt x="3767" y="20949"/>
                  </a:cubicBezTo>
                  <a:cubicBezTo>
                    <a:pt x="10012" y="15770"/>
                    <a:pt x="11266" y="6678"/>
                    <a:pt x="6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9"/>
            <p:cNvSpPr/>
            <p:nvPr/>
          </p:nvSpPr>
          <p:spPr>
            <a:xfrm>
              <a:off x="4774550" y="1635400"/>
              <a:ext cx="235400" cy="201650"/>
            </a:xfrm>
            <a:custGeom>
              <a:avLst/>
              <a:gdLst/>
              <a:ahLst/>
              <a:cxnLst/>
              <a:rect l="l" t="t" r="r" b="b"/>
              <a:pathLst>
                <a:path w="9416" h="8066" extrusionOk="0">
                  <a:moveTo>
                    <a:pt x="7898" y="1"/>
                  </a:moveTo>
                  <a:cubicBezTo>
                    <a:pt x="6656" y="1"/>
                    <a:pt x="5815" y="737"/>
                    <a:pt x="5367" y="2200"/>
                  </a:cubicBezTo>
                  <a:cubicBezTo>
                    <a:pt x="5584" y="2101"/>
                    <a:pt x="5818" y="2049"/>
                    <a:pt x="6056" y="2046"/>
                  </a:cubicBezTo>
                  <a:cubicBezTo>
                    <a:pt x="6521" y="2046"/>
                    <a:pt x="6746" y="2317"/>
                    <a:pt x="6689" y="2852"/>
                  </a:cubicBezTo>
                  <a:cubicBezTo>
                    <a:pt x="6580" y="3357"/>
                    <a:pt x="6364" y="3834"/>
                    <a:pt x="6056" y="4248"/>
                  </a:cubicBezTo>
                  <a:cubicBezTo>
                    <a:pt x="5666" y="4867"/>
                    <a:pt x="5371" y="5180"/>
                    <a:pt x="5177" y="5180"/>
                  </a:cubicBezTo>
                  <a:cubicBezTo>
                    <a:pt x="4981" y="5180"/>
                    <a:pt x="4711" y="4713"/>
                    <a:pt x="4483" y="3750"/>
                  </a:cubicBezTo>
                  <a:cubicBezTo>
                    <a:pt x="4414" y="3470"/>
                    <a:pt x="4288" y="2754"/>
                    <a:pt x="4106" y="1609"/>
                  </a:cubicBezTo>
                  <a:cubicBezTo>
                    <a:pt x="3948" y="609"/>
                    <a:pt x="3543" y="108"/>
                    <a:pt x="2891" y="108"/>
                  </a:cubicBezTo>
                  <a:cubicBezTo>
                    <a:pt x="2848" y="108"/>
                    <a:pt x="2805" y="110"/>
                    <a:pt x="2761" y="115"/>
                  </a:cubicBezTo>
                  <a:cubicBezTo>
                    <a:pt x="2229" y="265"/>
                    <a:pt x="1747" y="554"/>
                    <a:pt x="1364" y="952"/>
                  </a:cubicBezTo>
                  <a:cubicBezTo>
                    <a:pt x="898" y="1358"/>
                    <a:pt x="461" y="1766"/>
                    <a:pt x="1" y="2172"/>
                  </a:cubicBezTo>
                  <a:lnTo>
                    <a:pt x="442" y="2740"/>
                  </a:lnTo>
                  <a:cubicBezTo>
                    <a:pt x="662" y="2550"/>
                    <a:pt x="907" y="2392"/>
                    <a:pt x="1173" y="2275"/>
                  </a:cubicBezTo>
                  <a:cubicBezTo>
                    <a:pt x="1495" y="2275"/>
                    <a:pt x="1797" y="2777"/>
                    <a:pt x="2076" y="3787"/>
                  </a:cubicBezTo>
                  <a:lnTo>
                    <a:pt x="2831" y="6552"/>
                  </a:lnTo>
                  <a:cubicBezTo>
                    <a:pt x="3208" y="7560"/>
                    <a:pt x="3671" y="8065"/>
                    <a:pt x="4221" y="8065"/>
                  </a:cubicBezTo>
                  <a:cubicBezTo>
                    <a:pt x="4223" y="8065"/>
                    <a:pt x="4225" y="8065"/>
                    <a:pt x="4227" y="8065"/>
                  </a:cubicBezTo>
                  <a:cubicBezTo>
                    <a:pt x="5111" y="8065"/>
                    <a:pt x="6189" y="7238"/>
                    <a:pt x="7458" y="5584"/>
                  </a:cubicBezTo>
                  <a:cubicBezTo>
                    <a:pt x="8698" y="4001"/>
                    <a:pt x="9335" y="2760"/>
                    <a:pt x="9366" y="1860"/>
                  </a:cubicBezTo>
                  <a:cubicBezTo>
                    <a:pt x="9415" y="656"/>
                    <a:pt x="8961" y="37"/>
                    <a:pt x="8002" y="3"/>
                  </a:cubicBezTo>
                  <a:cubicBezTo>
                    <a:pt x="7967" y="1"/>
                    <a:pt x="7933" y="1"/>
                    <a:pt x="7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9"/>
            <p:cNvSpPr/>
            <p:nvPr/>
          </p:nvSpPr>
          <p:spPr>
            <a:xfrm>
              <a:off x="3236500" y="238125"/>
              <a:ext cx="946850" cy="946875"/>
            </a:xfrm>
            <a:custGeom>
              <a:avLst/>
              <a:gdLst/>
              <a:ahLst/>
              <a:cxnLst/>
              <a:rect l="l" t="t" r="r" b="b"/>
              <a:pathLst>
                <a:path w="37874" h="37875" extrusionOk="0">
                  <a:moveTo>
                    <a:pt x="18937" y="0"/>
                  </a:moveTo>
                  <a:cubicBezTo>
                    <a:pt x="13915" y="0"/>
                    <a:pt x="9098" y="1995"/>
                    <a:pt x="5547" y="5546"/>
                  </a:cubicBezTo>
                  <a:cubicBezTo>
                    <a:pt x="1995" y="9097"/>
                    <a:pt x="1" y="13915"/>
                    <a:pt x="1" y="18936"/>
                  </a:cubicBezTo>
                  <a:cubicBezTo>
                    <a:pt x="1" y="23960"/>
                    <a:pt x="1995" y="28775"/>
                    <a:pt x="5547" y="32327"/>
                  </a:cubicBezTo>
                  <a:cubicBezTo>
                    <a:pt x="9098" y="35878"/>
                    <a:pt x="13915" y="37874"/>
                    <a:pt x="18937" y="37874"/>
                  </a:cubicBezTo>
                  <a:cubicBezTo>
                    <a:pt x="23959" y="37874"/>
                    <a:pt x="28776" y="35878"/>
                    <a:pt x="32327" y="32327"/>
                  </a:cubicBezTo>
                  <a:cubicBezTo>
                    <a:pt x="35879" y="28775"/>
                    <a:pt x="37873" y="23960"/>
                    <a:pt x="37873" y="18936"/>
                  </a:cubicBezTo>
                  <a:cubicBezTo>
                    <a:pt x="37873" y="13915"/>
                    <a:pt x="35879" y="9097"/>
                    <a:pt x="32327" y="5546"/>
                  </a:cubicBezTo>
                  <a:cubicBezTo>
                    <a:pt x="28776" y="1995"/>
                    <a:pt x="23959" y="0"/>
                    <a:pt x="18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9"/>
            <p:cNvSpPr/>
            <p:nvPr/>
          </p:nvSpPr>
          <p:spPr>
            <a:xfrm>
              <a:off x="3236250" y="463325"/>
              <a:ext cx="947000" cy="721625"/>
            </a:xfrm>
            <a:custGeom>
              <a:avLst/>
              <a:gdLst/>
              <a:ahLst/>
              <a:cxnLst/>
              <a:rect l="l" t="t" r="r" b="b"/>
              <a:pathLst>
                <a:path w="37880" h="28865" extrusionOk="0">
                  <a:moveTo>
                    <a:pt x="2817" y="0"/>
                  </a:moveTo>
                  <a:lnTo>
                    <a:pt x="2817" y="0"/>
                  </a:lnTo>
                  <a:cubicBezTo>
                    <a:pt x="981" y="2982"/>
                    <a:pt x="7" y="6416"/>
                    <a:pt x="6" y="9919"/>
                  </a:cubicBezTo>
                  <a:cubicBezTo>
                    <a:pt x="0" y="20378"/>
                    <a:pt x="8474" y="28860"/>
                    <a:pt x="18933" y="28865"/>
                  </a:cubicBezTo>
                  <a:cubicBezTo>
                    <a:pt x="18937" y="28865"/>
                    <a:pt x="18940" y="28865"/>
                    <a:pt x="18944" y="28865"/>
                  </a:cubicBezTo>
                  <a:cubicBezTo>
                    <a:pt x="29397" y="28865"/>
                    <a:pt x="37874" y="20393"/>
                    <a:pt x="37880" y="9939"/>
                  </a:cubicBezTo>
                  <a:lnTo>
                    <a:pt x="37880" y="9794"/>
                  </a:lnTo>
                  <a:cubicBezTo>
                    <a:pt x="35339" y="17142"/>
                    <a:pt x="28420" y="22070"/>
                    <a:pt x="20646" y="22070"/>
                  </a:cubicBezTo>
                  <a:cubicBezTo>
                    <a:pt x="20644" y="22070"/>
                    <a:pt x="20642" y="22070"/>
                    <a:pt x="20641" y="22070"/>
                  </a:cubicBezTo>
                  <a:cubicBezTo>
                    <a:pt x="10571" y="22067"/>
                    <a:pt x="2410" y="13901"/>
                    <a:pt x="2412" y="3831"/>
                  </a:cubicBezTo>
                  <a:cubicBezTo>
                    <a:pt x="2413" y="2543"/>
                    <a:pt x="2549" y="1259"/>
                    <a:pt x="28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9"/>
            <p:cNvSpPr/>
            <p:nvPr/>
          </p:nvSpPr>
          <p:spPr>
            <a:xfrm>
              <a:off x="3532900" y="799025"/>
              <a:ext cx="575400" cy="386700"/>
            </a:xfrm>
            <a:custGeom>
              <a:avLst/>
              <a:gdLst/>
              <a:ahLst/>
              <a:cxnLst/>
              <a:rect l="l" t="t" r="r" b="b"/>
              <a:pathLst>
                <a:path w="23016" h="15468" extrusionOk="0">
                  <a:moveTo>
                    <a:pt x="12133" y="1"/>
                  </a:moveTo>
                  <a:cubicBezTo>
                    <a:pt x="10323" y="1"/>
                    <a:pt x="8485" y="407"/>
                    <a:pt x="6754" y="1265"/>
                  </a:cubicBezTo>
                  <a:cubicBezTo>
                    <a:pt x="2616" y="3315"/>
                    <a:pt x="1" y="7534"/>
                    <a:pt x="5" y="12152"/>
                  </a:cubicBezTo>
                  <a:cubicBezTo>
                    <a:pt x="5" y="12824"/>
                    <a:pt x="63" y="13495"/>
                    <a:pt x="178" y="14158"/>
                  </a:cubicBezTo>
                  <a:cubicBezTo>
                    <a:pt x="2433" y="15043"/>
                    <a:pt x="4772" y="15467"/>
                    <a:pt x="7082" y="15467"/>
                  </a:cubicBezTo>
                  <a:cubicBezTo>
                    <a:pt x="13378" y="15467"/>
                    <a:pt x="19454" y="12314"/>
                    <a:pt x="23015" y="6752"/>
                  </a:cubicBezTo>
                  <a:cubicBezTo>
                    <a:pt x="20898" y="2477"/>
                    <a:pt x="16600" y="1"/>
                    <a:pt x="1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9"/>
            <p:cNvSpPr/>
            <p:nvPr/>
          </p:nvSpPr>
          <p:spPr>
            <a:xfrm>
              <a:off x="3637175" y="428400"/>
              <a:ext cx="157250" cy="340775"/>
            </a:xfrm>
            <a:custGeom>
              <a:avLst/>
              <a:gdLst/>
              <a:ahLst/>
              <a:cxnLst/>
              <a:rect l="l" t="t" r="r" b="b"/>
              <a:pathLst>
                <a:path w="6290" h="13631" extrusionOk="0">
                  <a:moveTo>
                    <a:pt x="4391" y="0"/>
                  </a:moveTo>
                  <a:cubicBezTo>
                    <a:pt x="2347" y="0"/>
                    <a:pt x="1426" y="899"/>
                    <a:pt x="1426" y="2621"/>
                  </a:cubicBezTo>
                  <a:lnTo>
                    <a:pt x="1426" y="4455"/>
                  </a:lnTo>
                  <a:lnTo>
                    <a:pt x="1" y="4455"/>
                  </a:lnTo>
                  <a:lnTo>
                    <a:pt x="1" y="6782"/>
                  </a:lnTo>
                  <a:lnTo>
                    <a:pt x="1426" y="6782"/>
                  </a:lnTo>
                  <a:lnTo>
                    <a:pt x="1426" y="13630"/>
                  </a:lnTo>
                  <a:lnTo>
                    <a:pt x="4172" y="13630"/>
                  </a:lnTo>
                  <a:lnTo>
                    <a:pt x="4172" y="6755"/>
                  </a:lnTo>
                  <a:lnTo>
                    <a:pt x="6086" y="6755"/>
                  </a:lnTo>
                  <a:lnTo>
                    <a:pt x="6289" y="4455"/>
                  </a:lnTo>
                  <a:lnTo>
                    <a:pt x="4172" y="4455"/>
                  </a:lnTo>
                  <a:lnTo>
                    <a:pt x="4172" y="3147"/>
                  </a:lnTo>
                  <a:cubicBezTo>
                    <a:pt x="4172" y="2603"/>
                    <a:pt x="4279" y="2389"/>
                    <a:pt x="4805" y="2389"/>
                  </a:cubicBezTo>
                  <a:lnTo>
                    <a:pt x="6289" y="2389"/>
                  </a:lnTo>
                  <a:lnTo>
                    <a:pt x="6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9"/>
            <p:cNvSpPr/>
            <p:nvPr/>
          </p:nvSpPr>
          <p:spPr>
            <a:xfrm>
              <a:off x="2548475" y="804575"/>
              <a:ext cx="976675" cy="976650"/>
            </a:xfrm>
            <a:custGeom>
              <a:avLst/>
              <a:gdLst/>
              <a:ahLst/>
              <a:cxnLst/>
              <a:rect l="l" t="t" r="r" b="b"/>
              <a:pathLst>
                <a:path w="39067" h="39066" extrusionOk="0">
                  <a:moveTo>
                    <a:pt x="19534" y="1"/>
                  </a:moveTo>
                  <a:cubicBezTo>
                    <a:pt x="14353" y="1"/>
                    <a:pt x="9386" y="2059"/>
                    <a:pt x="5722" y="5721"/>
                  </a:cubicBezTo>
                  <a:cubicBezTo>
                    <a:pt x="2059" y="9385"/>
                    <a:pt x="1" y="14353"/>
                    <a:pt x="1" y="19534"/>
                  </a:cubicBezTo>
                  <a:cubicBezTo>
                    <a:pt x="1" y="24714"/>
                    <a:pt x="2059" y="29682"/>
                    <a:pt x="5722" y="33345"/>
                  </a:cubicBezTo>
                  <a:cubicBezTo>
                    <a:pt x="9386" y="37009"/>
                    <a:pt x="14353" y="39066"/>
                    <a:pt x="19534" y="39066"/>
                  </a:cubicBezTo>
                  <a:cubicBezTo>
                    <a:pt x="24714" y="39066"/>
                    <a:pt x="29683" y="37009"/>
                    <a:pt x="33345" y="33345"/>
                  </a:cubicBezTo>
                  <a:cubicBezTo>
                    <a:pt x="37009" y="29682"/>
                    <a:pt x="39067" y="24714"/>
                    <a:pt x="39067" y="19534"/>
                  </a:cubicBezTo>
                  <a:cubicBezTo>
                    <a:pt x="39067" y="14353"/>
                    <a:pt x="37009" y="9385"/>
                    <a:pt x="33345" y="5721"/>
                  </a:cubicBezTo>
                  <a:cubicBezTo>
                    <a:pt x="29683" y="2059"/>
                    <a:pt x="24714" y="1"/>
                    <a:pt x="19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9"/>
            <p:cNvSpPr/>
            <p:nvPr/>
          </p:nvSpPr>
          <p:spPr>
            <a:xfrm>
              <a:off x="2546975" y="1036950"/>
              <a:ext cx="978950" cy="746625"/>
            </a:xfrm>
            <a:custGeom>
              <a:avLst/>
              <a:gdLst/>
              <a:ahLst/>
              <a:cxnLst/>
              <a:rect l="l" t="t" r="r" b="b"/>
              <a:pathLst>
                <a:path w="39158" h="29865" extrusionOk="0">
                  <a:moveTo>
                    <a:pt x="2957" y="0"/>
                  </a:moveTo>
                  <a:lnTo>
                    <a:pt x="2957" y="0"/>
                  </a:lnTo>
                  <a:cubicBezTo>
                    <a:pt x="1021" y="3118"/>
                    <a:pt x="1" y="6717"/>
                    <a:pt x="14" y="10387"/>
                  </a:cubicBezTo>
                  <a:cubicBezTo>
                    <a:pt x="55" y="21160"/>
                    <a:pt x="8799" y="29865"/>
                    <a:pt x="19562" y="29865"/>
                  </a:cubicBezTo>
                  <a:cubicBezTo>
                    <a:pt x="19588" y="29865"/>
                    <a:pt x="19613" y="29865"/>
                    <a:pt x="19638" y="29865"/>
                  </a:cubicBezTo>
                  <a:cubicBezTo>
                    <a:pt x="30436" y="29825"/>
                    <a:pt x="39157" y="21038"/>
                    <a:pt x="39116" y="10241"/>
                  </a:cubicBezTo>
                  <a:lnTo>
                    <a:pt x="39116" y="10106"/>
                  </a:lnTo>
                  <a:cubicBezTo>
                    <a:pt x="36497" y="17682"/>
                    <a:pt x="29362" y="22764"/>
                    <a:pt x="21346" y="22764"/>
                  </a:cubicBezTo>
                  <a:cubicBezTo>
                    <a:pt x="21344" y="22764"/>
                    <a:pt x="21341" y="22764"/>
                    <a:pt x="21338" y="22764"/>
                  </a:cubicBezTo>
                  <a:cubicBezTo>
                    <a:pt x="10951" y="22762"/>
                    <a:pt x="2534" y="14339"/>
                    <a:pt x="2538" y="3952"/>
                  </a:cubicBezTo>
                  <a:cubicBezTo>
                    <a:pt x="2538" y="2624"/>
                    <a:pt x="2679" y="1300"/>
                    <a:pt x="29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9"/>
            <p:cNvSpPr/>
            <p:nvPr/>
          </p:nvSpPr>
          <p:spPr>
            <a:xfrm>
              <a:off x="2613925" y="1457525"/>
              <a:ext cx="489250" cy="323675"/>
            </a:xfrm>
            <a:custGeom>
              <a:avLst/>
              <a:gdLst/>
              <a:ahLst/>
              <a:cxnLst/>
              <a:rect l="l" t="t" r="r" b="b"/>
              <a:pathLst>
                <a:path w="19570" h="12947" extrusionOk="0">
                  <a:moveTo>
                    <a:pt x="7931" y="0"/>
                  </a:moveTo>
                  <a:cubicBezTo>
                    <a:pt x="7930" y="0"/>
                    <a:pt x="7928" y="0"/>
                    <a:pt x="7927" y="0"/>
                  </a:cubicBezTo>
                  <a:lnTo>
                    <a:pt x="7912" y="0"/>
                  </a:lnTo>
                  <a:cubicBezTo>
                    <a:pt x="4973" y="4"/>
                    <a:pt x="2144" y="1123"/>
                    <a:pt x="0" y="3133"/>
                  </a:cubicBezTo>
                  <a:cubicBezTo>
                    <a:pt x="3492" y="9254"/>
                    <a:pt x="9975" y="12947"/>
                    <a:pt x="16890" y="12947"/>
                  </a:cubicBezTo>
                  <a:cubicBezTo>
                    <a:pt x="17760" y="12947"/>
                    <a:pt x="18636" y="12888"/>
                    <a:pt x="19514" y="12769"/>
                  </a:cubicBezTo>
                  <a:cubicBezTo>
                    <a:pt x="19551" y="12397"/>
                    <a:pt x="19569" y="12015"/>
                    <a:pt x="19569" y="11633"/>
                  </a:cubicBezTo>
                  <a:cubicBezTo>
                    <a:pt x="19567" y="5207"/>
                    <a:pt x="14357" y="0"/>
                    <a:pt x="79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9"/>
            <p:cNvSpPr/>
            <p:nvPr/>
          </p:nvSpPr>
          <p:spPr>
            <a:xfrm>
              <a:off x="3175775" y="1298550"/>
              <a:ext cx="349125" cy="453900"/>
            </a:xfrm>
            <a:custGeom>
              <a:avLst/>
              <a:gdLst/>
              <a:ahLst/>
              <a:cxnLst/>
              <a:rect l="l" t="t" r="r" b="b"/>
              <a:pathLst>
                <a:path w="13965" h="18156" extrusionOk="0">
                  <a:moveTo>
                    <a:pt x="13964" y="0"/>
                  </a:moveTo>
                  <a:lnTo>
                    <a:pt x="13964" y="0"/>
                  </a:lnTo>
                  <a:cubicBezTo>
                    <a:pt x="6013" y="536"/>
                    <a:pt x="0" y="7415"/>
                    <a:pt x="536" y="15367"/>
                  </a:cubicBezTo>
                  <a:cubicBezTo>
                    <a:pt x="599" y="16309"/>
                    <a:pt x="754" y="17243"/>
                    <a:pt x="1000" y="18156"/>
                  </a:cubicBezTo>
                  <a:cubicBezTo>
                    <a:pt x="8689" y="15405"/>
                    <a:pt x="13858" y="8166"/>
                    <a:pt x="139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9"/>
            <p:cNvSpPr/>
            <p:nvPr/>
          </p:nvSpPr>
          <p:spPr>
            <a:xfrm>
              <a:off x="2886550" y="1132400"/>
              <a:ext cx="300400" cy="243700"/>
            </a:xfrm>
            <a:custGeom>
              <a:avLst/>
              <a:gdLst/>
              <a:ahLst/>
              <a:cxnLst/>
              <a:rect l="l" t="t" r="r" b="b"/>
              <a:pathLst>
                <a:path w="12016" h="9748" extrusionOk="0">
                  <a:moveTo>
                    <a:pt x="8351" y="1"/>
                  </a:moveTo>
                  <a:cubicBezTo>
                    <a:pt x="7953" y="1"/>
                    <a:pt x="7553" y="97"/>
                    <a:pt x="7185" y="294"/>
                  </a:cubicBezTo>
                  <a:cubicBezTo>
                    <a:pt x="6209" y="818"/>
                    <a:pt x="5702" y="1930"/>
                    <a:pt x="5945" y="3011"/>
                  </a:cubicBezTo>
                  <a:cubicBezTo>
                    <a:pt x="3964" y="2914"/>
                    <a:pt x="2116" y="1977"/>
                    <a:pt x="866" y="437"/>
                  </a:cubicBezTo>
                  <a:lnTo>
                    <a:pt x="866" y="437"/>
                  </a:lnTo>
                  <a:cubicBezTo>
                    <a:pt x="213" y="1562"/>
                    <a:pt x="545" y="3002"/>
                    <a:pt x="1625" y="3728"/>
                  </a:cubicBezTo>
                  <a:cubicBezTo>
                    <a:pt x="1233" y="3714"/>
                    <a:pt x="851" y="3607"/>
                    <a:pt x="508" y="3416"/>
                  </a:cubicBezTo>
                  <a:lnTo>
                    <a:pt x="508" y="3416"/>
                  </a:lnTo>
                  <a:cubicBezTo>
                    <a:pt x="495" y="4602"/>
                    <a:pt x="1325" y="5628"/>
                    <a:pt x="2486" y="5865"/>
                  </a:cubicBezTo>
                  <a:cubicBezTo>
                    <a:pt x="2276" y="5923"/>
                    <a:pt x="2060" y="5953"/>
                    <a:pt x="1843" y="5953"/>
                  </a:cubicBezTo>
                  <a:cubicBezTo>
                    <a:pt x="1686" y="5953"/>
                    <a:pt x="1529" y="5937"/>
                    <a:pt x="1374" y="5907"/>
                  </a:cubicBezTo>
                  <a:lnTo>
                    <a:pt x="1374" y="5907"/>
                  </a:lnTo>
                  <a:cubicBezTo>
                    <a:pt x="1695" y="6913"/>
                    <a:pt x="2622" y="7603"/>
                    <a:pt x="3679" y="7620"/>
                  </a:cubicBezTo>
                  <a:cubicBezTo>
                    <a:pt x="2802" y="8309"/>
                    <a:pt x="1723" y="8677"/>
                    <a:pt x="619" y="8677"/>
                  </a:cubicBezTo>
                  <a:cubicBezTo>
                    <a:pt x="414" y="8677"/>
                    <a:pt x="207" y="8665"/>
                    <a:pt x="0" y="8639"/>
                  </a:cubicBezTo>
                  <a:lnTo>
                    <a:pt x="0" y="8639"/>
                  </a:lnTo>
                  <a:cubicBezTo>
                    <a:pt x="1172" y="9389"/>
                    <a:pt x="2482" y="9747"/>
                    <a:pt x="3777" y="9747"/>
                  </a:cubicBezTo>
                  <a:cubicBezTo>
                    <a:pt x="6086" y="9747"/>
                    <a:pt x="8347" y="8607"/>
                    <a:pt x="9685" y="6518"/>
                  </a:cubicBezTo>
                  <a:cubicBezTo>
                    <a:pt x="10468" y="5298"/>
                    <a:pt x="10853" y="3863"/>
                    <a:pt x="10787" y="2414"/>
                  </a:cubicBezTo>
                  <a:cubicBezTo>
                    <a:pt x="11268" y="2065"/>
                    <a:pt x="11684" y="1633"/>
                    <a:pt x="12015" y="1140"/>
                  </a:cubicBezTo>
                  <a:lnTo>
                    <a:pt x="12015" y="1140"/>
                  </a:lnTo>
                  <a:cubicBezTo>
                    <a:pt x="11571" y="1338"/>
                    <a:pt x="11100" y="1468"/>
                    <a:pt x="10619" y="1526"/>
                  </a:cubicBezTo>
                  <a:cubicBezTo>
                    <a:pt x="11133" y="1219"/>
                    <a:pt x="11518" y="733"/>
                    <a:pt x="11698" y="162"/>
                  </a:cubicBezTo>
                  <a:lnTo>
                    <a:pt x="11698" y="162"/>
                  </a:lnTo>
                  <a:cubicBezTo>
                    <a:pt x="11216" y="450"/>
                    <a:pt x="10686" y="654"/>
                    <a:pt x="10135" y="763"/>
                  </a:cubicBezTo>
                  <a:cubicBezTo>
                    <a:pt x="9657" y="263"/>
                    <a:pt x="9008" y="1"/>
                    <a:pt x="8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9"/>
            <p:cNvSpPr/>
            <p:nvPr/>
          </p:nvSpPr>
          <p:spPr>
            <a:xfrm>
              <a:off x="2802400" y="1785250"/>
              <a:ext cx="766475" cy="766475"/>
            </a:xfrm>
            <a:custGeom>
              <a:avLst/>
              <a:gdLst/>
              <a:ahLst/>
              <a:cxnLst/>
              <a:rect l="l" t="t" r="r" b="b"/>
              <a:pathLst>
                <a:path w="30659" h="30659" extrusionOk="0">
                  <a:moveTo>
                    <a:pt x="15329" y="1"/>
                  </a:moveTo>
                  <a:cubicBezTo>
                    <a:pt x="11264" y="1"/>
                    <a:pt x="7365" y="1615"/>
                    <a:pt x="4491" y="4491"/>
                  </a:cubicBezTo>
                  <a:cubicBezTo>
                    <a:pt x="1615" y="7365"/>
                    <a:pt x="1" y="11264"/>
                    <a:pt x="1" y="15329"/>
                  </a:cubicBezTo>
                  <a:cubicBezTo>
                    <a:pt x="1" y="19396"/>
                    <a:pt x="1615" y="23295"/>
                    <a:pt x="4491" y="26169"/>
                  </a:cubicBezTo>
                  <a:cubicBezTo>
                    <a:pt x="7365" y="29045"/>
                    <a:pt x="11264" y="30659"/>
                    <a:pt x="15329" y="30659"/>
                  </a:cubicBezTo>
                  <a:cubicBezTo>
                    <a:pt x="19396" y="30659"/>
                    <a:pt x="23295" y="29045"/>
                    <a:pt x="26169" y="26169"/>
                  </a:cubicBezTo>
                  <a:cubicBezTo>
                    <a:pt x="29043" y="23295"/>
                    <a:pt x="30659" y="19396"/>
                    <a:pt x="30659" y="15329"/>
                  </a:cubicBezTo>
                  <a:cubicBezTo>
                    <a:pt x="30659" y="11264"/>
                    <a:pt x="29043" y="7365"/>
                    <a:pt x="26169" y="4491"/>
                  </a:cubicBezTo>
                  <a:cubicBezTo>
                    <a:pt x="23295" y="1615"/>
                    <a:pt x="19396" y="1"/>
                    <a:pt x="15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9"/>
            <p:cNvSpPr/>
            <p:nvPr/>
          </p:nvSpPr>
          <p:spPr>
            <a:xfrm>
              <a:off x="3235925" y="1721982"/>
              <a:ext cx="384000" cy="690250"/>
            </a:xfrm>
            <a:custGeom>
              <a:avLst/>
              <a:gdLst/>
              <a:ahLst/>
              <a:cxnLst/>
              <a:rect l="l" t="t" r="r" b="b"/>
              <a:pathLst>
                <a:path w="15360" h="27610" extrusionOk="0">
                  <a:moveTo>
                    <a:pt x="135" y="1"/>
                  </a:moveTo>
                  <a:cubicBezTo>
                    <a:pt x="50" y="646"/>
                    <a:pt x="6" y="1296"/>
                    <a:pt x="4" y="1947"/>
                  </a:cubicBezTo>
                  <a:cubicBezTo>
                    <a:pt x="1" y="6425"/>
                    <a:pt x="2036" y="10663"/>
                    <a:pt x="5535" y="13459"/>
                  </a:cubicBezTo>
                  <a:cubicBezTo>
                    <a:pt x="2013" y="17752"/>
                    <a:pt x="2638" y="24087"/>
                    <a:pt x="6932" y="27610"/>
                  </a:cubicBezTo>
                  <a:cubicBezTo>
                    <a:pt x="13800" y="22665"/>
                    <a:pt x="15360" y="13089"/>
                    <a:pt x="10415" y="6219"/>
                  </a:cubicBezTo>
                  <a:cubicBezTo>
                    <a:pt x="7978" y="2833"/>
                    <a:pt x="4266" y="588"/>
                    <a:pt x="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9"/>
            <p:cNvSpPr/>
            <p:nvPr/>
          </p:nvSpPr>
          <p:spPr>
            <a:xfrm>
              <a:off x="2801900" y="1967375"/>
              <a:ext cx="766875" cy="583625"/>
            </a:xfrm>
            <a:custGeom>
              <a:avLst/>
              <a:gdLst/>
              <a:ahLst/>
              <a:cxnLst/>
              <a:rect l="l" t="t" r="r" b="b"/>
              <a:pathLst>
                <a:path w="30675" h="23345" extrusionOk="0">
                  <a:moveTo>
                    <a:pt x="2279" y="1"/>
                  </a:moveTo>
                  <a:lnTo>
                    <a:pt x="2279" y="1"/>
                  </a:lnTo>
                  <a:cubicBezTo>
                    <a:pt x="804" y="2404"/>
                    <a:pt x="22" y="5168"/>
                    <a:pt x="16" y="7987"/>
                  </a:cubicBezTo>
                  <a:cubicBezTo>
                    <a:pt x="0" y="16453"/>
                    <a:pt x="6849" y="23329"/>
                    <a:pt x="15316" y="23344"/>
                  </a:cubicBezTo>
                  <a:cubicBezTo>
                    <a:pt x="15326" y="23344"/>
                    <a:pt x="15336" y="23344"/>
                    <a:pt x="15346" y="23344"/>
                  </a:cubicBezTo>
                  <a:cubicBezTo>
                    <a:pt x="23799" y="23344"/>
                    <a:pt x="30658" y="16500"/>
                    <a:pt x="30674" y="8044"/>
                  </a:cubicBezTo>
                  <a:lnTo>
                    <a:pt x="30674" y="7928"/>
                  </a:lnTo>
                  <a:lnTo>
                    <a:pt x="30674" y="7914"/>
                  </a:lnTo>
                  <a:cubicBezTo>
                    <a:pt x="28610" y="14009"/>
                    <a:pt x="22907" y="17941"/>
                    <a:pt x="16702" y="17941"/>
                  </a:cubicBezTo>
                  <a:cubicBezTo>
                    <a:pt x="15650" y="17941"/>
                    <a:pt x="14583" y="17828"/>
                    <a:pt x="13517" y="17593"/>
                  </a:cubicBezTo>
                  <a:cubicBezTo>
                    <a:pt x="5555" y="15839"/>
                    <a:pt x="524" y="7963"/>
                    <a:pt x="2279" y="1"/>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9"/>
            <p:cNvSpPr/>
            <p:nvPr/>
          </p:nvSpPr>
          <p:spPr>
            <a:xfrm>
              <a:off x="2801900" y="1967375"/>
              <a:ext cx="766875" cy="583625"/>
            </a:xfrm>
            <a:custGeom>
              <a:avLst/>
              <a:gdLst/>
              <a:ahLst/>
              <a:cxnLst/>
              <a:rect l="l" t="t" r="r" b="b"/>
              <a:pathLst>
                <a:path w="30675" h="23345" extrusionOk="0">
                  <a:moveTo>
                    <a:pt x="2279" y="1"/>
                  </a:moveTo>
                  <a:lnTo>
                    <a:pt x="2279" y="1"/>
                  </a:lnTo>
                  <a:cubicBezTo>
                    <a:pt x="804" y="2404"/>
                    <a:pt x="22" y="5168"/>
                    <a:pt x="16" y="7987"/>
                  </a:cubicBezTo>
                  <a:cubicBezTo>
                    <a:pt x="0" y="16453"/>
                    <a:pt x="6849" y="23329"/>
                    <a:pt x="15316" y="23344"/>
                  </a:cubicBezTo>
                  <a:cubicBezTo>
                    <a:pt x="15326" y="23344"/>
                    <a:pt x="15336" y="23344"/>
                    <a:pt x="15346" y="23344"/>
                  </a:cubicBezTo>
                  <a:cubicBezTo>
                    <a:pt x="23799" y="23344"/>
                    <a:pt x="30658" y="16500"/>
                    <a:pt x="30674" y="8044"/>
                  </a:cubicBezTo>
                  <a:lnTo>
                    <a:pt x="30674" y="7928"/>
                  </a:lnTo>
                  <a:lnTo>
                    <a:pt x="30674" y="7914"/>
                  </a:lnTo>
                  <a:cubicBezTo>
                    <a:pt x="28610" y="14009"/>
                    <a:pt x="22907" y="17941"/>
                    <a:pt x="16702" y="17941"/>
                  </a:cubicBezTo>
                  <a:cubicBezTo>
                    <a:pt x="15650" y="17941"/>
                    <a:pt x="14583" y="17828"/>
                    <a:pt x="13517" y="17593"/>
                  </a:cubicBezTo>
                  <a:cubicBezTo>
                    <a:pt x="5555" y="15839"/>
                    <a:pt x="524" y="7963"/>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9"/>
            <p:cNvSpPr/>
            <p:nvPr/>
          </p:nvSpPr>
          <p:spPr>
            <a:xfrm>
              <a:off x="3010475" y="2059250"/>
              <a:ext cx="145300" cy="177075"/>
            </a:xfrm>
            <a:custGeom>
              <a:avLst/>
              <a:gdLst/>
              <a:ahLst/>
              <a:cxnLst/>
              <a:rect l="l" t="t" r="r" b="b"/>
              <a:pathLst>
                <a:path w="5812" h="7083" extrusionOk="0">
                  <a:moveTo>
                    <a:pt x="3004" y="1236"/>
                  </a:moveTo>
                  <a:cubicBezTo>
                    <a:pt x="3262" y="1236"/>
                    <a:pt x="3519" y="1273"/>
                    <a:pt x="3767" y="1348"/>
                  </a:cubicBezTo>
                  <a:cubicBezTo>
                    <a:pt x="4023" y="1459"/>
                    <a:pt x="4176" y="1724"/>
                    <a:pt x="4144" y="2001"/>
                  </a:cubicBezTo>
                  <a:cubicBezTo>
                    <a:pt x="4171" y="2244"/>
                    <a:pt x="4062" y="2484"/>
                    <a:pt x="3860" y="2625"/>
                  </a:cubicBezTo>
                  <a:cubicBezTo>
                    <a:pt x="3649" y="2738"/>
                    <a:pt x="3412" y="2798"/>
                    <a:pt x="3173" y="2798"/>
                  </a:cubicBezTo>
                  <a:cubicBezTo>
                    <a:pt x="3152" y="2798"/>
                    <a:pt x="3131" y="2798"/>
                    <a:pt x="3111" y="2797"/>
                  </a:cubicBezTo>
                  <a:lnTo>
                    <a:pt x="1393" y="2797"/>
                  </a:lnTo>
                  <a:lnTo>
                    <a:pt x="1393" y="1237"/>
                  </a:lnTo>
                  <a:lnTo>
                    <a:pt x="2930" y="1237"/>
                  </a:lnTo>
                  <a:cubicBezTo>
                    <a:pt x="2954" y="1236"/>
                    <a:pt x="2979" y="1236"/>
                    <a:pt x="3004" y="1236"/>
                  </a:cubicBezTo>
                  <a:close/>
                  <a:moveTo>
                    <a:pt x="3200" y="3967"/>
                  </a:moveTo>
                  <a:cubicBezTo>
                    <a:pt x="3418" y="3967"/>
                    <a:pt x="3633" y="4007"/>
                    <a:pt x="3836" y="4085"/>
                  </a:cubicBezTo>
                  <a:cubicBezTo>
                    <a:pt x="4140" y="4211"/>
                    <a:pt x="4328" y="4516"/>
                    <a:pt x="4302" y="4844"/>
                  </a:cubicBezTo>
                  <a:cubicBezTo>
                    <a:pt x="4343" y="5206"/>
                    <a:pt x="4159" y="5557"/>
                    <a:pt x="3836" y="5729"/>
                  </a:cubicBezTo>
                  <a:cubicBezTo>
                    <a:pt x="3635" y="5813"/>
                    <a:pt x="3418" y="5856"/>
                    <a:pt x="3201" y="5856"/>
                  </a:cubicBezTo>
                  <a:cubicBezTo>
                    <a:pt x="3175" y="5856"/>
                    <a:pt x="3150" y="5856"/>
                    <a:pt x="3124" y="5855"/>
                  </a:cubicBezTo>
                  <a:lnTo>
                    <a:pt x="1393" y="5855"/>
                  </a:lnTo>
                  <a:lnTo>
                    <a:pt x="1393" y="3968"/>
                  </a:lnTo>
                  <a:lnTo>
                    <a:pt x="3133" y="3968"/>
                  </a:lnTo>
                  <a:cubicBezTo>
                    <a:pt x="3156" y="3968"/>
                    <a:pt x="3178" y="3967"/>
                    <a:pt x="3200" y="3967"/>
                  </a:cubicBezTo>
                  <a:close/>
                  <a:moveTo>
                    <a:pt x="3595" y="0"/>
                  </a:moveTo>
                  <a:cubicBezTo>
                    <a:pt x="3536" y="0"/>
                    <a:pt x="3477" y="2"/>
                    <a:pt x="3417" y="7"/>
                  </a:cubicBezTo>
                  <a:lnTo>
                    <a:pt x="1" y="7"/>
                  </a:lnTo>
                  <a:lnTo>
                    <a:pt x="1" y="7083"/>
                  </a:lnTo>
                  <a:lnTo>
                    <a:pt x="3185" y="7083"/>
                  </a:lnTo>
                  <a:cubicBezTo>
                    <a:pt x="3196" y="7083"/>
                    <a:pt x="3207" y="7083"/>
                    <a:pt x="3218" y="7083"/>
                  </a:cubicBezTo>
                  <a:cubicBezTo>
                    <a:pt x="3543" y="7083"/>
                    <a:pt x="3867" y="7050"/>
                    <a:pt x="4186" y="6986"/>
                  </a:cubicBezTo>
                  <a:cubicBezTo>
                    <a:pt x="4476" y="6928"/>
                    <a:pt x="4750" y="6808"/>
                    <a:pt x="4987" y="6631"/>
                  </a:cubicBezTo>
                  <a:cubicBezTo>
                    <a:pt x="5504" y="6226"/>
                    <a:pt x="5804" y="5603"/>
                    <a:pt x="5802" y="4947"/>
                  </a:cubicBezTo>
                  <a:cubicBezTo>
                    <a:pt x="5812" y="4581"/>
                    <a:pt x="5717" y="4221"/>
                    <a:pt x="5527" y="3908"/>
                  </a:cubicBezTo>
                  <a:cubicBezTo>
                    <a:pt x="5331" y="3615"/>
                    <a:pt x="5042" y="3396"/>
                    <a:pt x="4708" y="3285"/>
                  </a:cubicBezTo>
                  <a:cubicBezTo>
                    <a:pt x="4912" y="3188"/>
                    <a:pt x="5095" y="3052"/>
                    <a:pt x="5248" y="2884"/>
                  </a:cubicBezTo>
                  <a:cubicBezTo>
                    <a:pt x="5477" y="2586"/>
                    <a:pt x="5592" y="2217"/>
                    <a:pt x="5573" y="1841"/>
                  </a:cubicBezTo>
                  <a:cubicBezTo>
                    <a:pt x="5583" y="1456"/>
                    <a:pt x="5471" y="1078"/>
                    <a:pt x="5251" y="761"/>
                  </a:cubicBezTo>
                  <a:cubicBezTo>
                    <a:pt x="4835" y="276"/>
                    <a:pt x="4229" y="0"/>
                    <a:pt x="3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9"/>
            <p:cNvSpPr/>
            <p:nvPr/>
          </p:nvSpPr>
          <p:spPr>
            <a:xfrm>
              <a:off x="3164250" y="2102325"/>
              <a:ext cx="131550" cy="138525"/>
            </a:xfrm>
            <a:custGeom>
              <a:avLst/>
              <a:gdLst/>
              <a:ahLst/>
              <a:cxnLst/>
              <a:rect l="l" t="t" r="r" b="b"/>
              <a:pathLst>
                <a:path w="5262" h="5541" extrusionOk="0">
                  <a:moveTo>
                    <a:pt x="2574" y="1117"/>
                  </a:moveTo>
                  <a:cubicBezTo>
                    <a:pt x="2596" y="1117"/>
                    <a:pt x="2617" y="1118"/>
                    <a:pt x="2639" y="1119"/>
                  </a:cubicBezTo>
                  <a:cubicBezTo>
                    <a:pt x="2653" y="1119"/>
                    <a:pt x="2667" y="1118"/>
                    <a:pt x="2681" y="1118"/>
                  </a:cubicBezTo>
                  <a:cubicBezTo>
                    <a:pt x="2963" y="1118"/>
                    <a:pt x="3236" y="1217"/>
                    <a:pt x="3453" y="1399"/>
                  </a:cubicBezTo>
                  <a:cubicBezTo>
                    <a:pt x="3683" y="1614"/>
                    <a:pt x="3814" y="1913"/>
                    <a:pt x="3817" y="2227"/>
                  </a:cubicBezTo>
                  <a:lnTo>
                    <a:pt x="1461" y="2227"/>
                  </a:lnTo>
                  <a:cubicBezTo>
                    <a:pt x="1488" y="1924"/>
                    <a:pt x="1616" y="1639"/>
                    <a:pt x="1824" y="1417"/>
                  </a:cubicBezTo>
                  <a:cubicBezTo>
                    <a:pt x="2027" y="1224"/>
                    <a:pt x="2296" y="1117"/>
                    <a:pt x="2574" y="1117"/>
                  </a:cubicBezTo>
                  <a:close/>
                  <a:moveTo>
                    <a:pt x="2566" y="0"/>
                  </a:moveTo>
                  <a:cubicBezTo>
                    <a:pt x="1903" y="0"/>
                    <a:pt x="1265" y="261"/>
                    <a:pt x="791" y="727"/>
                  </a:cubicBezTo>
                  <a:cubicBezTo>
                    <a:pt x="280" y="1298"/>
                    <a:pt x="22" y="2050"/>
                    <a:pt x="74" y="2813"/>
                  </a:cubicBezTo>
                  <a:cubicBezTo>
                    <a:pt x="0" y="3588"/>
                    <a:pt x="285" y="4355"/>
                    <a:pt x="847" y="4895"/>
                  </a:cubicBezTo>
                  <a:cubicBezTo>
                    <a:pt x="1355" y="5311"/>
                    <a:pt x="1991" y="5537"/>
                    <a:pt x="2647" y="5537"/>
                  </a:cubicBezTo>
                  <a:cubicBezTo>
                    <a:pt x="2667" y="5537"/>
                    <a:pt x="2688" y="5537"/>
                    <a:pt x="2708" y="5536"/>
                  </a:cubicBezTo>
                  <a:cubicBezTo>
                    <a:pt x="2758" y="5539"/>
                    <a:pt x="2807" y="5541"/>
                    <a:pt x="2857" y="5541"/>
                  </a:cubicBezTo>
                  <a:cubicBezTo>
                    <a:pt x="3539" y="5541"/>
                    <a:pt x="4194" y="5265"/>
                    <a:pt x="4673" y="4773"/>
                  </a:cubicBezTo>
                  <a:cubicBezTo>
                    <a:pt x="4937" y="4526"/>
                    <a:pt x="5115" y="4199"/>
                    <a:pt x="5180" y="3843"/>
                  </a:cubicBezTo>
                  <a:lnTo>
                    <a:pt x="3784" y="3843"/>
                  </a:lnTo>
                  <a:cubicBezTo>
                    <a:pt x="3601" y="4213"/>
                    <a:pt x="3225" y="4446"/>
                    <a:pt x="2817" y="4446"/>
                  </a:cubicBezTo>
                  <a:cubicBezTo>
                    <a:pt x="2792" y="4446"/>
                    <a:pt x="2766" y="4445"/>
                    <a:pt x="2741" y="4443"/>
                  </a:cubicBezTo>
                  <a:cubicBezTo>
                    <a:pt x="2727" y="4443"/>
                    <a:pt x="2714" y="4443"/>
                    <a:pt x="2700" y="4443"/>
                  </a:cubicBezTo>
                  <a:cubicBezTo>
                    <a:pt x="2448" y="4443"/>
                    <a:pt x="2202" y="4375"/>
                    <a:pt x="1987" y="4243"/>
                  </a:cubicBezTo>
                  <a:cubicBezTo>
                    <a:pt x="1623" y="3997"/>
                    <a:pt x="1414" y="3578"/>
                    <a:pt x="1438" y="3139"/>
                  </a:cubicBezTo>
                  <a:lnTo>
                    <a:pt x="5250" y="3139"/>
                  </a:lnTo>
                  <a:cubicBezTo>
                    <a:pt x="5261" y="2792"/>
                    <a:pt x="5245" y="2445"/>
                    <a:pt x="5203" y="2101"/>
                  </a:cubicBezTo>
                  <a:cubicBezTo>
                    <a:pt x="5149" y="1715"/>
                    <a:pt x="5007" y="1345"/>
                    <a:pt x="4789" y="1021"/>
                  </a:cubicBezTo>
                  <a:cubicBezTo>
                    <a:pt x="4567" y="681"/>
                    <a:pt x="4253" y="413"/>
                    <a:pt x="3881" y="248"/>
                  </a:cubicBezTo>
                  <a:cubicBezTo>
                    <a:pt x="3508" y="86"/>
                    <a:pt x="3106" y="1"/>
                    <a:pt x="2700" y="1"/>
                  </a:cubicBezTo>
                  <a:cubicBezTo>
                    <a:pt x="2684" y="1"/>
                    <a:pt x="2669" y="1"/>
                    <a:pt x="2653" y="2"/>
                  </a:cubicBezTo>
                  <a:cubicBezTo>
                    <a:pt x="2624" y="1"/>
                    <a:pt x="2595" y="0"/>
                    <a:pt x="25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9"/>
            <p:cNvSpPr/>
            <p:nvPr/>
          </p:nvSpPr>
          <p:spPr>
            <a:xfrm>
              <a:off x="3189600" y="2069675"/>
              <a:ext cx="76850" cy="17825"/>
            </a:xfrm>
            <a:custGeom>
              <a:avLst/>
              <a:gdLst/>
              <a:ahLst/>
              <a:cxnLst/>
              <a:rect l="l" t="t" r="r" b="b"/>
              <a:pathLst>
                <a:path w="3074" h="713" extrusionOk="0">
                  <a:moveTo>
                    <a:pt x="1" y="0"/>
                  </a:moveTo>
                  <a:lnTo>
                    <a:pt x="1" y="712"/>
                  </a:lnTo>
                  <a:lnTo>
                    <a:pt x="3073" y="712"/>
                  </a:lnTo>
                  <a:lnTo>
                    <a:pt x="30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9"/>
            <p:cNvSpPr/>
            <p:nvPr/>
          </p:nvSpPr>
          <p:spPr>
            <a:xfrm>
              <a:off x="3853525" y="1202550"/>
              <a:ext cx="783000" cy="783000"/>
            </a:xfrm>
            <a:custGeom>
              <a:avLst/>
              <a:gdLst/>
              <a:ahLst/>
              <a:cxnLst/>
              <a:rect l="l" t="t" r="r" b="b"/>
              <a:pathLst>
                <a:path w="31320" h="31320" extrusionOk="0">
                  <a:moveTo>
                    <a:pt x="15660" y="0"/>
                  </a:moveTo>
                  <a:cubicBezTo>
                    <a:pt x="11507" y="0"/>
                    <a:pt x="7524" y="1650"/>
                    <a:pt x="4587" y="4586"/>
                  </a:cubicBezTo>
                  <a:cubicBezTo>
                    <a:pt x="1651" y="7523"/>
                    <a:pt x="0" y="11507"/>
                    <a:pt x="0" y="15659"/>
                  </a:cubicBezTo>
                  <a:cubicBezTo>
                    <a:pt x="0" y="19813"/>
                    <a:pt x="1651" y="23796"/>
                    <a:pt x="4587" y="26732"/>
                  </a:cubicBezTo>
                  <a:cubicBezTo>
                    <a:pt x="7524" y="29670"/>
                    <a:pt x="11507" y="31319"/>
                    <a:pt x="15660" y="31319"/>
                  </a:cubicBezTo>
                  <a:cubicBezTo>
                    <a:pt x="19813" y="31319"/>
                    <a:pt x="23797" y="29670"/>
                    <a:pt x="26733" y="26732"/>
                  </a:cubicBezTo>
                  <a:cubicBezTo>
                    <a:pt x="29670" y="23796"/>
                    <a:pt x="31319" y="19813"/>
                    <a:pt x="31319" y="15659"/>
                  </a:cubicBezTo>
                  <a:cubicBezTo>
                    <a:pt x="31319" y="11507"/>
                    <a:pt x="29670" y="7523"/>
                    <a:pt x="26733" y="4586"/>
                  </a:cubicBezTo>
                  <a:cubicBezTo>
                    <a:pt x="23797" y="1650"/>
                    <a:pt x="19813" y="0"/>
                    <a:pt x="156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9"/>
            <p:cNvSpPr/>
            <p:nvPr/>
          </p:nvSpPr>
          <p:spPr>
            <a:xfrm>
              <a:off x="3808000" y="1393875"/>
              <a:ext cx="310025" cy="507875"/>
            </a:xfrm>
            <a:custGeom>
              <a:avLst/>
              <a:gdLst/>
              <a:ahLst/>
              <a:cxnLst/>
              <a:rect l="l" t="t" r="r" b="b"/>
              <a:pathLst>
                <a:path w="12401" h="20315" extrusionOk="0">
                  <a:moveTo>
                    <a:pt x="4023" y="0"/>
                  </a:moveTo>
                  <a:cubicBezTo>
                    <a:pt x="1" y="6760"/>
                    <a:pt x="1619" y="15454"/>
                    <a:pt x="7803" y="20314"/>
                  </a:cubicBezTo>
                  <a:cubicBezTo>
                    <a:pt x="12401" y="13826"/>
                    <a:pt x="10867" y="4840"/>
                    <a:pt x="4377" y="242"/>
                  </a:cubicBezTo>
                  <a:cubicBezTo>
                    <a:pt x="4261" y="160"/>
                    <a:pt x="4143" y="79"/>
                    <a:pt x="4023" y="0"/>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9"/>
            <p:cNvSpPr/>
            <p:nvPr/>
          </p:nvSpPr>
          <p:spPr>
            <a:xfrm>
              <a:off x="3808000" y="1393875"/>
              <a:ext cx="310025" cy="507875"/>
            </a:xfrm>
            <a:custGeom>
              <a:avLst/>
              <a:gdLst/>
              <a:ahLst/>
              <a:cxnLst/>
              <a:rect l="l" t="t" r="r" b="b"/>
              <a:pathLst>
                <a:path w="12401" h="20315" extrusionOk="0">
                  <a:moveTo>
                    <a:pt x="4023" y="0"/>
                  </a:moveTo>
                  <a:cubicBezTo>
                    <a:pt x="1" y="6760"/>
                    <a:pt x="1619" y="15454"/>
                    <a:pt x="7803" y="20314"/>
                  </a:cubicBezTo>
                  <a:cubicBezTo>
                    <a:pt x="12401" y="13826"/>
                    <a:pt x="10867" y="4840"/>
                    <a:pt x="4377" y="242"/>
                  </a:cubicBezTo>
                  <a:cubicBezTo>
                    <a:pt x="4261" y="160"/>
                    <a:pt x="4143" y="79"/>
                    <a:pt x="40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9"/>
            <p:cNvSpPr/>
            <p:nvPr/>
          </p:nvSpPr>
          <p:spPr>
            <a:xfrm>
              <a:off x="4160425" y="1389750"/>
              <a:ext cx="259200" cy="334800"/>
            </a:xfrm>
            <a:custGeom>
              <a:avLst/>
              <a:gdLst/>
              <a:ahLst/>
              <a:cxnLst/>
              <a:rect l="l" t="t" r="r" b="b"/>
              <a:pathLst>
                <a:path w="10368" h="13392" extrusionOk="0">
                  <a:moveTo>
                    <a:pt x="5498" y="1"/>
                  </a:moveTo>
                  <a:cubicBezTo>
                    <a:pt x="1844" y="1"/>
                    <a:pt x="1" y="2622"/>
                    <a:pt x="1" y="4806"/>
                  </a:cubicBezTo>
                  <a:cubicBezTo>
                    <a:pt x="10" y="6132"/>
                    <a:pt x="512" y="7329"/>
                    <a:pt x="1583" y="7748"/>
                  </a:cubicBezTo>
                  <a:cubicBezTo>
                    <a:pt x="1623" y="7769"/>
                    <a:pt x="1666" y="7779"/>
                    <a:pt x="1707" y="7779"/>
                  </a:cubicBezTo>
                  <a:cubicBezTo>
                    <a:pt x="1831" y="7779"/>
                    <a:pt x="1946" y="7691"/>
                    <a:pt x="1969" y="7558"/>
                  </a:cubicBezTo>
                  <a:cubicBezTo>
                    <a:pt x="2007" y="7422"/>
                    <a:pt x="2090" y="7091"/>
                    <a:pt x="2128" y="6938"/>
                  </a:cubicBezTo>
                  <a:cubicBezTo>
                    <a:pt x="2188" y="6787"/>
                    <a:pt x="2142" y="6612"/>
                    <a:pt x="2016" y="6509"/>
                  </a:cubicBezTo>
                  <a:cubicBezTo>
                    <a:pt x="1666" y="6087"/>
                    <a:pt x="1486" y="5549"/>
                    <a:pt x="1508" y="5001"/>
                  </a:cubicBezTo>
                  <a:cubicBezTo>
                    <a:pt x="1484" y="2991"/>
                    <a:pt x="3093" y="1341"/>
                    <a:pt x="5103" y="1316"/>
                  </a:cubicBezTo>
                  <a:cubicBezTo>
                    <a:pt x="5120" y="1316"/>
                    <a:pt x="5137" y="1316"/>
                    <a:pt x="5155" y="1316"/>
                  </a:cubicBezTo>
                  <a:cubicBezTo>
                    <a:pt x="5202" y="1316"/>
                    <a:pt x="5249" y="1317"/>
                    <a:pt x="5296" y="1319"/>
                  </a:cubicBezTo>
                  <a:cubicBezTo>
                    <a:pt x="7359" y="1319"/>
                    <a:pt x="8495" y="2581"/>
                    <a:pt x="8495" y="4265"/>
                  </a:cubicBezTo>
                  <a:cubicBezTo>
                    <a:pt x="8495" y="6487"/>
                    <a:pt x="7513" y="8358"/>
                    <a:pt x="6055" y="8358"/>
                  </a:cubicBezTo>
                  <a:cubicBezTo>
                    <a:pt x="6035" y="8359"/>
                    <a:pt x="6014" y="8360"/>
                    <a:pt x="5994" y="8360"/>
                  </a:cubicBezTo>
                  <a:cubicBezTo>
                    <a:pt x="5223" y="8360"/>
                    <a:pt x="4647" y="7631"/>
                    <a:pt x="4840" y="6873"/>
                  </a:cubicBezTo>
                  <a:cubicBezTo>
                    <a:pt x="5073" y="5900"/>
                    <a:pt x="5519" y="4847"/>
                    <a:pt x="5519" y="4145"/>
                  </a:cubicBezTo>
                  <a:cubicBezTo>
                    <a:pt x="5596" y="3531"/>
                    <a:pt x="5116" y="2991"/>
                    <a:pt x="4500" y="2991"/>
                  </a:cubicBezTo>
                  <a:cubicBezTo>
                    <a:pt x="4494" y="2991"/>
                    <a:pt x="4488" y="2991"/>
                    <a:pt x="4481" y="2991"/>
                  </a:cubicBezTo>
                  <a:cubicBezTo>
                    <a:pt x="3663" y="2991"/>
                    <a:pt x="3002" y="3842"/>
                    <a:pt x="3002" y="4983"/>
                  </a:cubicBezTo>
                  <a:cubicBezTo>
                    <a:pt x="2996" y="5401"/>
                    <a:pt x="3080" y="5815"/>
                    <a:pt x="3248" y="6198"/>
                  </a:cubicBezTo>
                  <a:lnTo>
                    <a:pt x="2258" y="10388"/>
                  </a:lnTo>
                  <a:cubicBezTo>
                    <a:pt x="2084" y="11351"/>
                    <a:pt x="2076" y="12340"/>
                    <a:pt x="2235" y="13306"/>
                  </a:cubicBezTo>
                  <a:cubicBezTo>
                    <a:pt x="2244" y="13360"/>
                    <a:pt x="2290" y="13392"/>
                    <a:pt x="2336" y="13392"/>
                  </a:cubicBezTo>
                  <a:cubicBezTo>
                    <a:pt x="2366" y="13392"/>
                    <a:pt x="2395" y="13380"/>
                    <a:pt x="2416" y="13353"/>
                  </a:cubicBezTo>
                  <a:cubicBezTo>
                    <a:pt x="3028" y="12602"/>
                    <a:pt x="3501" y="11750"/>
                    <a:pt x="3812" y="10834"/>
                  </a:cubicBezTo>
                  <a:cubicBezTo>
                    <a:pt x="3906" y="10494"/>
                    <a:pt x="4352" y="8720"/>
                    <a:pt x="4352" y="8720"/>
                  </a:cubicBezTo>
                  <a:cubicBezTo>
                    <a:pt x="4762" y="9321"/>
                    <a:pt x="5440" y="9680"/>
                    <a:pt x="6164" y="9680"/>
                  </a:cubicBezTo>
                  <a:cubicBezTo>
                    <a:pt x="6181" y="9680"/>
                    <a:pt x="6198" y="9680"/>
                    <a:pt x="6215" y="9679"/>
                  </a:cubicBezTo>
                  <a:cubicBezTo>
                    <a:pt x="8692" y="9679"/>
                    <a:pt x="10367" y="7426"/>
                    <a:pt x="10367" y="4409"/>
                  </a:cubicBezTo>
                  <a:cubicBezTo>
                    <a:pt x="10367" y="2124"/>
                    <a:pt x="8436" y="1"/>
                    <a:pt x="54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9"/>
            <p:cNvSpPr/>
            <p:nvPr/>
          </p:nvSpPr>
          <p:spPr>
            <a:xfrm>
              <a:off x="4075525" y="1884350"/>
              <a:ext cx="675450" cy="675475"/>
            </a:xfrm>
            <a:custGeom>
              <a:avLst/>
              <a:gdLst/>
              <a:ahLst/>
              <a:cxnLst/>
              <a:rect l="l" t="t" r="r" b="b"/>
              <a:pathLst>
                <a:path w="27018" h="27019" extrusionOk="0">
                  <a:moveTo>
                    <a:pt x="13508" y="0"/>
                  </a:moveTo>
                  <a:cubicBezTo>
                    <a:pt x="9926" y="0"/>
                    <a:pt x="6491" y="1423"/>
                    <a:pt x="3957" y="3957"/>
                  </a:cubicBezTo>
                  <a:cubicBezTo>
                    <a:pt x="1423" y="6490"/>
                    <a:pt x="0" y="9926"/>
                    <a:pt x="0" y="13509"/>
                  </a:cubicBezTo>
                  <a:cubicBezTo>
                    <a:pt x="0" y="17093"/>
                    <a:pt x="1423" y="20528"/>
                    <a:pt x="3957" y="23062"/>
                  </a:cubicBezTo>
                  <a:cubicBezTo>
                    <a:pt x="6491" y="25595"/>
                    <a:pt x="9926" y="27019"/>
                    <a:pt x="13508" y="27019"/>
                  </a:cubicBezTo>
                  <a:cubicBezTo>
                    <a:pt x="17091" y="27019"/>
                    <a:pt x="20527" y="25595"/>
                    <a:pt x="23061" y="23062"/>
                  </a:cubicBezTo>
                  <a:cubicBezTo>
                    <a:pt x="25594" y="20528"/>
                    <a:pt x="27017" y="17093"/>
                    <a:pt x="27017" y="13509"/>
                  </a:cubicBezTo>
                  <a:cubicBezTo>
                    <a:pt x="27017" y="9926"/>
                    <a:pt x="25594" y="6490"/>
                    <a:pt x="23061" y="3957"/>
                  </a:cubicBezTo>
                  <a:cubicBezTo>
                    <a:pt x="20527" y="1423"/>
                    <a:pt x="17091" y="0"/>
                    <a:pt x="13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9"/>
            <p:cNvSpPr/>
            <p:nvPr/>
          </p:nvSpPr>
          <p:spPr>
            <a:xfrm>
              <a:off x="4075275" y="2044875"/>
              <a:ext cx="675525" cy="513775"/>
            </a:xfrm>
            <a:custGeom>
              <a:avLst/>
              <a:gdLst/>
              <a:ahLst/>
              <a:cxnLst/>
              <a:rect l="l" t="t" r="r" b="b"/>
              <a:pathLst>
                <a:path w="27021" h="20551" extrusionOk="0">
                  <a:moveTo>
                    <a:pt x="2010" y="0"/>
                  </a:moveTo>
                  <a:lnTo>
                    <a:pt x="2010" y="0"/>
                  </a:lnTo>
                  <a:cubicBezTo>
                    <a:pt x="717" y="2111"/>
                    <a:pt x="30" y="4537"/>
                    <a:pt x="22" y="7011"/>
                  </a:cubicBezTo>
                  <a:cubicBezTo>
                    <a:pt x="0" y="14467"/>
                    <a:pt x="6027" y="20529"/>
                    <a:pt x="13483" y="20550"/>
                  </a:cubicBezTo>
                  <a:cubicBezTo>
                    <a:pt x="13497" y="20550"/>
                    <a:pt x="13510" y="20550"/>
                    <a:pt x="13523" y="20550"/>
                  </a:cubicBezTo>
                  <a:cubicBezTo>
                    <a:pt x="20960" y="20550"/>
                    <a:pt x="26999" y="14532"/>
                    <a:pt x="27021" y="7090"/>
                  </a:cubicBezTo>
                  <a:lnTo>
                    <a:pt x="27021" y="6988"/>
                  </a:lnTo>
                  <a:cubicBezTo>
                    <a:pt x="25211" y="12232"/>
                    <a:pt x="20274" y="15749"/>
                    <a:pt x="14728" y="15749"/>
                  </a:cubicBezTo>
                  <a:cubicBezTo>
                    <a:pt x="14724" y="15749"/>
                    <a:pt x="14721" y="15749"/>
                    <a:pt x="14717" y="15749"/>
                  </a:cubicBezTo>
                  <a:cubicBezTo>
                    <a:pt x="7534" y="15743"/>
                    <a:pt x="1715" y="9915"/>
                    <a:pt x="1721" y="2732"/>
                  </a:cubicBezTo>
                  <a:cubicBezTo>
                    <a:pt x="1721" y="1814"/>
                    <a:pt x="1818" y="898"/>
                    <a:pt x="2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9"/>
            <p:cNvSpPr/>
            <p:nvPr/>
          </p:nvSpPr>
          <p:spPr>
            <a:xfrm>
              <a:off x="4075100" y="1932100"/>
              <a:ext cx="292400" cy="480200"/>
            </a:xfrm>
            <a:custGeom>
              <a:avLst/>
              <a:gdLst/>
              <a:ahLst/>
              <a:cxnLst/>
              <a:rect l="l" t="t" r="r" b="b"/>
              <a:pathLst>
                <a:path w="11696" h="19208" extrusionOk="0">
                  <a:moveTo>
                    <a:pt x="6574" y="0"/>
                  </a:moveTo>
                  <a:cubicBezTo>
                    <a:pt x="2498" y="2442"/>
                    <a:pt x="4" y="6848"/>
                    <a:pt x="11" y="11601"/>
                  </a:cubicBezTo>
                  <a:cubicBezTo>
                    <a:pt x="0" y="14313"/>
                    <a:pt x="812" y="16964"/>
                    <a:pt x="2338" y="19207"/>
                  </a:cubicBezTo>
                  <a:cubicBezTo>
                    <a:pt x="8282" y="17475"/>
                    <a:pt x="11696" y="11254"/>
                    <a:pt x="9966" y="5310"/>
                  </a:cubicBezTo>
                  <a:cubicBezTo>
                    <a:pt x="9366" y="3253"/>
                    <a:pt x="8190" y="1409"/>
                    <a:pt x="65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9"/>
            <p:cNvSpPr/>
            <p:nvPr/>
          </p:nvSpPr>
          <p:spPr>
            <a:xfrm>
              <a:off x="4389775" y="2148200"/>
              <a:ext cx="45550" cy="147150"/>
            </a:xfrm>
            <a:custGeom>
              <a:avLst/>
              <a:gdLst/>
              <a:ahLst/>
              <a:cxnLst/>
              <a:rect l="l" t="t" r="r" b="b"/>
              <a:pathLst>
                <a:path w="1822" h="5886" extrusionOk="0">
                  <a:moveTo>
                    <a:pt x="1" y="1"/>
                  </a:moveTo>
                  <a:lnTo>
                    <a:pt x="1" y="5885"/>
                  </a:lnTo>
                  <a:lnTo>
                    <a:pt x="1821" y="5885"/>
                  </a:lnTo>
                  <a:lnTo>
                    <a:pt x="18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9"/>
            <p:cNvSpPr/>
            <p:nvPr/>
          </p:nvSpPr>
          <p:spPr>
            <a:xfrm>
              <a:off x="4385375" y="2074800"/>
              <a:ext cx="56375" cy="54250"/>
            </a:xfrm>
            <a:custGeom>
              <a:avLst/>
              <a:gdLst/>
              <a:ahLst/>
              <a:cxnLst/>
              <a:rect l="l" t="t" r="r" b="b"/>
              <a:pathLst>
                <a:path w="2255" h="2170" extrusionOk="0">
                  <a:moveTo>
                    <a:pt x="1085" y="0"/>
                  </a:moveTo>
                  <a:cubicBezTo>
                    <a:pt x="948" y="0"/>
                    <a:pt x="810" y="26"/>
                    <a:pt x="678" y="79"/>
                  </a:cubicBezTo>
                  <a:cubicBezTo>
                    <a:pt x="271" y="243"/>
                    <a:pt x="4" y="636"/>
                    <a:pt x="0" y="1076"/>
                  </a:cubicBezTo>
                  <a:lnTo>
                    <a:pt x="0" y="1085"/>
                  </a:lnTo>
                  <a:cubicBezTo>
                    <a:pt x="0" y="1680"/>
                    <a:pt x="480" y="2163"/>
                    <a:pt x="1076" y="2169"/>
                  </a:cubicBezTo>
                  <a:cubicBezTo>
                    <a:pt x="1079" y="2169"/>
                    <a:pt x="1081" y="2169"/>
                    <a:pt x="1084" y="2169"/>
                  </a:cubicBezTo>
                  <a:cubicBezTo>
                    <a:pt x="1519" y="2169"/>
                    <a:pt x="1912" y="1910"/>
                    <a:pt x="2083" y="1508"/>
                  </a:cubicBezTo>
                  <a:cubicBezTo>
                    <a:pt x="2254" y="1104"/>
                    <a:pt x="2165" y="637"/>
                    <a:pt x="1858" y="324"/>
                  </a:cubicBezTo>
                  <a:cubicBezTo>
                    <a:pt x="1650" y="113"/>
                    <a:pt x="1370" y="0"/>
                    <a:pt x="1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9"/>
            <p:cNvSpPr/>
            <p:nvPr/>
          </p:nvSpPr>
          <p:spPr>
            <a:xfrm>
              <a:off x="4464175" y="2144000"/>
              <a:ext cx="141525" cy="151575"/>
            </a:xfrm>
            <a:custGeom>
              <a:avLst/>
              <a:gdLst/>
              <a:ahLst/>
              <a:cxnLst/>
              <a:rect l="l" t="t" r="r" b="b"/>
              <a:pathLst>
                <a:path w="5661" h="6063" extrusionOk="0">
                  <a:moveTo>
                    <a:pt x="3493" y="1"/>
                  </a:moveTo>
                  <a:cubicBezTo>
                    <a:pt x="2781" y="1"/>
                    <a:pt x="2119" y="368"/>
                    <a:pt x="1745" y="975"/>
                  </a:cubicBezTo>
                  <a:lnTo>
                    <a:pt x="1745" y="179"/>
                  </a:lnTo>
                  <a:lnTo>
                    <a:pt x="0" y="179"/>
                  </a:lnTo>
                  <a:lnTo>
                    <a:pt x="0" y="6062"/>
                  </a:lnTo>
                  <a:lnTo>
                    <a:pt x="1746" y="6062"/>
                  </a:lnTo>
                  <a:lnTo>
                    <a:pt x="1746" y="2967"/>
                  </a:lnTo>
                  <a:cubicBezTo>
                    <a:pt x="1746" y="2139"/>
                    <a:pt x="2127" y="1645"/>
                    <a:pt x="2857" y="1645"/>
                  </a:cubicBezTo>
                  <a:cubicBezTo>
                    <a:pt x="3589" y="1645"/>
                    <a:pt x="3845" y="2110"/>
                    <a:pt x="3845" y="2967"/>
                  </a:cubicBezTo>
                  <a:lnTo>
                    <a:pt x="3845" y="6054"/>
                  </a:lnTo>
                  <a:lnTo>
                    <a:pt x="5661" y="6054"/>
                  </a:lnTo>
                  <a:lnTo>
                    <a:pt x="5661" y="2329"/>
                  </a:lnTo>
                  <a:cubicBezTo>
                    <a:pt x="5661" y="756"/>
                    <a:pt x="4766" y="1"/>
                    <a:pt x="3519" y="1"/>
                  </a:cubicBezTo>
                  <a:cubicBezTo>
                    <a:pt x="3510" y="1"/>
                    <a:pt x="3501" y="1"/>
                    <a:pt x="3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9"/>
            <p:cNvSpPr/>
            <p:nvPr/>
          </p:nvSpPr>
          <p:spPr>
            <a:xfrm>
              <a:off x="3764625" y="1843775"/>
              <a:ext cx="525575" cy="525575"/>
            </a:xfrm>
            <a:custGeom>
              <a:avLst/>
              <a:gdLst/>
              <a:ahLst/>
              <a:cxnLst/>
              <a:rect l="l" t="t" r="r" b="b"/>
              <a:pathLst>
                <a:path w="21023" h="21023" extrusionOk="0">
                  <a:moveTo>
                    <a:pt x="10512" y="1"/>
                  </a:moveTo>
                  <a:cubicBezTo>
                    <a:pt x="7723" y="1"/>
                    <a:pt x="5051" y="1108"/>
                    <a:pt x="3078" y="3079"/>
                  </a:cubicBezTo>
                  <a:cubicBezTo>
                    <a:pt x="1108" y="5050"/>
                    <a:pt x="0" y="7724"/>
                    <a:pt x="0" y="10511"/>
                  </a:cubicBezTo>
                  <a:cubicBezTo>
                    <a:pt x="0" y="13300"/>
                    <a:pt x="1108" y="15974"/>
                    <a:pt x="3078" y="17945"/>
                  </a:cubicBezTo>
                  <a:cubicBezTo>
                    <a:pt x="5051" y="19916"/>
                    <a:pt x="7723" y="21023"/>
                    <a:pt x="10512" y="21023"/>
                  </a:cubicBezTo>
                  <a:cubicBezTo>
                    <a:pt x="13299" y="21023"/>
                    <a:pt x="15973" y="19916"/>
                    <a:pt x="17944" y="17945"/>
                  </a:cubicBezTo>
                  <a:cubicBezTo>
                    <a:pt x="19915" y="15974"/>
                    <a:pt x="21022" y="13300"/>
                    <a:pt x="21022" y="10511"/>
                  </a:cubicBezTo>
                  <a:cubicBezTo>
                    <a:pt x="21022" y="7724"/>
                    <a:pt x="19915" y="5050"/>
                    <a:pt x="17944" y="3079"/>
                  </a:cubicBezTo>
                  <a:cubicBezTo>
                    <a:pt x="15973" y="1108"/>
                    <a:pt x="13299" y="1"/>
                    <a:pt x="10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9"/>
            <p:cNvSpPr/>
            <p:nvPr/>
          </p:nvSpPr>
          <p:spPr>
            <a:xfrm>
              <a:off x="3764500" y="1968650"/>
              <a:ext cx="525700" cy="400525"/>
            </a:xfrm>
            <a:custGeom>
              <a:avLst/>
              <a:gdLst/>
              <a:ahLst/>
              <a:cxnLst/>
              <a:rect l="l" t="t" r="r" b="b"/>
              <a:pathLst>
                <a:path w="21028" h="16021" extrusionOk="0">
                  <a:moveTo>
                    <a:pt x="1564" y="1"/>
                  </a:moveTo>
                  <a:lnTo>
                    <a:pt x="1564" y="1"/>
                  </a:lnTo>
                  <a:cubicBezTo>
                    <a:pt x="546" y="1655"/>
                    <a:pt x="6" y="3560"/>
                    <a:pt x="5" y="5503"/>
                  </a:cubicBezTo>
                  <a:cubicBezTo>
                    <a:pt x="1" y="11308"/>
                    <a:pt x="4705" y="16018"/>
                    <a:pt x="10509" y="16021"/>
                  </a:cubicBezTo>
                  <a:cubicBezTo>
                    <a:pt x="10511" y="16021"/>
                    <a:pt x="10513" y="16021"/>
                    <a:pt x="10515" y="16021"/>
                  </a:cubicBezTo>
                  <a:cubicBezTo>
                    <a:pt x="16318" y="16021"/>
                    <a:pt x="21024" y="11320"/>
                    <a:pt x="21027" y="5516"/>
                  </a:cubicBezTo>
                  <a:lnTo>
                    <a:pt x="21027" y="5437"/>
                  </a:lnTo>
                  <a:cubicBezTo>
                    <a:pt x="19613" y="9499"/>
                    <a:pt x="15787" y="12224"/>
                    <a:pt x="11486" y="12233"/>
                  </a:cubicBezTo>
                  <a:cubicBezTo>
                    <a:pt x="11480" y="12233"/>
                    <a:pt x="11473" y="12233"/>
                    <a:pt x="11467" y="12233"/>
                  </a:cubicBezTo>
                  <a:cubicBezTo>
                    <a:pt x="5884" y="12233"/>
                    <a:pt x="1353" y="7713"/>
                    <a:pt x="1341" y="2128"/>
                  </a:cubicBezTo>
                  <a:cubicBezTo>
                    <a:pt x="1341" y="1412"/>
                    <a:pt x="1416" y="699"/>
                    <a:pt x="15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9"/>
            <p:cNvSpPr/>
            <p:nvPr/>
          </p:nvSpPr>
          <p:spPr>
            <a:xfrm>
              <a:off x="3901125" y="1977700"/>
              <a:ext cx="126300" cy="80475"/>
            </a:xfrm>
            <a:custGeom>
              <a:avLst/>
              <a:gdLst/>
              <a:ahLst/>
              <a:cxnLst/>
              <a:rect l="l" t="t" r="r" b="b"/>
              <a:pathLst>
                <a:path w="5052" h="3219" extrusionOk="0">
                  <a:moveTo>
                    <a:pt x="2528" y="1"/>
                  </a:moveTo>
                  <a:lnTo>
                    <a:pt x="0" y="1612"/>
                  </a:lnTo>
                  <a:lnTo>
                    <a:pt x="2528" y="3218"/>
                  </a:lnTo>
                  <a:lnTo>
                    <a:pt x="5052" y="1612"/>
                  </a:lnTo>
                  <a:lnTo>
                    <a:pt x="25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9"/>
            <p:cNvSpPr/>
            <p:nvPr/>
          </p:nvSpPr>
          <p:spPr>
            <a:xfrm>
              <a:off x="4027275" y="1977700"/>
              <a:ext cx="126400" cy="80475"/>
            </a:xfrm>
            <a:custGeom>
              <a:avLst/>
              <a:gdLst/>
              <a:ahLst/>
              <a:cxnLst/>
              <a:rect l="l" t="t" r="r" b="b"/>
              <a:pathLst>
                <a:path w="5056" h="3219" extrusionOk="0">
                  <a:moveTo>
                    <a:pt x="2528" y="1"/>
                  </a:moveTo>
                  <a:lnTo>
                    <a:pt x="0" y="1612"/>
                  </a:lnTo>
                  <a:lnTo>
                    <a:pt x="2528" y="3218"/>
                  </a:lnTo>
                  <a:lnTo>
                    <a:pt x="5056" y="1612"/>
                  </a:lnTo>
                  <a:lnTo>
                    <a:pt x="25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9"/>
            <p:cNvSpPr/>
            <p:nvPr/>
          </p:nvSpPr>
          <p:spPr>
            <a:xfrm>
              <a:off x="3901125" y="2057550"/>
              <a:ext cx="126300" cy="80575"/>
            </a:xfrm>
            <a:custGeom>
              <a:avLst/>
              <a:gdLst/>
              <a:ahLst/>
              <a:cxnLst/>
              <a:rect l="l" t="t" r="r" b="b"/>
              <a:pathLst>
                <a:path w="5052" h="3223" extrusionOk="0">
                  <a:moveTo>
                    <a:pt x="2528" y="1"/>
                  </a:moveTo>
                  <a:lnTo>
                    <a:pt x="0" y="1612"/>
                  </a:lnTo>
                  <a:lnTo>
                    <a:pt x="2528" y="3223"/>
                  </a:lnTo>
                  <a:lnTo>
                    <a:pt x="5052" y="1612"/>
                  </a:lnTo>
                  <a:lnTo>
                    <a:pt x="25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9"/>
            <p:cNvSpPr/>
            <p:nvPr/>
          </p:nvSpPr>
          <p:spPr>
            <a:xfrm>
              <a:off x="4027300" y="2057550"/>
              <a:ext cx="126375" cy="80575"/>
            </a:xfrm>
            <a:custGeom>
              <a:avLst/>
              <a:gdLst/>
              <a:ahLst/>
              <a:cxnLst/>
              <a:rect l="l" t="t" r="r" b="b"/>
              <a:pathLst>
                <a:path w="5055" h="3223" extrusionOk="0">
                  <a:moveTo>
                    <a:pt x="2527" y="1"/>
                  </a:moveTo>
                  <a:lnTo>
                    <a:pt x="0" y="1612"/>
                  </a:lnTo>
                  <a:lnTo>
                    <a:pt x="2527" y="3223"/>
                  </a:lnTo>
                  <a:lnTo>
                    <a:pt x="5055" y="1612"/>
                  </a:lnTo>
                  <a:lnTo>
                    <a:pt x="25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9"/>
            <p:cNvSpPr/>
            <p:nvPr/>
          </p:nvSpPr>
          <p:spPr>
            <a:xfrm>
              <a:off x="3964650" y="2111175"/>
              <a:ext cx="126325" cy="80475"/>
            </a:xfrm>
            <a:custGeom>
              <a:avLst/>
              <a:gdLst/>
              <a:ahLst/>
              <a:cxnLst/>
              <a:rect l="l" t="t" r="r" b="b"/>
              <a:pathLst>
                <a:path w="5053" h="3219" extrusionOk="0">
                  <a:moveTo>
                    <a:pt x="2529" y="1"/>
                  </a:moveTo>
                  <a:lnTo>
                    <a:pt x="1" y="1607"/>
                  </a:lnTo>
                  <a:lnTo>
                    <a:pt x="2529" y="3218"/>
                  </a:lnTo>
                  <a:lnTo>
                    <a:pt x="5052" y="1607"/>
                  </a:lnTo>
                  <a:lnTo>
                    <a:pt x="25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9"/>
            <p:cNvSpPr/>
            <p:nvPr/>
          </p:nvSpPr>
          <p:spPr>
            <a:xfrm>
              <a:off x="3265150" y="1355950"/>
              <a:ext cx="720650" cy="720625"/>
            </a:xfrm>
            <a:custGeom>
              <a:avLst/>
              <a:gdLst/>
              <a:ahLst/>
              <a:cxnLst/>
              <a:rect l="l" t="t" r="r" b="b"/>
              <a:pathLst>
                <a:path w="28826" h="28825" extrusionOk="0">
                  <a:moveTo>
                    <a:pt x="14413" y="0"/>
                  </a:moveTo>
                  <a:cubicBezTo>
                    <a:pt x="10591" y="0"/>
                    <a:pt x="6924" y="1518"/>
                    <a:pt x="4222" y="4222"/>
                  </a:cubicBezTo>
                  <a:cubicBezTo>
                    <a:pt x="1520" y="6924"/>
                    <a:pt x="0" y="10590"/>
                    <a:pt x="0" y="14413"/>
                  </a:cubicBezTo>
                  <a:cubicBezTo>
                    <a:pt x="0" y="18235"/>
                    <a:pt x="1520" y="21900"/>
                    <a:pt x="4222" y="24604"/>
                  </a:cubicBezTo>
                  <a:cubicBezTo>
                    <a:pt x="6924" y="27306"/>
                    <a:pt x="10591" y="28824"/>
                    <a:pt x="14413" y="28824"/>
                  </a:cubicBezTo>
                  <a:cubicBezTo>
                    <a:pt x="18235" y="28824"/>
                    <a:pt x="21900" y="27306"/>
                    <a:pt x="24604" y="24604"/>
                  </a:cubicBezTo>
                  <a:cubicBezTo>
                    <a:pt x="27306" y="21900"/>
                    <a:pt x="28825" y="18235"/>
                    <a:pt x="28825" y="14413"/>
                  </a:cubicBezTo>
                  <a:cubicBezTo>
                    <a:pt x="28825" y="10590"/>
                    <a:pt x="27306" y="6924"/>
                    <a:pt x="24604" y="4222"/>
                  </a:cubicBezTo>
                  <a:cubicBezTo>
                    <a:pt x="21900" y="1518"/>
                    <a:pt x="18235" y="0"/>
                    <a:pt x="14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9"/>
            <p:cNvSpPr/>
            <p:nvPr/>
          </p:nvSpPr>
          <p:spPr>
            <a:xfrm>
              <a:off x="3263900" y="1527100"/>
              <a:ext cx="722700" cy="551425"/>
            </a:xfrm>
            <a:custGeom>
              <a:avLst/>
              <a:gdLst/>
              <a:ahLst/>
              <a:cxnLst/>
              <a:rect l="l" t="t" r="r" b="b"/>
              <a:pathLst>
                <a:path w="28908" h="22057" extrusionOk="0">
                  <a:moveTo>
                    <a:pt x="2190" y="1"/>
                  </a:moveTo>
                  <a:lnTo>
                    <a:pt x="2190" y="1"/>
                  </a:lnTo>
                  <a:cubicBezTo>
                    <a:pt x="756" y="2307"/>
                    <a:pt x="0" y="4970"/>
                    <a:pt x="12" y="7686"/>
                  </a:cubicBezTo>
                  <a:cubicBezTo>
                    <a:pt x="46" y="15634"/>
                    <a:pt x="6500" y="22056"/>
                    <a:pt x="14442" y="22056"/>
                  </a:cubicBezTo>
                  <a:cubicBezTo>
                    <a:pt x="14462" y="22056"/>
                    <a:pt x="14482" y="22056"/>
                    <a:pt x="14503" y="22056"/>
                  </a:cubicBezTo>
                  <a:cubicBezTo>
                    <a:pt x="22472" y="22022"/>
                    <a:pt x="28907" y="15535"/>
                    <a:pt x="28874" y="7566"/>
                  </a:cubicBezTo>
                  <a:lnTo>
                    <a:pt x="28874" y="7458"/>
                  </a:lnTo>
                  <a:lnTo>
                    <a:pt x="28873" y="7449"/>
                  </a:lnTo>
                  <a:cubicBezTo>
                    <a:pt x="26909" y="13135"/>
                    <a:pt x="21571" y="16797"/>
                    <a:pt x="15765" y="16797"/>
                  </a:cubicBezTo>
                  <a:cubicBezTo>
                    <a:pt x="14799" y="16797"/>
                    <a:pt x="13820" y="16696"/>
                    <a:pt x="12841" y="16485"/>
                  </a:cubicBezTo>
                  <a:cubicBezTo>
                    <a:pt x="5347" y="14874"/>
                    <a:pt x="579" y="7494"/>
                    <a:pt x="2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9"/>
            <p:cNvSpPr/>
            <p:nvPr/>
          </p:nvSpPr>
          <p:spPr>
            <a:xfrm>
              <a:off x="3468075" y="1532225"/>
              <a:ext cx="329850" cy="329625"/>
            </a:xfrm>
            <a:custGeom>
              <a:avLst/>
              <a:gdLst/>
              <a:ahLst/>
              <a:cxnLst/>
              <a:rect l="l" t="t" r="r" b="b"/>
              <a:pathLst>
                <a:path w="13194" h="13185" extrusionOk="0">
                  <a:moveTo>
                    <a:pt x="5618" y="3552"/>
                  </a:moveTo>
                  <a:cubicBezTo>
                    <a:pt x="7529" y="3552"/>
                    <a:pt x="9602" y="3944"/>
                    <a:pt x="11122" y="4846"/>
                  </a:cubicBezTo>
                  <a:cubicBezTo>
                    <a:pt x="11419" y="5022"/>
                    <a:pt x="11522" y="5401"/>
                    <a:pt x="11355" y="5703"/>
                  </a:cubicBezTo>
                  <a:cubicBezTo>
                    <a:pt x="11218" y="5862"/>
                    <a:pt x="11023" y="5947"/>
                    <a:pt x="10824" y="5947"/>
                  </a:cubicBezTo>
                  <a:cubicBezTo>
                    <a:pt x="10717" y="5947"/>
                    <a:pt x="10608" y="5922"/>
                    <a:pt x="10507" y="5871"/>
                  </a:cubicBezTo>
                  <a:cubicBezTo>
                    <a:pt x="9196" y="5092"/>
                    <a:pt x="7337" y="4741"/>
                    <a:pt x="5635" y="4741"/>
                  </a:cubicBezTo>
                  <a:cubicBezTo>
                    <a:pt x="4600" y="4741"/>
                    <a:pt x="3624" y="4871"/>
                    <a:pt x="2863" y="5112"/>
                  </a:cubicBezTo>
                  <a:cubicBezTo>
                    <a:pt x="2801" y="5132"/>
                    <a:pt x="2738" y="5142"/>
                    <a:pt x="2676" y="5142"/>
                  </a:cubicBezTo>
                  <a:cubicBezTo>
                    <a:pt x="2420" y="5142"/>
                    <a:pt x="2182" y="4980"/>
                    <a:pt x="2098" y="4723"/>
                  </a:cubicBezTo>
                  <a:cubicBezTo>
                    <a:pt x="1994" y="4405"/>
                    <a:pt x="2168" y="4062"/>
                    <a:pt x="2486" y="3958"/>
                  </a:cubicBezTo>
                  <a:cubicBezTo>
                    <a:pt x="3364" y="3696"/>
                    <a:pt x="4461" y="3552"/>
                    <a:pt x="5618" y="3552"/>
                  </a:cubicBezTo>
                  <a:close/>
                  <a:moveTo>
                    <a:pt x="5542" y="5812"/>
                  </a:moveTo>
                  <a:cubicBezTo>
                    <a:pt x="7199" y="5812"/>
                    <a:pt x="8844" y="6239"/>
                    <a:pt x="10311" y="7072"/>
                  </a:cubicBezTo>
                  <a:cubicBezTo>
                    <a:pt x="10524" y="7213"/>
                    <a:pt x="10582" y="7500"/>
                    <a:pt x="10442" y="7714"/>
                  </a:cubicBezTo>
                  <a:lnTo>
                    <a:pt x="10443" y="7732"/>
                  </a:lnTo>
                  <a:cubicBezTo>
                    <a:pt x="10359" y="7895"/>
                    <a:pt x="10195" y="7985"/>
                    <a:pt x="10027" y="7985"/>
                  </a:cubicBezTo>
                  <a:cubicBezTo>
                    <a:pt x="9932" y="7985"/>
                    <a:pt x="9836" y="7956"/>
                    <a:pt x="9753" y="7896"/>
                  </a:cubicBezTo>
                  <a:cubicBezTo>
                    <a:pt x="8464" y="7173"/>
                    <a:pt x="7023" y="6804"/>
                    <a:pt x="5571" y="6804"/>
                  </a:cubicBezTo>
                  <a:cubicBezTo>
                    <a:pt x="4774" y="6804"/>
                    <a:pt x="3974" y="6915"/>
                    <a:pt x="3194" y="7141"/>
                  </a:cubicBezTo>
                  <a:cubicBezTo>
                    <a:pt x="3137" y="7162"/>
                    <a:pt x="3079" y="7172"/>
                    <a:pt x="3022" y="7172"/>
                  </a:cubicBezTo>
                  <a:cubicBezTo>
                    <a:pt x="2818" y="7172"/>
                    <a:pt x="2626" y="7046"/>
                    <a:pt x="2551" y="6842"/>
                  </a:cubicBezTo>
                  <a:cubicBezTo>
                    <a:pt x="2456" y="6583"/>
                    <a:pt x="2587" y="6294"/>
                    <a:pt x="2846" y="6198"/>
                  </a:cubicBezTo>
                  <a:cubicBezTo>
                    <a:pt x="2863" y="6192"/>
                    <a:pt x="2879" y="6187"/>
                    <a:pt x="2896" y="6182"/>
                  </a:cubicBezTo>
                  <a:cubicBezTo>
                    <a:pt x="3765" y="5935"/>
                    <a:pt x="4655" y="5812"/>
                    <a:pt x="5542" y="5812"/>
                  </a:cubicBezTo>
                  <a:close/>
                  <a:moveTo>
                    <a:pt x="5603" y="7965"/>
                  </a:moveTo>
                  <a:cubicBezTo>
                    <a:pt x="7069" y="7965"/>
                    <a:pt x="8376" y="8302"/>
                    <a:pt x="9488" y="8985"/>
                  </a:cubicBezTo>
                  <a:cubicBezTo>
                    <a:pt x="9683" y="9079"/>
                    <a:pt x="9765" y="9312"/>
                    <a:pt x="9672" y="9507"/>
                  </a:cubicBezTo>
                  <a:cubicBezTo>
                    <a:pt x="9665" y="9519"/>
                    <a:pt x="9658" y="9532"/>
                    <a:pt x="9651" y="9543"/>
                  </a:cubicBezTo>
                  <a:cubicBezTo>
                    <a:pt x="9580" y="9672"/>
                    <a:pt x="9446" y="9745"/>
                    <a:pt x="9309" y="9745"/>
                  </a:cubicBezTo>
                  <a:cubicBezTo>
                    <a:pt x="9244" y="9745"/>
                    <a:pt x="9179" y="9729"/>
                    <a:pt x="9119" y="9695"/>
                  </a:cubicBezTo>
                  <a:cubicBezTo>
                    <a:pt x="9110" y="9690"/>
                    <a:pt x="9101" y="9685"/>
                    <a:pt x="9092" y="9679"/>
                  </a:cubicBezTo>
                  <a:cubicBezTo>
                    <a:pt x="8101" y="9066"/>
                    <a:pt x="6951" y="8765"/>
                    <a:pt x="5646" y="8765"/>
                  </a:cubicBezTo>
                  <a:cubicBezTo>
                    <a:pt x="4910" y="8765"/>
                    <a:pt x="4125" y="8861"/>
                    <a:pt x="3292" y="9051"/>
                  </a:cubicBezTo>
                  <a:cubicBezTo>
                    <a:pt x="3261" y="9058"/>
                    <a:pt x="3230" y="9061"/>
                    <a:pt x="3199" y="9061"/>
                  </a:cubicBezTo>
                  <a:cubicBezTo>
                    <a:pt x="3015" y="9061"/>
                    <a:pt x="2849" y="8941"/>
                    <a:pt x="2799" y="8758"/>
                  </a:cubicBezTo>
                  <a:cubicBezTo>
                    <a:pt x="2748" y="8539"/>
                    <a:pt x="2877" y="8321"/>
                    <a:pt x="3092" y="8259"/>
                  </a:cubicBezTo>
                  <a:cubicBezTo>
                    <a:pt x="3972" y="8063"/>
                    <a:pt x="4811" y="7965"/>
                    <a:pt x="5603" y="7965"/>
                  </a:cubicBezTo>
                  <a:close/>
                  <a:moveTo>
                    <a:pt x="6602" y="1"/>
                  </a:moveTo>
                  <a:cubicBezTo>
                    <a:pt x="2970" y="1"/>
                    <a:pt x="21" y="2939"/>
                    <a:pt x="11" y="6574"/>
                  </a:cubicBezTo>
                  <a:cubicBezTo>
                    <a:pt x="0" y="10215"/>
                    <a:pt x="2943" y="13174"/>
                    <a:pt x="6583" y="13184"/>
                  </a:cubicBezTo>
                  <a:cubicBezTo>
                    <a:pt x="6590" y="13184"/>
                    <a:pt x="6596" y="13184"/>
                    <a:pt x="6602" y="13184"/>
                  </a:cubicBezTo>
                  <a:cubicBezTo>
                    <a:pt x="10234" y="13184"/>
                    <a:pt x="13184" y="10245"/>
                    <a:pt x="13194" y="6611"/>
                  </a:cubicBezTo>
                  <a:lnTo>
                    <a:pt x="13194" y="6592"/>
                  </a:lnTo>
                  <a:cubicBezTo>
                    <a:pt x="13194" y="2959"/>
                    <a:pt x="10254" y="11"/>
                    <a:pt x="6621" y="1"/>
                  </a:cubicBezTo>
                  <a:cubicBezTo>
                    <a:pt x="6615" y="1"/>
                    <a:pt x="6608" y="1"/>
                    <a:pt x="6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9"/>
            <p:cNvSpPr/>
            <p:nvPr/>
          </p:nvSpPr>
          <p:spPr>
            <a:xfrm>
              <a:off x="3369625" y="2067350"/>
              <a:ext cx="491350" cy="491350"/>
            </a:xfrm>
            <a:custGeom>
              <a:avLst/>
              <a:gdLst/>
              <a:ahLst/>
              <a:cxnLst/>
              <a:rect l="l" t="t" r="r" b="b"/>
              <a:pathLst>
                <a:path w="19654" h="19654" extrusionOk="0">
                  <a:moveTo>
                    <a:pt x="9827" y="0"/>
                  </a:moveTo>
                  <a:cubicBezTo>
                    <a:pt x="7221" y="0"/>
                    <a:pt x="4722" y="1035"/>
                    <a:pt x="2879" y="2878"/>
                  </a:cubicBezTo>
                  <a:cubicBezTo>
                    <a:pt x="1036" y="4721"/>
                    <a:pt x="1" y="7221"/>
                    <a:pt x="1" y="9827"/>
                  </a:cubicBezTo>
                  <a:cubicBezTo>
                    <a:pt x="1" y="12433"/>
                    <a:pt x="1036" y="14933"/>
                    <a:pt x="2879" y="16776"/>
                  </a:cubicBezTo>
                  <a:cubicBezTo>
                    <a:pt x="4722" y="18619"/>
                    <a:pt x="7221" y="19653"/>
                    <a:pt x="9827" y="19653"/>
                  </a:cubicBezTo>
                  <a:cubicBezTo>
                    <a:pt x="12434" y="19653"/>
                    <a:pt x="14933" y="18619"/>
                    <a:pt x="16776" y="16776"/>
                  </a:cubicBezTo>
                  <a:cubicBezTo>
                    <a:pt x="18619" y="14933"/>
                    <a:pt x="19654" y="12433"/>
                    <a:pt x="19654" y="9827"/>
                  </a:cubicBezTo>
                  <a:cubicBezTo>
                    <a:pt x="19654" y="7221"/>
                    <a:pt x="18619" y="4721"/>
                    <a:pt x="16776" y="2878"/>
                  </a:cubicBezTo>
                  <a:cubicBezTo>
                    <a:pt x="14933" y="1035"/>
                    <a:pt x="12434" y="0"/>
                    <a:pt x="9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9"/>
            <p:cNvSpPr/>
            <p:nvPr/>
          </p:nvSpPr>
          <p:spPr>
            <a:xfrm>
              <a:off x="3369600" y="2184100"/>
              <a:ext cx="491375" cy="374600"/>
            </a:xfrm>
            <a:custGeom>
              <a:avLst/>
              <a:gdLst/>
              <a:ahLst/>
              <a:cxnLst/>
              <a:rect l="l" t="t" r="r" b="b"/>
              <a:pathLst>
                <a:path w="19655" h="14984" extrusionOk="0">
                  <a:moveTo>
                    <a:pt x="1463" y="0"/>
                  </a:moveTo>
                  <a:lnTo>
                    <a:pt x="1463" y="0"/>
                  </a:lnTo>
                  <a:cubicBezTo>
                    <a:pt x="508" y="1550"/>
                    <a:pt x="2" y="3334"/>
                    <a:pt x="1" y="5156"/>
                  </a:cubicBezTo>
                  <a:cubicBezTo>
                    <a:pt x="1" y="10582"/>
                    <a:pt x="4400" y="14982"/>
                    <a:pt x="9827" y="14983"/>
                  </a:cubicBezTo>
                  <a:cubicBezTo>
                    <a:pt x="15255" y="14983"/>
                    <a:pt x="19654" y="10585"/>
                    <a:pt x="19655" y="5158"/>
                  </a:cubicBezTo>
                  <a:lnTo>
                    <a:pt x="19655" y="5082"/>
                  </a:lnTo>
                  <a:cubicBezTo>
                    <a:pt x="18333" y="8880"/>
                    <a:pt x="14754" y="11429"/>
                    <a:pt x="10733" y="11435"/>
                  </a:cubicBezTo>
                  <a:cubicBezTo>
                    <a:pt x="10727" y="11435"/>
                    <a:pt x="10722" y="11435"/>
                    <a:pt x="10716" y="11435"/>
                  </a:cubicBezTo>
                  <a:cubicBezTo>
                    <a:pt x="5497" y="11435"/>
                    <a:pt x="1262" y="7208"/>
                    <a:pt x="1253" y="1987"/>
                  </a:cubicBezTo>
                  <a:cubicBezTo>
                    <a:pt x="1254" y="1319"/>
                    <a:pt x="1324" y="653"/>
                    <a:pt x="1463" y="0"/>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9"/>
            <p:cNvSpPr/>
            <p:nvPr/>
          </p:nvSpPr>
          <p:spPr>
            <a:xfrm>
              <a:off x="3369600" y="2184100"/>
              <a:ext cx="491375" cy="374600"/>
            </a:xfrm>
            <a:custGeom>
              <a:avLst/>
              <a:gdLst/>
              <a:ahLst/>
              <a:cxnLst/>
              <a:rect l="l" t="t" r="r" b="b"/>
              <a:pathLst>
                <a:path w="19655" h="14984" extrusionOk="0">
                  <a:moveTo>
                    <a:pt x="1463" y="0"/>
                  </a:moveTo>
                  <a:lnTo>
                    <a:pt x="1463" y="0"/>
                  </a:lnTo>
                  <a:cubicBezTo>
                    <a:pt x="508" y="1550"/>
                    <a:pt x="2" y="3334"/>
                    <a:pt x="1" y="5156"/>
                  </a:cubicBezTo>
                  <a:cubicBezTo>
                    <a:pt x="1" y="10582"/>
                    <a:pt x="4400" y="14982"/>
                    <a:pt x="9827" y="14983"/>
                  </a:cubicBezTo>
                  <a:cubicBezTo>
                    <a:pt x="15255" y="14983"/>
                    <a:pt x="19654" y="10585"/>
                    <a:pt x="19655" y="5158"/>
                  </a:cubicBezTo>
                  <a:lnTo>
                    <a:pt x="19655" y="5082"/>
                  </a:lnTo>
                  <a:cubicBezTo>
                    <a:pt x="18333" y="8880"/>
                    <a:pt x="14754" y="11429"/>
                    <a:pt x="10733" y="11435"/>
                  </a:cubicBezTo>
                  <a:cubicBezTo>
                    <a:pt x="10727" y="11435"/>
                    <a:pt x="10722" y="11435"/>
                    <a:pt x="10716" y="11435"/>
                  </a:cubicBezTo>
                  <a:cubicBezTo>
                    <a:pt x="5497" y="11435"/>
                    <a:pt x="1262" y="7208"/>
                    <a:pt x="1253" y="1987"/>
                  </a:cubicBezTo>
                  <a:cubicBezTo>
                    <a:pt x="1254" y="1319"/>
                    <a:pt x="1324" y="653"/>
                    <a:pt x="1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9"/>
            <p:cNvSpPr/>
            <p:nvPr/>
          </p:nvSpPr>
          <p:spPr>
            <a:xfrm>
              <a:off x="3503525" y="2177350"/>
              <a:ext cx="241500" cy="234800"/>
            </a:xfrm>
            <a:custGeom>
              <a:avLst/>
              <a:gdLst/>
              <a:ahLst/>
              <a:cxnLst/>
              <a:rect l="l" t="t" r="r" b="b"/>
              <a:pathLst>
                <a:path w="9660" h="9392" extrusionOk="0">
                  <a:moveTo>
                    <a:pt x="4752" y="1538"/>
                  </a:moveTo>
                  <a:cubicBezTo>
                    <a:pt x="4824" y="1538"/>
                    <a:pt x="4899" y="1540"/>
                    <a:pt x="4974" y="1545"/>
                  </a:cubicBezTo>
                  <a:lnTo>
                    <a:pt x="4974" y="1554"/>
                  </a:lnTo>
                  <a:cubicBezTo>
                    <a:pt x="6399" y="1638"/>
                    <a:pt x="7233" y="2262"/>
                    <a:pt x="7302" y="2848"/>
                  </a:cubicBezTo>
                  <a:cubicBezTo>
                    <a:pt x="7352" y="3213"/>
                    <a:pt x="7066" y="3530"/>
                    <a:pt x="6708" y="3530"/>
                  </a:cubicBezTo>
                  <a:cubicBezTo>
                    <a:pt x="6687" y="3530"/>
                    <a:pt x="6666" y="3529"/>
                    <a:pt x="6645" y="3527"/>
                  </a:cubicBezTo>
                  <a:cubicBezTo>
                    <a:pt x="6003" y="3527"/>
                    <a:pt x="5938" y="2666"/>
                    <a:pt x="4830" y="2666"/>
                  </a:cubicBezTo>
                  <a:cubicBezTo>
                    <a:pt x="4332" y="2666"/>
                    <a:pt x="3899" y="2875"/>
                    <a:pt x="3899" y="3327"/>
                  </a:cubicBezTo>
                  <a:cubicBezTo>
                    <a:pt x="3899" y="4259"/>
                    <a:pt x="7451" y="3723"/>
                    <a:pt x="7451" y="5794"/>
                  </a:cubicBezTo>
                  <a:cubicBezTo>
                    <a:pt x="7451" y="6990"/>
                    <a:pt x="6492" y="7773"/>
                    <a:pt x="5064" y="7773"/>
                  </a:cubicBezTo>
                  <a:cubicBezTo>
                    <a:pt x="3806" y="7773"/>
                    <a:pt x="2545" y="7204"/>
                    <a:pt x="2549" y="6223"/>
                  </a:cubicBezTo>
                  <a:cubicBezTo>
                    <a:pt x="2541" y="5925"/>
                    <a:pt x="2769" y="5675"/>
                    <a:pt x="3067" y="5654"/>
                  </a:cubicBezTo>
                  <a:cubicBezTo>
                    <a:pt x="3806" y="5654"/>
                    <a:pt x="3802" y="6758"/>
                    <a:pt x="4980" y="6758"/>
                  </a:cubicBezTo>
                  <a:cubicBezTo>
                    <a:pt x="5807" y="6758"/>
                    <a:pt x="6087" y="6293"/>
                    <a:pt x="6087" y="5991"/>
                  </a:cubicBezTo>
                  <a:cubicBezTo>
                    <a:pt x="6087" y="4854"/>
                    <a:pt x="2516" y="5553"/>
                    <a:pt x="2516" y="3416"/>
                  </a:cubicBezTo>
                  <a:cubicBezTo>
                    <a:pt x="2535" y="2311"/>
                    <a:pt x="3391" y="1538"/>
                    <a:pt x="4752" y="1538"/>
                  </a:cubicBezTo>
                  <a:close/>
                  <a:moveTo>
                    <a:pt x="2814" y="1"/>
                  </a:moveTo>
                  <a:cubicBezTo>
                    <a:pt x="2144" y="1"/>
                    <a:pt x="1481" y="261"/>
                    <a:pt x="985" y="763"/>
                  </a:cubicBezTo>
                  <a:cubicBezTo>
                    <a:pt x="157" y="1598"/>
                    <a:pt x="1" y="2886"/>
                    <a:pt x="603" y="3895"/>
                  </a:cubicBezTo>
                  <a:cubicBezTo>
                    <a:pt x="550" y="4156"/>
                    <a:pt x="520" y="4420"/>
                    <a:pt x="515" y="4686"/>
                  </a:cubicBezTo>
                  <a:cubicBezTo>
                    <a:pt x="513" y="7122"/>
                    <a:pt x="2484" y="9097"/>
                    <a:pt x="4919" y="9099"/>
                  </a:cubicBezTo>
                  <a:lnTo>
                    <a:pt x="4928" y="9099"/>
                  </a:lnTo>
                  <a:cubicBezTo>
                    <a:pt x="5204" y="9099"/>
                    <a:pt x="5480" y="9073"/>
                    <a:pt x="5752" y="9020"/>
                  </a:cubicBezTo>
                  <a:cubicBezTo>
                    <a:pt x="6161" y="9267"/>
                    <a:pt x="6622" y="9392"/>
                    <a:pt x="7084" y="9392"/>
                  </a:cubicBezTo>
                  <a:cubicBezTo>
                    <a:pt x="7520" y="9392"/>
                    <a:pt x="7956" y="9281"/>
                    <a:pt x="8349" y="9059"/>
                  </a:cubicBezTo>
                  <a:cubicBezTo>
                    <a:pt x="9158" y="8601"/>
                    <a:pt x="9659" y="7743"/>
                    <a:pt x="9658" y="6814"/>
                  </a:cubicBezTo>
                  <a:cubicBezTo>
                    <a:pt x="9660" y="6335"/>
                    <a:pt x="9525" y="5865"/>
                    <a:pt x="9270" y="5460"/>
                  </a:cubicBezTo>
                  <a:cubicBezTo>
                    <a:pt x="9316" y="5204"/>
                    <a:pt x="9339" y="4946"/>
                    <a:pt x="9341" y="4686"/>
                  </a:cubicBezTo>
                  <a:cubicBezTo>
                    <a:pt x="9338" y="2250"/>
                    <a:pt x="7364" y="276"/>
                    <a:pt x="4928" y="274"/>
                  </a:cubicBezTo>
                  <a:cubicBezTo>
                    <a:pt x="4655" y="274"/>
                    <a:pt x="4382" y="301"/>
                    <a:pt x="4113" y="353"/>
                  </a:cubicBezTo>
                  <a:cubicBezTo>
                    <a:pt x="3708" y="116"/>
                    <a:pt x="3259"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9"/>
            <p:cNvSpPr/>
            <p:nvPr/>
          </p:nvSpPr>
          <p:spPr>
            <a:xfrm>
              <a:off x="2473525" y="1493225"/>
              <a:ext cx="581700" cy="581675"/>
            </a:xfrm>
            <a:custGeom>
              <a:avLst/>
              <a:gdLst/>
              <a:ahLst/>
              <a:cxnLst/>
              <a:rect l="l" t="t" r="r" b="b"/>
              <a:pathLst>
                <a:path w="23268" h="23267" extrusionOk="0">
                  <a:moveTo>
                    <a:pt x="11634" y="1"/>
                  </a:moveTo>
                  <a:cubicBezTo>
                    <a:pt x="8549" y="1"/>
                    <a:pt x="5590" y="1226"/>
                    <a:pt x="3408" y="3407"/>
                  </a:cubicBezTo>
                  <a:cubicBezTo>
                    <a:pt x="1227" y="5590"/>
                    <a:pt x="1" y="8548"/>
                    <a:pt x="1" y="11633"/>
                  </a:cubicBezTo>
                  <a:cubicBezTo>
                    <a:pt x="1" y="14719"/>
                    <a:pt x="1227" y="17677"/>
                    <a:pt x="3408" y="19860"/>
                  </a:cubicBezTo>
                  <a:cubicBezTo>
                    <a:pt x="5590" y="22042"/>
                    <a:pt x="8549" y="23266"/>
                    <a:pt x="11634" y="23266"/>
                  </a:cubicBezTo>
                  <a:cubicBezTo>
                    <a:pt x="14719" y="23266"/>
                    <a:pt x="17678" y="22042"/>
                    <a:pt x="19860" y="19860"/>
                  </a:cubicBezTo>
                  <a:cubicBezTo>
                    <a:pt x="22041" y="17677"/>
                    <a:pt x="23268" y="14719"/>
                    <a:pt x="23268" y="11633"/>
                  </a:cubicBezTo>
                  <a:cubicBezTo>
                    <a:pt x="23268" y="8548"/>
                    <a:pt x="22041" y="5590"/>
                    <a:pt x="19860" y="3407"/>
                  </a:cubicBezTo>
                  <a:cubicBezTo>
                    <a:pt x="17678" y="1226"/>
                    <a:pt x="14719" y="1"/>
                    <a:pt x="11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9"/>
            <p:cNvSpPr/>
            <p:nvPr/>
          </p:nvSpPr>
          <p:spPr>
            <a:xfrm>
              <a:off x="2472975" y="1631150"/>
              <a:ext cx="582225" cy="443850"/>
            </a:xfrm>
            <a:custGeom>
              <a:avLst/>
              <a:gdLst/>
              <a:ahLst/>
              <a:cxnLst/>
              <a:rect l="l" t="t" r="r" b="b"/>
              <a:pathLst>
                <a:path w="23289" h="17754" extrusionOk="0">
                  <a:moveTo>
                    <a:pt x="1749" y="1"/>
                  </a:moveTo>
                  <a:lnTo>
                    <a:pt x="1749" y="1"/>
                  </a:lnTo>
                  <a:cubicBezTo>
                    <a:pt x="620" y="1831"/>
                    <a:pt x="18" y="3939"/>
                    <a:pt x="14" y="6091"/>
                  </a:cubicBezTo>
                  <a:cubicBezTo>
                    <a:pt x="0" y="12519"/>
                    <a:pt x="5199" y="17740"/>
                    <a:pt x="11627" y="17754"/>
                  </a:cubicBezTo>
                  <a:cubicBezTo>
                    <a:pt x="11635" y="17754"/>
                    <a:pt x="11644" y="17754"/>
                    <a:pt x="11652" y="17754"/>
                  </a:cubicBezTo>
                  <a:cubicBezTo>
                    <a:pt x="18067" y="17754"/>
                    <a:pt x="23275" y="12559"/>
                    <a:pt x="23288" y="6141"/>
                  </a:cubicBezTo>
                  <a:lnTo>
                    <a:pt x="23288" y="6053"/>
                  </a:lnTo>
                  <a:lnTo>
                    <a:pt x="23288" y="6020"/>
                  </a:lnTo>
                  <a:cubicBezTo>
                    <a:pt x="21729" y="10533"/>
                    <a:pt x="17478" y="13561"/>
                    <a:pt x="12704" y="13561"/>
                  </a:cubicBezTo>
                  <a:cubicBezTo>
                    <a:pt x="12702" y="13561"/>
                    <a:pt x="12701" y="13561"/>
                    <a:pt x="12699" y="13561"/>
                  </a:cubicBezTo>
                  <a:cubicBezTo>
                    <a:pt x="6512" y="13558"/>
                    <a:pt x="1500" y="8541"/>
                    <a:pt x="1503" y="2355"/>
                  </a:cubicBezTo>
                  <a:cubicBezTo>
                    <a:pt x="1504" y="1564"/>
                    <a:pt x="1586" y="775"/>
                    <a:pt x="17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9"/>
            <p:cNvSpPr/>
            <p:nvPr/>
          </p:nvSpPr>
          <p:spPr>
            <a:xfrm>
              <a:off x="2651075" y="1642550"/>
              <a:ext cx="225725" cy="210900"/>
            </a:xfrm>
            <a:custGeom>
              <a:avLst/>
              <a:gdLst/>
              <a:ahLst/>
              <a:cxnLst/>
              <a:rect l="l" t="t" r="r" b="b"/>
              <a:pathLst>
                <a:path w="9029" h="8436" extrusionOk="0">
                  <a:moveTo>
                    <a:pt x="8987" y="6457"/>
                  </a:moveTo>
                  <a:lnTo>
                    <a:pt x="8987" y="6457"/>
                  </a:lnTo>
                  <a:cubicBezTo>
                    <a:pt x="8895" y="6410"/>
                    <a:pt x="8798" y="6373"/>
                    <a:pt x="8698" y="6351"/>
                  </a:cubicBezTo>
                  <a:lnTo>
                    <a:pt x="8698" y="6351"/>
                  </a:lnTo>
                  <a:cubicBezTo>
                    <a:pt x="8225" y="6189"/>
                    <a:pt x="7811" y="5889"/>
                    <a:pt x="7511" y="5489"/>
                  </a:cubicBezTo>
                  <a:cubicBezTo>
                    <a:pt x="7343" y="5274"/>
                    <a:pt x="7208" y="5036"/>
                    <a:pt x="7111" y="4782"/>
                  </a:cubicBezTo>
                  <a:lnTo>
                    <a:pt x="7111" y="4782"/>
                  </a:lnTo>
                  <a:cubicBezTo>
                    <a:pt x="7061" y="4686"/>
                    <a:pt x="7061" y="4573"/>
                    <a:pt x="7111" y="4479"/>
                  </a:cubicBezTo>
                  <a:lnTo>
                    <a:pt x="7111" y="4479"/>
                  </a:lnTo>
                  <a:cubicBezTo>
                    <a:pt x="7218" y="4356"/>
                    <a:pt x="7359" y="4266"/>
                    <a:pt x="7515" y="4223"/>
                  </a:cubicBezTo>
                  <a:lnTo>
                    <a:pt x="7515" y="4223"/>
                  </a:lnTo>
                  <a:cubicBezTo>
                    <a:pt x="7716" y="4165"/>
                    <a:pt x="7902" y="4068"/>
                    <a:pt x="8064" y="3939"/>
                  </a:cubicBezTo>
                  <a:lnTo>
                    <a:pt x="8064" y="3939"/>
                  </a:lnTo>
                  <a:cubicBezTo>
                    <a:pt x="8099" y="3913"/>
                    <a:pt x="8127" y="3880"/>
                    <a:pt x="8144" y="3841"/>
                  </a:cubicBezTo>
                  <a:lnTo>
                    <a:pt x="8144" y="3799"/>
                  </a:lnTo>
                  <a:cubicBezTo>
                    <a:pt x="8163" y="3754"/>
                    <a:pt x="8163" y="3704"/>
                    <a:pt x="8144" y="3659"/>
                  </a:cubicBezTo>
                  <a:lnTo>
                    <a:pt x="8144" y="3659"/>
                  </a:lnTo>
                  <a:cubicBezTo>
                    <a:pt x="8101" y="3579"/>
                    <a:pt x="8031" y="3516"/>
                    <a:pt x="7949" y="3477"/>
                  </a:cubicBezTo>
                  <a:lnTo>
                    <a:pt x="7949" y="3477"/>
                  </a:lnTo>
                  <a:cubicBezTo>
                    <a:pt x="7848" y="3421"/>
                    <a:pt x="7728" y="3409"/>
                    <a:pt x="7618" y="3445"/>
                  </a:cubicBezTo>
                  <a:lnTo>
                    <a:pt x="7618" y="3445"/>
                  </a:lnTo>
                  <a:cubicBezTo>
                    <a:pt x="7522" y="3481"/>
                    <a:pt x="7425" y="3510"/>
                    <a:pt x="7325" y="3533"/>
                  </a:cubicBezTo>
                  <a:lnTo>
                    <a:pt x="7325" y="3533"/>
                  </a:lnTo>
                  <a:cubicBezTo>
                    <a:pt x="7215" y="3565"/>
                    <a:pt x="7099" y="3565"/>
                    <a:pt x="6990" y="3533"/>
                  </a:cubicBezTo>
                  <a:cubicBezTo>
                    <a:pt x="6991" y="3510"/>
                    <a:pt x="6991" y="3486"/>
                    <a:pt x="6990" y="3464"/>
                  </a:cubicBezTo>
                  <a:lnTo>
                    <a:pt x="6990" y="3464"/>
                  </a:lnTo>
                  <a:lnTo>
                    <a:pt x="6990" y="2840"/>
                  </a:lnTo>
                  <a:lnTo>
                    <a:pt x="6990" y="2840"/>
                  </a:lnTo>
                  <a:cubicBezTo>
                    <a:pt x="7017" y="2507"/>
                    <a:pt x="7017" y="2172"/>
                    <a:pt x="6990" y="1839"/>
                  </a:cubicBezTo>
                  <a:lnTo>
                    <a:pt x="6990" y="1839"/>
                  </a:lnTo>
                  <a:cubicBezTo>
                    <a:pt x="6871" y="1271"/>
                    <a:pt x="6538" y="771"/>
                    <a:pt x="6058" y="443"/>
                  </a:cubicBezTo>
                  <a:cubicBezTo>
                    <a:pt x="5721" y="198"/>
                    <a:pt x="5324" y="48"/>
                    <a:pt x="4909" y="10"/>
                  </a:cubicBezTo>
                  <a:lnTo>
                    <a:pt x="4909" y="10"/>
                  </a:lnTo>
                  <a:cubicBezTo>
                    <a:pt x="4772" y="3"/>
                    <a:pt x="4635" y="3"/>
                    <a:pt x="4499" y="10"/>
                  </a:cubicBezTo>
                  <a:cubicBezTo>
                    <a:pt x="3937" y="1"/>
                    <a:pt x="3388" y="175"/>
                    <a:pt x="2935" y="508"/>
                  </a:cubicBezTo>
                  <a:cubicBezTo>
                    <a:pt x="2603" y="769"/>
                    <a:pt x="2342" y="1110"/>
                    <a:pt x="2176" y="1500"/>
                  </a:cubicBezTo>
                  <a:lnTo>
                    <a:pt x="2176" y="1500"/>
                  </a:lnTo>
                  <a:cubicBezTo>
                    <a:pt x="2047" y="1891"/>
                    <a:pt x="2005" y="2306"/>
                    <a:pt x="2051" y="2714"/>
                  </a:cubicBezTo>
                  <a:lnTo>
                    <a:pt x="2051" y="2714"/>
                  </a:lnTo>
                  <a:cubicBezTo>
                    <a:pt x="2071" y="2979"/>
                    <a:pt x="2071" y="3245"/>
                    <a:pt x="2051" y="3510"/>
                  </a:cubicBezTo>
                  <a:lnTo>
                    <a:pt x="2051" y="3510"/>
                  </a:lnTo>
                  <a:cubicBezTo>
                    <a:pt x="1919" y="3536"/>
                    <a:pt x="1785" y="3536"/>
                    <a:pt x="1654" y="3510"/>
                  </a:cubicBezTo>
                  <a:lnTo>
                    <a:pt x="1654" y="3510"/>
                  </a:lnTo>
                  <a:cubicBezTo>
                    <a:pt x="1551" y="3489"/>
                    <a:pt x="1451" y="3462"/>
                    <a:pt x="1352" y="3426"/>
                  </a:cubicBezTo>
                  <a:lnTo>
                    <a:pt x="1352" y="3426"/>
                  </a:lnTo>
                  <a:cubicBezTo>
                    <a:pt x="1249" y="3405"/>
                    <a:pt x="1142" y="3429"/>
                    <a:pt x="1058" y="3492"/>
                  </a:cubicBezTo>
                  <a:lnTo>
                    <a:pt x="1058" y="3492"/>
                  </a:lnTo>
                  <a:cubicBezTo>
                    <a:pt x="968" y="3539"/>
                    <a:pt x="910" y="3629"/>
                    <a:pt x="900" y="3730"/>
                  </a:cubicBezTo>
                  <a:lnTo>
                    <a:pt x="900" y="3730"/>
                  </a:lnTo>
                  <a:cubicBezTo>
                    <a:pt x="916" y="3793"/>
                    <a:pt x="951" y="3851"/>
                    <a:pt x="1002" y="3893"/>
                  </a:cubicBezTo>
                  <a:lnTo>
                    <a:pt x="1105" y="3966"/>
                  </a:lnTo>
                  <a:lnTo>
                    <a:pt x="1105" y="3966"/>
                  </a:lnTo>
                  <a:cubicBezTo>
                    <a:pt x="1299" y="4079"/>
                    <a:pt x="1505" y="4168"/>
                    <a:pt x="1719" y="4232"/>
                  </a:cubicBezTo>
                  <a:lnTo>
                    <a:pt x="1719" y="4232"/>
                  </a:lnTo>
                  <a:cubicBezTo>
                    <a:pt x="1847" y="4277"/>
                    <a:pt x="1949" y="4373"/>
                    <a:pt x="1999" y="4497"/>
                  </a:cubicBezTo>
                  <a:cubicBezTo>
                    <a:pt x="2013" y="4660"/>
                    <a:pt x="1974" y="4825"/>
                    <a:pt x="1887" y="4963"/>
                  </a:cubicBezTo>
                  <a:lnTo>
                    <a:pt x="1887" y="4963"/>
                  </a:lnTo>
                  <a:cubicBezTo>
                    <a:pt x="1671" y="5391"/>
                    <a:pt x="1351" y="5757"/>
                    <a:pt x="956" y="6029"/>
                  </a:cubicBezTo>
                  <a:cubicBezTo>
                    <a:pt x="745" y="6173"/>
                    <a:pt x="513" y="6279"/>
                    <a:pt x="267" y="6346"/>
                  </a:cubicBezTo>
                  <a:lnTo>
                    <a:pt x="267" y="6346"/>
                  </a:lnTo>
                  <a:cubicBezTo>
                    <a:pt x="170" y="6361"/>
                    <a:pt x="83" y="6411"/>
                    <a:pt x="21" y="6485"/>
                  </a:cubicBezTo>
                  <a:cubicBezTo>
                    <a:pt x="22" y="6494"/>
                    <a:pt x="22" y="6505"/>
                    <a:pt x="21" y="6514"/>
                  </a:cubicBezTo>
                  <a:cubicBezTo>
                    <a:pt x="0" y="6579"/>
                    <a:pt x="14" y="6652"/>
                    <a:pt x="57" y="6705"/>
                  </a:cubicBezTo>
                  <a:cubicBezTo>
                    <a:pt x="87" y="6740"/>
                    <a:pt x="123" y="6770"/>
                    <a:pt x="165" y="6789"/>
                  </a:cubicBezTo>
                  <a:lnTo>
                    <a:pt x="165" y="6789"/>
                  </a:lnTo>
                  <a:cubicBezTo>
                    <a:pt x="365" y="6892"/>
                    <a:pt x="578" y="6966"/>
                    <a:pt x="797" y="7012"/>
                  </a:cubicBezTo>
                  <a:lnTo>
                    <a:pt x="797" y="7012"/>
                  </a:lnTo>
                  <a:cubicBezTo>
                    <a:pt x="932" y="7033"/>
                    <a:pt x="1065" y="7066"/>
                    <a:pt x="1194" y="7109"/>
                  </a:cubicBezTo>
                  <a:cubicBezTo>
                    <a:pt x="1194" y="7109"/>
                    <a:pt x="1194" y="7156"/>
                    <a:pt x="1237" y="7217"/>
                  </a:cubicBezTo>
                  <a:cubicBezTo>
                    <a:pt x="1279" y="7277"/>
                    <a:pt x="1288" y="7463"/>
                    <a:pt x="1330" y="7603"/>
                  </a:cubicBezTo>
                  <a:cubicBezTo>
                    <a:pt x="1343" y="7642"/>
                    <a:pt x="1377" y="7671"/>
                    <a:pt x="1418" y="7677"/>
                  </a:cubicBezTo>
                  <a:cubicBezTo>
                    <a:pt x="1467" y="7694"/>
                    <a:pt x="1519" y="7694"/>
                    <a:pt x="1567" y="7677"/>
                  </a:cubicBezTo>
                  <a:lnTo>
                    <a:pt x="1567" y="7677"/>
                  </a:lnTo>
                  <a:cubicBezTo>
                    <a:pt x="1894" y="7598"/>
                    <a:pt x="2235" y="7586"/>
                    <a:pt x="2568" y="7640"/>
                  </a:cubicBezTo>
                  <a:lnTo>
                    <a:pt x="2568" y="7640"/>
                  </a:lnTo>
                  <a:cubicBezTo>
                    <a:pt x="2899" y="7768"/>
                    <a:pt x="3212" y="7938"/>
                    <a:pt x="3499" y="8147"/>
                  </a:cubicBezTo>
                  <a:lnTo>
                    <a:pt x="3499" y="8147"/>
                  </a:lnTo>
                  <a:cubicBezTo>
                    <a:pt x="3722" y="8305"/>
                    <a:pt x="3982" y="8399"/>
                    <a:pt x="4253" y="8422"/>
                  </a:cubicBezTo>
                  <a:lnTo>
                    <a:pt x="4253" y="8422"/>
                  </a:lnTo>
                  <a:cubicBezTo>
                    <a:pt x="4465" y="8436"/>
                    <a:pt x="4678" y="8436"/>
                    <a:pt x="4891" y="8422"/>
                  </a:cubicBezTo>
                  <a:lnTo>
                    <a:pt x="4891" y="8422"/>
                  </a:lnTo>
                  <a:cubicBezTo>
                    <a:pt x="5068" y="8403"/>
                    <a:pt x="5237" y="8344"/>
                    <a:pt x="5389" y="8250"/>
                  </a:cubicBezTo>
                  <a:lnTo>
                    <a:pt x="5389" y="8250"/>
                  </a:lnTo>
                  <a:cubicBezTo>
                    <a:pt x="5703" y="8044"/>
                    <a:pt x="6028" y="7855"/>
                    <a:pt x="6362" y="7682"/>
                  </a:cubicBezTo>
                  <a:lnTo>
                    <a:pt x="6362" y="7682"/>
                  </a:lnTo>
                  <a:cubicBezTo>
                    <a:pt x="6490" y="7648"/>
                    <a:pt x="6621" y="7632"/>
                    <a:pt x="6752" y="7636"/>
                  </a:cubicBezTo>
                  <a:lnTo>
                    <a:pt x="6752" y="7636"/>
                  </a:lnTo>
                  <a:cubicBezTo>
                    <a:pt x="7026" y="7627"/>
                    <a:pt x="7300" y="7640"/>
                    <a:pt x="7572" y="7677"/>
                  </a:cubicBezTo>
                  <a:lnTo>
                    <a:pt x="7600" y="7677"/>
                  </a:lnTo>
                  <a:cubicBezTo>
                    <a:pt x="7636" y="7671"/>
                    <a:pt x="7670" y="7651"/>
                    <a:pt x="7693" y="7622"/>
                  </a:cubicBezTo>
                  <a:cubicBezTo>
                    <a:pt x="7710" y="7608"/>
                    <a:pt x="7720" y="7588"/>
                    <a:pt x="7721" y="7567"/>
                  </a:cubicBezTo>
                  <a:lnTo>
                    <a:pt x="7721" y="7567"/>
                  </a:lnTo>
                  <a:cubicBezTo>
                    <a:pt x="7724" y="7559"/>
                    <a:pt x="7724" y="7551"/>
                    <a:pt x="7721" y="7543"/>
                  </a:cubicBezTo>
                  <a:cubicBezTo>
                    <a:pt x="7750" y="7400"/>
                    <a:pt x="7803" y="7262"/>
                    <a:pt x="7880" y="7139"/>
                  </a:cubicBezTo>
                  <a:cubicBezTo>
                    <a:pt x="7930" y="7101"/>
                    <a:pt x="7991" y="7083"/>
                    <a:pt x="8052" y="7086"/>
                  </a:cubicBezTo>
                  <a:lnTo>
                    <a:pt x="8052" y="7086"/>
                  </a:lnTo>
                  <a:cubicBezTo>
                    <a:pt x="8275" y="7050"/>
                    <a:pt x="8493" y="6989"/>
                    <a:pt x="8704" y="6905"/>
                  </a:cubicBezTo>
                  <a:lnTo>
                    <a:pt x="8704" y="6905"/>
                  </a:lnTo>
                  <a:cubicBezTo>
                    <a:pt x="8807" y="6873"/>
                    <a:pt x="8899" y="6811"/>
                    <a:pt x="8969" y="6729"/>
                  </a:cubicBezTo>
                  <a:lnTo>
                    <a:pt x="8969" y="6729"/>
                  </a:lnTo>
                  <a:cubicBezTo>
                    <a:pt x="9029" y="6642"/>
                    <a:pt x="9007" y="6523"/>
                    <a:pt x="8920" y="6463"/>
                  </a:cubicBezTo>
                  <a:lnTo>
                    <a:pt x="8913" y="645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9"/>
            <p:cNvSpPr/>
            <p:nvPr/>
          </p:nvSpPr>
          <p:spPr>
            <a:xfrm>
              <a:off x="3508750" y="902475"/>
              <a:ext cx="606825" cy="606800"/>
            </a:xfrm>
            <a:custGeom>
              <a:avLst/>
              <a:gdLst/>
              <a:ahLst/>
              <a:cxnLst/>
              <a:rect l="l" t="t" r="r" b="b"/>
              <a:pathLst>
                <a:path w="24273" h="24272" extrusionOk="0">
                  <a:moveTo>
                    <a:pt x="12136" y="1"/>
                  </a:moveTo>
                  <a:cubicBezTo>
                    <a:pt x="8918" y="1"/>
                    <a:pt x="5832" y="1279"/>
                    <a:pt x="3555" y="3554"/>
                  </a:cubicBezTo>
                  <a:cubicBezTo>
                    <a:pt x="1279" y="5831"/>
                    <a:pt x="0" y="8917"/>
                    <a:pt x="0" y="12137"/>
                  </a:cubicBezTo>
                  <a:cubicBezTo>
                    <a:pt x="0" y="15355"/>
                    <a:pt x="1279" y="18441"/>
                    <a:pt x="3555" y="20718"/>
                  </a:cubicBezTo>
                  <a:cubicBezTo>
                    <a:pt x="5832" y="22993"/>
                    <a:pt x="8918" y="24272"/>
                    <a:pt x="12136" y="24272"/>
                  </a:cubicBezTo>
                  <a:cubicBezTo>
                    <a:pt x="15355" y="24272"/>
                    <a:pt x="18442" y="22993"/>
                    <a:pt x="20717" y="20718"/>
                  </a:cubicBezTo>
                  <a:cubicBezTo>
                    <a:pt x="22994" y="18441"/>
                    <a:pt x="24272" y="15355"/>
                    <a:pt x="24272" y="12137"/>
                  </a:cubicBezTo>
                  <a:cubicBezTo>
                    <a:pt x="24272" y="8917"/>
                    <a:pt x="22994" y="5831"/>
                    <a:pt x="20717" y="3554"/>
                  </a:cubicBezTo>
                  <a:cubicBezTo>
                    <a:pt x="18442" y="1279"/>
                    <a:pt x="15355" y="1"/>
                    <a:pt x="12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9"/>
            <p:cNvSpPr/>
            <p:nvPr/>
          </p:nvSpPr>
          <p:spPr>
            <a:xfrm>
              <a:off x="3508350" y="1046475"/>
              <a:ext cx="607050" cy="462300"/>
            </a:xfrm>
            <a:custGeom>
              <a:avLst/>
              <a:gdLst/>
              <a:ahLst/>
              <a:cxnLst/>
              <a:rect l="l" t="t" r="r" b="b"/>
              <a:pathLst>
                <a:path w="24282" h="18492" extrusionOk="0">
                  <a:moveTo>
                    <a:pt x="1807" y="1"/>
                  </a:moveTo>
                  <a:lnTo>
                    <a:pt x="1807" y="1"/>
                  </a:lnTo>
                  <a:cubicBezTo>
                    <a:pt x="635" y="1906"/>
                    <a:pt x="14" y="4100"/>
                    <a:pt x="11" y="6337"/>
                  </a:cubicBezTo>
                  <a:cubicBezTo>
                    <a:pt x="0" y="13039"/>
                    <a:pt x="5425" y="18481"/>
                    <a:pt x="12128" y="18491"/>
                  </a:cubicBezTo>
                  <a:cubicBezTo>
                    <a:pt x="12134" y="18491"/>
                    <a:pt x="12140" y="18491"/>
                    <a:pt x="12145" y="18491"/>
                  </a:cubicBezTo>
                  <a:cubicBezTo>
                    <a:pt x="18839" y="18491"/>
                    <a:pt x="24271" y="13070"/>
                    <a:pt x="24281" y="6373"/>
                  </a:cubicBezTo>
                  <a:lnTo>
                    <a:pt x="24281" y="6280"/>
                  </a:lnTo>
                  <a:lnTo>
                    <a:pt x="24277" y="6280"/>
                  </a:lnTo>
                  <a:cubicBezTo>
                    <a:pt x="22612" y="11050"/>
                    <a:pt x="18126" y="14119"/>
                    <a:pt x="13248" y="14119"/>
                  </a:cubicBezTo>
                  <a:cubicBezTo>
                    <a:pt x="12443" y="14119"/>
                    <a:pt x="11628" y="14035"/>
                    <a:pt x="10813" y="13862"/>
                  </a:cubicBezTo>
                  <a:cubicBezTo>
                    <a:pt x="4498" y="12522"/>
                    <a:pt x="466" y="6316"/>
                    <a:pt x="1807" y="1"/>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9"/>
            <p:cNvSpPr/>
            <p:nvPr/>
          </p:nvSpPr>
          <p:spPr>
            <a:xfrm>
              <a:off x="3508350" y="1046475"/>
              <a:ext cx="607050" cy="462300"/>
            </a:xfrm>
            <a:custGeom>
              <a:avLst/>
              <a:gdLst/>
              <a:ahLst/>
              <a:cxnLst/>
              <a:rect l="l" t="t" r="r" b="b"/>
              <a:pathLst>
                <a:path w="24282" h="18492" extrusionOk="0">
                  <a:moveTo>
                    <a:pt x="1807" y="1"/>
                  </a:moveTo>
                  <a:lnTo>
                    <a:pt x="1807" y="1"/>
                  </a:lnTo>
                  <a:cubicBezTo>
                    <a:pt x="635" y="1906"/>
                    <a:pt x="14" y="4100"/>
                    <a:pt x="11" y="6337"/>
                  </a:cubicBezTo>
                  <a:cubicBezTo>
                    <a:pt x="0" y="13039"/>
                    <a:pt x="5425" y="18481"/>
                    <a:pt x="12128" y="18491"/>
                  </a:cubicBezTo>
                  <a:cubicBezTo>
                    <a:pt x="12134" y="18491"/>
                    <a:pt x="12140" y="18491"/>
                    <a:pt x="12145" y="18491"/>
                  </a:cubicBezTo>
                  <a:cubicBezTo>
                    <a:pt x="18839" y="18491"/>
                    <a:pt x="24271" y="13070"/>
                    <a:pt x="24281" y="6373"/>
                  </a:cubicBezTo>
                  <a:lnTo>
                    <a:pt x="24281" y="6280"/>
                  </a:lnTo>
                  <a:lnTo>
                    <a:pt x="24277" y="6280"/>
                  </a:lnTo>
                  <a:cubicBezTo>
                    <a:pt x="22612" y="11050"/>
                    <a:pt x="18126" y="14119"/>
                    <a:pt x="13248" y="14119"/>
                  </a:cubicBezTo>
                  <a:cubicBezTo>
                    <a:pt x="12443" y="14119"/>
                    <a:pt x="11628" y="14035"/>
                    <a:pt x="10813" y="13862"/>
                  </a:cubicBezTo>
                  <a:cubicBezTo>
                    <a:pt x="4498" y="12522"/>
                    <a:pt x="466" y="6316"/>
                    <a:pt x="18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9"/>
            <p:cNvSpPr/>
            <p:nvPr/>
          </p:nvSpPr>
          <p:spPr>
            <a:xfrm>
              <a:off x="3709100" y="1067475"/>
              <a:ext cx="212050" cy="213875"/>
            </a:xfrm>
            <a:custGeom>
              <a:avLst/>
              <a:gdLst/>
              <a:ahLst/>
              <a:cxnLst/>
              <a:rect l="l" t="t" r="r" b="b"/>
              <a:pathLst>
                <a:path w="8482" h="8555" extrusionOk="0">
                  <a:moveTo>
                    <a:pt x="8477" y="4094"/>
                  </a:moveTo>
                  <a:cubicBezTo>
                    <a:pt x="8391" y="1795"/>
                    <a:pt x="6458" y="1"/>
                    <a:pt x="4158" y="88"/>
                  </a:cubicBezTo>
                  <a:cubicBezTo>
                    <a:pt x="2009" y="168"/>
                    <a:pt x="273" y="1872"/>
                    <a:pt x="154" y="4021"/>
                  </a:cubicBezTo>
                  <a:lnTo>
                    <a:pt x="154" y="4202"/>
                  </a:lnTo>
                  <a:cubicBezTo>
                    <a:pt x="154" y="4954"/>
                    <a:pt x="360" y="5691"/>
                    <a:pt x="750" y="6334"/>
                  </a:cubicBezTo>
                  <a:lnTo>
                    <a:pt x="0" y="8555"/>
                  </a:lnTo>
                  <a:lnTo>
                    <a:pt x="2304" y="7819"/>
                  </a:lnTo>
                  <a:cubicBezTo>
                    <a:pt x="2922" y="8158"/>
                    <a:pt x="3615" y="8335"/>
                    <a:pt x="4320" y="8335"/>
                  </a:cubicBezTo>
                  <a:cubicBezTo>
                    <a:pt x="6610" y="8343"/>
                    <a:pt x="8474" y="6492"/>
                    <a:pt x="8482" y="4202"/>
                  </a:cubicBezTo>
                  <a:lnTo>
                    <a:pt x="8482" y="4202"/>
                  </a:lnTo>
                  <a:close/>
                  <a:moveTo>
                    <a:pt x="4316" y="7675"/>
                  </a:moveTo>
                  <a:cubicBezTo>
                    <a:pt x="3631" y="7677"/>
                    <a:pt x="2959" y="7476"/>
                    <a:pt x="2389" y="7098"/>
                  </a:cubicBezTo>
                  <a:lnTo>
                    <a:pt x="1044" y="7530"/>
                  </a:lnTo>
                  <a:lnTo>
                    <a:pt x="1481" y="6236"/>
                  </a:lnTo>
                  <a:cubicBezTo>
                    <a:pt x="1046" y="5647"/>
                    <a:pt x="812" y="4934"/>
                    <a:pt x="811" y="4202"/>
                  </a:cubicBezTo>
                  <a:lnTo>
                    <a:pt x="811" y="3862"/>
                  </a:lnTo>
                  <a:cubicBezTo>
                    <a:pt x="1001" y="1936"/>
                    <a:pt x="2716" y="527"/>
                    <a:pt x="4643" y="717"/>
                  </a:cubicBezTo>
                  <a:cubicBezTo>
                    <a:pt x="6332" y="884"/>
                    <a:pt x="7659" y="2236"/>
                    <a:pt x="7793" y="3928"/>
                  </a:cubicBezTo>
                  <a:lnTo>
                    <a:pt x="7793" y="4202"/>
                  </a:lnTo>
                  <a:cubicBezTo>
                    <a:pt x="7781" y="6116"/>
                    <a:pt x="6230" y="7665"/>
                    <a:pt x="4316" y="76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9"/>
            <p:cNvSpPr/>
            <p:nvPr/>
          </p:nvSpPr>
          <p:spPr>
            <a:xfrm>
              <a:off x="3766150" y="1124575"/>
              <a:ext cx="104150" cy="99875"/>
            </a:xfrm>
            <a:custGeom>
              <a:avLst/>
              <a:gdLst/>
              <a:ahLst/>
              <a:cxnLst/>
              <a:rect l="l" t="t" r="r" b="b"/>
              <a:pathLst>
                <a:path w="4166" h="3995" extrusionOk="0">
                  <a:moveTo>
                    <a:pt x="3942" y="2751"/>
                  </a:moveTo>
                  <a:cubicBezTo>
                    <a:pt x="3841" y="2700"/>
                    <a:pt x="3338" y="2453"/>
                    <a:pt x="3244" y="2421"/>
                  </a:cubicBezTo>
                  <a:cubicBezTo>
                    <a:pt x="3151" y="2388"/>
                    <a:pt x="3081" y="2370"/>
                    <a:pt x="3012" y="2472"/>
                  </a:cubicBezTo>
                  <a:cubicBezTo>
                    <a:pt x="2942" y="2575"/>
                    <a:pt x="2746" y="2802"/>
                    <a:pt x="2690" y="2868"/>
                  </a:cubicBezTo>
                  <a:cubicBezTo>
                    <a:pt x="2635" y="2933"/>
                    <a:pt x="2569" y="2943"/>
                    <a:pt x="2467" y="2892"/>
                  </a:cubicBezTo>
                  <a:cubicBezTo>
                    <a:pt x="2165" y="2776"/>
                    <a:pt x="1888" y="2605"/>
                    <a:pt x="1648" y="2389"/>
                  </a:cubicBezTo>
                  <a:cubicBezTo>
                    <a:pt x="1424" y="2186"/>
                    <a:pt x="1231" y="1951"/>
                    <a:pt x="1079" y="1690"/>
                  </a:cubicBezTo>
                  <a:cubicBezTo>
                    <a:pt x="1034" y="1625"/>
                    <a:pt x="1050" y="1535"/>
                    <a:pt x="1116" y="1489"/>
                  </a:cubicBezTo>
                  <a:cubicBezTo>
                    <a:pt x="1118" y="1488"/>
                    <a:pt x="1119" y="1487"/>
                    <a:pt x="1121" y="1486"/>
                  </a:cubicBezTo>
                  <a:cubicBezTo>
                    <a:pt x="1173" y="1439"/>
                    <a:pt x="1224" y="1364"/>
                    <a:pt x="1280" y="1303"/>
                  </a:cubicBezTo>
                  <a:lnTo>
                    <a:pt x="1317" y="1257"/>
                  </a:lnTo>
                  <a:cubicBezTo>
                    <a:pt x="1341" y="1219"/>
                    <a:pt x="1354" y="1183"/>
                    <a:pt x="1377" y="1136"/>
                  </a:cubicBezTo>
                  <a:cubicBezTo>
                    <a:pt x="1409" y="1081"/>
                    <a:pt x="1409" y="1015"/>
                    <a:pt x="1377" y="959"/>
                  </a:cubicBezTo>
                  <a:cubicBezTo>
                    <a:pt x="1349" y="908"/>
                    <a:pt x="1145" y="410"/>
                    <a:pt x="1061" y="205"/>
                  </a:cubicBezTo>
                  <a:cubicBezTo>
                    <a:pt x="977" y="0"/>
                    <a:pt x="889" y="38"/>
                    <a:pt x="828" y="38"/>
                  </a:cubicBezTo>
                  <a:lnTo>
                    <a:pt x="638" y="38"/>
                  </a:lnTo>
                  <a:cubicBezTo>
                    <a:pt x="533" y="41"/>
                    <a:pt x="434" y="86"/>
                    <a:pt x="363" y="163"/>
                  </a:cubicBezTo>
                  <a:cubicBezTo>
                    <a:pt x="130" y="383"/>
                    <a:pt x="0" y="691"/>
                    <a:pt x="4" y="1010"/>
                  </a:cubicBezTo>
                  <a:cubicBezTo>
                    <a:pt x="6" y="1128"/>
                    <a:pt x="25" y="1243"/>
                    <a:pt x="60" y="1355"/>
                  </a:cubicBezTo>
                  <a:cubicBezTo>
                    <a:pt x="137" y="1609"/>
                    <a:pt x="261" y="1848"/>
                    <a:pt x="423" y="2058"/>
                  </a:cubicBezTo>
                  <a:cubicBezTo>
                    <a:pt x="847" y="2722"/>
                    <a:pt x="1451" y="3253"/>
                    <a:pt x="2164" y="3590"/>
                  </a:cubicBezTo>
                  <a:cubicBezTo>
                    <a:pt x="3207" y="3994"/>
                    <a:pt x="3207" y="3860"/>
                    <a:pt x="3392" y="3841"/>
                  </a:cubicBezTo>
                  <a:cubicBezTo>
                    <a:pt x="3679" y="3793"/>
                    <a:pt x="3930" y="3623"/>
                    <a:pt x="4082" y="3375"/>
                  </a:cubicBezTo>
                  <a:cubicBezTo>
                    <a:pt x="4144" y="3229"/>
                    <a:pt x="4165" y="3068"/>
                    <a:pt x="4142" y="2910"/>
                  </a:cubicBezTo>
                  <a:cubicBezTo>
                    <a:pt x="4110" y="2826"/>
                    <a:pt x="4064" y="2802"/>
                    <a:pt x="3942" y="27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9"/>
            <p:cNvSpPr/>
            <p:nvPr/>
          </p:nvSpPr>
          <p:spPr>
            <a:xfrm>
              <a:off x="5380850" y="2232450"/>
              <a:ext cx="230225" cy="309975"/>
            </a:xfrm>
            <a:custGeom>
              <a:avLst/>
              <a:gdLst/>
              <a:ahLst/>
              <a:cxnLst/>
              <a:rect l="l" t="t" r="r" b="b"/>
              <a:pathLst>
                <a:path w="9209" h="12399" extrusionOk="0">
                  <a:moveTo>
                    <a:pt x="6521" y="0"/>
                  </a:moveTo>
                  <a:cubicBezTo>
                    <a:pt x="5806" y="0"/>
                    <a:pt x="5013" y="310"/>
                    <a:pt x="4229" y="912"/>
                  </a:cubicBezTo>
                  <a:cubicBezTo>
                    <a:pt x="3108" y="1770"/>
                    <a:pt x="2096" y="3150"/>
                    <a:pt x="1416" y="4749"/>
                  </a:cubicBezTo>
                  <a:cubicBezTo>
                    <a:pt x="0" y="8077"/>
                    <a:pt x="378" y="11425"/>
                    <a:pt x="2261" y="12226"/>
                  </a:cubicBezTo>
                  <a:cubicBezTo>
                    <a:pt x="2532" y="12342"/>
                    <a:pt x="2824" y="12399"/>
                    <a:pt x="3130" y="12399"/>
                  </a:cubicBezTo>
                  <a:cubicBezTo>
                    <a:pt x="3846" y="12399"/>
                    <a:pt x="4639" y="12088"/>
                    <a:pt x="5423" y="11487"/>
                  </a:cubicBezTo>
                  <a:cubicBezTo>
                    <a:pt x="6544" y="10629"/>
                    <a:pt x="7556" y="9249"/>
                    <a:pt x="8235" y="7650"/>
                  </a:cubicBezTo>
                  <a:cubicBezTo>
                    <a:pt x="8915" y="6052"/>
                    <a:pt x="9209" y="4366"/>
                    <a:pt x="9050" y="2964"/>
                  </a:cubicBezTo>
                  <a:cubicBezTo>
                    <a:pt x="8892" y="1561"/>
                    <a:pt x="8295" y="557"/>
                    <a:pt x="7390" y="172"/>
                  </a:cubicBezTo>
                  <a:cubicBezTo>
                    <a:pt x="7119" y="57"/>
                    <a:pt x="6828" y="0"/>
                    <a:pt x="6521" y="0"/>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9"/>
            <p:cNvSpPr/>
            <p:nvPr/>
          </p:nvSpPr>
          <p:spPr>
            <a:xfrm>
              <a:off x="5380850" y="2232450"/>
              <a:ext cx="230225" cy="309975"/>
            </a:xfrm>
            <a:custGeom>
              <a:avLst/>
              <a:gdLst/>
              <a:ahLst/>
              <a:cxnLst/>
              <a:rect l="l" t="t" r="r" b="b"/>
              <a:pathLst>
                <a:path w="9209" h="12399" extrusionOk="0">
                  <a:moveTo>
                    <a:pt x="6521" y="0"/>
                  </a:moveTo>
                  <a:cubicBezTo>
                    <a:pt x="5806" y="0"/>
                    <a:pt x="5013" y="310"/>
                    <a:pt x="4229" y="912"/>
                  </a:cubicBezTo>
                  <a:cubicBezTo>
                    <a:pt x="3108" y="1770"/>
                    <a:pt x="2096" y="3150"/>
                    <a:pt x="1416" y="4749"/>
                  </a:cubicBezTo>
                  <a:cubicBezTo>
                    <a:pt x="0" y="8077"/>
                    <a:pt x="378" y="11425"/>
                    <a:pt x="2261" y="12226"/>
                  </a:cubicBezTo>
                  <a:cubicBezTo>
                    <a:pt x="2532" y="12342"/>
                    <a:pt x="2824" y="12399"/>
                    <a:pt x="3130" y="12399"/>
                  </a:cubicBezTo>
                  <a:cubicBezTo>
                    <a:pt x="3846" y="12399"/>
                    <a:pt x="4639" y="12088"/>
                    <a:pt x="5423" y="11487"/>
                  </a:cubicBezTo>
                  <a:cubicBezTo>
                    <a:pt x="6544" y="10629"/>
                    <a:pt x="7556" y="9249"/>
                    <a:pt x="8235" y="7650"/>
                  </a:cubicBezTo>
                  <a:cubicBezTo>
                    <a:pt x="8915" y="6052"/>
                    <a:pt x="9209" y="4366"/>
                    <a:pt x="9050" y="2964"/>
                  </a:cubicBezTo>
                  <a:cubicBezTo>
                    <a:pt x="8892" y="1561"/>
                    <a:pt x="8295" y="557"/>
                    <a:pt x="7390" y="172"/>
                  </a:cubicBezTo>
                  <a:cubicBezTo>
                    <a:pt x="7119" y="57"/>
                    <a:pt x="6828" y="0"/>
                    <a:pt x="6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9"/>
            <p:cNvSpPr/>
            <p:nvPr/>
          </p:nvSpPr>
          <p:spPr>
            <a:xfrm>
              <a:off x="5432300" y="2239825"/>
              <a:ext cx="196250" cy="328075"/>
            </a:xfrm>
            <a:custGeom>
              <a:avLst/>
              <a:gdLst/>
              <a:ahLst/>
              <a:cxnLst/>
              <a:rect l="l" t="t" r="r" b="b"/>
              <a:pathLst>
                <a:path w="7850" h="13123" extrusionOk="0">
                  <a:moveTo>
                    <a:pt x="5596" y="0"/>
                  </a:moveTo>
                  <a:lnTo>
                    <a:pt x="0" y="11833"/>
                  </a:lnTo>
                  <a:lnTo>
                    <a:pt x="2240" y="13122"/>
                  </a:lnTo>
                  <a:lnTo>
                    <a:pt x="7849" y="1317"/>
                  </a:lnTo>
                  <a:lnTo>
                    <a:pt x="5596" y="0"/>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9"/>
            <p:cNvSpPr/>
            <p:nvPr/>
          </p:nvSpPr>
          <p:spPr>
            <a:xfrm>
              <a:off x="5432300" y="2239825"/>
              <a:ext cx="196250" cy="328075"/>
            </a:xfrm>
            <a:custGeom>
              <a:avLst/>
              <a:gdLst/>
              <a:ahLst/>
              <a:cxnLst/>
              <a:rect l="l" t="t" r="r" b="b"/>
              <a:pathLst>
                <a:path w="7850" h="13123" extrusionOk="0">
                  <a:moveTo>
                    <a:pt x="5596" y="0"/>
                  </a:moveTo>
                  <a:lnTo>
                    <a:pt x="0" y="11833"/>
                  </a:lnTo>
                  <a:lnTo>
                    <a:pt x="2240" y="13122"/>
                  </a:lnTo>
                  <a:lnTo>
                    <a:pt x="7849" y="1317"/>
                  </a:lnTo>
                  <a:lnTo>
                    <a:pt x="55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9"/>
            <p:cNvSpPr/>
            <p:nvPr/>
          </p:nvSpPr>
          <p:spPr>
            <a:xfrm>
              <a:off x="5498625" y="2557875"/>
              <a:ext cx="56700" cy="62525"/>
            </a:xfrm>
            <a:custGeom>
              <a:avLst/>
              <a:gdLst/>
              <a:ahLst/>
              <a:cxnLst/>
              <a:rect l="l" t="t" r="r" b="b"/>
              <a:pathLst>
                <a:path w="2268" h="2501" extrusionOk="0">
                  <a:moveTo>
                    <a:pt x="1" y="1"/>
                  </a:moveTo>
                  <a:lnTo>
                    <a:pt x="24" y="1206"/>
                  </a:lnTo>
                  <a:lnTo>
                    <a:pt x="2267" y="2500"/>
                  </a:lnTo>
                  <a:lnTo>
                    <a:pt x="2267" y="1"/>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9"/>
            <p:cNvSpPr/>
            <p:nvPr/>
          </p:nvSpPr>
          <p:spPr>
            <a:xfrm>
              <a:off x="5498625" y="2557875"/>
              <a:ext cx="56700" cy="62525"/>
            </a:xfrm>
            <a:custGeom>
              <a:avLst/>
              <a:gdLst/>
              <a:ahLst/>
              <a:cxnLst/>
              <a:rect l="l" t="t" r="r" b="b"/>
              <a:pathLst>
                <a:path w="2268" h="2501" extrusionOk="0">
                  <a:moveTo>
                    <a:pt x="1" y="1"/>
                  </a:moveTo>
                  <a:lnTo>
                    <a:pt x="24" y="1206"/>
                  </a:lnTo>
                  <a:lnTo>
                    <a:pt x="2267" y="2500"/>
                  </a:lnTo>
                  <a:lnTo>
                    <a:pt x="2267" y="1"/>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9"/>
            <p:cNvSpPr/>
            <p:nvPr/>
          </p:nvSpPr>
          <p:spPr>
            <a:xfrm>
              <a:off x="5498625" y="2557875"/>
              <a:ext cx="56700" cy="62525"/>
            </a:xfrm>
            <a:custGeom>
              <a:avLst/>
              <a:gdLst/>
              <a:ahLst/>
              <a:cxnLst/>
              <a:rect l="l" t="t" r="r" b="b"/>
              <a:pathLst>
                <a:path w="2268" h="2501" extrusionOk="0">
                  <a:moveTo>
                    <a:pt x="1" y="1"/>
                  </a:moveTo>
                  <a:lnTo>
                    <a:pt x="24" y="1206"/>
                  </a:lnTo>
                  <a:lnTo>
                    <a:pt x="2267" y="2500"/>
                  </a:lnTo>
                  <a:lnTo>
                    <a:pt x="2267" y="1"/>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9"/>
            <p:cNvSpPr/>
            <p:nvPr/>
          </p:nvSpPr>
          <p:spPr>
            <a:xfrm>
              <a:off x="5498625" y="2557875"/>
              <a:ext cx="56700" cy="62525"/>
            </a:xfrm>
            <a:custGeom>
              <a:avLst/>
              <a:gdLst/>
              <a:ahLst/>
              <a:cxnLst/>
              <a:rect l="l" t="t" r="r" b="b"/>
              <a:pathLst>
                <a:path w="2268" h="2501" extrusionOk="0">
                  <a:moveTo>
                    <a:pt x="1" y="1"/>
                  </a:moveTo>
                  <a:lnTo>
                    <a:pt x="24" y="1206"/>
                  </a:lnTo>
                  <a:lnTo>
                    <a:pt x="2267" y="2500"/>
                  </a:lnTo>
                  <a:lnTo>
                    <a:pt x="226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9"/>
            <p:cNvSpPr/>
            <p:nvPr/>
          </p:nvSpPr>
          <p:spPr>
            <a:xfrm>
              <a:off x="5533425" y="2515625"/>
              <a:ext cx="49725" cy="105800"/>
            </a:xfrm>
            <a:custGeom>
              <a:avLst/>
              <a:gdLst/>
              <a:ahLst/>
              <a:cxnLst/>
              <a:rect l="l" t="t" r="r" b="b"/>
              <a:pathLst>
                <a:path w="1989" h="4232" extrusionOk="0">
                  <a:moveTo>
                    <a:pt x="1988" y="0"/>
                  </a:moveTo>
                  <a:lnTo>
                    <a:pt x="0" y="1145"/>
                  </a:lnTo>
                  <a:lnTo>
                    <a:pt x="0" y="2277"/>
                  </a:lnTo>
                  <a:lnTo>
                    <a:pt x="833" y="4138"/>
                  </a:lnTo>
                  <a:cubicBezTo>
                    <a:pt x="857" y="4201"/>
                    <a:pt x="913" y="4232"/>
                    <a:pt x="969" y="4232"/>
                  </a:cubicBezTo>
                  <a:cubicBezTo>
                    <a:pt x="1024" y="4232"/>
                    <a:pt x="1080" y="4201"/>
                    <a:pt x="1104" y="4138"/>
                  </a:cubicBezTo>
                  <a:lnTo>
                    <a:pt x="1988" y="1145"/>
                  </a:lnTo>
                  <a:lnTo>
                    <a:pt x="1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9"/>
            <p:cNvSpPr/>
            <p:nvPr/>
          </p:nvSpPr>
          <p:spPr>
            <a:xfrm>
              <a:off x="5476750" y="2482900"/>
              <a:ext cx="49625" cy="105725"/>
            </a:xfrm>
            <a:custGeom>
              <a:avLst/>
              <a:gdLst/>
              <a:ahLst/>
              <a:cxnLst/>
              <a:rect l="l" t="t" r="r" b="b"/>
              <a:pathLst>
                <a:path w="1985" h="4229" extrusionOk="0">
                  <a:moveTo>
                    <a:pt x="1984" y="1"/>
                  </a:moveTo>
                  <a:lnTo>
                    <a:pt x="1" y="1146"/>
                  </a:lnTo>
                  <a:lnTo>
                    <a:pt x="1" y="2273"/>
                  </a:lnTo>
                  <a:lnTo>
                    <a:pt x="834" y="4135"/>
                  </a:lnTo>
                  <a:cubicBezTo>
                    <a:pt x="857" y="4197"/>
                    <a:pt x="913" y="4229"/>
                    <a:pt x="969" y="4229"/>
                  </a:cubicBezTo>
                  <a:cubicBezTo>
                    <a:pt x="1024" y="4229"/>
                    <a:pt x="1080" y="4197"/>
                    <a:pt x="1103" y="4135"/>
                  </a:cubicBezTo>
                  <a:lnTo>
                    <a:pt x="1984" y="1146"/>
                  </a:lnTo>
                  <a:lnTo>
                    <a:pt x="1984" y="1"/>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9"/>
            <p:cNvSpPr/>
            <p:nvPr/>
          </p:nvSpPr>
          <p:spPr>
            <a:xfrm>
              <a:off x="5476750" y="2482900"/>
              <a:ext cx="49625" cy="105725"/>
            </a:xfrm>
            <a:custGeom>
              <a:avLst/>
              <a:gdLst/>
              <a:ahLst/>
              <a:cxnLst/>
              <a:rect l="l" t="t" r="r" b="b"/>
              <a:pathLst>
                <a:path w="1985" h="4229" extrusionOk="0">
                  <a:moveTo>
                    <a:pt x="1984" y="1"/>
                  </a:moveTo>
                  <a:lnTo>
                    <a:pt x="1" y="1146"/>
                  </a:lnTo>
                  <a:lnTo>
                    <a:pt x="1" y="2273"/>
                  </a:lnTo>
                  <a:lnTo>
                    <a:pt x="834" y="4135"/>
                  </a:lnTo>
                  <a:cubicBezTo>
                    <a:pt x="857" y="4197"/>
                    <a:pt x="913" y="4229"/>
                    <a:pt x="969" y="4229"/>
                  </a:cubicBezTo>
                  <a:cubicBezTo>
                    <a:pt x="1024" y="4229"/>
                    <a:pt x="1080" y="4197"/>
                    <a:pt x="1103" y="4135"/>
                  </a:cubicBezTo>
                  <a:lnTo>
                    <a:pt x="1984" y="1146"/>
                  </a:lnTo>
                  <a:lnTo>
                    <a:pt x="19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9"/>
            <p:cNvSpPr/>
            <p:nvPr/>
          </p:nvSpPr>
          <p:spPr>
            <a:xfrm>
              <a:off x="5451625" y="2265125"/>
              <a:ext cx="213350" cy="310075"/>
            </a:xfrm>
            <a:custGeom>
              <a:avLst/>
              <a:gdLst/>
              <a:ahLst/>
              <a:cxnLst/>
              <a:rect l="l" t="t" r="r" b="b"/>
              <a:pathLst>
                <a:path w="8534" h="12403" extrusionOk="0">
                  <a:moveTo>
                    <a:pt x="5959" y="1"/>
                  </a:moveTo>
                  <a:cubicBezTo>
                    <a:pt x="5439" y="1"/>
                    <a:pt x="4866" y="166"/>
                    <a:pt x="4264" y="514"/>
                  </a:cubicBezTo>
                  <a:cubicBezTo>
                    <a:pt x="1909" y="1878"/>
                    <a:pt x="1" y="5523"/>
                    <a:pt x="1" y="8665"/>
                  </a:cubicBezTo>
                  <a:cubicBezTo>
                    <a:pt x="1" y="11006"/>
                    <a:pt x="1056" y="12403"/>
                    <a:pt x="2569" y="12403"/>
                  </a:cubicBezTo>
                  <a:cubicBezTo>
                    <a:pt x="3088" y="12403"/>
                    <a:pt x="3661" y="12239"/>
                    <a:pt x="4264" y="11892"/>
                  </a:cubicBezTo>
                  <a:cubicBezTo>
                    <a:pt x="6624" y="10533"/>
                    <a:pt x="8533" y="6882"/>
                    <a:pt x="8533" y="3741"/>
                  </a:cubicBezTo>
                  <a:cubicBezTo>
                    <a:pt x="8533" y="1401"/>
                    <a:pt x="7473" y="1"/>
                    <a:pt x="5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9"/>
            <p:cNvSpPr/>
            <p:nvPr/>
          </p:nvSpPr>
          <p:spPr>
            <a:xfrm>
              <a:off x="5531250" y="2324750"/>
              <a:ext cx="84350" cy="163250"/>
            </a:xfrm>
            <a:custGeom>
              <a:avLst/>
              <a:gdLst/>
              <a:ahLst/>
              <a:cxnLst/>
              <a:rect l="l" t="t" r="r" b="b"/>
              <a:pathLst>
                <a:path w="3374" h="6530" extrusionOk="0">
                  <a:moveTo>
                    <a:pt x="1922" y="1"/>
                  </a:moveTo>
                  <a:cubicBezTo>
                    <a:pt x="1883" y="1"/>
                    <a:pt x="1841" y="13"/>
                    <a:pt x="1797" y="39"/>
                  </a:cubicBezTo>
                  <a:cubicBezTo>
                    <a:pt x="1638" y="148"/>
                    <a:pt x="1528" y="315"/>
                    <a:pt x="1494" y="504"/>
                  </a:cubicBezTo>
                  <a:lnTo>
                    <a:pt x="1369" y="1157"/>
                  </a:lnTo>
                  <a:cubicBezTo>
                    <a:pt x="1354" y="1215"/>
                    <a:pt x="1336" y="1272"/>
                    <a:pt x="1312" y="1329"/>
                  </a:cubicBezTo>
                  <a:lnTo>
                    <a:pt x="521" y="3143"/>
                  </a:lnTo>
                  <a:cubicBezTo>
                    <a:pt x="277" y="3463"/>
                    <a:pt x="101" y="3826"/>
                    <a:pt x="0" y="4214"/>
                  </a:cubicBezTo>
                  <a:lnTo>
                    <a:pt x="0" y="6352"/>
                  </a:lnTo>
                  <a:cubicBezTo>
                    <a:pt x="0" y="6462"/>
                    <a:pt x="126" y="6529"/>
                    <a:pt x="237" y="6529"/>
                  </a:cubicBezTo>
                  <a:cubicBezTo>
                    <a:pt x="275" y="6529"/>
                    <a:pt x="311" y="6521"/>
                    <a:pt x="340" y="6505"/>
                  </a:cubicBezTo>
                  <a:lnTo>
                    <a:pt x="1815" y="5695"/>
                  </a:lnTo>
                  <a:lnTo>
                    <a:pt x="2807" y="5140"/>
                  </a:lnTo>
                  <a:cubicBezTo>
                    <a:pt x="3019" y="4994"/>
                    <a:pt x="3150" y="4757"/>
                    <a:pt x="3160" y="4498"/>
                  </a:cubicBezTo>
                  <a:cubicBezTo>
                    <a:pt x="3160" y="4314"/>
                    <a:pt x="3081" y="4209"/>
                    <a:pt x="2959" y="4209"/>
                  </a:cubicBezTo>
                  <a:cubicBezTo>
                    <a:pt x="2952" y="4209"/>
                    <a:pt x="2944" y="4209"/>
                    <a:pt x="2937" y="4210"/>
                  </a:cubicBezTo>
                  <a:cubicBezTo>
                    <a:pt x="3114" y="4052"/>
                    <a:pt x="3221" y="3828"/>
                    <a:pt x="3230" y="3591"/>
                  </a:cubicBezTo>
                  <a:cubicBezTo>
                    <a:pt x="3241" y="3484"/>
                    <a:pt x="3197" y="3379"/>
                    <a:pt x="3113" y="3311"/>
                  </a:cubicBezTo>
                  <a:cubicBezTo>
                    <a:pt x="3243" y="3151"/>
                    <a:pt x="3319" y="2954"/>
                    <a:pt x="3328" y="2748"/>
                  </a:cubicBezTo>
                  <a:cubicBezTo>
                    <a:pt x="3327" y="2549"/>
                    <a:pt x="3239" y="2445"/>
                    <a:pt x="3111" y="2445"/>
                  </a:cubicBezTo>
                  <a:cubicBezTo>
                    <a:pt x="3090" y="2445"/>
                    <a:pt x="3067" y="2448"/>
                    <a:pt x="3043" y="2454"/>
                  </a:cubicBezTo>
                  <a:cubicBezTo>
                    <a:pt x="3246" y="2274"/>
                    <a:pt x="3366" y="2018"/>
                    <a:pt x="3374" y="1746"/>
                  </a:cubicBezTo>
                  <a:cubicBezTo>
                    <a:pt x="3374" y="1528"/>
                    <a:pt x="3273" y="1397"/>
                    <a:pt x="3131" y="1397"/>
                  </a:cubicBezTo>
                  <a:cubicBezTo>
                    <a:pt x="3083" y="1397"/>
                    <a:pt x="3030" y="1412"/>
                    <a:pt x="2974" y="1444"/>
                  </a:cubicBezTo>
                  <a:lnTo>
                    <a:pt x="1782" y="2132"/>
                  </a:lnTo>
                  <a:cubicBezTo>
                    <a:pt x="1826" y="2062"/>
                    <a:pt x="1859" y="1985"/>
                    <a:pt x="1879" y="1905"/>
                  </a:cubicBezTo>
                  <a:lnTo>
                    <a:pt x="1950" y="1630"/>
                  </a:lnTo>
                  <a:cubicBezTo>
                    <a:pt x="2064" y="1181"/>
                    <a:pt x="2117" y="721"/>
                    <a:pt x="2108" y="258"/>
                  </a:cubicBezTo>
                  <a:cubicBezTo>
                    <a:pt x="2108" y="97"/>
                    <a:pt x="2029" y="1"/>
                    <a:pt x="1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9"/>
            <p:cNvSpPr/>
            <p:nvPr/>
          </p:nvSpPr>
          <p:spPr>
            <a:xfrm>
              <a:off x="5492125" y="2429775"/>
              <a:ext cx="28875" cy="91775"/>
            </a:xfrm>
            <a:custGeom>
              <a:avLst/>
              <a:gdLst/>
              <a:ahLst/>
              <a:cxnLst/>
              <a:rect l="l" t="t" r="r" b="b"/>
              <a:pathLst>
                <a:path w="1155" h="3671" extrusionOk="0">
                  <a:moveTo>
                    <a:pt x="1039" y="0"/>
                  </a:moveTo>
                  <a:cubicBezTo>
                    <a:pt x="1020" y="0"/>
                    <a:pt x="999" y="6"/>
                    <a:pt x="978" y="18"/>
                  </a:cubicBezTo>
                  <a:lnTo>
                    <a:pt x="84" y="590"/>
                  </a:lnTo>
                  <a:cubicBezTo>
                    <a:pt x="1" y="637"/>
                    <a:pt x="28" y="767"/>
                    <a:pt x="28" y="878"/>
                  </a:cubicBezTo>
                  <a:lnTo>
                    <a:pt x="28" y="3536"/>
                  </a:lnTo>
                  <a:cubicBezTo>
                    <a:pt x="42" y="3620"/>
                    <a:pt x="27" y="3670"/>
                    <a:pt x="54" y="3670"/>
                  </a:cubicBezTo>
                  <a:cubicBezTo>
                    <a:pt x="63" y="3670"/>
                    <a:pt x="77" y="3665"/>
                    <a:pt x="98" y="3653"/>
                  </a:cubicBezTo>
                  <a:lnTo>
                    <a:pt x="1028" y="3085"/>
                  </a:lnTo>
                  <a:cubicBezTo>
                    <a:pt x="1111" y="3013"/>
                    <a:pt x="1154" y="2906"/>
                    <a:pt x="1145" y="2797"/>
                  </a:cubicBezTo>
                  <a:lnTo>
                    <a:pt x="1145" y="134"/>
                  </a:lnTo>
                  <a:cubicBezTo>
                    <a:pt x="1145" y="51"/>
                    <a:pt x="1098" y="0"/>
                    <a:pt x="1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9"/>
            <p:cNvSpPr/>
            <p:nvPr/>
          </p:nvSpPr>
          <p:spPr>
            <a:xfrm>
              <a:off x="2028750" y="2232575"/>
              <a:ext cx="230225" cy="309975"/>
            </a:xfrm>
            <a:custGeom>
              <a:avLst/>
              <a:gdLst/>
              <a:ahLst/>
              <a:cxnLst/>
              <a:rect l="l" t="t" r="r" b="b"/>
              <a:pathLst>
                <a:path w="9209" h="12399" extrusionOk="0">
                  <a:moveTo>
                    <a:pt x="3131" y="0"/>
                  </a:moveTo>
                  <a:cubicBezTo>
                    <a:pt x="2825" y="0"/>
                    <a:pt x="2533" y="57"/>
                    <a:pt x="2262" y="173"/>
                  </a:cubicBezTo>
                  <a:cubicBezTo>
                    <a:pt x="378" y="974"/>
                    <a:pt x="0" y="4322"/>
                    <a:pt x="1416" y="7650"/>
                  </a:cubicBezTo>
                  <a:cubicBezTo>
                    <a:pt x="2097" y="9248"/>
                    <a:pt x="3108" y="10629"/>
                    <a:pt x="4228" y="11487"/>
                  </a:cubicBezTo>
                  <a:cubicBezTo>
                    <a:pt x="5013" y="12088"/>
                    <a:pt x="5806" y="12398"/>
                    <a:pt x="6521" y="12398"/>
                  </a:cubicBezTo>
                  <a:cubicBezTo>
                    <a:pt x="6827" y="12398"/>
                    <a:pt x="7119" y="12341"/>
                    <a:pt x="7390" y="12226"/>
                  </a:cubicBezTo>
                  <a:cubicBezTo>
                    <a:pt x="8295" y="11841"/>
                    <a:pt x="8891" y="10837"/>
                    <a:pt x="9050" y="9435"/>
                  </a:cubicBezTo>
                  <a:cubicBezTo>
                    <a:pt x="9208" y="8033"/>
                    <a:pt x="8915" y="6347"/>
                    <a:pt x="8236" y="4748"/>
                  </a:cubicBezTo>
                  <a:cubicBezTo>
                    <a:pt x="7556" y="3150"/>
                    <a:pt x="6544" y="1770"/>
                    <a:pt x="5424" y="912"/>
                  </a:cubicBezTo>
                  <a:cubicBezTo>
                    <a:pt x="4639" y="311"/>
                    <a:pt x="3846" y="0"/>
                    <a:pt x="31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9"/>
            <p:cNvSpPr/>
            <p:nvPr/>
          </p:nvSpPr>
          <p:spPr>
            <a:xfrm>
              <a:off x="2022450" y="2239825"/>
              <a:ext cx="196250" cy="328075"/>
            </a:xfrm>
            <a:custGeom>
              <a:avLst/>
              <a:gdLst/>
              <a:ahLst/>
              <a:cxnLst/>
              <a:rect l="l" t="t" r="r" b="b"/>
              <a:pathLst>
                <a:path w="7850" h="13123" extrusionOk="0">
                  <a:moveTo>
                    <a:pt x="2254" y="0"/>
                  </a:moveTo>
                  <a:lnTo>
                    <a:pt x="1" y="1317"/>
                  </a:lnTo>
                  <a:lnTo>
                    <a:pt x="5610" y="13122"/>
                  </a:lnTo>
                  <a:lnTo>
                    <a:pt x="7849" y="11833"/>
                  </a:lnTo>
                  <a:lnTo>
                    <a:pt x="22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9"/>
            <p:cNvSpPr/>
            <p:nvPr/>
          </p:nvSpPr>
          <p:spPr>
            <a:xfrm>
              <a:off x="2095650" y="2557875"/>
              <a:ext cx="56700" cy="62525"/>
            </a:xfrm>
            <a:custGeom>
              <a:avLst/>
              <a:gdLst/>
              <a:ahLst/>
              <a:cxnLst/>
              <a:rect l="l" t="t" r="r" b="b"/>
              <a:pathLst>
                <a:path w="2268" h="2501" extrusionOk="0">
                  <a:moveTo>
                    <a:pt x="0" y="1"/>
                  </a:moveTo>
                  <a:lnTo>
                    <a:pt x="0" y="2500"/>
                  </a:lnTo>
                  <a:lnTo>
                    <a:pt x="2244" y="1206"/>
                  </a:lnTo>
                  <a:lnTo>
                    <a:pt x="2268" y="1"/>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9"/>
            <p:cNvSpPr/>
            <p:nvPr/>
          </p:nvSpPr>
          <p:spPr>
            <a:xfrm>
              <a:off x="2095650" y="2557875"/>
              <a:ext cx="56700" cy="62525"/>
            </a:xfrm>
            <a:custGeom>
              <a:avLst/>
              <a:gdLst/>
              <a:ahLst/>
              <a:cxnLst/>
              <a:rect l="l" t="t" r="r" b="b"/>
              <a:pathLst>
                <a:path w="2268" h="2501" extrusionOk="0">
                  <a:moveTo>
                    <a:pt x="0" y="1"/>
                  </a:moveTo>
                  <a:lnTo>
                    <a:pt x="0" y="2500"/>
                  </a:lnTo>
                  <a:lnTo>
                    <a:pt x="2244" y="1206"/>
                  </a:lnTo>
                  <a:lnTo>
                    <a:pt x="2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9"/>
            <p:cNvSpPr/>
            <p:nvPr/>
          </p:nvSpPr>
          <p:spPr>
            <a:xfrm>
              <a:off x="2067850" y="2515625"/>
              <a:ext cx="49725" cy="105800"/>
            </a:xfrm>
            <a:custGeom>
              <a:avLst/>
              <a:gdLst/>
              <a:ahLst/>
              <a:cxnLst/>
              <a:rect l="l" t="t" r="r" b="b"/>
              <a:pathLst>
                <a:path w="1989" h="4232" extrusionOk="0">
                  <a:moveTo>
                    <a:pt x="1" y="0"/>
                  </a:moveTo>
                  <a:lnTo>
                    <a:pt x="1" y="1145"/>
                  </a:lnTo>
                  <a:lnTo>
                    <a:pt x="886" y="4138"/>
                  </a:lnTo>
                  <a:cubicBezTo>
                    <a:pt x="909" y="4201"/>
                    <a:pt x="965" y="4232"/>
                    <a:pt x="1020" y="4232"/>
                  </a:cubicBezTo>
                  <a:cubicBezTo>
                    <a:pt x="1076" y="4232"/>
                    <a:pt x="1132" y="4201"/>
                    <a:pt x="1155" y="4138"/>
                  </a:cubicBezTo>
                  <a:lnTo>
                    <a:pt x="1989" y="2277"/>
                  </a:lnTo>
                  <a:lnTo>
                    <a:pt x="1989" y="114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9"/>
            <p:cNvSpPr/>
            <p:nvPr/>
          </p:nvSpPr>
          <p:spPr>
            <a:xfrm>
              <a:off x="2124625" y="2482900"/>
              <a:ext cx="49600" cy="105725"/>
            </a:xfrm>
            <a:custGeom>
              <a:avLst/>
              <a:gdLst/>
              <a:ahLst/>
              <a:cxnLst/>
              <a:rect l="l" t="t" r="r" b="b"/>
              <a:pathLst>
                <a:path w="1984" h="4229" extrusionOk="0">
                  <a:moveTo>
                    <a:pt x="1" y="1"/>
                  </a:moveTo>
                  <a:lnTo>
                    <a:pt x="1" y="1146"/>
                  </a:lnTo>
                  <a:lnTo>
                    <a:pt x="880" y="4135"/>
                  </a:lnTo>
                  <a:cubicBezTo>
                    <a:pt x="904" y="4197"/>
                    <a:pt x="960" y="4229"/>
                    <a:pt x="1015" y="4229"/>
                  </a:cubicBezTo>
                  <a:cubicBezTo>
                    <a:pt x="1071" y="4229"/>
                    <a:pt x="1127" y="4197"/>
                    <a:pt x="1151" y="4135"/>
                  </a:cubicBezTo>
                  <a:lnTo>
                    <a:pt x="1984" y="2273"/>
                  </a:lnTo>
                  <a:lnTo>
                    <a:pt x="1984" y="114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9"/>
            <p:cNvSpPr/>
            <p:nvPr/>
          </p:nvSpPr>
          <p:spPr>
            <a:xfrm>
              <a:off x="1971775" y="2264975"/>
              <a:ext cx="230800" cy="310625"/>
            </a:xfrm>
            <a:custGeom>
              <a:avLst/>
              <a:gdLst/>
              <a:ahLst/>
              <a:cxnLst/>
              <a:rect l="l" t="t" r="r" b="b"/>
              <a:pathLst>
                <a:path w="9232" h="12425" extrusionOk="0">
                  <a:moveTo>
                    <a:pt x="3139" y="0"/>
                  </a:moveTo>
                  <a:cubicBezTo>
                    <a:pt x="2832" y="0"/>
                    <a:pt x="2539" y="57"/>
                    <a:pt x="2268" y="173"/>
                  </a:cubicBezTo>
                  <a:cubicBezTo>
                    <a:pt x="379" y="977"/>
                    <a:pt x="0" y="4331"/>
                    <a:pt x="1419" y="7667"/>
                  </a:cubicBezTo>
                  <a:cubicBezTo>
                    <a:pt x="2101" y="9269"/>
                    <a:pt x="3115" y="10651"/>
                    <a:pt x="4238" y="11512"/>
                  </a:cubicBezTo>
                  <a:cubicBezTo>
                    <a:pt x="5024" y="12114"/>
                    <a:pt x="5819" y="12425"/>
                    <a:pt x="6536" y="12425"/>
                  </a:cubicBezTo>
                  <a:cubicBezTo>
                    <a:pt x="6843" y="12425"/>
                    <a:pt x="7136" y="12368"/>
                    <a:pt x="7407" y="12252"/>
                  </a:cubicBezTo>
                  <a:cubicBezTo>
                    <a:pt x="8314" y="11866"/>
                    <a:pt x="8913" y="10860"/>
                    <a:pt x="9072" y="9455"/>
                  </a:cubicBezTo>
                  <a:cubicBezTo>
                    <a:pt x="9231" y="8049"/>
                    <a:pt x="8937" y="6360"/>
                    <a:pt x="8255" y="4758"/>
                  </a:cubicBezTo>
                  <a:cubicBezTo>
                    <a:pt x="7574" y="3156"/>
                    <a:pt x="6561" y="1774"/>
                    <a:pt x="5438" y="913"/>
                  </a:cubicBezTo>
                  <a:cubicBezTo>
                    <a:pt x="4651" y="311"/>
                    <a:pt x="3856" y="0"/>
                    <a:pt x="3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9"/>
            <p:cNvSpPr/>
            <p:nvPr/>
          </p:nvSpPr>
          <p:spPr>
            <a:xfrm>
              <a:off x="2018600" y="2376775"/>
              <a:ext cx="148050" cy="150125"/>
            </a:xfrm>
            <a:custGeom>
              <a:avLst/>
              <a:gdLst/>
              <a:ahLst/>
              <a:cxnLst/>
              <a:rect l="l" t="t" r="r" b="b"/>
              <a:pathLst>
                <a:path w="5922" h="6005" extrusionOk="0">
                  <a:moveTo>
                    <a:pt x="1" y="0"/>
                  </a:moveTo>
                  <a:lnTo>
                    <a:pt x="1" y="0"/>
                  </a:lnTo>
                  <a:cubicBezTo>
                    <a:pt x="22" y="949"/>
                    <a:pt x="232" y="1884"/>
                    <a:pt x="615" y="2751"/>
                  </a:cubicBezTo>
                  <a:cubicBezTo>
                    <a:pt x="1074" y="3941"/>
                    <a:pt x="1887" y="4962"/>
                    <a:pt x="2943" y="5676"/>
                  </a:cubicBezTo>
                  <a:cubicBezTo>
                    <a:pt x="3341" y="5899"/>
                    <a:pt x="3716" y="6004"/>
                    <a:pt x="4057" y="6004"/>
                  </a:cubicBezTo>
                  <a:cubicBezTo>
                    <a:pt x="4539" y="6004"/>
                    <a:pt x="4954" y="5796"/>
                    <a:pt x="5271" y="5420"/>
                  </a:cubicBezTo>
                  <a:cubicBezTo>
                    <a:pt x="5704" y="4828"/>
                    <a:pt x="5922" y="4104"/>
                    <a:pt x="5885" y="3371"/>
                  </a:cubicBezTo>
                  <a:lnTo>
                    <a:pt x="1" y="0"/>
                  </a:ln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9"/>
            <p:cNvSpPr/>
            <p:nvPr/>
          </p:nvSpPr>
          <p:spPr>
            <a:xfrm>
              <a:off x="2018600" y="2376775"/>
              <a:ext cx="148050" cy="150125"/>
            </a:xfrm>
            <a:custGeom>
              <a:avLst/>
              <a:gdLst/>
              <a:ahLst/>
              <a:cxnLst/>
              <a:rect l="l" t="t" r="r" b="b"/>
              <a:pathLst>
                <a:path w="5922" h="6005" extrusionOk="0">
                  <a:moveTo>
                    <a:pt x="1" y="0"/>
                  </a:moveTo>
                  <a:lnTo>
                    <a:pt x="1" y="0"/>
                  </a:lnTo>
                  <a:cubicBezTo>
                    <a:pt x="22" y="949"/>
                    <a:pt x="232" y="1884"/>
                    <a:pt x="615" y="2751"/>
                  </a:cubicBezTo>
                  <a:cubicBezTo>
                    <a:pt x="1074" y="3941"/>
                    <a:pt x="1887" y="4962"/>
                    <a:pt x="2943" y="5676"/>
                  </a:cubicBezTo>
                  <a:cubicBezTo>
                    <a:pt x="3341" y="5899"/>
                    <a:pt x="3716" y="6004"/>
                    <a:pt x="4057" y="6004"/>
                  </a:cubicBezTo>
                  <a:cubicBezTo>
                    <a:pt x="4539" y="6004"/>
                    <a:pt x="4954" y="5796"/>
                    <a:pt x="5271" y="5420"/>
                  </a:cubicBezTo>
                  <a:cubicBezTo>
                    <a:pt x="5704" y="4828"/>
                    <a:pt x="5922" y="4104"/>
                    <a:pt x="5885" y="3371"/>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9"/>
            <p:cNvSpPr/>
            <p:nvPr/>
          </p:nvSpPr>
          <p:spPr>
            <a:xfrm>
              <a:off x="2033975" y="2437725"/>
              <a:ext cx="116400" cy="89175"/>
            </a:xfrm>
            <a:custGeom>
              <a:avLst/>
              <a:gdLst/>
              <a:ahLst/>
              <a:cxnLst/>
              <a:rect l="l" t="t" r="r" b="b"/>
              <a:pathLst>
                <a:path w="4656" h="3567" extrusionOk="0">
                  <a:moveTo>
                    <a:pt x="992" y="0"/>
                  </a:moveTo>
                  <a:cubicBezTo>
                    <a:pt x="620" y="0"/>
                    <a:pt x="286" y="108"/>
                    <a:pt x="0" y="313"/>
                  </a:cubicBezTo>
                  <a:cubicBezTo>
                    <a:pt x="459" y="1503"/>
                    <a:pt x="1272" y="2524"/>
                    <a:pt x="2328" y="3238"/>
                  </a:cubicBezTo>
                  <a:cubicBezTo>
                    <a:pt x="2726" y="3461"/>
                    <a:pt x="3101" y="3566"/>
                    <a:pt x="3442" y="3566"/>
                  </a:cubicBezTo>
                  <a:cubicBezTo>
                    <a:pt x="3924" y="3566"/>
                    <a:pt x="4339" y="3358"/>
                    <a:pt x="4656" y="2982"/>
                  </a:cubicBezTo>
                  <a:cubicBezTo>
                    <a:pt x="4130" y="1922"/>
                    <a:pt x="3325" y="1028"/>
                    <a:pt x="2328" y="393"/>
                  </a:cubicBezTo>
                  <a:cubicBezTo>
                    <a:pt x="1844" y="127"/>
                    <a:pt x="1395" y="0"/>
                    <a:pt x="992" y="0"/>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9"/>
            <p:cNvSpPr/>
            <p:nvPr/>
          </p:nvSpPr>
          <p:spPr>
            <a:xfrm>
              <a:off x="2033975" y="2437725"/>
              <a:ext cx="116400" cy="89175"/>
            </a:xfrm>
            <a:custGeom>
              <a:avLst/>
              <a:gdLst/>
              <a:ahLst/>
              <a:cxnLst/>
              <a:rect l="l" t="t" r="r" b="b"/>
              <a:pathLst>
                <a:path w="4656" h="3567" extrusionOk="0">
                  <a:moveTo>
                    <a:pt x="992" y="0"/>
                  </a:moveTo>
                  <a:cubicBezTo>
                    <a:pt x="620" y="0"/>
                    <a:pt x="286" y="108"/>
                    <a:pt x="0" y="313"/>
                  </a:cubicBezTo>
                  <a:cubicBezTo>
                    <a:pt x="459" y="1503"/>
                    <a:pt x="1272" y="2524"/>
                    <a:pt x="2328" y="3238"/>
                  </a:cubicBezTo>
                  <a:cubicBezTo>
                    <a:pt x="2726" y="3461"/>
                    <a:pt x="3101" y="3566"/>
                    <a:pt x="3442" y="3566"/>
                  </a:cubicBezTo>
                  <a:cubicBezTo>
                    <a:pt x="3924" y="3566"/>
                    <a:pt x="4339" y="3358"/>
                    <a:pt x="4656" y="2982"/>
                  </a:cubicBezTo>
                  <a:cubicBezTo>
                    <a:pt x="4130" y="1922"/>
                    <a:pt x="3325" y="1028"/>
                    <a:pt x="2328" y="393"/>
                  </a:cubicBezTo>
                  <a:cubicBezTo>
                    <a:pt x="1844" y="127"/>
                    <a:pt x="1395" y="0"/>
                    <a:pt x="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9"/>
            <p:cNvSpPr/>
            <p:nvPr/>
          </p:nvSpPr>
          <p:spPr>
            <a:xfrm>
              <a:off x="2115825" y="2376525"/>
              <a:ext cx="53000" cy="51025"/>
            </a:xfrm>
            <a:custGeom>
              <a:avLst/>
              <a:gdLst/>
              <a:ahLst/>
              <a:cxnLst/>
              <a:rect l="l" t="t" r="r" b="b"/>
              <a:pathLst>
                <a:path w="2120" h="2041" extrusionOk="0">
                  <a:moveTo>
                    <a:pt x="1435" y="1"/>
                  </a:moveTo>
                  <a:cubicBezTo>
                    <a:pt x="1429" y="1"/>
                    <a:pt x="1422" y="1"/>
                    <a:pt x="1414" y="1"/>
                  </a:cubicBezTo>
                  <a:lnTo>
                    <a:pt x="246" y="109"/>
                  </a:lnTo>
                  <a:cubicBezTo>
                    <a:pt x="149" y="118"/>
                    <a:pt x="66" y="181"/>
                    <a:pt x="32" y="272"/>
                  </a:cubicBezTo>
                  <a:cubicBezTo>
                    <a:pt x="0" y="364"/>
                    <a:pt x="25" y="466"/>
                    <a:pt x="97" y="532"/>
                  </a:cubicBezTo>
                  <a:lnTo>
                    <a:pt x="1615" y="1970"/>
                  </a:lnTo>
                  <a:cubicBezTo>
                    <a:pt x="1661" y="2014"/>
                    <a:pt x="1722" y="2039"/>
                    <a:pt x="1787" y="2040"/>
                  </a:cubicBezTo>
                  <a:cubicBezTo>
                    <a:pt x="2011" y="2040"/>
                    <a:pt x="2120" y="1764"/>
                    <a:pt x="1954" y="1612"/>
                  </a:cubicBezTo>
                  <a:lnTo>
                    <a:pt x="833" y="550"/>
                  </a:lnTo>
                  <a:lnTo>
                    <a:pt x="1461" y="495"/>
                  </a:lnTo>
                  <a:lnTo>
                    <a:pt x="1463" y="495"/>
                  </a:lnTo>
                  <a:cubicBezTo>
                    <a:pt x="1599" y="481"/>
                    <a:pt x="1697" y="360"/>
                    <a:pt x="1684" y="224"/>
                  </a:cubicBezTo>
                  <a:cubicBezTo>
                    <a:pt x="1670" y="97"/>
                    <a:pt x="1562" y="1"/>
                    <a:pt x="1435" y="1"/>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9"/>
            <p:cNvSpPr/>
            <p:nvPr/>
          </p:nvSpPr>
          <p:spPr>
            <a:xfrm>
              <a:off x="2115825" y="2376525"/>
              <a:ext cx="53000" cy="51025"/>
            </a:xfrm>
            <a:custGeom>
              <a:avLst/>
              <a:gdLst/>
              <a:ahLst/>
              <a:cxnLst/>
              <a:rect l="l" t="t" r="r" b="b"/>
              <a:pathLst>
                <a:path w="2120" h="2041" extrusionOk="0">
                  <a:moveTo>
                    <a:pt x="1435" y="1"/>
                  </a:moveTo>
                  <a:cubicBezTo>
                    <a:pt x="1429" y="1"/>
                    <a:pt x="1422" y="1"/>
                    <a:pt x="1414" y="1"/>
                  </a:cubicBezTo>
                  <a:lnTo>
                    <a:pt x="246" y="109"/>
                  </a:lnTo>
                  <a:cubicBezTo>
                    <a:pt x="149" y="118"/>
                    <a:pt x="66" y="181"/>
                    <a:pt x="32" y="272"/>
                  </a:cubicBezTo>
                  <a:cubicBezTo>
                    <a:pt x="0" y="364"/>
                    <a:pt x="25" y="466"/>
                    <a:pt x="97" y="532"/>
                  </a:cubicBezTo>
                  <a:lnTo>
                    <a:pt x="1615" y="1970"/>
                  </a:lnTo>
                  <a:cubicBezTo>
                    <a:pt x="1661" y="2014"/>
                    <a:pt x="1722" y="2039"/>
                    <a:pt x="1787" y="2040"/>
                  </a:cubicBezTo>
                  <a:cubicBezTo>
                    <a:pt x="2011" y="2040"/>
                    <a:pt x="2120" y="1764"/>
                    <a:pt x="1954" y="1612"/>
                  </a:cubicBezTo>
                  <a:lnTo>
                    <a:pt x="833" y="550"/>
                  </a:lnTo>
                  <a:lnTo>
                    <a:pt x="1461" y="495"/>
                  </a:lnTo>
                  <a:lnTo>
                    <a:pt x="1463" y="495"/>
                  </a:lnTo>
                  <a:cubicBezTo>
                    <a:pt x="1599" y="481"/>
                    <a:pt x="1697" y="360"/>
                    <a:pt x="1684" y="224"/>
                  </a:cubicBezTo>
                  <a:cubicBezTo>
                    <a:pt x="1670" y="97"/>
                    <a:pt x="1562" y="1"/>
                    <a:pt x="1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9"/>
            <p:cNvSpPr/>
            <p:nvPr/>
          </p:nvSpPr>
          <p:spPr>
            <a:xfrm>
              <a:off x="2017525" y="2309275"/>
              <a:ext cx="52725" cy="48675"/>
            </a:xfrm>
            <a:custGeom>
              <a:avLst/>
              <a:gdLst/>
              <a:ahLst/>
              <a:cxnLst/>
              <a:rect l="l" t="t" r="r" b="b"/>
              <a:pathLst>
                <a:path w="2109" h="1947" extrusionOk="0">
                  <a:moveTo>
                    <a:pt x="679" y="0"/>
                  </a:moveTo>
                  <a:cubicBezTo>
                    <a:pt x="624" y="0"/>
                    <a:pt x="569" y="18"/>
                    <a:pt x="523" y="55"/>
                  </a:cubicBezTo>
                  <a:cubicBezTo>
                    <a:pt x="414" y="143"/>
                    <a:pt x="399" y="304"/>
                    <a:pt x="491" y="410"/>
                  </a:cubicBezTo>
                  <a:lnTo>
                    <a:pt x="1231" y="1342"/>
                  </a:lnTo>
                  <a:lnTo>
                    <a:pt x="388" y="1164"/>
                  </a:lnTo>
                  <a:cubicBezTo>
                    <a:pt x="351" y="1146"/>
                    <a:pt x="313" y="1137"/>
                    <a:pt x="275" y="1137"/>
                  </a:cubicBezTo>
                  <a:cubicBezTo>
                    <a:pt x="164" y="1137"/>
                    <a:pt x="60" y="1212"/>
                    <a:pt x="34" y="1331"/>
                  </a:cubicBezTo>
                  <a:cubicBezTo>
                    <a:pt x="0" y="1486"/>
                    <a:pt x="119" y="1631"/>
                    <a:pt x="275" y="1631"/>
                  </a:cubicBezTo>
                  <a:cubicBezTo>
                    <a:pt x="279" y="1631"/>
                    <a:pt x="282" y="1631"/>
                    <a:pt x="286" y="1631"/>
                  </a:cubicBezTo>
                  <a:lnTo>
                    <a:pt x="1809" y="1946"/>
                  </a:lnTo>
                  <a:lnTo>
                    <a:pt x="1855" y="1946"/>
                  </a:lnTo>
                  <a:cubicBezTo>
                    <a:pt x="1932" y="1945"/>
                    <a:pt x="2005" y="1908"/>
                    <a:pt x="2050" y="1845"/>
                  </a:cubicBezTo>
                  <a:cubicBezTo>
                    <a:pt x="2109" y="1760"/>
                    <a:pt x="2109" y="1646"/>
                    <a:pt x="2050" y="1560"/>
                  </a:cubicBezTo>
                  <a:lnTo>
                    <a:pt x="877" y="99"/>
                  </a:lnTo>
                  <a:cubicBezTo>
                    <a:pt x="828" y="34"/>
                    <a:pt x="754" y="0"/>
                    <a:pt x="679" y="0"/>
                  </a:cubicBezTo>
                  <a:close/>
                </a:path>
              </a:pathLst>
            </a:custGeom>
            <a:solidFill>
              <a:srgbClr val="BA6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9"/>
            <p:cNvSpPr/>
            <p:nvPr/>
          </p:nvSpPr>
          <p:spPr>
            <a:xfrm>
              <a:off x="2017525" y="2309275"/>
              <a:ext cx="52725" cy="48675"/>
            </a:xfrm>
            <a:custGeom>
              <a:avLst/>
              <a:gdLst/>
              <a:ahLst/>
              <a:cxnLst/>
              <a:rect l="l" t="t" r="r" b="b"/>
              <a:pathLst>
                <a:path w="2109" h="1947" extrusionOk="0">
                  <a:moveTo>
                    <a:pt x="679" y="0"/>
                  </a:moveTo>
                  <a:cubicBezTo>
                    <a:pt x="624" y="0"/>
                    <a:pt x="569" y="18"/>
                    <a:pt x="523" y="55"/>
                  </a:cubicBezTo>
                  <a:cubicBezTo>
                    <a:pt x="414" y="143"/>
                    <a:pt x="399" y="304"/>
                    <a:pt x="491" y="410"/>
                  </a:cubicBezTo>
                  <a:lnTo>
                    <a:pt x="1231" y="1342"/>
                  </a:lnTo>
                  <a:lnTo>
                    <a:pt x="388" y="1164"/>
                  </a:lnTo>
                  <a:cubicBezTo>
                    <a:pt x="351" y="1146"/>
                    <a:pt x="313" y="1137"/>
                    <a:pt x="275" y="1137"/>
                  </a:cubicBezTo>
                  <a:cubicBezTo>
                    <a:pt x="164" y="1137"/>
                    <a:pt x="60" y="1212"/>
                    <a:pt x="34" y="1331"/>
                  </a:cubicBezTo>
                  <a:cubicBezTo>
                    <a:pt x="0" y="1486"/>
                    <a:pt x="119" y="1631"/>
                    <a:pt x="275" y="1631"/>
                  </a:cubicBezTo>
                  <a:cubicBezTo>
                    <a:pt x="279" y="1631"/>
                    <a:pt x="282" y="1631"/>
                    <a:pt x="286" y="1631"/>
                  </a:cubicBezTo>
                  <a:lnTo>
                    <a:pt x="1809" y="1946"/>
                  </a:lnTo>
                  <a:lnTo>
                    <a:pt x="1855" y="1946"/>
                  </a:lnTo>
                  <a:cubicBezTo>
                    <a:pt x="1932" y="1945"/>
                    <a:pt x="2005" y="1908"/>
                    <a:pt x="2050" y="1845"/>
                  </a:cubicBezTo>
                  <a:cubicBezTo>
                    <a:pt x="2109" y="1760"/>
                    <a:pt x="2109" y="1646"/>
                    <a:pt x="2050" y="1560"/>
                  </a:cubicBezTo>
                  <a:lnTo>
                    <a:pt x="877" y="99"/>
                  </a:lnTo>
                  <a:cubicBezTo>
                    <a:pt x="828" y="34"/>
                    <a:pt x="754"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9"/>
            <p:cNvSpPr/>
            <p:nvPr/>
          </p:nvSpPr>
          <p:spPr>
            <a:xfrm>
              <a:off x="5320925" y="3040500"/>
              <a:ext cx="204375" cy="257150"/>
            </a:xfrm>
            <a:custGeom>
              <a:avLst/>
              <a:gdLst/>
              <a:ahLst/>
              <a:cxnLst/>
              <a:rect l="l" t="t" r="r" b="b"/>
              <a:pathLst>
                <a:path w="8175" h="10286" extrusionOk="0">
                  <a:moveTo>
                    <a:pt x="6192" y="0"/>
                  </a:moveTo>
                  <a:lnTo>
                    <a:pt x="2388" y="6177"/>
                  </a:lnTo>
                  <a:lnTo>
                    <a:pt x="1" y="7913"/>
                  </a:lnTo>
                  <a:lnTo>
                    <a:pt x="5" y="7913"/>
                  </a:lnTo>
                  <a:cubicBezTo>
                    <a:pt x="178" y="8347"/>
                    <a:pt x="1089" y="10286"/>
                    <a:pt x="2375" y="10286"/>
                  </a:cubicBezTo>
                  <a:cubicBezTo>
                    <a:pt x="2675" y="10286"/>
                    <a:pt x="2996" y="10180"/>
                    <a:pt x="3333" y="9924"/>
                  </a:cubicBezTo>
                  <a:cubicBezTo>
                    <a:pt x="5480" y="8295"/>
                    <a:pt x="8174" y="931"/>
                    <a:pt x="8174" y="931"/>
                  </a:cubicBezTo>
                  <a:lnTo>
                    <a:pt x="6192"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9"/>
            <p:cNvSpPr/>
            <p:nvPr/>
          </p:nvSpPr>
          <p:spPr>
            <a:xfrm>
              <a:off x="5203625" y="2868350"/>
              <a:ext cx="192050" cy="408650"/>
            </a:xfrm>
            <a:custGeom>
              <a:avLst/>
              <a:gdLst/>
              <a:ahLst/>
              <a:cxnLst/>
              <a:rect l="l" t="t" r="r" b="b"/>
              <a:pathLst>
                <a:path w="7682" h="16346" extrusionOk="0">
                  <a:moveTo>
                    <a:pt x="0" y="1"/>
                  </a:moveTo>
                  <a:lnTo>
                    <a:pt x="0" y="1"/>
                  </a:lnTo>
                  <a:cubicBezTo>
                    <a:pt x="674" y="249"/>
                    <a:pt x="1294" y="621"/>
                    <a:pt x="1830" y="1100"/>
                  </a:cubicBezTo>
                  <a:cubicBezTo>
                    <a:pt x="2826" y="1942"/>
                    <a:pt x="2546" y="8324"/>
                    <a:pt x="2546" y="8324"/>
                  </a:cubicBezTo>
                  <a:cubicBezTo>
                    <a:pt x="2546" y="8324"/>
                    <a:pt x="3855" y="12765"/>
                    <a:pt x="4292" y="13854"/>
                  </a:cubicBezTo>
                  <a:cubicBezTo>
                    <a:pt x="4785" y="15065"/>
                    <a:pt x="5032" y="15531"/>
                    <a:pt x="5499" y="16033"/>
                  </a:cubicBezTo>
                  <a:cubicBezTo>
                    <a:pt x="5703" y="16252"/>
                    <a:pt x="5894" y="16345"/>
                    <a:pt x="6072" y="16345"/>
                  </a:cubicBezTo>
                  <a:cubicBezTo>
                    <a:pt x="7105" y="16345"/>
                    <a:pt x="7681" y="13194"/>
                    <a:pt x="7681" y="13194"/>
                  </a:cubicBezTo>
                  <a:cubicBezTo>
                    <a:pt x="7681" y="13194"/>
                    <a:pt x="5753" y="6104"/>
                    <a:pt x="4823" y="2920"/>
                  </a:cubicBezTo>
                  <a:cubicBezTo>
                    <a:pt x="3952" y="1"/>
                    <a:pt x="1587" y="126"/>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9"/>
            <p:cNvSpPr/>
            <p:nvPr/>
          </p:nvSpPr>
          <p:spPr>
            <a:xfrm>
              <a:off x="5203125" y="2867525"/>
              <a:ext cx="179725" cy="319025"/>
            </a:xfrm>
            <a:custGeom>
              <a:avLst/>
              <a:gdLst/>
              <a:ahLst/>
              <a:cxnLst/>
              <a:rect l="l" t="t" r="r" b="b"/>
              <a:pathLst>
                <a:path w="7189" h="12761" extrusionOk="0">
                  <a:moveTo>
                    <a:pt x="634" y="1"/>
                  </a:moveTo>
                  <a:cubicBezTo>
                    <a:pt x="423" y="1"/>
                    <a:pt x="212" y="7"/>
                    <a:pt x="1" y="20"/>
                  </a:cubicBezTo>
                  <a:lnTo>
                    <a:pt x="3408" y="12761"/>
                  </a:lnTo>
                  <a:cubicBezTo>
                    <a:pt x="6397" y="12734"/>
                    <a:pt x="7188" y="11337"/>
                    <a:pt x="7188" y="11337"/>
                  </a:cubicBezTo>
                  <a:cubicBezTo>
                    <a:pt x="7188" y="11337"/>
                    <a:pt x="5239" y="4330"/>
                    <a:pt x="4787" y="2785"/>
                  </a:cubicBezTo>
                  <a:cubicBezTo>
                    <a:pt x="4336" y="1239"/>
                    <a:pt x="3330" y="373"/>
                    <a:pt x="2399" y="150"/>
                  </a:cubicBezTo>
                  <a:cubicBezTo>
                    <a:pt x="1815" y="51"/>
                    <a:pt x="1225" y="1"/>
                    <a:pt x="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9"/>
            <p:cNvSpPr/>
            <p:nvPr/>
          </p:nvSpPr>
          <p:spPr>
            <a:xfrm>
              <a:off x="5376850" y="2907150"/>
              <a:ext cx="189650" cy="193325"/>
            </a:xfrm>
            <a:custGeom>
              <a:avLst/>
              <a:gdLst/>
              <a:ahLst/>
              <a:cxnLst/>
              <a:rect l="l" t="t" r="r" b="b"/>
              <a:pathLst>
                <a:path w="7586" h="7733" extrusionOk="0">
                  <a:moveTo>
                    <a:pt x="6718" y="0"/>
                  </a:moveTo>
                  <a:cubicBezTo>
                    <a:pt x="6610" y="0"/>
                    <a:pt x="6490" y="7"/>
                    <a:pt x="6357" y="18"/>
                  </a:cubicBezTo>
                  <a:cubicBezTo>
                    <a:pt x="5560" y="88"/>
                    <a:pt x="3638" y="371"/>
                    <a:pt x="3327" y="586"/>
                  </a:cubicBezTo>
                  <a:cubicBezTo>
                    <a:pt x="3014" y="800"/>
                    <a:pt x="2884" y="846"/>
                    <a:pt x="2358" y="1823"/>
                  </a:cubicBezTo>
                  <a:cubicBezTo>
                    <a:pt x="2358" y="1823"/>
                    <a:pt x="2106" y="2336"/>
                    <a:pt x="1701" y="3216"/>
                  </a:cubicBezTo>
                  <a:cubicBezTo>
                    <a:pt x="1156" y="4372"/>
                    <a:pt x="676" y="5558"/>
                    <a:pt x="262" y="6767"/>
                  </a:cubicBezTo>
                  <a:cubicBezTo>
                    <a:pt x="1" y="7622"/>
                    <a:pt x="273" y="7732"/>
                    <a:pt x="578" y="7732"/>
                  </a:cubicBezTo>
                  <a:cubicBezTo>
                    <a:pt x="653" y="7732"/>
                    <a:pt x="730" y="7725"/>
                    <a:pt x="802" y="7722"/>
                  </a:cubicBezTo>
                  <a:cubicBezTo>
                    <a:pt x="1165" y="7704"/>
                    <a:pt x="2399" y="7647"/>
                    <a:pt x="3381" y="7550"/>
                  </a:cubicBezTo>
                  <a:cubicBezTo>
                    <a:pt x="4438" y="7448"/>
                    <a:pt x="4489" y="7140"/>
                    <a:pt x="4736" y="6809"/>
                  </a:cubicBezTo>
                  <a:cubicBezTo>
                    <a:pt x="5766" y="4917"/>
                    <a:pt x="6645" y="2948"/>
                    <a:pt x="7361" y="917"/>
                  </a:cubicBezTo>
                  <a:cubicBezTo>
                    <a:pt x="7586" y="225"/>
                    <a:pt x="7371" y="0"/>
                    <a:pt x="6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9"/>
            <p:cNvSpPr/>
            <p:nvPr/>
          </p:nvSpPr>
          <p:spPr>
            <a:xfrm>
              <a:off x="5385150" y="2965875"/>
              <a:ext cx="178700" cy="105250"/>
            </a:xfrm>
            <a:custGeom>
              <a:avLst/>
              <a:gdLst/>
              <a:ahLst/>
              <a:cxnLst/>
              <a:rect l="l" t="t" r="r" b="b"/>
              <a:pathLst>
                <a:path w="7148" h="4210" extrusionOk="0">
                  <a:moveTo>
                    <a:pt x="6500" y="1"/>
                  </a:moveTo>
                  <a:lnTo>
                    <a:pt x="6151" y="764"/>
                  </a:lnTo>
                  <a:cubicBezTo>
                    <a:pt x="6151" y="764"/>
                    <a:pt x="4291" y="1210"/>
                    <a:pt x="3195" y="1210"/>
                  </a:cubicBezTo>
                  <a:cubicBezTo>
                    <a:pt x="3111" y="1210"/>
                    <a:pt x="3031" y="1208"/>
                    <a:pt x="2957" y="1202"/>
                  </a:cubicBezTo>
                  <a:cubicBezTo>
                    <a:pt x="2206" y="1145"/>
                    <a:pt x="1550" y="1000"/>
                    <a:pt x="1137" y="1000"/>
                  </a:cubicBezTo>
                  <a:cubicBezTo>
                    <a:pt x="979" y="1000"/>
                    <a:pt x="857" y="1021"/>
                    <a:pt x="778" y="1076"/>
                  </a:cubicBezTo>
                  <a:cubicBezTo>
                    <a:pt x="172" y="1504"/>
                    <a:pt x="0" y="3316"/>
                    <a:pt x="1732" y="3977"/>
                  </a:cubicBezTo>
                  <a:cubicBezTo>
                    <a:pt x="2190" y="4150"/>
                    <a:pt x="2736" y="4210"/>
                    <a:pt x="3273" y="4210"/>
                  </a:cubicBezTo>
                  <a:cubicBezTo>
                    <a:pt x="4464" y="4210"/>
                    <a:pt x="5605" y="3916"/>
                    <a:pt x="5605" y="3916"/>
                  </a:cubicBezTo>
                  <a:cubicBezTo>
                    <a:pt x="5997" y="2185"/>
                    <a:pt x="7147" y="587"/>
                    <a:pt x="650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9"/>
            <p:cNvSpPr/>
            <p:nvPr/>
          </p:nvSpPr>
          <p:spPr>
            <a:xfrm>
              <a:off x="4976325" y="2482450"/>
              <a:ext cx="353100" cy="330325"/>
            </a:xfrm>
            <a:custGeom>
              <a:avLst/>
              <a:gdLst/>
              <a:ahLst/>
              <a:cxnLst/>
              <a:rect l="l" t="t" r="r" b="b"/>
              <a:pathLst>
                <a:path w="14124" h="13213" extrusionOk="0">
                  <a:moveTo>
                    <a:pt x="7062" y="1"/>
                  </a:moveTo>
                  <a:cubicBezTo>
                    <a:pt x="3162" y="1"/>
                    <a:pt x="0" y="3163"/>
                    <a:pt x="0" y="7063"/>
                  </a:cubicBezTo>
                  <a:lnTo>
                    <a:pt x="0" y="7067"/>
                  </a:lnTo>
                  <a:cubicBezTo>
                    <a:pt x="4" y="10462"/>
                    <a:pt x="2756" y="13212"/>
                    <a:pt x="6150" y="13212"/>
                  </a:cubicBezTo>
                  <a:cubicBezTo>
                    <a:pt x="6152" y="13212"/>
                    <a:pt x="6153" y="13212"/>
                    <a:pt x="6154" y="13212"/>
                  </a:cubicBezTo>
                  <a:lnTo>
                    <a:pt x="7975" y="13212"/>
                  </a:lnTo>
                  <a:cubicBezTo>
                    <a:pt x="11371" y="13212"/>
                    <a:pt x="14123" y="10459"/>
                    <a:pt x="14123" y="7063"/>
                  </a:cubicBezTo>
                  <a:cubicBezTo>
                    <a:pt x="14123" y="3163"/>
                    <a:pt x="10962" y="1"/>
                    <a:pt x="7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9"/>
            <p:cNvSpPr/>
            <p:nvPr/>
          </p:nvSpPr>
          <p:spPr>
            <a:xfrm>
              <a:off x="4891850" y="2594400"/>
              <a:ext cx="108025" cy="312725"/>
            </a:xfrm>
            <a:custGeom>
              <a:avLst/>
              <a:gdLst/>
              <a:ahLst/>
              <a:cxnLst/>
              <a:rect l="l" t="t" r="r" b="b"/>
              <a:pathLst>
                <a:path w="4321" h="12509" extrusionOk="0">
                  <a:moveTo>
                    <a:pt x="4320" y="0"/>
                  </a:moveTo>
                  <a:cubicBezTo>
                    <a:pt x="1935" y="0"/>
                    <a:pt x="0" y="1935"/>
                    <a:pt x="0" y="4320"/>
                  </a:cubicBezTo>
                  <a:lnTo>
                    <a:pt x="0" y="12509"/>
                  </a:lnTo>
                  <a:cubicBezTo>
                    <a:pt x="2384" y="12509"/>
                    <a:pt x="4318" y="10578"/>
                    <a:pt x="4320" y="8194"/>
                  </a:cubicBezTo>
                  <a:lnTo>
                    <a:pt x="43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9"/>
            <p:cNvSpPr/>
            <p:nvPr/>
          </p:nvSpPr>
          <p:spPr>
            <a:xfrm>
              <a:off x="5067175" y="4405925"/>
              <a:ext cx="249575" cy="211000"/>
            </a:xfrm>
            <a:custGeom>
              <a:avLst/>
              <a:gdLst/>
              <a:ahLst/>
              <a:cxnLst/>
              <a:rect l="l" t="t" r="r" b="b"/>
              <a:pathLst>
                <a:path w="9983" h="8440" extrusionOk="0">
                  <a:moveTo>
                    <a:pt x="1618" y="0"/>
                  </a:moveTo>
                  <a:cubicBezTo>
                    <a:pt x="1340" y="0"/>
                    <a:pt x="764" y="1106"/>
                    <a:pt x="370" y="1835"/>
                  </a:cubicBezTo>
                  <a:cubicBezTo>
                    <a:pt x="0" y="2390"/>
                    <a:pt x="74" y="3129"/>
                    <a:pt x="547" y="3600"/>
                  </a:cubicBezTo>
                  <a:cubicBezTo>
                    <a:pt x="845" y="4005"/>
                    <a:pt x="1338" y="4204"/>
                    <a:pt x="2214" y="4601"/>
                  </a:cubicBezTo>
                  <a:cubicBezTo>
                    <a:pt x="2982" y="4927"/>
                    <a:pt x="4276" y="7226"/>
                    <a:pt x="5207" y="7719"/>
                  </a:cubicBezTo>
                  <a:cubicBezTo>
                    <a:pt x="6046" y="8195"/>
                    <a:pt x="6989" y="8440"/>
                    <a:pt x="7940" y="8440"/>
                  </a:cubicBezTo>
                  <a:cubicBezTo>
                    <a:pt x="8378" y="8440"/>
                    <a:pt x="8819" y="8388"/>
                    <a:pt x="9252" y="8282"/>
                  </a:cubicBezTo>
                  <a:cubicBezTo>
                    <a:pt x="9983" y="8045"/>
                    <a:pt x="9964" y="7384"/>
                    <a:pt x="9452" y="6919"/>
                  </a:cubicBezTo>
                  <a:cubicBezTo>
                    <a:pt x="8526" y="6108"/>
                    <a:pt x="7237" y="5019"/>
                    <a:pt x="6375" y="4089"/>
                  </a:cubicBezTo>
                  <a:cubicBezTo>
                    <a:pt x="5761" y="3446"/>
                    <a:pt x="5221" y="2737"/>
                    <a:pt x="4764" y="1975"/>
                  </a:cubicBezTo>
                  <a:cubicBezTo>
                    <a:pt x="4584" y="1682"/>
                    <a:pt x="4496" y="1341"/>
                    <a:pt x="4513" y="997"/>
                  </a:cubicBezTo>
                  <a:lnTo>
                    <a:pt x="4513" y="997"/>
                  </a:lnTo>
                  <a:lnTo>
                    <a:pt x="4374" y="1439"/>
                  </a:lnTo>
                  <a:cubicBezTo>
                    <a:pt x="4283" y="1457"/>
                    <a:pt x="4183" y="1465"/>
                    <a:pt x="4077" y="1465"/>
                  </a:cubicBezTo>
                  <a:cubicBezTo>
                    <a:pt x="3156" y="1465"/>
                    <a:pt x="1760" y="820"/>
                    <a:pt x="1581" y="257"/>
                  </a:cubicBezTo>
                  <a:lnTo>
                    <a:pt x="1660" y="10"/>
                  </a:lnTo>
                  <a:cubicBezTo>
                    <a:pt x="1647" y="3"/>
                    <a:pt x="1633" y="0"/>
                    <a:pt x="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9"/>
            <p:cNvSpPr/>
            <p:nvPr/>
          </p:nvSpPr>
          <p:spPr>
            <a:xfrm>
              <a:off x="5102375" y="4339250"/>
              <a:ext cx="162925" cy="221950"/>
            </a:xfrm>
            <a:custGeom>
              <a:avLst/>
              <a:gdLst/>
              <a:ahLst/>
              <a:cxnLst/>
              <a:rect l="l" t="t" r="r" b="b"/>
              <a:pathLst>
                <a:path w="6517" h="8878" extrusionOk="0">
                  <a:moveTo>
                    <a:pt x="702" y="1"/>
                  </a:moveTo>
                  <a:cubicBezTo>
                    <a:pt x="638" y="988"/>
                    <a:pt x="450" y="1964"/>
                    <a:pt x="144" y="2906"/>
                  </a:cubicBezTo>
                  <a:lnTo>
                    <a:pt x="112" y="3017"/>
                  </a:lnTo>
                  <a:cubicBezTo>
                    <a:pt x="1" y="3377"/>
                    <a:pt x="25" y="3764"/>
                    <a:pt x="182" y="4107"/>
                  </a:cubicBezTo>
                  <a:cubicBezTo>
                    <a:pt x="314" y="4380"/>
                    <a:pt x="481" y="4637"/>
                    <a:pt x="675" y="4870"/>
                  </a:cubicBezTo>
                  <a:cubicBezTo>
                    <a:pt x="1252" y="5624"/>
                    <a:pt x="2140" y="6639"/>
                    <a:pt x="2536" y="7164"/>
                  </a:cubicBezTo>
                  <a:cubicBezTo>
                    <a:pt x="3054" y="7916"/>
                    <a:pt x="3795" y="8485"/>
                    <a:pt x="4655" y="8789"/>
                  </a:cubicBezTo>
                  <a:cubicBezTo>
                    <a:pt x="4859" y="8848"/>
                    <a:pt x="5104" y="8877"/>
                    <a:pt x="5348" y="8877"/>
                  </a:cubicBezTo>
                  <a:cubicBezTo>
                    <a:pt x="5934" y="8877"/>
                    <a:pt x="6517" y="8709"/>
                    <a:pt x="6517" y="8380"/>
                  </a:cubicBezTo>
                  <a:cubicBezTo>
                    <a:pt x="6513" y="8300"/>
                    <a:pt x="6487" y="8222"/>
                    <a:pt x="6442" y="8156"/>
                  </a:cubicBezTo>
                  <a:cubicBezTo>
                    <a:pt x="5898" y="7691"/>
                    <a:pt x="5386" y="7226"/>
                    <a:pt x="4967" y="6760"/>
                  </a:cubicBezTo>
                  <a:cubicBezTo>
                    <a:pt x="4356" y="6113"/>
                    <a:pt x="3815" y="5403"/>
                    <a:pt x="3352" y="4642"/>
                  </a:cubicBezTo>
                  <a:cubicBezTo>
                    <a:pt x="3168" y="4354"/>
                    <a:pt x="3084" y="4014"/>
                    <a:pt x="3109" y="3673"/>
                  </a:cubicBezTo>
                  <a:cubicBezTo>
                    <a:pt x="3285" y="2642"/>
                    <a:pt x="3542" y="1625"/>
                    <a:pt x="3878" y="633"/>
                  </a:cubicBezTo>
                  <a:lnTo>
                    <a:pt x="702"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9"/>
            <p:cNvSpPr/>
            <p:nvPr/>
          </p:nvSpPr>
          <p:spPr>
            <a:xfrm>
              <a:off x="4996561" y="4445862"/>
              <a:ext cx="83267" cy="136215"/>
            </a:xfrm>
            <a:custGeom>
              <a:avLst/>
              <a:gdLst/>
              <a:ahLst/>
              <a:cxnLst/>
              <a:rect l="l" t="t" r="r" b="b"/>
              <a:pathLst>
                <a:path w="3330" h="5106" extrusionOk="0">
                  <a:moveTo>
                    <a:pt x="3329" y="0"/>
                  </a:moveTo>
                  <a:lnTo>
                    <a:pt x="1" y="446"/>
                  </a:lnTo>
                  <a:cubicBezTo>
                    <a:pt x="146" y="1332"/>
                    <a:pt x="219" y="2227"/>
                    <a:pt x="219" y="3124"/>
                  </a:cubicBezTo>
                  <a:lnTo>
                    <a:pt x="219" y="5106"/>
                  </a:lnTo>
                  <a:lnTo>
                    <a:pt x="3157" y="5106"/>
                  </a:lnTo>
                  <a:lnTo>
                    <a:pt x="3157" y="1727"/>
                  </a:lnTo>
                  <a:cubicBezTo>
                    <a:pt x="3173" y="1726"/>
                    <a:pt x="3189" y="1716"/>
                    <a:pt x="3199" y="1704"/>
                  </a:cubicBezTo>
                  <a:cubicBezTo>
                    <a:pt x="3199" y="1704"/>
                    <a:pt x="3250" y="1043"/>
                    <a:pt x="332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9"/>
            <p:cNvSpPr/>
            <p:nvPr/>
          </p:nvSpPr>
          <p:spPr>
            <a:xfrm>
              <a:off x="4917350" y="3376800"/>
              <a:ext cx="438500" cy="1084675"/>
            </a:xfrm>
            <a:custGeom>
              <a:avLst/>
              <a:gdLst/>
              <a:ahLst/>
              <a:cxnLst/>
              <a:rect l="l" t="t" r="r" b="b"/>
              <a:pathLst>
                <a:path w="17540" h="43387" extrusionOk="0">
                  <a:moveTo>
                    <a:pt x="1164" y="1"/>
                  </a:moveTo>
                  <a:cubicBezTo>
                    <a:pt x="0" y="4991"/>
                    <a:pt x="1136" y="11718"/>
                    <a:pt x="1536" y="15917"/>
                  </a:cubicBezTo>
                  <a:cubicBezTo>
                    <a:pt x="1922" y="20008"/>
                    <a:pt x="2402" y="24784"/>
                    <a:pt x="2402" y="24784"/>
                  </a:cubicBezTo>
                  <a:cubicBezTo>
                    <a:pt x="2402" y="24784"/>
                    <a:pt x="1206" y="28951"/>
                    <a:pt x="1523" y="32271"/>
                  </a:cubicBezTo>
                  <a:cubicBezTo>
                    <a:pt x="1726" y="34361"/>
                    <a:pt x="2714" y="40539"/>
                    <a:pt x="3161" y="43233"/>
                  </a:cubicBezTo>
                  <a:cubicBezTo>
                    <a:pt x="3532" y="43336"/>
                    <a:pt x="3911" y="43387"/>
                    <a:pt x="4289" y="43387"/>
                  </a:cubicBezTo>
                  <a:cubicBezTo>
                    <a:pt x="5058" y="43387"/>
                    <a:pt x="5820" y="43176"/>
                    <a:pt x="6489" y="42768"/>
                  </a:cubicBezTo>
                  <a:cubicBezTo>
                    <a:pt x="6675" y="40403"/>
                    <a:pt x="7034" y="36083"/>
                    <a:pt x="7364" y="33263"/>
                  </a:cubicBezTo>
                  <a:cubicBezTo>
                    <a:pt x="7871" y="29026"/>
                    <a:pt x="8039" y="25935"/>
                    <a:pt x="8477" y="23459"/>
                  </a:cubicBezTo>
                  <a:cubicBezTo>
                    <a:pt x="9022" y="20373"/>
                    <a:pt x="9213" y="8274"/>
                    <a:pt x="9213" y="8274"/>
                  </a:cubicBezTo>
                  <a:lnTo>
                    <a:pt x="10977" y="21997"/>
                  </a:lnTo>
                  <a:cubicBezTo>
                    <a:pt x="10277" y="23284"/>
                    <a:pt x="9745" y="24657"/>
                    <a:pt x="9394" y="26080"/>
                  </a:cubicBezTo>
                  <a:cubicBezTo>
                    <a:pt x="8891" y="28030"/>
                    <a:pt x="8351" y="35353"/>
                    <a:pt x="8133" y="38522"/>
                  </a:cubicBezTo>
                  <a:cubicBezTo>
                    <a:pt x="8762" y="38954"/>
                    <a:pt x="9582" y="39164"/>
                    <a:pt x="10575" y="39164"/>
                  </a:cubicBezTo>
                  <a:cubicBezTo>
                    <a:pt x="10801" y="39164"/>
                    <a:pt x="11035" y="39153"/>
                    <a:pt x="11279" y="39131"/>
                  </a:cubicBezTo>
                  <a:cubicBezTo>
                    <a:pt x="12902" y="33881"/>
                    <a:pt x="16515" y="24482"/>
                    <a:pt x="17008" y="22840"/>
                  </a:cubicBezTo>
                  <a:cubicBezTo>
                    <a:pt x="17539" y="21084"/>
                    <a:pt x="16785" y="5709"/>
                    <a:pt x="16358" y="788"/>
                  </a:cubicBezTo>
                  <a:lnTo>
                    <a:pt x="11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9"/>
            <p:cNvSpPr/>
            <p:nvPr/>
          </p:nvSpPr>
          <p:spPr>
            <a:xfrm>
              <a:off x="5147850" y="3522400"/>
              <a:ext cx="109800" cy="272575"/>
            </a:xfrm>
            <a:custGeom>
              <a:avLst/>
              <a:gdLst/>
              <a:ahLst/>
              <a:cxnLst/>
              <a:rect l="l" t="t" r="r" b="b"/>
              <a:pathLst>
                <a:path w="4392" h="10903" extrusionOk="0">
                  <a:moveTo>
                    <a:pt x="4391" y="0"/>
                  </a:moveTo>
                  <a:cubicBezTo>
                    <a:pt x="2795" y="1463"/>
                    <a:pt x="1" y="2444"/>
                    <a:pt x="1" y="2444"/>
                  </a:cubicBezTo>
                  <a:lnTo>
                    <a:pt x="1085" y="10902"/>
                  </a:lnTo>
                  <a:lnTo>
                    <a:pt x="1109" y="2868"/>
                  </a:lnTo>
                  <a:cubicBezTo>
                    <a:pt x="2452" y="2242"/>
                    <a:pt x="3590" y="1247"/>
                    <a:pt x="43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9"/>
            <p:cNvSpPr/>
            <p:nvPr/>
          </p:nvSpPr>
          <p:spPr>
            <a:xfrm>
              <a:off x="4944350" y="2867575"/>
              <a:ext cx="396725" cy="587050"/>
            </a:xfrm>
            <a:custGeom>
              <a:avLst/>
              <a:gdLst/>
              <a:ahLst/>
              <a:cxnLst/>
              <a:rect l="l" t="t" r="r" b="b"/>
              <a:pathLst>
                <a:path w="15869" h="23482" extrusionOk="0">
                  <a:moveTo>
                    <a:pt x="10385" y="0"/>
                  </a:moveTo>
                  <a:lnTo>
                    <a:pt x="5903" y="162"/>
                  </a:lnTo>
                  <a:cubicBezTo>
                    <a:pt x="5903" y="162"/>
                    <a:pt x="1746" y="627"/>
                    <a:pt x="1248" y="865"/>
                  </a:cubicBezTo>
                  <a:cubicBezTo>
                    <a:pt x="3780" y="3658"/>
                    <a:pt x="2220" y="7848"/>
                    <a:pt x="2220" y="7848"/>
                  </a:cubicBezTo>
                  <a:lnTo>
                    <a:pt x="3486" y="14365"/>
                  </a:lnTo>
                  <a:cubicBezTo>
                    <a:pt x="1824" y="16492"/>
                    <a:pt x="400" y="18168"/>
                    <a:pt x="0" y="20700"/>
                  </a:cubicBezTo>
                  <a:cubicBezTo>
                    <a:pt x="1042" y="22537"/>
                    <a:pt x="4877" y="23482"/>
                    <a:pt x="8615" y="23482"/>
                  </a:cubicBezTo>
                  <a:cubicBezTo>
                    <a:pt x="11272" y="23482"/>
                    <a:pt x="13880" y="23005"/>
                    <a:pt x="15403" y="22032"/>
                  </a:cubicBezTo>
                  <a:cubicBezTo>
                    <a:pt x="15082" y="17652"/>
                    <a:pt x="13755" y="14528"/>
                    <a:pt x="14006" y="13210"/>
                  </a:cubicBezTo>
                  <a:cubicBezTo>
                    <a:pt x="15752" y="7834"/>
                    <a:pt x="15868" y="6860"/>
                    <a:pt x="15553" y="5660"/>
                  </a:cubicBezTo>
                  <a:cubicBezTo>
                    <a:pt x="14676" y="2285"/>
                    <a:pt x="11237" y="0"/>
                    <a:pt x="10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9"/>
            <p:cNvSpPr/>
            <p:nvPr/>
          </p:nvSpPr>
          <p:spPr>
            <a:xfrm>
              <a:off x="4780925" y="3129975"/>
              <a:ext cx="295875" cy="419350"/>
            </a:xfrm>
            <a:custGeom>
              <a:avLst/>
              <a:gdLst/>
              <a:ahLst/>
              <a:cxnLst/>
              <a:rect l="l" t="t" r="r" b="b"/>
              <a:pathLst>
                <a:path w="11835" h="16774" extrusionOk="0">
                  <a:moveTo>
                    <a:pt x="2096" y="1"/>
                  </a:moveTo>
                  <a:cubicBezTo>
                    <a:pt x="1221" y="1429"/>
                    <a:pt x="0" y="3571"/>
                    <a:pt x="289" y="4330"/>
                  </a:cubicBezTo>
                  <a:cubicBezTo>
                    <a:pt x="965" y="6076"/>
                    <a:pt x="2398" y="8143"/>
                    <a:pt x="3617" y="10651"/>
                  </a:cubicBezTo>
                  <a:cubicBezTo>
                    <a:pt x="4144" y="11717"/>
                    <a:pt x="4796" y="12885"/>
                    <a:pt x="5294" y="13681"/>
                  </a:cubicBezTo>
                  <a:cubicBezTo>
                    <a:pt x="6742" y="15986"/>
                    <a:pt x="7877" y="16774"/>
                    <a:pt x="9003" y="16774"/>
                  </a:cubicBezTo>
                  <a:cubicBezTo>
                    <a:pt x="9223" y="16774"/>
                    <a:pt x="9443" y="16744"/>
                    <a:pt x="9665" y="16689"/>
                  </a:cubicBezTo>
                  <a:cubicBezTo>
                    <a:pt x="11834" y="16158"/>
                    <a:pt x="11607" y="15362"/>
                    <a:pt x="10210" y="14296"/>
                  </a:cubicBezTo>
                  <a:cubicBezTo>
                    <a:pt x="9602" y="13834"/>
                    <a:pt x="9074" y="13276"/>
                    <a:pt x="8645" y="12644"/>
                  </a:cubicBezTo>
                  <a:lnTo>
                    <a:pt x="8645" y="12644"/>
                  </a:lnTo>
                  <a:cubicBezTo>
                    <a:pt x="9040" y="12802"/>
                    <a:pt x="9453" y="12915"/>
                    <a:pt x="9874" y="12979"/>
                  </a:cubicBezTo>
                  <a:cubicBezTo>
                    <a:pt x="9918" y="12987"/>
                    <a:pt x="9962" y="12990"/>
                    <a:pt x="10005" y="12990"/>
                  </a:cubicBezTo>
                  <a:cubicBezTo>
                    <a:pt x="10349" y="12990"/>
                    <a:pt x="10658" y="12758"/>
                    <a:pt x="10745" y="12415"/>
                  </a:cubicBezTo>
                  <a:cubicBezTo>
                    <a:pt x="10791" y="12248"/>
                    <a:pt x="10377" y="12225"/>
                    <a:pt x="9813" y="11857"/>
                  </a:cubicBezTo>
                  <a:cubicBezTo>
                    <a:pt x="9200" y="11365"/>
                    <a:pt x="8517" y="10963"/>
                    <a:pt x="7789" y="10665"/>
                  </a:cubicBezTo>
                  <a:cubicBezTo>
                    <a:pt x="7459" y="10559"/>
                    <a:pt x="7180" y="10333"/>
                    <a:pt x="7007" y="10032"/>
                  </a:cubicBezTo>
                  <a:cubicBezTo>
                    <a:pt x="6003" y="8081"/>
                    <a:pt x="5145" y="6057"/>
                    <a:pt x="4437" y="3980"/>
                  </a:cubicBezTo>
                  <a:lnTo>
                    <a:pt x="5656" y="1756"/>
                  </a:lnTo>
                  <a:lnTo>
                    <a:pt x="2096"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9"/>
            <p:cNvSpPr/>
            <p:nvPr/>
          </p:nvSpPr>
          <p:spPr>
            <a:xfrm>
              <a:off x="4810375" y="2889175"/>
              <a:ext cx="235675" cy="319150"/>
            </a:xfrm>
            <a:custGeom>
              <a:avLst/>
              <a:gdLst/>
              <a:ahLst/>
              <a:cxnLst/>
              <a:rect l="l" t="t" r="r" b="b"/>
              <a:pathLst>
                <a:path w="9427" h="12766" extrusionOk="0">
                  <a:moveTo>
                    <a:pt x="6607" y="1"/>
                  </a:moveTo>
                  <a:cubicBezTo>
                    <a:pt x="5359" y="141"/>
                    <a:pt x="4493" y="1398"/>
                    <a:pt x="3347" y="3558"/>
                  </a:cubicBezTo>
                  <a:cubicBezTo>
                    <a:pt x="2366" y="5420"/>
                    <a:pt x="1" y="10358"/>
                    <a:pt x="1" y="10358"/>
                  </a:cubicBezTo>
                  <a:cubicBezTo>
                    <a:pt x="1015" y="11682"/>
                    <a:pt x="2514" y="12548"/>
                    <a:pt x="4167" y="12765"/>
                  </a:cubicBezTo>
                  <a:lnTo>
                    <a:pt x="7560" y="7007"/>
                  </a:lnTo>
                  <a:cubicBezTo>
                    <a:pt x="7560" y="7007"/>
                    <a:pt x="9427" y="2417"/>
                    <a:pt x="6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9"/>
            <p:cNvSpPr/>
            <p:nvPr/>
          </p:nvSpPr>
          <p:spPr>
            <a:xfrm>
              <a:off x="4984600" y="4526700"/>
              <a:ext cx="213275" cy="192925"/>
            </a:xfrm>
            <a:custGeom>
              <a:avLst/>
              <a:gdLst/>
              <a:ahLst/>
              <a:cxnLst/>
              <a:rect l="l" t="t" r="r" b="b"/>
              <a:pathLst>
                <a:path w="8531" h="7717" extrusionOk="0">
                  <a:moveTo>
                    <a:pt x="673" y="0"/>
                  </a:moveTo>
                  <a:cubicBezTo>
                    <a:pt x="500" y="0"/>
                    <a:pt x="358" y="544"/>
                    <a:pt x="227" y="1045"/>
                  </a:cubicBezTo>
                  <a:cubicBezTo>
                    <a:pt x="58" y="1541"/>
                    <a:pt x="1" y="2070"/>
                    <a:pt x="60" y="2591"/>
                  </a:cubicBezTo>
                  <a:cubicBezTo>
                    <a:pt x="251" y="3144"/>
                    <a:pt x="1075" y="3681"/>
                    <a:pt x="1429" y="4164"/>
                  </a:cubicBezTo>
                  <a:cubicBezTo>
                    <a:pt x="1783" y="4648"/>
                    <a:pt x="1774" y="5244"/>
                    <a:pt x="2532" y="6119"/>
                  </a:cubicBezTo>
                  <a:cubicBezTo>
                    <a:pt x="3313" y="6993"/>
                    <a:pt x="4386" y="7554"/>
                    <a:pt x="5549" y="7698"/>
                  </a:cubicBezTo>
                  <a:cubicBezTo>
                    <a:pt x="5678" y="7710"/>
                    <a:pt x="5814" y="7716"/>
                    <a:pt x="5954" y="7716"/>
                  </a:cubicBezTo>
                  <a:cubicBezTo>
                    <a:pt x="7116" y="7716"/>
                    <a:pt x="8531" y="7285"/>
                    <a:pt x="8245" y="6445"/>
                  </a:cubicBezTo>
                  <a:cubicBezTo>
                    <a:pt x="7923" y="5505"/>
                    <a:pt x="6662" y="4528"/>
                    <a:pt x="5730" y="3684"/>
                  </a:cubicBezTo>
                  <a:cubicBezTo>
                    <a:pt x="4717" y="2665"/>
                    <a:pt x="3992" y="1394"/>
                    <a:pt x="3632" y="3"/>
                  </a:cubicBezTo>
                  <a:lnTo>
                    <a:pt x="3632" y="422"/>
                  </a:lnTo>
                  <a:cubicBezTo>
                    <a:pt x="3632" y="731"/>
                    <a:pt x="2714" y="824"/>
                    <a:pt x="2250" y="824"/>
                  </a:cubicBezTo>
                  <a:cubicBezTo>
                    <a:pt x="2219" y="824"/>
                    <a:pt x="2191" y="823"/>
                    <a:pt x="2164" y="822"/>
                  </a:cubicBezTo>
                  <a:cubicBezTo>
                    <a:pt x="2154" y="822"/>
                    <a:pt x="2145" y="823"/>
                    <a:pt x="2135" y="823"/>
                  </a:cubicBezTo>
                  <a:cubicBezTo>
                    <a:pt x="1612" y="823"/>
                    <a:pt x="1105" y="648"/>
                    <a:pt x="694" y="324"/>
                  </a:cubicBezTo>
                  <a:lnTo>
                    <a:pt x="694" y="3"/>
                  </a:lnTo>
                  <a:cubicBezTo>
                    <a:pt x="687" y="1"/>
                    <a:pt x="680"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9"/>
            <p:cNvSpPr/>
            <p:nvPr/>
          </p:nvSpPr>
          <p:spPr>
            <a:xfrm>
              <a:off x="5001825" y="4525175"/>
              <a:ext cx="156100" cy="136200"/>
            </a:xfrm>
            <a:custGeom>
              <a:avLst/>
              <a:gdLst/>
              <a:ahLst/>
              <a:cxnLst/>
              <a:rect l="l" t="t" r="r" b="b"/>
              <a:pathLst>
                <a:path w="6244" h="5448" extrusionOk="0">
                  <a:moveTo>
                    <a:pt x="2943" y="1"/>
                  </a:moveTo>
                  <a:lnTo>
                    <a:pt x="2943" y="421"/>
                  </a:lnTo>
                  <a:cubicBezTo>
                    <a:pt x="2943" y="750"/>
                    <a:pt x="1900" y="820"/>
                    <a:pt x="1471" y="820"/>
                  </a:cubicBezTo>
                  <a:cubicBezTo>
                    <a:pt x="1459" y="820"/>
                    <a:pt x="1448" y="820"/>
                    <a:pt x="1437" y="820"/>
                  </a:cubicBezTo>
                  <a:cubicBezTo>
                    <a:pt x="916" y="820"/>
                    <a:pt x="410" y="644"/>
                    <a:pt x="0" y="322"/>
                  </a:cubicBezTo>
                  <a:lnTo>
                    <a:pt x="0" y="322"/>
                  </a:lnTo>
                  <a:cubicBezTo>
                    <a:pt x="0" y="322"/>
                    <a:pt x="1007" y="2678"/>
                    <a:pt x="1886" y="3758"/>
                  </a:cubicBezTo>
                  <a:cubicBezTo>
                    <a:pt x="2709" y="4768"/>
                    <a:pt x="3654" y="5448"/>
                    <a:pt x="4720" y="5448"/>
                  </a:cubicBezTo>
                  <a:cubicBezTo>
                    <a:pt x="4794" y="5448"/>
                    <a:pt x="4869" y="5445"/>
                    <a:pt x="4944" y="5438"/>
                  </a:cubicBezTo>
                  <a:cubicBezTo>
                    <a:pt x="6103" y="5336"/>
                    <a:pt x="6244" y="4856"/>
                    <a:pt x="5750" y="4307"/>
                  </a:cubicBezTo>
                  <a:lnTo>
                    <a:pt x="5043" y="3683"/>
                  </a:lnTo>
                  <a:cubicBezTo>
                    <a:pt x="4028" y="2663"/>
                    <a:pt x="3304" y="1393"/>
                    <a:pt x="294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9"/>
            <p:cNvSpPr/>
            <p:nvPr/>
          </p:nvSpPr>
          <p:spPr>
            <a:xfrm>
              <a:off x="5024150" y="2553925"/>
              <a:ext cx="288875" cy="398075"/>
            </a:xfrm>
            <a:custGeom>
              <a:avLst/>
              <a:gdLst/>
              <a:ahLst/>
              <a:cxnLst/>
              <a:rect l="l" t="t" r="r" b="b"/>
              <a:pathLst>
                <a:path w="11555" h="15923" extrusionOk="0">
                  <a:moveTo>
                    <a:pt x="9888" y="0"/>
                  </a:moveTo>
                  <a:cubicBezTo>
                    <a:pt x="9139" y="1815"/>
                    <a:pt x="7999" y="2612"/>
                    <a:pt x="5890" y="3315"/>
                  </a:cubicBezTo>
                  <a:cubicBezTo>
                    <a:pt x="3544" y="4073"/>
                    <a:pt x="2980" y="5643"/>
                    <a:pt x="2980" y="5643"/>
                  </a:cubicBezTo>
                  <a:cubicBezTo>
                    <a:pt x="2788" y="5212"/>
                    <a:pt x="2398" y="4901"/>
                    <a:pt x="1936" y="4809"/>
                  </a:cubicBezTo>
                  <a:cubicBezTo>
                    <a:pt x="1841" y="4790"/>
                    <a:pt x="1745" y="4781"/>
                    <a:pt x="1650" y="4781"/>
                  </a:cubicBezTo>
                  <a:cubicBezTo>
                    <a:pt x="1283" y="4781"/>
                    <a:pt x="925" y="4920"/>
                    <a:pt x="653" y="5176"/>
                  </a:cubicBezTo>
                  <a:cubicBezTo>
                    <a:pt x="1" y="5837"/>
                    <a:pt x="285" y="7071"/>
                    <a:pt x="1118" y="7807"/>
                  </a:cubicBezTo>
                  <a:cubicBezTo>
                    <a:pt x="1556" y="8189"/>
                    <a:pt x="1917" y="8297"/>
                    <a:pt x="2186" y="8297"/>
                  </a:cubicBezTo>
                  <a:cubicBezTo>
                    <a:pt x="2540" y="8297"/>
                    <a:pt x="2733" y="8109"/>
                    <a:pt x="2733" y="8109"/>
                  </a:cubicBezTo>
                  <a:lnTo>
                    <a:pt x="2733" y="8109"/>
                  </a:lnTo>
                  <a:lnTo>
                    <a:pt x="2711" y="12708"/>
                  </a:lnTo>
                  <a:cubicBezTo>
                    <a:pt x="3363" y="13720"/>
                    <a:pt x="4184" y="14614"/>
                    <a:pt x="5136" y="15352"/>
                  </a:cubicBezTo>
                  <a:cubicBezTo>
                    <a:pt x="5711" y="15744"/>
                    <a:pt x="6409" y="15923"/>
                    <a:pt x="7018" y="15923"/>
                  </a:cubicBezTo>
                  <a:cubicBezTo>
                    <a:pt x="7798" y="15923"/>
                    <a:pt x="8433" y="15630"/>
                    <a:pt x="8478" y="15115"/>
                  </a:cubicBezTo>
                  <a:cubicBezTo>
                    <a:pt x="8557" y="14198"/>
                    <a:pt x="7161" y="12564"/>
                    <a:pt x="7161" y="12564"/>
                  </a:cubicBezTo>
                  <a:lnTo>
                    <a:pt x="7161" y="10563"/>
                  </a:lnTo>
                  <a:cubicBezTo>
                    <a:pt x="7796" y="10670"/>
                    <a:pt x="8442" y="10766"/>
                    <a:pt x="8970" y="10766"/>
                  </a:cubicBezTo>
                  <a:cubicBezTo>
                    <a:pt x="9288" y="10766"/>
                    <a:pt x="9564" y="10731"/>
                    <a:pt x="9767" y="10642"/>
                  </a:cubicBezTo>
                  <a:cubicBezTo>
                    <a:pt x="10307" y="10404"/>
                    <a:pt x="11387" y="9580"/>
                    <a:pt x="11466" y="6247"/>
                  </a:cubicBezTo>
                  <a:cubicBezTo>
                    <a:pt x="11555" y="2328"/>
                    <a:pt x="10639" y="465"/>
                    <a:pt x="988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9"/>
            <p:cNvSpPr/>
            <p:nvPr/>
          </p:nvSpPr>
          <p:spPr>
            <a:xfrm>
              <a:off x="5196175" y="2678550"/>
              <a:ext cx="21850" cy="21650"/>
            </a:xfrm>
            <a:custGeom>
              <a:avLst/>
              <a:gdLst/>
              <a:ahLst/>
              <a:cxnLst/>
              <a:rect l="l" t="t" r="r" b="b"/>
              <a:pathLst>
                <a:path w="874" h="866" extrusionOk="0">
                  <a:moveTo>
                    <a:pt x="430" y="1"/>
                  </a:moveTo>
                  <a:cubicBezTo>
                    <a:pt x="426" y="1"/>
                    <a:pt x="423" y="1"/>
                    <a:pt x="419" y="1"/>
                  </a:cubicBezTo>
                  <a:lnTo>
                    <a:pt x="402" y="2"/>
                  </a:lnTo>
                  <a:cubicBezTo>
                    <a:pt x="169" y="26"/>
                    <a:pt x="0" y="234"/>
                    <a:pt x="23" y="466"/>
                  </a:cubicBezTo>
                  <a:cubicBezTo>
                    <a:pt x="35" y="691"/>
                    <a:pt x="221" y="865"/>
                    <a:pt x="442" y="865"/>
                  </a:cubicBezTo>
                  <a:cubicBezTo>
                    <a:pt x="449" y="865"/>
                    <a:pt x="456" y="865"/>
                    <a:pt x="463" y="865"/>
                  </a:cubicBezTo>
                  <a:cubicBezTo>
                    <a:pt x="695" y="852"/>
                    <a:pt x="873" y="655"/>
                    <a:pt x="862" y="424"/>
                  </a:cubicBezTo>
                  <a:cubicBezTo>
                    <a:pt x="856" y="189"/>
                    <a:pt x="664"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9"/>
            <p:cNvSpPr/>
            <p:nvPr/>
          </p:nvSpPr>
          <p:spPr>
            <a:xfrm>
              <a:off x="5218525" y="2760025"/>
              <a:ext cx="26425" cy="17075"/>
            </a:xfrm>
            <a:custGeom>
              <a:avLst/>
              <a:gdLst/>
              <a:ahLst/>
              <a:cxnLst/>
              <a:rect l="l" t="t" r="r" b="b"/>
              <a:pathLst>
                <a:path w="1057" h="683" extrusionOk="0">
                  <a:moveTo>
                    <a:pt x="83" y="0"/>
                  </a:moveTo>
                  <a:lnTo>
                    <a:pt x="83" y="0"/>
                  </a:lnTo>
                  <a:cubicBezTo>
                    <a:pt x="1" y="275"/>
                    <a:pt x="151" y="567"/>
                    <a:pt x="424" y="660"/>
                  </a:cubicBezTo>
                  <a:lnTo>
                    <a:pt x="440" y="665"/>
                  </a:lnTo>
                  <a:cubicBezTo>
                    <a:pt x="484" y="677"/>
                    <a:pt x="528" y="682"/>
                    <a:pt x="572" y="682"/>
                  </a:cubicBezTo>
                  <a:cubicBezTo>
                    <a:pt x="794" y="682"/>
                    <a:pt x="996" y="536"/>
                    <a:pt x="1057" y="311"/>
                  </a:cubicBezTo>
                  <a:lnTo>
                    <a:pt x="83"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9"/>
            <p:cNvSpPr/>
            <p:nvPr/>
          </p:nvSpPr>
          <p:spPr>
            <a:xfrm>
              <a:off x="5282525" y="2636525"/>
              <a:ext cx="25075" cy="20525"/>
            </a:xfrm>
            <a:custGeom>
              <a:avLst/>
              <a:gdLst/>
              <a:ahLst/>
              <a:cxnLst/>
              <a:rect l="l" t="t" r="r" b="b"/>
              <a:pathLst>
                <a:path w="1003" h="821" extrusionOk="0">
                  <a:moveTo>
                    <a:pt x="420" y="0"/>
                  </a:moveTo>
                  <a:cubicBezTo>
                    <a:pt x="255" y="0"/>
                    <a:pt x="94" y="83"/>
                    <a:pt x="0" y="234"/>
                  </a:cubicBezTo>
                  <a:lnTo>
                    <a:pt x="847" y="820"/>
                  </a:lnTo>
                  <a:cubicBezTo>
                    <a:pt x="1002" y="577"/>
                    <a:pt x="939" y="255"/>
                    <a:pt x="703" y="89"/>
                  </a:cubicBezTo>
                  <a:cubicBezTo>
                    <a:pt x="695" y="85"/>
                    <a:pt x="687" y="79"/>
                    <a:pt x="680" y="74"/>
                  </a:cubicBezTo>
                  <a:cubicBezTo>
                    <a:pt x="598" y="24"/>
                    <a:pt x="509" y="0"/>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9"/>
            <p:cNvSpPr/>
            <p:nvPr/>
          </p:nvSpPr>
          <p:spPr>
            <a:xfrm>
              <a:off x="5183475" y="2644175"/>
              <a:ext cx="25050" cy="20550"/>
            </a:xfrm>
            <a:custGeom>
              <a:avLst/>
              <a:gdLst/>
              <a:ahLst/>
              <a:cxnLst/>
              <a:rect l="l" t="t" r="r" b="b"/>
              <a:pathLst>
                <a:path w="1002" h="822" extrusionOk="0">
                  <a:moveTo>
                    <a:pt x="582" y="1"/>
                  </a:moveTo>
                  <a:cubicBezTo>
                    <a:pt x="493" y="1"/>
                    <a:pt x="403" y="25"/>
                    <a:pt x="323" y="75"/>
                  </a:cubicBezTo>
                  <a:cubicBezTo>
                    <a:pt x="315" y="80"/>
                    <a:pt x="307" y="85"/>
                    <a:pt x="299" y="91"/>
                  </a:cubicBezTo>
                  <a:cubicBezTo>
                    <a:pt x="63" y="256"/>
                    <a:pt x="0" y="579"/>
                    <a:pt x="154" y="821"/>
                  </a:cubicBezTo>
                  <a:lnTo>
                    <a:pt x="1002" y="235"/>
                  </a:lnTo>
                  <a:cubicBezTo>
                    <a:pt x="908" y="84"/>
                    <a:pt x="747"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9"/>
            <p:cNvSpPr/>
            <p:nvPr/>
          </p:nvSpPr>
          <p:spPr>
            <a:xfrm>
              <a:off x="5277625" y="2671000"/>
              <a:ext cx="21850" cy="21600"/>
            </a:xfrm>
            <a:custGeom>
              <a:avLst/>
              <a:gdLst/>
              <a:ahLst/>
              <a:cxnLst/>
              <a:rect l="l" t="t" r="r" b="b"/>
              <a:pathLst>
                <a:path w="874" h="864" extrusionOk="0">
                  <a:moveTo>
                    <a:pt x="430" y="1"/>
                  </a:moveTo>
                  <a:cubicBezTo>
                    <a:pt x="426" y="1"/>
                    <a:pt x="423" y="1"/>
                    <a:pt x="419" y="1"/>
                  </a:cubicBezTo>
                  <a:lnTo>
                    <a:pt x="402" y="2"/>
                  </a:lnTo>
                  <a:cubicBezTo>
                    <a:pt x="170" y="26"/>
                    <a:pt x="0" y="233"/>
                    <a:pt x="24" y="466"/>
                  </a:cubicBezTo>
                  <a:cubicBezTo>
                    <a:pt x="35" y="689"/>
                    <a:pt x="220" y="864"/>
                    <a:pt x="442" y="864"/>
                  </a:cubicBezTo>
                  <a:cubicBezTo>
                    <a:pt x="449" y="864"/>
                    <a:pt x="457" y="864"/>
                    <a:pt x="465" y="863"/>
                  </a:cubicBezTo>
                  <a:cubicBezTo>
                    <a:pt x="696" y="852"/>
                    <a:pt x="873" y="655"/>
                    <a:pt x="862" y="424"/>
                  </a:cubicBezTo>
                  <a:cubicBezTo>
                    <a:pt x="856" y="189"/>
                    <a:pt x="664"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9"/>
            <p:cNvSpPr/>
            <p:nvPr/>
          </p:nvSpPr>
          <p:spPr>
            <a:xfrm>
              <a:off x="5249350" y="2675650"/>
              <a:ext cx="34950" cy="62975"/>
            </a:xfrm>
            <a:custGeom>
              <a:avLst/>
              <a:gdLst/>
              <a:ahLst/>
              <a:cxnLst/>
              <a:rect l="l" t="t" r="r" b="b"/>
              <a:pathLst>
                <a:path w="1398" h="2519" extrusionOk="0">
                  <a:moveTo>
                    <a:pt x="1" y="0"/>
                  </a:moveTo>
                  <a:lnTo>
                    <a:pt x="66" y="2518"/>
                  </a:lnTo>
                  <a:lnTo>
                    <a:pt x="1398" y="2109"/>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9"/>
            <p:cNvSpPr/>
            <p:nvPr/>
          </p:nvSpPr>
          <p:spPr>
            <a:xfrm>
              <a:off x="5112725" y="2777125"/>
              <a:ext cx="90450" cy="57875"/>
            </a:xfrm>
            <a:custGeom>
              <a:avLst/>
              <a:gdLst/>
              <a:ahLst/>
              <a:cxnLst/>
              <a:rect l="l" t="t" r="r" b="b"/>
              <a:pathLst>
                <a:path w="3618" h="2315" extrusionOk="0">
                  <a:moveTo>
                    <a:pt x="1" y="1"/>
                  </a:moveTo>
                  <a:cubicBezTo>
                    <a:pt x="138" y="443"/>
                    <a:pt x="407" y="831"/>
                    <a:pt x="773" y="1114"/>
                  </a:cubicBezTo>
                  <a:cubicBezTo>
                    <a:pt x="1430" y="1676"/>
                    <a:pt x="3618" y="2315"/>
                    <a:pt x="3618" y="2315"/>
                  </a:cubicBezTo>
                  <a:lnTo>
                    <a:pt x="3617" y="1645"/>
                  </a:lnTo>
                  <a:cubicBezTo>
                    <a:pt x="2547" y="1504"/>
                    <a:pt x="359" y="872"/>
                    <a:pt x="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9"/>
            <p:cNvSpPr/>
            <p:nvPr/>
          </p:nvSpPr>
          <p:spPr>
            <a:xfrm>
              <a:off x="5013225" y="3133475"/>
              <a:ext cx="73575" cy="129550"/>
            </a:xfrm>
            <a:custGeom>
              <a:avLst/>
              <a:gdLst/>
              <a:ahLst/>
              <a:cxnLst/>
              <a:rect l="l" t="t" r="r" b="b"/>
              <a:pathLst>
                <a:path w="2943" h="5182" extrusionOk="0">
                  <a:moveTo>
                    <a:pt x="1" y="0"/>
                  </a:moveTo>
                  <a:lnTo>
                    <a:pt x="731" y="3762"/>
                  </a:lnTo>
                  <a:lnTo>
                    <a:pt x="2943" y="5182"/>
                  </a:lnTo>
                  <a:lnTo>
                    <a:pt x="1"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9"/>
            <p:cNvSpPr/>
            <p:nvPr/>
          </p:nvSpPr>
          <p:spPr>
            <a:xfrm>
              <a:off x="2161775" y="3081775"/>
              <a:ext cx="236850" cy="297925"/>
            </a:xfrm>
            <a:custGeom>
              <a:avLst/>
              <a:gdLst/>
              <a:ahLst/>
              <a:cxnLst/>
              <a:rect l="l" t="t" r="r" b="b"/>
              <a:pathLst>
                <a:path w="9474" h="11917" extrusionOk="0">
                  <a:moveTo>
                    <a:pt x="2295" y="1"/>
                  </a:moveTo>
                  <a:lnTo>
                    <a:pt x="1" y="1067"/>
                  </a:lnTo>
                  <a:cubicBezTo>
                    <a:pt x="1" y="1067"/>
                    <a:pt x="3128" y="9610"/>
                    <a:pt x="5614" y="11495"/>
                  </a:cubicBezTo>
                  <a:cubicBezTo>
                    <a:pt x="6005" y="11793"/>
                    <a:pt x="6379" y="11916"/>
                    <a:pt x="6728" y="11916"/>
                  </a:cubicBezTo>
                  <a:cubicBezTo>
                    <a:pt x="8218" y="11916"/>
                    <a:pt x="9273" y="9673"/>
                    <a:pt x="9473" y="9167"/>
                  </a:cubicBezTo>
                  <a:lnTo>
                    <a:pt x="9473" y="9163"/>
                  </a:lnTo>
                  <a:lnTo>
                    <a:pt x="6703" y="7148"/>
                  </a:lnTo>
                  <a:lnTo>
                    <a:pt x="2295"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9"/>
            <p:cNvSpPr/>
            <p:nvPr/>
          </p:nvSpPr>
          <p:spPr>
            <a:xfrm>
              <a:off x="2311975" y="2881975"/>
              <a:ext cx="222800" cy="473850"/>
            </a:xfrm>
            <a:custGeom>
              <a:avLst/>
              <a:gdLst/>
              <a:ahLst/>
              <a:cxnLst/>
              <a:rect l="l" t="t" r="r" b="b"/>
              <a:pathLst>
                <a:path w="8912" h="18954" extrusionOk="0">
                  <a:moveTo>
                    <a:pt x="8912" y="5"/>
                  </a:moveTo>
                  <a:lnTo>
                    <a:pt x="8912" y="5"/>
                  </a:lnTo>
                  <a:cubicBezTo>
                    <a:pt x="7069" y="145"/>
                    <a:pt x="4326" y="0"/>
                    <a:pt x="3316" y="3385"/>
                  </a:cubicBezTo>
                  <a:cubicBezTo>
                    <a:pt x="2218" y="7076"/>
                    <a:pt x="1" y="15302"/>
                    <a:pt x="1" y="15302"/>
                  </a:cubicBezTo>
                  <a:cubicBezTo>
                    <a:pt x="1" y="15302"/>
                    <a:pt x="679" y="18953"/>
                    <a:pt x="1874" y="18953"/>
                  </a:cubicBezTo>
                  <a:cubicBezTo>
                    <a:pt x="2079" y="18953"/>
                    <a:pt x="2300" y="18845"/>
                    <a:pt x="2535" y="18593"/>
                  </a:cubicBezTo>
                  <a:cubicBezTo>
                    <a:pt x="3084" y="18006"/>
                    <a:pt x="3363" y="17466"/>
                    <a:pt x="3930" y="16066"/>
                  </a:cubicBezTo>
                  <a:cubicBezTo>
                    <a:pt x="4443" y="14803"/>
                    <a:pt x="5960" y="9655"/>
                    <a:pt x="5960" y="9655"/>
                  </a:cubicBezTo>
                  <a:cubicBezTo>
                    <a:pt x="5960" y="9655"/>
                    <a:pt x="5630" y="2254"/>
                    <a:pt x="6789" y="1276"/>
                  </a:cubicBezTo>
                  <a:cubicBezTo>
                    <a:pt x="7412" y="724"/>
                    <a:pt x="8132" y="292"/>
                    <a:pt x="8912" y="5"/>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9"/>
            <p:cNvSpPr/>
            <p:nvPr/>
          </p:nvSpPr>
          <p:spPr>
            <a:xfrm>
              <a:off x="2113975" y="2926975"/>
              <a:ext cx="219925" cy="224175"/>
            </a:xfrm>
            <a:custGeom>
              <a:avLst/>
              <a:gdLst/>
              <a:ahLst/>
              <a:cxnLst/>
              <a:rect l="l" t="t" r="r" b="b"/>
              <a:pathLst>
                <a:path w="8797" h="8967" extrusionOk="0">
                  <a:moveTo>
                    <a:pt x="1004" y="0"/>
                  </a:moveTo>
                  <a:cubicBezTo>
                    <a:pt x="243" y="0"/>
                    <a:pt x="0" y="262"/>
                    <a:pt x="260" y="1063"/>
                  </a:cubicBezTo>
                  <a:cubicBezTo>
                    <a:pt x="902" y="3065"/>
                    <a:pt x="2866" y="7310"/>
                    <a:pt x="3304" y="7897"/>
                  </a:cubicBezTo>
                  <a:cubicBezTo>
                    <a:pt x="3593" y="8279"/>
                    <a:pt x="3653" y="8637"/>
                    <a:pt x="4873" y="8758"/>
                  </a:cubicBezTo>
                  <a:cubicBezTo>
                    <a:pt x="6013" y="8870"/>
                    <a:pt x="7447" y="8930"/>
                    <a:pt x="7867" y="8954"/>
                  </a:cubicBezTo>
                  <a:cubicBezTo>
                    <a:pt x="7950" y="8958"/>
                    <a:pt x="8039" y="8966"/>
                    <a:pt x="8127" y="8966"/>
                  </a:cubicBezTo>
                  <a:cubicBezTo>
                    <a:pt x="8480" y="8966"/>
                    <a:pt x="8796" y="8838"/>
                    <a:pt x="8495" y="7846"/>
                  </a:cubicBezTo>
                  <a:cubicBezTo>
                    <a:pt x="8013" y="6443"/>
                    <a:pt x="7455" y="5068"/>
                    <a:pt x="6823" y="3726"/>
                  </a:cubicBezTo>
                  <a:cubicBezTo>
                    <a:pt x="6376" y="2707"/>
                    <a:pt x="6064" y="2115"/>
                    <a:pt x="6064" y="2115"/>
                  </a:cubicBezTo>
                  <a:cubicBezTo>
                    <a:pt x="5454" y="980"/>
                    <a:pt x="5300" y="929"/>
                    <a:pt x="4938" y="682"/>
                  </a:cubicBezTo>
                  <a:cubicBezTo>
                    <a:pt x="4576" y="435"/>
                    <a:pt x="2350" y="100"/>
                    <a:pt x="1428" y="21"/>
                  </a:cubicBezTo>
                  <a:cubicBezTo>
                    <a:pt x="1273" y="7"/>
                    <a:pt x="1131" y="0"/>
                    <a:pt x="1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9"/>
            <p:cNvSpPr/>
            <p:nvPr/>
          </p:nvSpPr>
          <p:spPr>
            <a:xfrm>
              <a:off x="2117100" y="2995700"/>
              <a:ext cx="207750" cy="121725"/>
            </a:xfrm>
            <a:custGeom>
              <a:avLst/>
              <a:gdLst/>
              <a:ahLst/>
              <a:cxnLst/>
              <a:rect l="l" t="t" r="r" b="b"/>
              <a:pathLst>
                <a:path w="8310" h="4869" extrusionOk="0">
                  <a:moveTo>
                    <a:pt x="754" y="0"/>
                  </a:moveTo>
                  <a:lnTo>
                    <a:pt x="754" y="0"/>
                  </a:lnTo>
                  <a:cubicBezTo>
                    <a:pt x="0" y="679"/>
                    <a:pt x="1322" y="2532"/>
                    <a:pt x="1788" y="4539"/>
                  </a:cubicBezTo>
                  <a:cubicBezTo>
                    <a:pt x="1788" y="4539"/>
                    <a:pt x="3113" y="4868"/>
                    <a:pt x="4503" y="4868"/>
                  </a:cubicBezTo>
                  <a:cubicBezTo>
                    <a:pt x="5128" y="4868"/>
                    <a:pt x="5766" y="4801"/>
                    <a:pt x="6303" y="4608"/>
                  </a:cubicBezTo>
                  <a:cubicBezTo>
                    <a:pt x="8310" y="3845"/>
                    <a:pt x="8105" y="1741"/>
                    <a:pt x="7407" y="1248"/>
                  </a:cubicBezTo>
                  <a:cubicBezTo>
                    <a:pt x="7314" y="1183"/>
                    <a:pt x="7173" y="1158"/>
                    <a:pt x="6991" y="1158"/>
                  </a:cubicBezTo>
                  <a:cubicBezTo>
                    <a:pt x="6519" y="1158"/>
                    <a:pt x="5770" y="1324"/>
                    <a:pt x="4883" y="1391"/>
                  </a:cubicBezTo>
                  <a:cubicBezTo>
                    <a:pt x="4794" y="1398"/>
                    <a:pt x="4699" y="1401"/>
                    <a:pt x="4598" y="1401"/>
                  </a:cubicBezTo>
                  <a:cubicBezTo>
                    <a:pt x="3307" y="1401"/>
                    <a:pt x="1160" y="889"/>
                    <a:pt x="1160" y="889"/>
                  </a:cubicBezTo>
                  <a:lnTo>
                    <a:pt x="754"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9"/>
            <p:cNvSpPr/>
            <p:nvPr/>
          </p:nvSpPr>
          <p:spPr>
            <a:xfrm>
              <a:off x="2333650" y="2865575"/>
              <a:ext cx="205425" cy="337350"/>
            </a:xfrm>
            <a:custGeom>
              <a:avLst/>
              <a:gdLst/>
              <a:ahLst/>
              <a:cxnLst/>
              <a:rect l="l" t="t" r="r" b="b"/>
              <a:pathLst>
                <a:path w="8217" h="13494" extrusionOk="0">
                  <a:moveTo>
                    <a:pt x="8217" y="1"/>
                  </a:moveTo>
                  <a:lnTo>
                    <a:pt x="8217" y="1"/>
                  </a:lnTo>
                  <a:cubicBezTo>
                    <a:pt x="6006" y="23"/>
                    <a:pt x="3560" y="828"/>
                    <a:pt x="2737" y="2560"/>
                  </a:cubicBezTo>
                  <a:cubicBezTo>
                    <a:pt x="1914" y="4293"/>
                    <a:pt x="0" y="11842"/>
                    <a:pt x="0" y="11842"/>
                  </a:cubicBezTo>
                  <a:cubicBezTo>
                    <a:pt x="1154" y="12908"/>
                    <a:pt x="2662" y="13493"/>
                    <a:pt x="4220" y="13493"/>
                  </a:cubicBezTo>
                  <a:cubicBezTo>
                    <a:pt x="4410" y="13493"/>
                    <a:pt x="4600" y="13485"/>
                    <a:pt x="4791" y="13467"/>
                  </a:cubicBezTo>
                  <a:lnTo>
                    <a:pt x="82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9"/>
            <p:cNvSpPr/>
            <p:nvPr/>
          </p:nvSpPr>
          <p:spPr>
            <a:xfrm>
              <a:off x="2702325" y="4460975"/>
              <a:ext cx="76475" cy="111275"/>
            </a:xfrm>
            <a:custGeom>
              <a:avLst/>
              <a:gdLst/>
              <a:ahLst/>
              <a:cxnLst/>
              <a:rect l="l" t="t" r="r" b="b"/>
              <a:pathLst>
                <a:path w="3059" h="4451" extrusionOk="0">
                  <a:moveTo>
                    <a:pt x="1" y="1"/>
                  </a:moveTo>
                  <a:lnTo>
                    <a:pt x="1" y="4451"/>
                  </a:lnTo>
                  <a:lnTo>
                    <a:pt x="3058" y="4451"/>
                  </a:lnTo>
                  <a:lnTo>
                    <a:pt x="3058"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9"/>
            <p:cNvSpPr/>
            <p:nvPr/>
          </p:nvSpPr>
          <p:spPr>
            <a:xfrm>
              <a:off x="2433600" y="4323225"/>
              <a:ext cx="80250" cy="113825"/>
            </a:xfrm>
            <a:custGeom>
              <a:avLst/>
              <a:gdLst/>
              <a:ahLst/>
              <a:cxnLst/>
              <a:rect l="l" t="t" r="r" b="b"/>
              <a:pathLst>
                <a:path w="3210" h="4553" extrusionOk="0">
                  <a:moveTo>
                    <a:pt x="3057" y="1"/>
                  </a:moveTo>
                  <a:lnTo>
                    <a:pt x="1" y="106"/>
                  </a:lnTo>
                  <a:lnTo>
                    <a:pt x="153" y="4553"/>
                  </a:lnTo>
                  <a:lnTo>
                    <a:pt x="3210" y="4448"/>
                  </a:lnTo>
                  <a:lnTo>
                    <a:pt x="3057"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9"/>
            <p:cNvSpPr/>
            <p:nvPr/>
          </p:nvSpPr>
          <p:spPr>
            <a:xfrm>
              <a:off x="2353675" y="3374025"/>
              <a:ext cx="450975" cy="1115700"/>
            </a:xfrm>
            <a:custGeom>
              <a:avLst/>
              <a:gdLst/>
              <a:ahLst/>
              <a:cxnLst/>
              <a:rect l="l" t="t" r="r" b="b"/>
              <a:pathLst>
                <a:path w="18039" h="44628" extrusionOk="0">
                  <a:moveTo>
                    <a:pt x="2487" y="1"/>
                  </a:moveTo>
                  <a:cubicBezTo>
                    <a:pt x="2487" y="1"/>
                    <a:pt x="1" y="19127"/>
                    <a:pt x="336" y="20948"/>
                  </a:cubicBezTo>
                  <a:cubicBezTo>
                    <a:pt x="671" y="22769"/>
                    <a:pt x="3128" y="39736"/>
                    <a:pt x="3128" y="39736"/>
                  </a:cubicBezTo>
                  <a:cubicBezTo>
                    <a:pt x="3615" y="39993"/>
                    <a:pt x="4149" y="40120"/>
                    <a:pt x="4681" y="40120"/>
                  </a:cubicBezTo>
                  <a:cubicBezTo>
                    <a:pt x="5297" y="40120"/>
                    <a:pt x="5912" y="39949"/>
                    <a:pt x="6452" y="39610"/>
                  </a:cubicBezTo>
                  <a:cubicBezTo>
                    <a:pt x="6452" y="39610"/>
                    <a:pt x="7085" y="27996"/>
                    <a:pt x="6973" y="25986"/>
                  </a:cubicBezTo>
                  <a:cubicBezTo>
                    <a:pt x="6862" y="23974"/>
                    <a:pt x="6364" y="21126"/>
                    <a:pt x="6364" y="21126"/>
                  </a:cubicBezTo>
                  <a:lnTo>
                    <a:pt x="9199" y="9022"/>
                  </a:lnTo>
                  <a:cubicBezTo>
                    <a:pt x="9199" y="9022"/>
                    <a:pt x="10023" y="19319"/>
                    <a:pt x="10488" y="23109"/>
                  </a:cubicBezTo>
                  <a:cubicBezTo>
                    <a:pt x="11009" y="27452"/>
                    <a:pt x="13803" y="43996"/>
                    <a:pt x="13803" y="43996"/>
                  </a:cubicBezTo>
                  <a:cubicBezTo>
                    <a:pt x="14478" y="44469"/>
                    <a:pt x="15087" y="44627"/>
                    <a:pt x="15599" y="44627"/>
                  </a:cubicBezTo>
                  <a:cubicBezTo>
                    <a:pt x="16624" y="44627"/>
                    <a:pt x="17261" y="43996"/>
                    <a:pt x="17261" y="43996"/>
                  </a:cubicBezTo>
                  <a:cubicBezTo>
                    <a:pt x="17261" y="43996"/>
                    <a:pt x="17638" y="31823"/>
                    <a:pt x="17870" y="27437"/>
                  </a:cubicBezTo>
                  <a:cubicBezTo>
                    <a:pt x="18038" y="24212"/>
                    <a:pt x="17251" y="22662"/>
                    <a:pt x="17182" y="21823"/>
                  </a:cubicBezTo>
                  <a:cubicBezTo>
                    <a:pt x="17182" y="21823"/>
                    <a:pt x="16805" y="2937"/>
                    <a:pt x="16805" y="19"/>
                  </a:cubicBezTo>
                  <a:lnTo>
                    <a:pt x="24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9"/>
            <p:cNvSpPr/>
            <p:nvPr/>
          </p:nvSpPr>
          <p:spPr>
            <a:xfrm>
              <a:off x="2416275" y="2865700"/>
              <a:ext cx="357900" cy="563150"/>
            </a:xfrm>
            <a:custGeom>
              <a:avLst/>
              <a:gdLst/>
              <a:ahLst/>
              <a:cxnLst/>
              <a:rect l="l" t="t" r="r" b="b"/>
              <a:pathLst>
                <a:path w="14316" h="22526" extrusionOk="0">
                  <a:moveTo>
                    <a:pt x="4977" y="0"/>
                  </a:moveTo>
                  <a:cubicBezTo>
                    <a:pt x="1323" y="214"/>
                    <a:pt x="1" y="3073"/>
                    <a:pt x="1" y="5456"/>
                  </a:cubicBezTo>
                  <a:lnTo>
                    <a:pt x="1" y="20352"/>
                  </a:lnTo>
                  <a:cubicBezTo>
                    <a:pt x="2126" y="21902"/>
                    <a:pt x="4826" y="22525"/>
                    <a:pt x="7341" y="22525"/>
                  </a:cubicBezTo>
                  <a:cubicBezTo>
                    <a:pt x="10369" y="22525"/>
                    <a:pt x="13129" y="21623"/>
                    <a:pt x="14301" y="20352"/>
                  </a:cubicBezTo>
                  <a:lnTo>
                    <a:pt x="14301" y="6033"/>
                  </a:lnTo>
                  <a:cubicBezTo>
                    <a:pt x="14316" y="3252"/>
                    <a:pt x="12434" y="819"/>
                    <a:pt x="9739" y="135"/>
                  </a:cubicBezTo>
                  <a:lnTo>
                    <a:pt x="9697" y="135"/>
                  </a:lnTo>
                  <a:lnTo>
                    <a:pt x="4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9"/>
            <p:cNvSpPr/>
            <p:nvPr/>
          </p:nvSpPr>
          <p:spPr>
            <a:xfrm>
              <a:off x="2673350" y="2564075"/>
              <a:ext cx="59250" cy="121850"/>
            </a:xfrm>
            <a:custGeom>
              <a:avLst/>
              <a:gdLst/>
              <a:ahLst/>
              <a:cxnLst/>
              <a:rect l="l" t="t" r="r" b="b"/>
              <a:pathLst>
                <a:path w="2370" h="4874" extrusionOk="0">
                  <a:moveTo>
                    <a:pt x="641" y="1"/>
                  </a:moveTo>
                  <a:cubicBezTo>
                    <a:pt x="575" y="1"/>
                    <a:pt x="509" y="5"/>
                    <a:pt x="443" y="13"/>
                  </a:cubicBezTo>
                  <a:lnTo>
                    <a:pt x="0" y="4873"/>
                  </a:lnTo>
                  <a:lnTo>
                    <a:pt x="0" y="4873"/>
                  </a:lnTo>
                  <a:lnTo>
                    <a:pt x="1793" y="4668"/>
                  </a:lnTo>
                  <a:cubicBezTo>
                    <a:pt x="2258" y="2164"/>
                    <a:pt x="2370" y="1069"/>
                    <a:pt x="1793" y="478"/>
                  </a:cubicBezTo>
                  <a:cubicBezTo>
                    <a:pt x="1485" y="171"/>
                    <a:pt x="1070"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9"/>
            <p:cNvSpPr/>
            <p:nvPr/>
          </p:nvSpPr>
          <p:spPr>
            <a:xfrm>
              <a:off x="2379725" y="2538325"/>
              <a:ext cx="70900" cy="58325"/>
            </a:xfrm>
            <a:custGeom>
              <a:avLst/>
              <a:gdLst/>
              <a:ahLst/>
              <a:cxnLst/>
              <a:rect l="l" t="t" r="r" b="b"/>
              <a:pathLst>
                <a:path w="2836" h="2333" extrusionOk="0">
                  <a:moveTo>
                    <a:pt x="375" y="1"/>
                  </a:moveTo>
                  <a:cubicBezTo>
                    <a:pt x="51" y="1"/>
                    <a:pt x="1" y="496"/>
                    <a:pt x="248" y="936"/>
                  </a:cubicBezTo>
                  <a:cubicBezTo>
                    <a:pt x="645" y="1734"/>
                    <a:pt x="1434" y="2265"/>
                    <a:pt x="2323" y="2333"/>
                  </a:cubicBezTo>
                  <a:cubicBezTo>
                    <a:pt x="2323" y="2258"/>
                    <a:pt x="2836" y="936"/>
                    <a:pt x="2836" y="936"/>
                  </a:cubicBezTo>
                  <a:lnTo>
                    <a:pt x="1756" y="312"/>
                  </a:lnTo>
                  <a:cubicBezTo>
                    <a:pt x="1750" y="312"/>
                    <a:pt x="1745" y="312"/>
                    <a:pt x="1740" y="312"/>
                  </a:cubicBezTo>
                  <a:cubicBezTo>
                    <a:pt x="1360" y="312"/>
                    <a:pt x="986" y="234"/>
                    <a:pt x="639" y="84"/>
                  </a:cubicBezTo>
                  <a:cubicBezTo>
                    <a:pt x="537" y="26"/>
                    <a:pt x="449"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9"/>
            <p:cNvSpPr/>
            <p:nvPr/>
          </p:nvSpPr>
          <p:spPr>
            <a:xfrm>
              <a:off x="2422325" y="2514700"/>
              <a:ext cx="327275" cy="422475"/>
            </a:xfrm>
            <a:custGeom>
              <a:avLst/>
              <a:gdLst/>
              <a:ahLst/>
              <a:cxnLst/>
              <a:rect l="l" t="t" r="r" b="b"/>
              <a:pathLst>
                <a:path w="13091" h="16899" extrusionOk="0">
                  <a:moveTo>
                    <a:pt x="4608" y="0"/>
                  </a:moveTo>
                  <a:cubicBezTo>
                    <a:pt x="2612" y="0"/>
                    <a:pt x="725" y="960"/>
                    <a:pt x="438" y="3430"/>
                  </a:cubicBezTo>
                  <a:cubicBezTo>
                    <a:pt x="1" y="7062"/>
                    <a:pt x="196" y="8552"/>
                    <a:pt x="718" y="10413"/>
                  </a:cubicBezTo>
                  <a:cubicBezTo>
                    <a:pt x="1039" y="11568"/>
                    <a:pt x="1714" y="12410"/>
                    <a:pt x="2779" y="12573"/>
                  </a:cubicBezTo>
                  <a:cubicBezTo>
                    <a:pt x="2958" y="12584"/>
                    <a:pt x="3137" y="12589"/>
                    <a:pt x="3317" y="12589"/>
                  </a:cubicBezTo>
                  <a:cubicBezTo>
                    <a:pt x="3791" y="12589"/>
                    <a:pt x="4266" y="12551"/>
                    <a:pt x="4734" y="12476"/>
                  </a:cubicBezTo>
                  <a:lnTo>
                    <a:pt x="4734" y="14067"/>
                  </a:lnTo>
                  <a:cubicBezTo>
                    <a:pt x="3955" y="15011"/>
                    <a:pt x="3442" y="16899"/>
                    <a:pt x="5405" y="16899"/>
                  </a:cubicBezTo>
                  <a:cubicBezTo>
                    <a:pt x="5564" y="16899"/>
                    <a:pt x="5739" y="16887"/>
                    <a:pt x="5931" y="16860"/>
                  </a:cubicBezTo>
                  <a:cubicBezTo>
                    <a:pt x="7481" y="16620"/>
                    <a:pt x="8805" y="15616"/>
                    <a:pt x="9455" y="14189"/>
                  </a:cubicBezTo>
                  <a:lnTo>
                    <a:pt x="9566" y="8952"/>
                  </a:lnTo>
                  <a:cubicBezTo>
                    <a:pt x="9566" y="8952"/>
                    <a:pt x="9706" y="9548"/>
                    <a:pt x="10503" y="9548"/>
                  </a:cubicBezTo>
                  <a:cubicBezTo>
                    <a:pt x="10703" y="9548"/>
                    <a:pt x="10944" y="9510"/>
                    <a:pt x="11233" y="9417"/>
                  </a:cubicBezTo>
                  <a:cubicBezTo>
                    <a:pt x="12080" y="9152"/>
                    <a:pt x="13090" y="7639"/>
                    <a:pt x="12546" y="6494"/>
                  </a:cubicBezTo>
                  <a:cubicBezTo>
                    <a:pt x="12393" y="6127"/>
                    <a:pt x="12062" y="5864"/>
                    <a:pt x="11670" y="5800"/>
                  </a:cubicBezTo>
                  <a:cubicBezTo>
                    <a:pt x="11608" y="5790"/>
                    <a:pt x="11546" y="5785"/>
                    <a:pt x="11484" y="5785"/>
                  </a:cubicBezTo>
                  <a:cubicBezTo>
                    <a:pt x="11155" y="5785"/>
                    <a:pt x="10839" y="5926"/>
                    <a:pt x="10619" y="6178"/>
                  </a:cubicBezTo>
                  <a:cubicBezTo>
                    <a:pt x="10331" y="6478"/>
                    <a:pt x="10007" y="6905"/>
                    <a:pt x="9754" y="6905"/>
                  </a:cubicBezTo>
                  <a:cubicBezTo>
                    <a:pt x="9716" y="6905"/>
                    <a:pt x="9680" y="6896"/>
                    <a:pt x="9646" y="6875"/>
                  </a:cubicBezTo>
                  <a:cubicBezTo>
                    <a:pt x="9646" y="6875"/>
                    <a:pt x="10614" y="2556"/>
                    <a:pt x="8086" y="973"/>
                  </a:cubicBezTo>
                  <a:cubicBezTo>
                    <a:pt x="7120" y="368"/>
                    <a:pt x="5843" y="0"/>
                    <a:pt x="460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9"/>
            <p:cNvSpPr/>
            <p:nvPr/>
          </p:nvSpPr>
          <p:spPr>
            <a:xfrm>
              <a:off x="2397775" y="2444675"/>
              <a:ext cx="301675" cy="253100"/>
            </a:xfrm>
            <a:custGeom>
              <a:avLst/>
              <a:gdLst/>
              <a:ahLst/>
              <a:cxnLst/>
              <a:rect l="l" t="t" r="r" b="b"/>
              <a:pathLst>
                <a:path w="12067" h="10124" extrusionOk="0">
                  <a:moveTo>
                    <a:pt x="756" y="0"/>
                  </a:moveTo>
                  <a:cubicBezTo>
                    <a:pt x="502" y="0"/>
                    <a:pt x="416" y="179"/>
                    <a:pt x="308" y="557"/>
                  </a:cubicBezTo>
                  <a:cubicBezTo>
                    <a:pt x="80" y="1358"/>
                    <a:pt x="0" y="3187"/>
                    <a:pt x="1085" y="4417"/>
                  </a:cubicBezTo>
                  <a:lnTo>
                    <a:pt x="1993" y="4752"/>
                  </a:lnTo>
                  <a:cubicBezTo>
                    <a:pt x="1993" y="4752"/>
                    <a:pt x="2482" y="5184"/>
                    <a:pt x="4181" y="5389"/>
                  </a:cubicBezTo>
                  <a:cubicBezTo>
                    <a:pt x="4811" y="5437"/>
                    <a:pt x="5441" y="5461"/>
                    <a:pt x="6072" y="5461"/>
                  </a:cubicBezTo>
                  <a:cubicBezTo>
                    <a:pt x="7012" y="5461"/>
                    <a:pt x="7952" y="5408"/>
                    <a:pt x="8887" y="5301"/>
                  </a:cubicBezTo>
                  <a:cubicBezTo>
                    <a:pt x="8917" y="5297"/>
                    <a:pt x="8945" y="5295"/>
                    <a:pt x="8972" y="5295"/>
                  </a:cubicBezTo>
                  <a:cubicBezTo>
                    <a:pt x="9394" y="5295"/>
                    <a:pt x="9503" y="5788"/>
                    <a:pt x="9753" y="7014"/>
                  </a:cubicBezTo>
                  <a:cubicBezTo>
                    <a:pt x="9985" y="8173"/>
                    <a:pt x="10177" y="10114"/>
                    <a:pt x="10628" y="10123"/>
                  </a:cubicBezTo>
                  <a:cubicBezTo>
                    <a:pt x="10763" y="10123"/>
                    <a:pt x="11270" y="9281"/>
                    <a:pt x="11601" y="8979"/>
                  </a:cubicBezTo>
                  <a:cubicBezTo>
                    <a:pt x="12066" y="8565"/>
                    <a:pt x="11466" y="4789"/>
                    <a:pt x="11466" y="4789"/>
                  </a:cubicBezTo>
                  <a:cubicBezTo>
                    <a:pt x="11466" y="4789"/>
                    <a:pt x="11931" y="3355"/>
                    <a:pt x="11023" y="2405"/>
                  </a:cubicBezTo>
                  <a:cubicBezTo>
                    <a:pt x="10115" y="1455"/>
                    <a:pt x="8365" y="1618"/>
                    <a:pt x="7080" y="1572"/>
                  </a:cubicBezTo>
                  <a:cubicBezTo>
                    <a:pt x="7067" y="1572"/>
                    <a:pt x="7053" y="1572"/>
                    <a:pt x="7039" y="1572"/>
                  </a:cubicBezTo>
                  <a:cubicBezTo>
                    <a:pt x="5477" y="1572"/>
                    <a:pt x="3932" y="1255"/>
                    <a:pt x="2495" y="641"/>
                  </a:cubicBezTo>
                  <a:cubicBezTo>
                    <a:pt x="1533" y="224"/>
                    <a:pt x="1040" y="0"/>
                    <a:pt x="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9"/>
            <p:cNvSpPr/>
            <p:nvPr/>
          </p:nvSpPr>
          <p:spPr>
            <a:xfrm>
              <a:off x="2678675" y="2537475"/>
              <a:ext cx="45900" cy="34275"/>
            </a:xfrm>
            <a:custGeom>
              <a:avLst/>
              <a:gdLst/>
              <a:ahLst/>
              <a:cxnLst/>
              <a:rect l="l" t="t" r="r" b="b"/>
              <a:pathLst>
                <a:path w="1836" h="1371" extrusionOk="0">
                  <a:moveTo>
                    <a:pt x="1032" y="0"/>
                  </a:moveTo>
                  <a:cubicBezTo>
                    <a:pt x="904" y="0"/>
                    <a:pt x="774" y="28"/>
                    <a:pt x="651" y="86"/>
                  </a:cubicBezTo>
                  <a:cubicBezTo>
                    <a:pt x="640" y="92"/>
                    <a:pt x="627" y="98"/>
                    <a:pt x="616" y="103"/>
                  </a:cubicBezTo>
                  <a:cubicBezTo>
                    <a:pt x="170" y="355"/>
                    <a:pt x="0" y="913"/>
                    <a:pt x="230" y="1370"/>
                  </a:cubicBezTo>
                  <a:lnTo>
                    <a:pt x="1835" y="509"/>
                  </a:lnTo>
                  <a:cubicBezTo>
                    <a:pt x="1684" y="188"/>
                    <a:pt x="1365"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9"/>
            <p:cNvSpPr/>
            <p:nvPr/>
          </p:nvSpPr>
          <p:spPr>
            <a:xfrm>
              <a:off x="2540675" y="2773975"/>
              <a:ext cx="109550" cy="67400"/>
            </a:xfrm>
            <a:custGeom>
              <a:avLst/>
              <a:gdLst/>
              <a:ahLst/>
              <a:cxnLst/>
              <a:rect l="l" t="t" r="r" b="b"/>
              <a:pathLst>
                <a:path w="4382" h="2696" extrusionOk="0">
                  <a:moveTo>
                    <a:pt x="4381" y="0"/>
                  </a:moveTo>
                  <a:lnTo>
                    <a:pt x="4381" y="0"/>
                  </a:lnTo>
                  <a:cubicBezTo>
                    <a:pt x="4120" y="488"/>
                    <a:pt x="3717" y="885"/>
                    <a:pt x="3227" y="1141"/>
                  </a:cubicBezTo>
                  <a:cubicBezTo>
                    <a:pt x="2398" y="1607"/>
                    <a:pt x="15" y="2072"/>
                    <a:pt x="15" y="2072"/>
                  </a:cubicBezTo>
                  <a:lnTo>
                    <a:pt x="0" y="2696"/>
                  </a:lnTo>
                  <a:cubicBezTo>
                    <a:pt x="0" y="2696"/>
                    <a:pt x="3115" y="2124"/>
                    <a:pt x="3725" y="1346"/>
                  </a:cubicBezTo>
                  <a:cubicBezTo>
                    <a:pt x="4030" y="945"/>
                    <a:pt x="4253" y="488"/>
                    <a:pt x="438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9"/>
            <p:cNvSpPr/>
            <p:nvPr/>
          </p:nvSpPr>
          <p:spPr>
            <a:xfrm>
              <a:off x="2555075" y="2659225"/>
              <a:ext cx="23525" cy="23300"/>
            </a:xfrm>
            <a:custGeom>
              <a:avLst/>
              <a:gdLst/>
              <a:ahLst/>
              <a:cxnLst/>
              <a:rect l="l" t="t" r="r" b="b"/>
              <a:pathLst>
                <a:path w="941" h="932" extrusionOk="0">
                  <a:moveTo>
                    <a:pt x="465" y="1"/>
                  </a:moveTo>
                  <a:cubicBezTo>
                    <a:pt x="463" y="1"/>
                    <a:pt x="461" y="1"/>
                    <a:pt x="459" y="1"/>
                  </a:cubicBezTo>
                  <a:cubicBezTo>
                    <a:pt x="205" y="4"/>
                    <a:pt x="2" y="211"/>
                    <a:pt x="0" y="465"/>
                  </a:cubicBezTo>
                  <a:cubicBezTo>
                    <a:pt x="0" y="476"/>
                    <a:pt x="2" y="488"/>
                    <a:pt x="2" y="499"/>
                  </a:cubicBezTo>
                  <a:cubicBezTo>
                    <a:pt x="19" y="744"/>
                    <a:pt x="223" y="932"/>
                    <a:pt x="465" y="932"/>
                  </a:cubicBezTo>
                  <a:cubicBezTo>
                    <a:pt x="474" y="932"/>
                    <a:pt x="482" y="932"/>
                    <a:pt x="491" y="931"/>
                  </a:cubicBezTo>
                  <a:cubicBezTo>
                    <a:pt x="744" y="919"/>
                    <a:pt x="940" y="705"/>
                    <a:pt x="931" y="451"/>
                  </a:cubicBezTo>
                  <a:cubicBezTo>
                    <a:pt x="923" y="199"/>
                    <a:pt x="716"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9"/>
            <p:cNvSpPr/>
            <p:nvPr/>
          </p:nvSpPr>
          <p:spPr>
            <a:xfrm>
              <a:off x="2567800" y="2618475"/>
              <a:ext cx="29250" cy="22275"/>
            </a:xfrm>
            <a:custGeom>
              <a:avLst/>
              <a:gdLst/>
              <a:ahLst/>
              <a:cxnLst/>
              <a:rect l="l" t="t" r="r" b="b"/>
              <a:pathLst>
                <a:path w="1170" h="891" extrusionOk="0">
                  <a:moveTo>
                    <a:pt x="509" y="0"/>
                  </a:moveTo>
                  <a:cubicBezTo>
                    <a:pt x="315" y="0"/>
                    <a:pt x="126" y="101"/>
                    <a:pt x="21" y="281"/>
                  </a:cubicBezTo>
                  <a:cubicBezTo>
                    <a:pt x="14" y="295"/>
                    <a:pt x="7" y="308"/>
                    <a:pt x="1" y="323"/>
                  </a:cubicBezTo>
                  <a:lnTo>
                    <a:pt x="1020" y="890"/>
                  </a:lnTo>
                  <a:cubicBezTo>
                    <a:pt x="1169" y="602"/>
                    <a:pt x="1070" y="245"/>
                    <a:pt x="791" y="76"/>
                  </a:cubicBezTo>
                  <a:cubicBezTo>
                    <a:pt x="702" y="25"/>
                    <a:pt x="605" y="0"/>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9"/>
            <p:cNvSpPr/>
            <p:nvPr/>
          </p:nvSpPr>
          <p:spPr>
            <a:xfrm>
              <a:off x="2518900" y="2754075"/>
              <a:ext cx="30050" cy="20150"/>
            </a:xfrm>
            <a:custGeom>
              <a:avLst/>
              <a:gdLst/>
              <a:ahLst/>
              <a:cxnLst/>
              <a:rect l="l" t="t" r="r" b="b"/>
              <a:pathLst>
                <a:path w="1202" h="806" extrusionOk="0">
                  <a:moveTo>
                    <a:pt x="1091" y="0"/>
                  </a:moveTo>
                  <a:lnTo>
                    <a:pt x="1" y="410"/>
                  </a:lnTo>
                  <a:cubicBezTo>
                    <a:pt x="78" y="651"/>
                    <a:pt x="301" y="806"/>
                    <a:pt x="541" y="806"/>
                  </a:cubicBezTo>
                  <a:cubicBezTo>
                    <a:pt x="599" y="806"/>
                    <a:pt x="657" y="797"/>
                    <a:pt x="715" y="778"/>
                  </a:cubicBezTo>
                  <a:cubicBezTo>
                    <a:pt x="724" y="776"/>
                    <a:pt x="732" y="772"/>
                    <a:pt x="741" y="769"/>
                  </a:cubicBezTo>
                  <a:cubicBezTo>
                    <a:pt x="1047" y="650"/>
                    <a:pt x="1202" y="309"/>
                    <a:pt x="109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9"/>
            <p:cNvSpPr/>
            <p:nvPr/>
          </p:nvSpPr>
          <p:spPr>
            <a:xfrm>
              <a:off x="2443925" y="2612500"/>
              <a:ext cx="28100" cy="24050"/>
            </a:xfrm>
            <a:custGeom>
              <a:avLst/>
              <a:gdLst/>
              <a:ahLst/>
              <a:cxnLst/>
              <a:rect l="l" t="t" r="r" b="b"/>
              <a:pathLst>
                <a:path w="1124" h="962" extrusionOk="0">
                  <a:moveTo>
                    <a:pt x="660" y="1"/>
                  </a:moveTo>
                  <a:cubicBezTo>
                    <a:pt x="550" y="1"/>
                    <a:pt x="439" y="33"/>
                    <a:pt x="341" y="100"/>
                  </a:cubicBezTo>
                  <a:cubicBezTo>
                    <a:pt x="331" y="106"/>
                    <a:pt x="322" y="113"/>
                    <a:pt x="314" y="119"/>
                  </a:cubicBezTo>
                  <a:cubicBezTo>
                    <a:pt x="54" y="322"/>
                    <a:pt x="1" y="695"/>
                    <a:pt x="193" y="962"/>
                  </a:cubicBezTo>
                  <a:lnTo>
                    <a:pt x="1124" y="245"/>
                  </a:lnTo>
                  <a:cubicBezTo>
                    <a:pt x="1015" y="86"/>
                    <a:pt x="839"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9"/>
            <p:cNvSpPr/>
            <p:nvPr/>
          </p:nvSpPr>
          <p:spPr>
            <a:xfrm>
              <a:off x="2455825" y="2655850"/>
              <a:ext cx="24250" cy="23400"/>
            </a:xfrm>
            <a:custGeom>
              <a:avLst/>
              <a:gdLst/>
              <a:ahLst/>
              <a:cxnLst/>
              <a:rect l="l" t="t" r="r" b="b"/>
              <a:pathLst>
                <a:path w="970" h="936" extrusionOk="0">
                  <a:moveTo>
                    <a:pt x="465" y="1"/>
                  </a:moveTo>
                  <a:cubicBezTo>
                    <a:pt x="209" y="1"/>
                    <a:pt x="0" y="209"/>
                    <a:pt x="0" y="465"/>
                  </a:cubicBezTo>
                  <a:cubicBezTo>
                    <a:pt x="0" y="475"/>
                    <a:pt x="0" y="484"/>
                    <a:pt x="1" y="495"/>
                  </a:cubicBezTo>
                  <a:cubicBezTo>
                    <a:pt x="12" y="678"/>
                    <a:pt x="129" y="839"/>
                    <a:pt x="300" y="904"/>
                  </a:cubicBezTo>
                  <a:cubicBezTo>
                    <a:pt x="354" y="925"/>
                    <a:pt x="411" y="935"/>
                    <a:pt x="466" y="935"/>
                  </a:cubicBezTo>
                  <a:cubicBezTo>
                    <a:pt x="588" y="935"/>
                    <a:pt x="708" y="887"/>
                    <a:pt x="797" y="798"/>
                  </a:cubicBezTo>
                  <a:cubicBezTo>
                    <a:pt x="927" y="669"/>
                    <a:pt x="969" y="474"/>
                    <a:pt x="904" y="302"/>
                  </a:cubicBezTo>
                  <a:cubicBezTo>
                    <a:pt x="839" y="130"/>
                    <a:pt x="679" y="12"/>
                    <a:pt x="495" y="2"/>
                  </a:cubicBezTo>
                  <a:cubicBezTo>
                    <a:pt x="486" y="2"/>
                    <a:pt x="477" y="1"/>
                    <a:pt x="467" y="1"/>
                  </a:cubicBezTo>
                  <a:cubicBezTo>
                    <a:pt x="466" y="1"/>
                    <a:pt x="46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9"/>
            <p:cNvSpPr/>
            <p:nvPr/>
          </p:nvSpPr>
          <p:spPr>
            <a:xfrm>
              <a:off x="2475300" y="2656900"/>
              <a:ext cx="41425" cy="71825"/>
            </a:xfrm>
            <a:custGeom>
              <a:avLst/>
              <a:gdLst/>
              <a:ahLst/>
              <a:cxnLst/>
              <a:rect l="l" t="t" r="r" b="b"/>
              <a:pathLst>
                <a:path w="1657" h="2873" extrusionOk="0">
                  <a:moveTo>
                    <a:pt x="1656" y="1"/>
                  </a:moveTo>
                  <a:lnTo>
                    <a:pt x="0" y="2361"/>
                  </a:lnTo>
                  <a:lnTo>
                    <a:pt x="1499" y="2873"/>
                  </a:lnTo>
                  <a:lnTo>
                    <a:pt x="1656"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9"/>
            <p:cNvSpPr/>
            <p:nvPr/>
          </p:nvSpPr>
          <p:spPr>
            <a:xfrm>
              <a:off x="2574875" y="4523500"/>
              <a:ext cx="221800" cy="203950"/>
            </a:xfrm>
            <a:custGeom>
              <a:avLst/>
              <a:gdLst/>
              <a:ahLst/>
              <a:cxnLst/>
              <a:rect l="l" t="t" r="r" b="b"/>
              <a:pathLst>
                <a:path w="8872" h="8158" extrusionOk="0">
                  <a:moveTo>
                    <a:pt x="8191" y="1"/>
                  </a:moveTo>
                  <a:cubicBezTo>
                    <a:pt x="8185" y="1"/>
                    <a:pt x="8178" y="2"/>
                    <a:pt x="8171" y="4"/>
                  </a:cubicBezTo>
                  <a:lnTo>
                    <a:pt x="8171" y="339"/>
                  </a:lnTo>
                  <a:cubicBezTo>
                    <a:pt x="7743" y="675"/>
                    <a:pt x="7214" y="857"/>
                    <a:pt x="6670" y="857"/>
                  </a:cubicBezTo>
                  <a:cubicBezTo>
                    <a:pt x="6660" y="857"/>
                    <a:pt x="6651" y="857"/>
                    <a:pt x="6641" y="856"/>
                  </a:cubicBezTo>
                  <a:cubicBezTo>
                    <a:pt x="6602" y="858"/>
                    <a:pt x="6559" y="859"/>
                    <a:pt x="6512" y="859"/>
                  </a:cubicBezTo>
                  <a:cubicBezTo>
                    <a:pt x="6005" y="859"/>
                    <a:pt x="5095" y="757"/>
                    <a:pt x="5100" y="442"/>
                  </a:cubicBezTo>
                  <a:lnTo>
                    <a:pt x="5100" y="4"/>
                  </a:lnTo>
                  <a:cubicBezTo>
                    <a:pt x="4807" y="134"/>
                    <a:pt x="4126" y="2728"/>
                    <a:pt x="2916" y="3830"/>
                  </a:cubicBezTo>
                  <a:cubicBezTo>
                    <a:pt x="1953" y="4711"/>
                    <a:pt x="635" y="5730"/>
                    <a:pt x="300" y="6708"/>
                  </a:cubicBezTo>
                  <a:cubicBezTo>
                    <a:pt x="0" y="7581"/>
                    <a:pt x="1700" y="8157"/>
                    <a:pt x="2706" y="8157"/>
                  </a:cubicBezTo>
                  <a:cubicBezTo>
                    <a:pt x="2826" y="8157"/>
                    <a:pt x="2937" y="8149"/>
                    <a:pt x="3033" y="8132"/>
                  </a:cubicBezTo>
                  <a:cubicBezTo>
                    <a:pt x="4080" y="7946"/>
                    <a:pt x="5896" y="7201"/>
                    <a:pt x="6352" y="6526"/>
                  </a:cubicBezTo>
                  <a:cubicBezTo>
                    <a:pt x="6808" y="5851"/>
                    <a:pt x="7016" y="4836"/>
                    <a:pt x="7390" y="4333"/>
                  </a:cubicBezTo>
                  <a:cubicBezTo>
                    <a:pt x="7762" y="3830"/>
                    <a:pt x="8614" y="3272"/>
                    <a:pt x="8810" y="2695"/>
                  </a:cubicBezTo>
                  <a:cubicBezTo>
                    <a:pt x="8872" y="2154"/>
                    <a:pt x="8813" y="1605"/>
                    <a:pt x="8638" y="1088"/>
                  </a:cubicBezTo>
                  <a:cubicBezTo>
                    <a:pt x="8498" y="570"/>
                    <a:pt x="8351" y="1"/>
                    <a:pt x="8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9"/>
            <p:cNvSpPr/>
            <p:nvPr/>
          </p:nvSpPr>
          <p:spPr>
            <a:xfrm>
              <a:off x="2250200" y="4409150"/>
              <a:ext cx="291900" cy="149650"/>
            </a:xfrm>
            <a:custGeom>
              <a:avLst/>
              <a:gdLst/>
              <a:ahLst/>
              <a:cxnLst/>
              <a:rect l="l" t="t" r="r" b="b"/>
              <a:pathLst>
                <a:path w="11676" h="5986" extrusionOk="0">
                  <a:moveTo>
                    <a:pt x="10512" y="0"/>
                  </a:moveTo>
                  <a:cubicBezTo>
                    <a:pt x="10506" y="0"/>
                    <a:pt x="10500" y="1"/>
                    <a:pt x="10494" y="2"/>
                  </a:cubicBezTo>
                  <a:lnTo>
                    <a:pt x="10494" y="273"/>
                  </a:lnTo>
                  <a:cubicBezTo>
                    <a:pt x="10255" y="635"/>
                    <a:pt x="9382" y="858"/>
                    <a:pt x="8579" y="858"/>
                  </a:cubicBezTo>
                  <a:cubicBezTo>
                    <a:pt x="8145" y="858"/>
                    <a:pt x="7732" y="793"/>
                    <a:pt x="7450" y="650"/>
                  </a:cubicBezTo>
                  <a:lnTo>
                    <a:pt x="7445" y="175"/>
                  </a:lnTo>
                  <a:cubicBezTo>
                    <a:pt x="7282" y="175"/>
                    <a:pt x="7157" y="407"/>
                    <a:pt x="6802" y="784"/>
                  </a:cubicBezTo>
                  <a:cubicBezTo>
                    <a:pt x="6279" y="1313"/>
                    <a:pt x="5672" y="1750"/>
                    <a:pt x="5006" y="2078"/>
                  </a:cubicBezTo>
                  <a:cubicBezTo>
                    <a:pt x="3860" y="2651"/>
                    <a:pt x="1634" y="3531"/>
                    <a:pt x="629" y="3987"/>
                  </a:cubicBezTo>
                  <a:cubicBezTo>
                    <a:pt x="1" y="4271"/>
                    <a:pt x="29" y="5030"/>
                    <a:pt x="681" y="5463"/>
                  </a:cubicBezTo>
                  <a:cubicBezTo>
                    <a:pt x="1114" y="5751"/>
                    <a:pt x="1953" y="5985"/>
                    <a:pt x="3021" y="5985"/>
                  </a:cubicBezTo>
                  <a:cubicBezTo>
                    <a:pt x="3559" y="5985"/>
                    <a:pt x="4155" y="5926"/>
                    <a:pt x="4786" y="5784"/>
                  </a:cubicBezTo>
                  <a:cubicBezTo>
                    <a:pt x="5784" y="5562"/>
                    <a:pt x="7081" y="4655"/>
                    <a:pt x="7932" y="4655"/>
                  </a:cubicBezTo>
                  <a:cubicBezTo>
                    <a:pt x="7954" y="4655"/>
                    <a:pt x="7977" y="4656"/>
                    <a:pt x="7999" y="4657"/>
                  </a:cubicBezTo>
                  <a:cubicBezTo>
                    <a:pt x="8202" y="4670"/>
                    <a:pt x="8448" y="4678"/>
                    <a:pt x="8713" y="4678"/>
                  </a:cubicBezTo>
                  <a:cubicBezTo>
                    <a:pt x="9551" y="4678"/>
                    <a:pt x="10578" y="4592"/>
                    <a:pt x="11052" y="4267"/>
                  </a:cubicBezTo>
                  <a:cubicBezTo>
                    <a:pt x="11676" y="3839"/>
                    <a:pt x="11424" y="2916"/>
                    <a:pt x="11248" y="2125"/>
                  </a:cubicBezTo>
                  <a:cubicBezTo>
                    <a:pt x="11075" y="1350"/>
                    <a:pt x="10795" y="0"/>
                    <a:pt x="10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9"/>
            <p:cNvSpPr/>
            <p:nvPr/>
          </p:nvSpPr>
          <p:spPr>
            <a:xfrm>
              <a:off x="2658575" y="2998000"/>
              <a:ext cx="260500" cy="718350"/>
            </a:xfrm>
            <a:custGeom>
              <a:avLst/>
              <a:gdLst/>
              <a:ahLst/>
              <a:cxnLst/>
              <a:rect l="l" t="t" r="r" b="b"/>
              <a:pathLst>
                <a:path w="10420" h="28734" extrusionOk="0">
                  <a:moveTo>
                    <a:pt x="7556" y="1"/>
                  </a:moveTo>
                  <a:lnTo>
                    <a:pt x="3985" y="4191"/>
                  </a:lnTo>
                  <a:lnTo>
                    <a:pt x="6183" y="13189"/>
                  </a:lnTo>
                  <a:cubicBezTo>
                    <a:pt x="5772" y="15705"/>
                    <a:pt x="5173" y="18187"/>
                    <a:pt x="4391" y="20614"/>
                  </a:cubicBezTo>
                  <a:cubicBezTo>
                    <a:pt x="4246" y="20990"/>
                    <a:pt x="3970" y="21301"/>
                    <a:pt x="3613" y="21489"/>
                  </a:cubicBezTo>
                  <a:cubicBezTo>
                    <a:pt x="2682" y="21996"/>
                    <a:pt x="2258" y="22554"/>
                    <a:pt x="1523" y="23229"/>
                  </a:cubicBezTo>
                  <a:cubicBezTo>
                    <a:pt x="946" y="23755"/>
                    <a:pt x="480" y="23862"/>
                    <a:pt x="536" y="24049"/>
                  </a:cubicBezTo>
                  <a:cubicBezTo>
                    <a:pt x="687" y="24371"/>
                    <a:pt x="1008" y="24565"/>
                    <a:pt x="1347" y="24565"/>
                  </a:cubicBezTo>
                  <a:cubicBezTo>
                    <a:pt x="1446" y="24565"/>
                    <a:pt x="1546" y="24548"/>
                    <a:pt x="1644" y="24514"/>
                  </a:cubicBezTo>
                  <a:cubicBezTo>
                    <a:pt x="2113" y="24362"/>
                    <a:pt x="2564" y="24155"/>
                    <a:pt x="2985" y="23899"/>
                  </a:cubicBezTo>
                  <a:lnTo>
                    <a:pt x="2985" y="23899"/>
                  </a:lnTo>
                  <a:cubicBezTo>
                    <a:pt x="2613" y="24703"/>
                    <a:pt x="2115" y="25442"/>
                    <a:pt x="1508" y="26088"/>
                  </a:cubicBezTo>
                  <a:cubicBezTo>
                    <a:pt x="113" y="27567"/>
                    <a:pt x="0" y="28527"/>
                    <a:pt x="2579" y="28722"/>
                  </a:cubicBezTo>
                  <a:cubicBezTo>
                    <a:pt x="2673" y="28729"/>
                    <a:pt x="2767" y="28733"/>
                    <a:pt x="2859" y="28733"/>
                  </a:cubicBezTo>
                  <a:cubicBezTo>
                    <a:pt x="4357" y="28733"/>
                    <a:pt x="5639" y="27733"/>
                    <a:pt x="7011" y="24454"/>
                  </a:cubicBezTo>
                  <a:cubicBezTo>
                    <a:pt x="7435" y="23453"/>
                    <a:pt x="7942" y="21992"/>
                    <a:pt x="8356" y="20674"/>
                  </a:cubicBezTo>
                  <a:cubicBezTo>
                    <a:pt x="9296" y="17546"/>
                    <a:pt x="9790" y="15046"/>
                    <a:pt x="10228" y="12924"/>
                  </a:cubicBezTo>
                  <a:cubicBezTo>
                    <a:pt x="10419" y="11992"/>
                    <a:pt x="8365" y="2887"/>
                    <a:pt x="755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9"/>
            <p:cNvSpPr/>
            <p:nvPr/>
          </p:nvSpPr>
          <p:spPr>
            <a:xfrm>
              <a:off x="2682875" y="2877225"/>
              <a:ext cx="208225" cy="324500"/>
            </a:xfrm>
            <a:custGeom>
              <a:avLst/>
              <a:gdLst/>
              <a:ahLst/>
              <a:cxnLst/>
              <a:rect l="l" t="t" r="r" b="b"/>
              <a:pathLst>
                <a:path w="8329" h="12980" extrusionOk="0">
                  <a:moveTo>
                    <a:pt x="1" y="0"/>
                  </a:moveTo>
                  <a:lnTo>
                    <a:pt x="3636" y="12895"/>
                  </a:lnTo>
                  <a:cubicBezTo>
                    <a:pt x="3826" y="12953"/>
                    <a:pt x="4048" y="12979"/>
                    <a:pt x="4291" y="12979"/>
                  </a:cubicBezTo>
                  <a:cubicBezTo>
                    <a:pt x="5682" y="12979"/>
                    <a:pt x="7746" y="12109"/>
                    <a:pt x="8329" y="11316"/>
                  </a:cubicBezTo>
                  <a:cubicBezTo>
                    <a:pt x="8329" y="11316"/>
                    <a:pt x="7747" y="8760"/>
                    <a:pt x="6583" y="4832"/>
                  </a:cubicBezTo>
                  <a:cubicBezTo>
                    <a:pt x="5419" y="902"/>
                    <a:pt x="1817" y="59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9"/>
            <p:cNvSpPr/>
            <p:nvPr/>
          </p:nvSpPr>
          <p:spPr>
            <a:xfrm>
              <a:off x="2742600" y="3089250"/>
              <a:ext cx="31225" cy="155275"/>
            </a:xfrm>
            <a:custGeom>
              <a:avLst/>
              <a:gdLst/>
              <a:ahLst/>
              <a:cxnLst/>
              <a:rect l="l" t="t" r="r" b="b"/>
              <a:pathLst>
                <a:path w="1249" h="6211" extrusionOk="0">
                  <a:moveTo>
                    <a:pt x="1" y="1"/>
                  </a:moveTo>
                  <a:lnTo>
                    <a:pt x="1248" y="6210"/>
                  </a:lnTo>
                  <a:lnTo>
                    <a:pt x="1248" y="4414"/>
                  </a:lnTo>
                  <a:lnTo>
                    <a:pt x="1" y="1"/>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9"/>
            <p:cNvSpPr/>
            <p:nvPr/>
          </p:nvSpPr>
          <p:spPr>
            <a:xfrm>
              <a:off x="2477125" y="3538575"/>
              <a:ext cx="106525" cy="269675"/>
            </a:xfrm>
            <a:custGeom>
              <a:avLst/>
              <a:gdLst/>
              <a:ahLst/>
              <a:cxnLst/>
              <a:rect l="l" t="t" r="r" b="b"/>
              <a:pathLst>
                <a:path w="4261" h="10787" extrusionOk="0">
                  <a:moveTo>
                    <a:pt x="1" y="1"/>
                  </a:moveTo>
                  <a:cubicBezTo>
                    <a:pt x="1" y="1"/>
                    <a:pt x="825" y="1537"/>
                    <a:pt x="3260" y="2966"/>
                  </a:cubicBezTo>
                  <a:lnTo>
                    <a:pt x="2328" y="10786"/>
                  </a:lnTo>
                  <a:lnTo>
                    <a:pt x="4261" y="2440"/>
                  </a:lnTo>
                  <a:cubicBezTo>
                    <a:pt x="2680" y="1947"/>
                    <a:pt x="1226" y="1115"/>
                    <a:pt x="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8" name="Google Shape;2838;p89">
            <a:hlinkClick r:id="rId4" action="ppaction://hlinksldjump"/>
          </p:cNvPr>
          <p:cNvSpPr/>
          <p:nvPr/>
        </p:nvSpPr>
        <p:spPr>
          <a:xfrm>
            <a:off x="8306125" y="4525300"/>
            <a:ext cx="428700" cy="295200"/>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85"/>
                                        </p:tgtEl>
                                        <p:attrNameLst>
                                          <p:attrName>style.visibility</p:attrName>
                                        </p:attrNameLst>
                                      </p:cBhvr>
                                      <p:to>
                                        <p:strVal val="visible"/>
                                      </p:to>
                                    </p:set>
                                    <p:animEffect transition="in" filter="fade">
                                      <p:cBhvr>
                                        <p:cTn id="7" dur="1000"/>
                                        <p:tgtEl>
                                          <p:spTgt spid="26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18"/>
        <p:cNvGrpSpPr/>
        <p:nvPr/>
      </p:nvGrpSpPr>
      <p:grpSpPr>
        <a:xfrm>
          <a:off x="0" y="0"/>
          <a:ext cx="0" cy="0"/>
          <a:chOff x="0" y="0"/>
          <a:chExt cx="0" cy="0"/>
        </a:xfrm>
      </p:grpSpPr>
      <p:sp>
        <p:nvSpPr>
          <p:cNvPr id="1219" name="Google Shape;1219;p72"/>
          <p:cNvSpPr txBox="1">
            <a:spLocks noGrp="1"/>
          </p:cNvSpPr>
          <p:nvPr>
            <p:ph type="ctrTitle"/>
          </p:nvPr>
        </p:nvSpPr>
        <p:spPr>
          <a:xfrm>
            <a:off x="465350" y="1054475"/>
            <a:ext cx="7894500" cy="393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900"/>
              <a:t>ABRE LA PRESENTACIÓN EN POWER POINT</a:t>
            </a:r>
            <a:endParaRPr sz="2900"/>
          </a:p>
          <a:p>
            <a:pPr marL="0" lvl="0" indent="0" algn="l" rtl="0">
              <a:spcBef>
                <a:spcPts val="0"/>
              </a:spcBef>
              <a:spcAft>
                <a:spcPts val="0"/>
              </a:spcAft>
              <a:buNone/>
            </a:pPr>
            <a:r>
              <a:rPr lang="en" sz="2900"/>
              <a:t> </a:t>
            </a:r>
            <a:endParaRPr sz="2900"/>
          </a:p>
          <a:p>
            <a:pPr marL="0" lvl="0" indent="0" algn="l" rtl="0">
              <a:spcBef>
                <a:spcPts val="0"/>
              </a:spcBef>
              <a:spcAft>
                <a:spcPts val="0"/>
              </a:spcAft>
              <a:buNone/>
            </a:pPr>
            <a:r>
              <a:rPr lang="en" sz="3200"/>
              <a:t>-Da click en las animaciones para responder a las preguntas. </a:t>
            </a:r>
            <a:endParaRPr sz="3200"/>
          </a:p>
          <a:p>
            <a:pPr marL="0" lvl="0" indent="0" algn="l" rtl="0">
              <a:spcBef>
                <a:spcPts val="0"/>
              </a:spcBef>
              <a:spcAft>
                <a:spcPts val="0"/>
              </a:spcAft>
              <a:buNone/>
            </a:pPr>
            <a:endParaRPr sz="3200"/>
          </a:p>
          <a:p>
            <a:pPr marL="0" lvl="0" indent="0" algn="l" rtl="0">
              <a:spcBef>
                <a:spcPts val="0"/>
              </a:spcBef>
              <a:spcAft>
                <a:spcPts val="0"/>
              </a:spcAft>
              <a:buNone/>
            </a:pPr>
            <a:r>
              <a:rPr lang="en" sz="3200"/>
              <a:t>-Al final edita la presentación contestando y dibujando.  </a:t>
            </a:r>
            <a:endParaRPr sz="3200"/>
          </a:p>
          <a:p>
            <a:pPr marL="0" lvl="0" indent="0" algn="l" rtl="0">
              <a:spcBef>
                <a:spcPts val="0"/>
              </a:spcBef>
              <a:spcAft>
                <a:spcPts val="0"/>
              </a:spcAft>
              <a:buNone/>
            </a:pPr>
            <a:endParaRPr sz="3200"/>
          </a:p>
          <a:p>
            <a:pPr marL="0" lvl="0" indent="0" algn="l" rtl="0">
              <a:spcBef>
                <a:spcPts val="0"/>
              </a:spcBef>
              <a:spcAft>
                <a:spcPts val="0"/>
              </a:spcAft>
              <a:buNone/>
            </a:pPr>
            <a:r>
              <a:rPr lang="en" sz="3200"/>
              <a:t>-Bájala como PDF y compartela en Escuela en red </a:t>
            </a:r>
            <a:endParaRPr sz="3200"/>
          </a:p>
        </p:txBody>
      </p:sp>
      <p:sp>
        <p:nvSpPr>
          <p:cNvPr id="1220" name="Google Shape;1220;p72"/>
          <p:cNvSpPr txBox="1"/>
          <p:nvPr/>
        </p:nvSpPr>
        <p:spPr>
          <a:xfrm>
            <a:off x="745450" y="596075"/>
            <a:ext cx="5143500" cy="458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latin typeface="DM Sans"/>
                <a:ea typeface="DM Sans"/>
                <a:cs typeface="DM Sans"/>
                <a:sym typeface="DM Sans"/>
              </a:rPr>
              <a:t>(solo así funcionará la presentación)</a:t>
            </a:r>
            <a:endParaRPr sz="1500">
              <a:latin typeface="DM Sans"/>
              <a:ea typeface="DM Sans"/>
              <a:cs typeface="DM Sans"/>
              <a:sym typeface="DM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Shape 2842"/>
        <p:cNvGrpSpPr/>
        <p:nvPr/>
      </p:nvGrpSpPr>
      <p:grpSpPr>
        <a:xfrm>
          <a:off x="0" y="0"/>
          <a:ext cx="0" cy="0"/>
          <a:chOff x="0" y="0"/>
          <a:chExt cx="0" cy="0"/>
        </a:xfrm>
      </p:grpSpPr>
      <p:sp>
        <p:nvSpPr>
          <p:cNvPr id="2843" name="Google Shape;2843;p90"/>
          <p:cNvSpPr txBox="1">
            <a:spLocks noGrp="1"/>
          </p:cNvSpPr>
          <p:nvPr>
            <p:ph type="title"/>
          </p:nvPr>
        </p:nvSpPr>
        <p:spPr>
          <a:xfrm>
            <a:off x="3170400" y="888717"/>
            <a:ext cx="2803200" cy="63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2844" name="Google Shape;2844;p90"/>
          <p:cNvSpPr txBox="1">
            <a:spLocks noGrp="1"/>
          </p:cNvSpPr>
          <p:nvPr>
            <p:ph type="subTitle" idx="1"/>
          </p:nvPr>
        </p:nvSpPr>
        <p:spPr>
          <a:xfrm>
            <a:off x="2865450" y="1557500"/>
            <a:ext cx="3413100" cy="110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 youremail@freepik.com </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2845" name="Google Shape;2845;p90"/>
          <p:cNvSpPr txBox="1"/>
          <p:nvPr/>
        </p:nvSpPr>
        <p:spPr>
          <a:xfrm>
            <a:off x="2879400" y="3903375"/>
            <a:ext cx="3385200" cy="352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Paytone One"/>
                <a:ea typeface="Paytone One"/>
                <a:cs typeface="Paytone One"/>
                <a:sym typeface="Paytone One"/>
              </a:rPr>
              <a:t>Please keep this slide for attribution</a:t>
            </a:r>
            <a:endParaRPr sz="1200">
              <a:solidFill>
                <a:schemeClr val="dk1"/>
              </a:solidFill>
              <a:latin typeface="Paytone One"/>
              <a:ea typeface="Paytone One"/>
              <a:cs typeface="Paytone One"/>
              <a:sym typeface="Paytone One"/>
            </a:endParaRPr>
          </a:p>
        </p:txBody>
      </p:sp>
      <p:grpSp>
        <p:nvGrpSpPr>
          <p:cNvPr id="2846" name="Google Shape;2846;p90"/>
          <p:cNvGrpSpPr/>
          <p:nvPr/>
        </p:nvGrpSpPr>
        <p:grpSpPr>
          <a:xfrm>
            <a:off x="3987496" y="2804190"/>
            <a:ext cx="324512" cy="304179"/>
            <a:chOff x="4006617" y="2804190"/>
            <a:chExt cx="324512" cy="304179"/>
          </a:xfrm>
        </p:grpSpPr>
        <p:sp>
          <p:nvSpPr>
            <p:cNvPr id="2847" name="Google Shape;2847;p90"/>
            <p:cNvSpPr/>
            <p:nvPr/>
          </p:nvSpPr>
          <p:spPr>
            <a:xfrm>
              <a:off x="4006617" y="2804190"/>
              <a:ext cx="324512" cy="304179"/>
            </a:xfrm>
            <a:custGeom>
              <a:avLst/>
              <a:gdLst/>
              <a:ahLst/>
              <a:cxnLst/>
              <a:rect l="l" t="t" r="r" b="b"/>
              <a:pathLst>
                <a:path w="43779" h="41036" extrusionOk="0">
                  <a:moveTo>
                    <a:pt x="23705" y="1"/>
                  </a:moveTo>
                  <a:cubicBezTo>
                    <a:pt x="21073" y="1"/>
                    <a:pt x="18383" y="649"/>
                    <a:pt x="15663" y="1907"/>
                  </a:cubicBezTo>
                  <a:cubicBezTo>
                    <a:pt x="9437" y="4779"/>
                    <a:pt x="4356" y="10118"/>
                    <a:pt x="1936" y="16554"/>
                  </a:cubicBezTo>
                  <a:cubicBezTo>
                    <a:pt x="452" y="20522"/>
                    <a:pt x="1" y="25151"/>
                    <a:pt x="2049" y="28861"/>
                  </a:cubicBezTo>
                  <a:cubicBezTo>
                    <a:pt x="2936" y="30474"/>
                    <a:pt x="4243" y="31797"/>
                    <a:pt x="5630" y="33007"/>
                  </a:cubicBezTo>
                  <a:cubicBezTo>
                    <a:pt x="11074" y="37699"/>
                    <a:pt x="18532" y="41035"/>
                    <a:pt x="25741" y="41035"/>
                  </a:cubicBezTo>
                  <a:cubicBezTo>
                    <a:pt x="29982" y="41035"/>
                    <a:pt x="34137" y="39881"/>
                    <a:pt x="37746" y="37168"/>
                  </a:cubicBezTo>
                  <a:cubicBezTo>
                    <a:pt x="43149" y="33104"/>
                    <a:pt x="43778" y="24667"/>
                    <a:pt x="42730" y="18360"/>
                  </a:cubicBezTo>
                  <a:cubicBezTo>
                    <a:pt x="41827" y="12924"/>
                    <a:pt x="39052" y="7779"/>
                    <a:pt x="34794" y="4279"/>
                  </a:cubicBezTo>
                  <a:cubicBezTo>
                    <a:pt x="31279" y="1386"/>
                    <a:pt x="27553" y="1"/>
                    <a:pt x="23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8" name="Google Shape;2848;p90"/>
            <p:cNvGrpSpPr/>
            <p:nvPr/>
          </p:nvGrpSpPr>
          <p:grpSpPr>
            <a:xfrm>
              <a:off x="4069698" y="2846439"/>
              <a:ext cx="223668" cy="219971"/>
              <a:chOff x="2866317" y="3817357"/>
              <a:chExt cx="362920" cy="356865"/>
            </a:xfrm>
          </p:grpSpPr>
          <p:sp>
            <p:nvSpPr>
              <p:cNvPr id="2849" name="Google Shape;2849;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3F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2" name="Google Shape;2852;p90"/>
          <p:cNvGrpSpPr/>
          <p:nvPr/>
        </p:nvGrpSpPr>
        <p:grpSpPr>
          <a:xfrm>
            <a:off x="4798110" y="2804077"/>
            <a:ext cx="324487" cy="304156"/>
            <a:chOff x="6200899" y="2786078"/>
            <a:chExt cx="432246" cy="405164"/>
          </a:xfrm>
        </p:grpSpPr>
        <p:sp>
          <p:nvSpPr>
            <p:cNvPr id="2853" name="Google Shape;2853;p90"/>
            <p:cNvSpPr/>
            <p:nvPr/>
          </p:nvSpPr>
          <p:spPr>
            <a:xfrm>
              <a:off x="6200899" y="2786078"/>
              <a:ext cx="432246" cy="405164"/>
            </a:xfrm>
            <a:custGeom>
              <a:avLst/>
              <a:gdLst/>
              <a:ahLst/>
              <a:cxnLst/>
              <a:rect l="l" t="t" r="r" b="b"/>
              <a:pathLst>
                <a:path w="43779" h="41036" extrusionOk="0">
                  <a:moveTo>
                    <a:pt x="23705" y="1"/>
                  </a:moveTo>
                  <a:cubicBezTo>
                    <a:pt x="21073" y="1"/>
                    <a:pt x="18383" y="649"/>
                    <a:pt x="15663" y="1907"/>
                  </a:cubicBezTo>
                  <a:cubicBezTo>
                    <a:pt x="9437" y="4779"/>
                    <a:pt x="4356" y="10118"/>
                    <a:pt x="1936" y="16554"/>
                  </a:cubicBezTo>
                  <a:cubicBezTo>
                    <a:pt x="452" y="20522"/>
                    <a:pt x="1" y="25151"/>
                    <a:pt x="2049" y="28861"/>
                  </a:cubicBezTo>
                  <a:cubicBezTo>
                    <a:pt x="2936" y="30474"/>
                    <a:pt x="4243" y="31797"/>
                    <a:pt x="5630" y="33007"/>
                  </a:cubicBezTo>
                  <a:cubicBezTo>
                    <a:pt x="11074" y="37699"/>
                    <a:pt x="18532" y="41035"/>
                    <a:pt x="25741" y="41035"/>
                  </a:cubicBezTo>
                  <a:cubicBezTo>
                    <a:pt x="29982" y="41035"/>
                    <a:pt x="34137" y="39881"/>
                    <a:pt x="37746" y="37168"/>
                  </a:cubicBezTo>
                  <a:cubicBezTo>
                    <a:pt x="43149" y="33104"/>
                    <a:pt x="43778" y="24667"/>
                    <a:pt x="42730" y="18360"/>
                  </a:cubicBezTo>
                  <a:cubicBezTo>
                    <a:pt x="41827" y="12924"/>
                    <a:pt x="39052" y="7779"/>
                    <a:pt x="34794" y="4279"/>
                  </a:cubicBezTo>
                  <a:cubicBezTo>
                    <a:pt x="31279" y="1386"/>
                    <a:pt x="27553" y="1"/>
                    <a:pt x="23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4" name="Google Shape;2854;p90"/>
            <p:cNvGrpSpPr/>
            <p:nvPr/>
          </p:nvGrpSpPr>
          <p:grpSpPr>
            <a:xfrm>
              <a:off x="6277381" y="2851017"/>
              <a:ext cx="298281" cy="292785"/>
              <a:chOff x="3763184" y="3817357"/>
              <a:chExt cx="363314" cy="356576"/>
            </a:xfrm>
          </p:grpSpPr>
          <p:sp>
            <p:nvSpPr>
              <p:cNvPr id="2855" name="Google Shape;2855;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3F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3F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3F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0" name="Google Shape;2860;p90"/>
          <p:cNvGrpSpPr/>
          <p:nvPr/>
        </p:nvGrpSpPr>
        <p:grpSpPr>
          <a:xfrm>
            <a:off x="4342404" y="2733946"/>
            <a:ext cx="444431" cy="444431"/>
            <a:chOff x="4342414" y="2733946"/>
            <a:chExt cx="444431" cy="444431"/>
          </a:xfrm>
        </p:grpSpPr>
        <p:sp>
          <p:nvSpPr>
            <p:cNvPr id="2861" name="Google Shape;2861;p90"/>
            <p:cNvSpPr/>
            <p:nvPr/>
          </p:nvSpPr>
          <p:spPr>
            <a:xfrm rot="8100000">
              <a:off x="4402418" y="2804113"/>
              <a:ext cx="324423" cy="304096"/>
            </a:xfrm>
            <a:custGeom>
              <a:avLst/>
              <a:gdLst/>
              <a:ahLst/>
              <a:cxnLst/>
              <a:rect l="l" t="t" r="r" b="b"/>
              <a:pathLst>
                <a:path w="43779" h="41036" extrusionOk="0">
                  <a:moveTo>
                    <a:pt x="23705" y="1"/>
                  </a:moveTo>
                  <a:cubicBezTo>
                    <a:pt x="21073" y="1"/>
                    <a:pt x="18383" y="649"/>
                    <a:pt x="15663" y="1907"/>
                  </a:cubicBezTo>
                  <a:cubicBezTo>
                    <a:pt x="9437" y="4779"/>
                    <a:pt x="4356" y="10118"/>
                    <a:pt x="1936" y="16554"/>
                  </a:cubicBezTo>
                  <a:cubicBezTo>
                    <a:pt x="452" y="20522"/>
                    <a:pt x="1" y="25151"/>
                    <a:pt x="2049" y="28861"/>
                  </a:cubicBezTo>
                  <a:cubicBezTo>
                    <a:pt x="2936" y="30474"/>
                    <a:pt x="4243" y="31797"/>
                    <a:pt x="5630" y="33007"/>
                  </a:cubicBezTo>
                  <a:cubicBezTo>
                    <a:pt x="11074" y="37699"/>
                    <a:pt x="18532" y="41035"/>
                    <a:pt x="25741" y="41035"/>
                  </a:cubicBezTo>
                  <a:cubicBezTo>
                    <a:pt x="29982" y="41035"/>
                    <a:pt x="34137" y="39881"/>
                    <a:pt x="37746" y="37168"/>
                  </a:cubicBezTo>
                  <a:cubicBezTo>
                    <a:pt x="43149" y="33104"/>
                    <a:pt x="43778" y="24667"/>
                    <a:pt x="42730" y="18360"/>
                  </a:cubicBezTo>
                  <a:cubicBezTo>
                    <a:pt x="41827" y="12924"/>
                    <a:pt x="39052" y="7779"/>
                    <a:pt x="34794" y="4279"/>
                  </a:cubicBezTo>
                  <a:cubicBezTo>
                    <a:pt x="31279" y="1386"/>
                    <a:pt x="27553" y="1"/>
                    <a:pt x="237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2" name="Google Shape;2862;p90"/>
            <p:cNvGrpSpPr/>
            <p:nvPr/>
          </p:nvGrpSpPr>
          <p:grpSpPr>
            <a:xfrm>
              <a:off x="4452762" y="2852869"/>
              <a:ext cx="223668" cy="219971"/>
              <a:chOff x="3314750" y="3817357"/>
              <a:chExt cx="362920" cy="356865"/>
            </a:xfrm>
          </p:grpSpPr>
          <p:sp>
            <p:nvSpPr>
              <p:cNvPr id="2863" name="Google Shape;2863;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0"/>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90"/>
            <p:cNvGrpSpPr/>
            <p:nvPr/>
          </p:nvGrpSpPr>
          <p:grpSpPr>
            <a:xfrm>
              <a:off x="4499848" y="2898776"/>
              <a:ext cx="129496" cy="129045"/>
              <a:chOff x="5719025" y="2912075"/>
              <a:chExt cx="172500" cy="171900"/>
            </a:xfrm>
          </p:grpSpPr>
          <p:sp>
            <p:nvSpPr>
              <p:cNvPr id="2867" name="Google Shape;2867;p90"/>
              <p:cNvSpPr/>
              <p:nvPr/>
            </p:nvSpPr>
            <p:spPr>
              <a:xfrm>
                <a:off x="5719025" y="2912075"/>
                <a:ext cx="172500" cy="171900"/>
              </a:xfrm>
              <a:prstGeom prst="roundRect">
                <a:avLst>
                  <a:gd name="adj" fmla="val 16667"/>
                </a:avLst>
              </a:prstGeom>
              <a:solidFill>
                <a:srgbClr val="3F3C3B"/>
              </a:solidFill>
              <a:ln w="9525" cap="flat" cmpd="sng">
                <a:solidFill>
                  <a:srgbClr val="3F3C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8" name="Google Shape;2868;p90"/>
              <p:cNvGrpSpPr/>
              <p:nvPr/>
            </p:nvGrpSpPr>
            <p:grpSpPr>
              <a:xfrm>
                <a:off x="5738049" y="2927347"/>
                <a:ext cx="129566" cy="119271"/>
                <a:chOff x="3412768" y="3910447"/>
                <a:chExt cx="157814" cy="145257"/>
              </a:xfrm>
            </p:grpSpPr>
            <p:sp>
              <p:nvSpPr>
                <p:cNvPr id="2869" name="Google Shape;2869;p90"/>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0"/>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Shape 2874"/>
        <p:cNvGrpSpPr/>
        <p:nvPr/>
      </p:nvGrpSpPr>
      <p:grpSpPr>
        <a:xfrm>
          <a:off x="0" y="0"/>
          <a:ext cx="0" cy="0"/>
          <a:chOff x="0" y="0"/>
          <a:chExt cx="0" cy="0"/>
        </a:xfrm>
      </p:grpSpPr>
      <p:sp>
        <p:nvSpPr>
          <p:cNvPr id="2875" name="Google Shape;2875;p91"/>
          <p:cNvSpPr txBox="1">
            <a:spLocks noGrp="1"/>
          </p:cNvSpPr>
          <p:nvPr>
            <p:ph type="title"/>
          </p:nvPr>
        </p:nvSpPr>
        <p:spPr>
          <a:xfrm>
            <a:off x="889500" y="463375"/>
            <a:ext cx="48747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2876" name="Google Shape;2876;p91"/>
          <p:cNvGrpSpPr/>
          <p:nvPr/>
        </p:nvGrpSpPr>
        <p:grpSpPr>
          <a:xfrm>
            <a:off x="1353157" y="1835015"/>
            <a:ext cx="1095266" cy="1243956"/>
            <a:chOff x="2326100" y="367900"/>
            <a:chExt cx="975825" cy="1108300"/>
          </a:xfrm>
        </p:grpSpPr>
        <p:sp>
          <p:nvSpPr>
            <p:cNvPr id="2877" name="Google Shape;2877;p91"/>
            <p:cNvSpPr/>
            <p:nvPr/>
          </p:nvSpPr>
          <p:spPr>
            <a:xfrm>
              <a:off x="2833700" y="609875"/>
              <a:ext cx="323100" cy="638200"/>
            </a:xfrm>
            <a:custGeom>
              <a:avLst/>
              <a:gdLst/>
              <a:ahLst/>
              <a:cxnLst/>
              <a:rect l="l" t="t" r="r" b="b"/>
              <a:pathLst>
                <a:path w="12924" h="25528" extrusionOk="0">
                  <a:moveTo>
                    <a:pt x="7962" y="0"/>
                  </a:moveTo>
                  <a:cubicBezTo>
                    <a:pt x="7850" y="0"/>
                    <a:pt x="7738" y="25"/>
                    <a:pt x="7654" y="73"/>
                  </a:cubicBezTo>
                  <a:lnTo>
                    <a:pt x="2947" y="2791"/>
                  </a:lnTo>
                  <a:cubicBezTo>
                    <a:pt x="2778" y="2889"/>
                    <a:pt x="2628" y="3126"/>
                    <a:pt x="2609" y="3321"/>
                  </a:cubicBezTo>
                  <a:cubicBezTo>
                    <a:pt x="2290" y="6723"/>
                    <a:pt x="1350" y="10040"/>
                    <a:pt x="79" y="12983"/>
                  </a:cubicBezTo>
                  <a:cubicBezTo>
                    <a:pt x="1" y="13162"/>
                    <a:pt x="4" y="13451"/>
                    <a:pt x="89" y="13628"/>
                  </a:cubicBezTo>
                  <a:lnTo>
                    <a:pt x="5126" y="24197"/>
                  </a:lnTo>
                  <a:lnTo>
                    <a:pt x="7432" y="25527"/>
                  </a:lnTo>
                  <a:lnTo>
                    <a:pt x="7432" y="25124"/>
                  </a:lnTo>
                  <a:lnTo>
                    <a:pt x="7780" y="25326"/>
                  </a:lnTo>
                  <a:lnTo>
                    <a:pt x="12866" y="8783"/>
                  </a:lnTo>
                  <a:cubicBezTo>
                    <a:pt x="12924" y="8596"/>
                    <a:pt x="12863" y="8327"/>
                    <a:pt x="12738" y="8176"/>
                  </a:cubicBezTo>
                  <a:cubicBezTo>
                    <a:pt x="11517" y="6709"/>
                    <a:pt x="10616" y="4525"/>
                    <a:pt x="10300" y="1581"/>
                  </a:cubicBezTo>
                  <a:cubicBezTo>
                    <a:pt x="10280" y="1385"/>
                    <a:pt x="10127" y="1148"/>
                    <a:pt x="9958" y="1050"/>
                  </a:cubicBezTo>
                  <a:lnTo>
                    <a:pt x="8268" y="73"/>
                  </a:lnTo>
                  <a:cubicBezTo>
                    <a:pt x="8183" y="25"/>
                    <a:pt x="8072" y="0"/>
                    <a:pt x="79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1"/>
            <p:cNvSpPr/>
            <p:nvPr/>
          </p:nvSpPr>
          <p:spPr>
            <a:xfrm>
              <a:off x="2833700" y="609875"/>
              <a:ext cx="323100" cy="638200"/>
            </a:xfrm>
            <a:custGeom>
              <a:avLst/>
              <a:gdLst/>
              <a:ahLst/>
              <a:cxnLst/>
              <a:rect l="l" t="t" r="r" b="b"/>
              <a:pathLst>
                <a:path w="12924" h="25528" extrusionOk="0">
                  <a:moveTo>
                    <a:pt x="7962" y="0"/>
                  </a:moveTo>
                  <a:cubicBezTo>
                    <a:pt x="7850" y="0"/>
                    <a:pt x="7738" y="25"/>
                    <a:pt x="7654" y="73"/>
                  </a:cubicBezTo>
                  <a:lnTo>
                    <a:pt x="2947" y="2791"/>
                  </a:lnTo>
                  <a:cubicBezTo>
                    <a:pt x="2778" y="2889"/>
                    <a:pt x="2628" y="3126"/>
                    <a:pt x="2609" y="3321"/>
                  </a:cubicBezTo>
                  <a:cubicBezTo>
                    <a:pt x="2290" y="6723"/>
                    <a:pt x="1350" y="10040"/>
                    <a:pt x="79" y="12983"/>
                  </a:cubicBezTo>
                  <a:cubicBezTo>
                    <a:pt x="1" y="13162"/>
                    <a:pt x="4" y="13451"/>
                    <a:pt x="89" y="13628"/>
                  </a:cubicBezTo>
                  <a:lnTo>
                    <a:pt x="5126" y="24197"/>
                  </a:lnTo>
                  <a:lnTo>
                    <a:pt x="7432" y="25527"/>
                  </a:lnTo>
                  <a:lnTo>
                    <a:pt x="7432" y="25124"/>
                  </a:lnTo>
                  <a:lnTo>
                    <a:pt x="7780" y="25326"/>
                  </a:lnTo>
                  <a:lnTo>
                    <a:pt x="12866" y="8783"/>
                  </a:lnTo>
                  <a:cubicBezTo>
                    <a:pt x="12924" y="8596"/>
                    <a:pt x="12863" y="8327"/>
                    <a:pt x="12738" y="8176"/>
                  </a:cubicBezTo>
                  <a:cubicBezTo>
                    <a:pt x="11517" y="6709"/>
                    <a:pt x="10616" y="4525"/>
                    <a:pt x="10300" y="1581"/>
                  </a:cubicBezTo>
                  <a:cubicBezTo>
                    <a:pt x="10280" y="1385"/>
                    <a:pt x="10127" y="1148"/>
                    <a:pt x="9958" y="1050"/>
                  </a:cubicBezTo>
                  <a:lnTo>
                    <a:pt x="8268" y="73"/>
                  </a:lnTo>
                  <a:cubicBezTo>
                    <a:pt x="8183" y="25"/>
                    <a:pt x="8072" y="0"/>
                    <a:pt x="7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1"/>
            <p:cNvSpPr/>
            <p:nvPr/>
          </p:nvSpPr>
          <p:spPr>
            <a:xfrm>
              <a:off x="2891325" y="643925"/>
              <a:ext cx="265475" cy="604150"/>
            </a:xfrm>
            <a:custGeom>
              <a:avLst/>
              <a:gdLst/>
              <a:ahLst/>
              <a:cxnLst/>
              <a:rect l="l" t="t" r="r" b="b"/>
              <a:pathLst>
                <a:path w="10619" h="24166" extrusionOk="0">
                  <a:moveTo>
                    <a:pt x="7794" y="0"/>
                  </a:moveTo>
                  <a:cubicBezTo>
                    <a:pt x="7750" y="0"/>
                    <a:pt x="7703" y="14"/>
                    <a:pt x="7653" y="43"/>
                  </a:cubicBezTo>
                  <a:lnTo>
                    <a:pt x="2948" y="2760"/>
                  </a:lnTo>
                  <a:cubicBezTo>
                    <a:pt x="2779" y="2857"/>
                    <a:pt x="2629" y="3095"/>
                    <a:pt x="2610" y="3290"/>
                  </a:cubicBezTo>
                  <a:cubicBezTo>
                    <a:pt x="2290" y="6694"/>
                    <a:pt x="1350" y="10010"/>
                    <a:pt x="78" y="12953"/>
                  </a:cubicBezTo>
                  <a:cubicBezTo>
                    <a:pt x="0" y="13133"/>
                    <a:pt x="4" y="13421"/>
                    <a:pt x="88" y="13597"/>
                  </a:cubicBezTo>
                  <a:lnTo>
                    <a:pt x="5126" y="24165"/>
                  </a:lnTo>
                  <a:lnTo>
                    <a:pt x="5126" y="10345"/>
                  </a:lnTo>
                  <a:cubicBezTo>
                    <a:pt x="5049" y="10371"/>
                    <a:pt x="4975" y="10384"/>
                    <a:pt x="4906" y="10384"/>
                  </a:cubicBezTo>
                  <a:cubicBezTo>
                    <a:pt x="4554" y="10384"/>
                    <a:pt x="4308" y="10060"/>
                    <a:pt x="4308" y="9517"/>
                  </a:cubicBezTo>
                  <a:cubicBezTo>
                    <a:pt x="4308" y="8785"/>
                    <a:pt x="4754" y="7934"/>
                    <a:pt x="5301" y="7619"/>
                  </a:cubicBezTo>
                  <a:cubicBezTo>
                    <a:pt x="5441" y="7538"/>
                    <a:pt x="5574" y="7500"/>
                    <a:pt x="5694" y="7500"/>
                  </a:cubicBezTo>
                  <a:cubicBezTo>
                    <a:pt x="6046" y="7500"/>
                    <a:pt x="6293" y="7825"/>
                    <a:pt x="6293" y="8369"/>
                  </a:cubicBezTo>
                  <a:cubicBezTo>
                    <a:pt x="6293" y="9022"/>
                    <a:pt x="5940" y="9766"/>
                    <a:pt x="5475" y="10144"/>
                  </a:cubicBezTo>
                  <a:lnTo>
                    <a:pt x="5475" y="23964"/>
                  </a:lnTo>
                  <a:lnTo>
                    <a:pt x="10561" y="7421"/>
                  </a:lnTo>
                  <a:cubicBezTo>
                    <a:pt x="10619" y="7234"/>
                    <a:pt x="10558" y="6965"/>
                    <a:pt x="10433" y="6815"/>
                  </a:cubicBezTo>
                  <a:cubicBezTo>
                    <a:pt x="9211" y="5347"/>
                    <a:pt x="8311" y="3163"/>
                    <a:pt x="7995" y="219"/>
                  </a:cubicBezTo>
                  <a:cubicBezTo>
                    <a:pt x="7980" y="80"/>
                    <a:pt x="7900" y="0"/>
                    <a:pt x="779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1"/>
            <p:cNvSpPr/>
            <p:nvPr/>
          </p:nvSpPr>
          <p:spPr>
            <a:xfrm>
              <a:off x="2834125" y="686100"/>
              <a:ext cx="124850" cy="290500"/>
            </a:xfrm>
            <a:custGeom>
              <a:avLst/>
              <a:gdLst/>
              <a:ahLst/>
              <a:cxnLst/>
              <a:rect l="l" t="t" r="r" b="b"/>
              <a:pathLst>
                <a:path w="4994" h="11620" extrusionOk="0">
                  <a:moveTo>
                    <a:pt x="2688" y="0"/>
                  </a:moveTo>
                  <a:cubicBezTo>
                    <a:pt x="2636" y="88"/>
                    <a:pt x="2600" y="184"/>
                    <a:pt x="2592" y="272"/>
                  </a:cubicBezTo>
                  <a:cubicBezTo>
                    <a:pt x="2273" y="3674"/>
                    <a:pt x="1333" y="6990"/>
                    <a:pt x="61" y="9934"/>
                  </a:cubicBezTo>
                  <a:cubicBezTo>
                    <a:pt x="20" y="10031"/>
                    <a:pt x="1" y="10162"/>
                    <a:pt x="6" y="10288"/>
                  </a:cubicBezTo>
                  <a:lnTo>
                    <a:pt x="2312" y="11619"/>
                  </a:lnTo>
                  <a:cubicBezTo>
                    <a:pt x="2306" y="11493"/>
                    <a:pt x="2325" y="11363"/>
                    <a:pt x="2365" y="11266"/>
                  </a:cubicBezTo>
                  <a:cubicBezTo>
                    <a:pt x="3639" y="8322"/>
                    <a:pt x="4578" y="5007"/>
                    <a:pt x="4898" y="1603"/>
                  </a:cubicBezTo>
                  <a:cubicBezTo>
                    <a:pt x="4910" y="1507"/>
                    <a:pt x="4942" y="1415"/>
                    <a:pt x="4994" y="1333"/>
                  </a:cubicBezTo>
                  <a:lnTo>
                    <a:pt x="2688"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1"/>
            <p:cNvSpPr/>
            <p:nvPr/>
          </p:nvSpPr>
          <p:spPr>
            <a:xfrm>
              <a:off x="2901300" y="609850"/>
              <a:ext cx="189675" cy="109550"/>
            </a:xfrm>
            <a:custGeom>
              <a:avLst/>
              <a:gdLst/>
              <a:ahLst/>
              <a:cxnLst/>
              <a:rect l="l" t="t" r="r" b="b"/>
              <a:pathLst>
                <a:path w="7587" h="4382" extrusionOk="0">
                  <a:moveTo>
                    <a:pt x="5256" y="1"/>
                  </a:moveTo>
                  <a:cubicBezTo>
                    <a:pt x="5145" y="1"/>
                    <a:pt x="5034" y="25"/>
                    <a:pt x="4948" y="74"/>
                  </a:cubicBezTo>
                  <a:lnTo>
                    <a:pt x="242" y="2791"/>
                  </a:lnTo>
                  <a:cubicBezTo>
                    <a:pt x="150" y="2845"/>
                    <a:pt x="64" y="2942"/>
                    <a:pt x="1" y="3049"/>
                  </a:cubicBezTo>
                  <a:lnTo>
                    <a:pt x="2307" y="4381"/>
                  </a:lnTo>
                  <a:cubicBezTo>
                    <a:pt x="2369" y="4272"/>
                    <a:pt x="2455" y="4176"/>
                    <a:pt x="2549" y="4122"/>
                  </a:cubicBezTo>
                  <a:lnTo>
                    <a:pt x="7255" y="1406"/>
                  </a:lnTo>
                  <a:cubicBezTo>
                    <a:pt x="7304" y="1377"/>
                    <a:pt x="7352" y="1363"/>
                    <a:pt x="7396" y="1363"/>
                  </a:cubicBezTo>
                  <a:cubicBezTo>
                    <a:pt x="7488" y="1363"/>
                    <a:pt x="7561" y="1424"/>
                    <a:pt x="7587" y="1532"/>
                  </a:cubicBezTo>
                  <a:cubicBezTo>
                    <a:pt x="7550" y="1348"/>
                    <a:pt x="7410" y="1140"/>
                    <a:pt x="7253" y="1051"/>
                  </a:cubicBezTo>
                  <a:lnTo>
                    <a:pt x="5564" y="74"/>
                  </a:lnTo>
                  <a:cubicBezTo>
                    <a:pt x="5479" y="25"/>
                    <a:pt x="5368" y="1"/>
                    <a:pt x="525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1"/>
            <p:cNvSpPr/>
            <p:nvPr/>
          </p:nvSpPr>
          <p:spPr>
            <a:xfrm>
              <a:off x="2865350" y="464700"/>
              <a:ext cx="259350" cy="244450"/>
            </a:xfrm>
            <a:custGeom>
              <a:avLst/>
              <a:gdLst/>
              <a:ahLst/>
              <a:cxnLst/>
              <a:rect l="l" t="t" r="r" b="b"/>
              <a:pathLst>
                <a:path w="10374" h="9778" extrusionOk="0">
                  <a:moveTo>
                    <a:pt x="8068" y="1"/>
                  </a:moveTo>
                  <a:cubicBezTo>
                    <a:pt x="7956" y="1"/>
                    <a:pt x="7845" y="25"/>
                    <a:pt x="7760" y="74"/>
                  </a:cubicBezTo>
                  <a:lnTo>
                    <a:pt x="308" y="4379"/>
                  </a:lnTo>
                  <a:cubicBezTo>
                    <a:pt x="138" y="4477"/>
                    <a:pt x="0" y="4715"/>
                    <a:pt x="0" y="4911"/>
                  </a:cubicBezTo>
                  <a:lnTo>
                    <a:pt x="0" y="8194"/>
                  </a:lnTo>
                  <a:cubicBezTo>
                    <a:pt x="0" y="8390"/>
                    <a:pt x="138" y="8628"/>
                    <a:pt x="307" y="8727"/>
                  </a:cubicBezTo>
                  <a:lnTo>
                    <a:pt x="1999" y="9703"/>
                  </a:lnTo>
                  <a:cubicBezTo>
                    <a:pt x="2084" y="9753"/>
                    <a:pt x="2195" y="9777"/>
                    <a:pt x="2306" y="9777"/>
                  </a:cubicBezTo>
                  <a:cubicBezTo>
                    <a:pt x="2417" y="9777"/>
                    <a:pt x="2528" y="9753"/>
                    <a:pt x="2613" y="9703"/>
                  </a:cubicBezTo>
                  <a:lnTo>
                    <a:pt x="10066" y="5399"/>
                  </a:lnTo>
                  <a:cubicBezTo>
                    <a:pt x="10237" y="5302"/>
                    <a:pt x="10373" y="5064"/>
                    <a:pt x="10373" y="4867"/>
                  </a:cubicBezTo>
                  <a:lnTo>
                    <a:pt x="10373" y="1583"/>
                  </a:lnTo>
                  <a:cubicBezTo>
                    <a:pt x="10373" y="1387"/>
                    <a:pt x="10235" y="1149"/>
                    <a:pt x="10066" y="1051"/>
                  </a:cubicBezTo>
                  <a:lnTo>
                    <a:pt x="8375" y="74"/>
                  </a:lnTo>
                  <a:cubicBezTo>
                    <a:pt x="8291" y="25"/>
                    <a:pt x="8179" y="1"/>
                    <a:pt x="8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1"/>
            <p:cNvSpPr/>
            <p:nvPr/>
          </p:nvSpPr>
          <p:spPr>
            <a:xfrm>
              <a:off x="2867600" y="464700"/>
              <a:ext cx="257050" cy="148525"/>
            </a:xfrm>
            <a:custGeom>
              <a:avLst/>
              <a:gdLst/>
              <a:ahLst/>
              <a:cxnLst/>
              <a:rect l="l" t="t" r="r" b="b"/>
              <a:pathLst>
                <a:path w="10282" h="5941" extrusionOk="0">
                  <a:moveTo>
                    <a:pt x="7978" y="1"/>
                  </a:moveTo>
                  <a:cubicBezTo>
                    <a:pt x="7867" y="1"/>
                    <a:pt x="7756" y="25"/>
                    <a:pt x="7670" y="74"/>
                  </a:cubicBezTo>
                  <a:lnTo>
                    <a:pt x="218" y="4379"/>
                  </a:lnTo>
                  <a:cubicBezTo>
                    <a:pt x="134" y="4427"/>
                    <a:pt x="57" y="4512"/>
                    <a:pt x="1" y="4609"/>
                  </a:cubicBezTo>
                  <a:lnTo>
                    <a:pt x="2306" y="5940"/>
                  </a:lnTo>
                  <a:cubicBezTo>
                    <a:pt x="2362" y="5843"/>
                    <a:pt x="2440" y="5759"/>
                    <a:pt x="2524" y="5710"/>
                  </a:cubicBezTo>
                  <a:lnTo>
                    <a:pt x="9976" y="1408"/>
                  </a:lnTo>
                  <a:cubicBezTo>
                    <a:pt x="10026" y="1379"/>
                    <a:pt x="10073" y="1365"/>
                    <a:pt x="10115" y="1365"/>
                  </a:cubicBezTo>
                  <a:cubicBezTo>
                    <a:pt x="10203" y="1365"/>
                    <a:pt x="10267" y="1426"/>
                    <a:pt x="10282" y="1534"/>
                  </a:cubicBezTo>
                  <a:cubicBezTo>
                    <a:pt x="10262" y="1350"/>
                    <a:pt x="10132" y="1141"/>
                    <a:pt x="9976" y="1052"/>
                  </a:cubicBezTo>
                  <a:lnTo>
                    <a:pt x="8285" y="74"/>
                  </a:lnTo>
                  <a:cubicBezTo>
                    <a:pt x="8200" y="25"/>
                    <a:pt x="8089" y="1"/>
                    <a:pt x="79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1"/>
            <p:cNvSpPr/>
            <p:nvPr/>
          </p:nvSpPr>
          <p:spPr>
            <a:xfrm>
              <a:off x="2865350" y="579925"/>
              <a:ext cx="64125" cy="129175"/>
            </a:xfrm>
            <a:custGeom>
              <a:avLst/>
              <a:gdLst/>
              <a:ahLst/>
              <a:cxnLst/>
              <a:rect l="l" t="t" r="r" b="b"/>
              <a:pathLst>
                <a:path w="2565" h="5167" extrusionOk="0">
                  <a:moveTo>
                    <a:pt x="2565" y="5118"/>
                  </a:moveTo>
                  <a:cubicBezTo>
                    <a:pt x="2562" y="5119"/>
                    <a:pt x="2561" y="5119"/>
                    <a:pt x="2558" y="5120"/>
                  </a:cubicBezTo>
                  <a:lnTo>
                    <a:pt x="2558" y="5120"/>
                  </a:lnTo>
                  <a:cubicBezTo>
                    <a:pt x="2560" y="5120"/>
                    <a:pt x="2563" y="5119"/>
                    <a:pt x="2565" y="5118"/>
                  </a:cubicBezTo>
                  <a:close/>
                  <a:moveTo>
                    <a:pt x="2558" y="5120"/>
                  </a:moveTo>
                  <a:lnTo>
                    <a:pt x="2558" y="5120"/>
                  </a:lnTo>
                  <a:cubicBezTo>
                    <a:pt x="2556" y="5121"/>
                    <a:pt x="2554" y="5122"/>
                    <a:pt x="2552" y="5123"/>
                  </a:cubicBezTo>
                  <a:lnTo>
                    <a:pt x="2552" y="5123"/>
                  </a:lnTo>
                  <a:cubicBezTo>
                    <a:pt x="2553" y="5122"/>
                    <a:pt x="2555" y="5122"/>
                    <a:pt x="2557" y="5122"/>
                  </a:cubicBezTo>
                  <a:cubicBezTo>
                    <a:pt x="2557" y="5121"/>
                    <a:pt x="2558" y="5121"/>
                    <a:pt x="2558" y="5120"/>
                  </a:cubicBezTo>
                  <a:close/>
                  <a:moveTo>
                    <a:pt x="2552" y="5123"/>
                  </a:moveTo>
                  <a:cubicBezTo>
                    <a:pt x="2550" y="5123"/>
                    <a:pt x="2549" y="5124"/>
                    <a:pt x="2547" y="5124"/>
                  </a:cubicBezTo>
                  <a:lnTo>
                    <a:pt x="2547" y="5124"/>
                  </a:lnTo>
                  <a:cubicBezTo>
                    <a:pt x="2548" y="5124"/>
                    <a:pt x="2550" y="5123"/>
                    <a:pt x="2552" y="5123"/>
                  </a:cubicBezTo>
                  <a:close/>
                  <a:moveTo>
                    <a:pt x="90" y="0"/>
                  </a:moveTo>
                  <a:cubicBezTo>
                    <a:pt x="34" y="96"/>
                    <a:pt x="0" y="203"/>
                    <a:pt x="0" y="302"/>
                  </a:cubicBezTo>
                  <a:lnTo>
                    <a:pt x="0" y="3586"/>
                  </a:lnTo>
                  <a:cubicBezTo>
                    <a:pt x="0" y="3781"/>
                    <a:pt x="138" y="4019"/>
                    <a:pt x="308" y="4118"/>
                  </a:cubicBezTo>
                  <a:lnTo>
                    <a:pt x="1999" y="5094"/>
                  </a:lnTo>
                  <a:cubicBezTo>
                    <a:pt x="2084" y="5143"/>
                    <a:pt x="2194" y="5167"/>
                    <a:pt x="2303" y="5167"/>
                  </a:cubicBezTo>
                  <a:cubicBezTo>
                    <a:pt x="2327" y="5167"/>
                    <a:pt x="2351" y="5165"/>
                    <a:pt x="2374" y="5163"/>
                  </a:cubicBezTo>
                  <a:cubicBezTo>
                    <a:pt x="2391" y="5162"/>
                    <a:pt x="2410" y="5159"/>
                    <a:pt x="2427" y="5156"/>
                  </a:cubicBezTo>
                  <a:cubicBezTo>
                    <a:pt x="2437" y="5155"/>
                    <a:pt x="2445" y="5153"/>
                    <a:pt x="2452" y="5152"/>
                  </a:cubicBezTo>
                  <a:cubicBezTo>
                    <a:pt x="2465" y="5150"/>
                    <a:pt x="2478" y="5146"/>
                    <a:pt x="2489" y="5144"/>
                  </a:cubicBezTo>
                  <a:cubicBezTo>
                    <a:pt x="2499" y="5142"/>
                    <a:pt x="2509" y="5140"/>
                    <a:pt x="2518" y="5135"/>
                  </a:cubicBezTo>
                  <a:cubicBezTo>
                    <a:pt x="2526" y="5133"/>
                    <a:pt x="2532" y="5131"/>
                    <a:pt x="2539" y="5127"/>
                  </a:cubicBezTo>
                  <a:cubicBezTo>
                    <a:pt x="2542" y="5126"/>
                    <a:pt x="2544" y="5125"/>
                    <a:pt x="2547" y="5124"/>
                  </a:cubicBezTo>
                  <a:lnTo>
                    <a:pt x="2547" y="5124"/>
                  </a:lnTo>
                  <a:cubicBezTo>
                    <a:pt x="2538" y="5127"/>
                    <a:pt x="2529" y="5129"/>
                    <a:pt x="2521" y="5131"/>
                  </a:cubicBezTo>
                  <a:cubicBezTo>
                    <a:pt x="2506" y="5135"/>
                    <a:pt x="2491" y="5136"/>
                    <a:pt x="2477" y="5136"/>
                  </a:cubicBezTo>
                  <a:cubicBezTo>
                    <a:pt x="2375" y="5136"/>
                    <a:pt x="2306" y="5056"/>
                    <a:pt x="2306" y="4917"/>
                  </a:cubicBezTo>
                  <a:lnTo>
                    <a:pt x="2306" y="1632"/>
                  </a:lnTo>
                  <a:cubicBezTo>
                    <a:pt x="2306" y="1534"/>
                    <a:pt x="2340" y="1427"/>
                    <a:pt x="2396" y="1330"/>
                  </a:cubicBezTo>
                  <a:lnTo>
                    <a:pt x="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1"/>
            <p:cNvSpPr/>
            <p:nvPr/>
          </p:nvSpPr>
          <p:spPr>
            <a:xfrm>
              <a:off x="2834275" y="943300"/>
              <a:ext cx="185250" cy="304775"/>
            </a:xfrm>
            <a:custGeom>
              <a:avLst/>
              <a:gdLst/>
              <a:ahLst/>
              <a:cxnLst/>
              <a:rect l="l" t="t" r="r" b="b"/>
              <a:pathLst>
                <a:path w="7410" h="12191" extrusionOk="0">
                  <a:moveTo>
                    <a:pt x="0" y="0"/>
                  </a:moveTo>
                  <a:cubicBezTo>
                    <a:pt x="6" y="106"/>
                    <a:pt x="27" y="210"/>
                    <a:pt x="66" y="291"/>
                  </a:cubicBezTo>
                  <a:lnTo>
                    <a:pt x="5103" y="10860"/>
                  </a:lnTo>
                  <a:lnTo>
                    <a:pt x="7409" y="12190"/>
                  </a:lnTo>
                  <a:lnTo>
                    <a:pt x="2372" y="1622"/>
                  </a:lnTo>
                  <a:cubicBezTo>
                    <a:pt x="2331" y="1531"/>
                    <a:pt x="2308" y="1432"/>
                    <a:pt x="2306" y="1330"/>
                  </a:cubicBezTo>
                  <a:lnTo>
                    <a:pt x="0"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1"/>
            <p:cNvSpPr/>
            <p:nvPr/>
          </p:nvSpPr>
          <p:spPr>
            <a:xfrm>
              <a:off x="2999000" y="880725"/>
              <a:ext cx="29200" cy="362325"/>
            </a:xfrm>
            <a:custGeom>
              <a:avLst/>
              <a:gdLst/>
              <a:ahLst/>
              <a:cxnLst/>
              <a:rect l="l" t="t" r="r" b="b"/>
              <a:pathLst>
                <a:path w="1168" h="14493" extrusionOk="0">
                  <a:moveTo>
                    <a:pt x="3" y="0"/>
                  </a:moveTo>
                  <a:cubicBezTo>
                    <a:pt x="1" y="15"/>
                    <a:pt x="0" y="30"/>
                    <a:pt x="0" y="45"/>
                  </a:cubicBezTo>
                  <a:cubicBezTo>
                    <a:pt x="0" y="588"/>
                    <a:pt x="247" y="912"/>
                    <a:pt x="599" y="912"/>
                  </a:cubicBezTo>
                  <a:cubicBezTo>
                    <a:pt x="669" y="912"/>
                    <a:pt x="743" y="899"/>
                    <a:pt x="820" y="873"/>
                  </a:cubicBezTo>
                  <a:lnTo>
                    <a:pt x="820" y="14290"/>
                  </a:lnTo>
                  <a:lnTo>
                    <a:pt x="1168" y="14492"/>
                  </a:lnTo>
                  <a:lnTo>
                    <a:pt x="1168" y="672"/>
                  </a:lnTo>
                  <a:lnTo>
                    <a:pt x="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1"/>
            <p:cNvSpPr/>
            <p:nvPr/>
          </p:nvSpPr>
          <p:spPr>
            <a:xfrm>
              <a:off x="2704200" y="787625"/>
              <a:ext cx="590375" cy="547125"/>
            </a:xfrm>
            <a:custGeom>
              <a:avLst/>
              <a:gdLst/>
              <a:ahLst/>
              <a:cxnLst/>
              <a:rect l="l" t="t" r="r" b="b"/>
              <a:pathLst>
                <a:path w="23615" h="21885" extrusionOk="0">
                  <a:moveTo>
                    <a:pt x="23289" y="1"/>
                  </a:moveTo>
                  <a:cubicBezTo>
                    <a:pt x="23210" y="1"/>
                    <a:pt x="23120" y="27"/>
                    <a:pt x="23026" y="82"/>
                  </a:cubicBezTo>
                  <a:cubicBezTo>
                    <a:pt x="22701" y="269"/>
                    <a:pt x="22437" y="726"/>
                    <a:pt x="22437" y="1101"/>
                  </a:cubicBezTo>
                  <a:cubicBezTo>
                    <a:pt x="22437" y="1367"/>
                    <a:pt x="22570" y="1518"/>
                    <a:pt x="22763" y="1518"/>
                  </a:cubicBezTo>
                  <a:cubicBezTo>
                    <a:pt x="22790" y="1518"/>
                    <a:pt x="22820" y="1515"/>
                    <a:pt x="22850" y="1509"/>
                  </a:cubicBezTo>
                  <a:lnTo>
                    <a:pt x="22850" y="1509"/>
                  </a:lnTo>
                  <a:cubicBezTo>
                    <a:pt x="22518" y="8451"/>
                    <a:pt x="17657" y="16632"/>
                    <a:pt x="11729" y="20055"/>
                  </a:cubicBezTo>
                  <a:cubicBezTo>
                    <a:pt x="9986" y="21062"/>
                    <a:pt x="8307" y="21570"/>
                    <a:pt x="6798" y="21570"/>
                  </a:cubicBezTo>
                  <a:cubicBezTo>
                    <a:pt x="5758" y="21570"/>
                    <a:pt x="4798" y="21328"/>
                    <a:pt x="3953" y="20841"/>
                  </a:cubicBezTo>
                  <a:cubicBezTo>
                    <a:pt x="2001" y="19713"/>
                    <a:pt x="877" y="17392"/>
                    <a:pt x="758" y="14273"/>
                  </a:cubicBezTo>
                  <a:cubicBezTo>
                    <a:pt x="1000" y="14048"/>
                    <a:pt x="1178" y="13689"/>
                    <a:pt x="1178" y="13381"/>
                  </a:cubicBezTo>
                  <a:cubicBezTo>
                    <a:pt x="1178" y="13115"/>
                    <a:pt x="1046" y="12962"/>
                    <a:pt x="853" y="12962"/>
                  </a:cubicBezTo>
                  <a:cubicBezTo>
                    <a:pt x="773" y="12962"/>
                    <a:pt x="684" y="12987"/>
                    <a:pt x="590" y="13042"/>
                  </a:cubicBezTo>
                  <a:cubicBezTo>
                    <a:pt x="265" y="13229"/>
                    <a:pt x="1" y="13686"/>
                    <a:pt x="1" y="14062"/>
                  </a:cubicBezTo>
                  <a:cubicBezTo>
                    <a:pt x="1" y="14327"/>
                    <a:pt x="133" y="14480"/>
                    <a:pt x="326" y="14480"/>
                  </a:cubicBezTo>
                  <a:cubicBezTo>
                    <a:pt x="366" y="14480"/>
                    <a:pt x="408" y="14473"/>
                    <a:pt x="452" y="14460"/>
                  </a:cubicBezTo>
                  <a:cubicBezTo>
                    <a:pt x="611" y="17604"/>
                    <a:pt x="1784" y="19950"/>
                    <a:pt x="3797" y="21112"/>
                  </a:cubicBezTo>
                  <a:cubicBezTo>
                    <a:pt x="4690" y="21629"/>
                    <a:pt x="5703" y="21885"/>
                    <a:pt x="6797" y="21885"/>
                  </a:cubicBezTo>
                  <a:cubicBezTo>
                    <a:pt x="8362" y="21885"/>
                    <a:pt x="10094" y="21361"/>
                    <a:pt x="11886" y="20327"/>
                  </a:cubicBezTo>
                  <a:cubicBezTo>
                    <a:pt x="17950" y="16825"/>
                    <a:pt x="22912" y="8413"/>
                    <a:pt x="23170" y="1335"/>
                  </a:cubicBezTo>
                  <a:cubicBezTo>
                    <a:pt x="23424" y="1113"/>
                    <a:pt x="23614" y="739"/>
                    <a:pt x="23614" y="421"/>
                  </a:cubicBezTo>
                  <a:cubicBezTo>
                    <a:pt x="23614" y="155"/>
                    <a:pt x="23482" y="1"/>
                    <a:pt x="23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1"/>
            <p:cNvSpPr/>
            <p:nvPr/>
          </p:nvSpPr>
          <p:spPr>
            <a:xfrm>
              <a:off x="2704200" y="1112200"/>
              <a:ext cx="590350" cy="362500"/>
            </a:xfrm>
            <a:custGeom>
              <a:avLst/>
              <a:gdLst/>
              <a:ahLst/>
              <a:cxnLst/>
              <a:rect l="l" t="t" r="r" b="b"/>
              <a:pathLst>
                <a:path w="23614" h="14500" extrusionOk="0">
                  <a:moveTo>
                    <a:pt x="23288" y="0"/>
                  </a:moveTo>
                  <a:cubicBezTo>
                    <a:pt x="23209" y="0"/>
                    <a:pt x="23120" y="26"/>
                    <a:pt x="23026" y="80"/>
                  </a:cubicBezTo>
                  <a:cubicBezTo>
                    <a:pt x="22755" y="237"/>
                    <a:pt x="22529" y="579"/>
                    <a:pt x="22460" y="906"/>
                  </a:cubicBezTo>
                  <a:lnTo>
                    <a:pt x="1148" y="13211"/>
                  </a:lnTo>
                  <a:cubicBezTo>
                    <a:pt x="1099" y="13063"/>
                    <a:pt x="990" y="12980"/>
                    <a:pt x="849" y="12980"/>
                  </a:cubicBezTo>
                  <a:cubicBezTo>
                    <a:pt x="771" y="12980"/>
                    <a:pt x="683" y="13005"/>
                    <a:pt x="590" y="13060"/>
                  </a:cubicBezTo>
                  <a:cubicBezTo>
                    <a:pt x="264" y="13247"/>
                    <a:pt x="1" y="13704"/>
                    <a:pt x="1" y="14080"/>
                  </a:cubicBezTo>
                  <a:cubicBezTo>
                    <a:pt x="1" y="14345"/>
                    <a:pt x="134" y="14499"/>
                    <a:pt x="327" y="14499"/>
                  </a:cubicBezTo>
                  <a:cubicBezTo>
                    <a:pt x="406" y="14499"/>
                    <a:pt x="495" y="14473"/>
                    <a:pt x="590" y="14419"/>
                  </a:cubicBezTo>
                  <a:cubicBezTo>
                    <a:pt x="868" y="14258"/>
                    <a:pt x="1099" y="13900"/>
                    <a:pt x="1160" y="13565"/>
                  </a:cubicBezTo>
                  <a:lnTo>
                    <a:pt x="22460" y="1268"/>
                  </a:lnTo>
                  <a:cubicBezTo>
                    <a:pt x="22505" y="1430"/>
                    <a:pt x="22617" y="1520"/>
                    <a:pt x="22765" y="1520"/>
                  </a:cubicBezTo>
                  <a:cubicBezTo>
                    <a:pt x="22843" y="1520"/>
                    <a:pt x="22931" y="1495"/>
                    <a:pt x="23024" y="1441"/>
                  </a:cubicBezTo>
                  <a:cubicBezTo>
                    <a:pt x="23350" y="1252"/>
                    <a:pt x="23613" y="795"/>
                    <a:pt x="23613" y="421"/>
                  </a:cubicBezTo>
                  <a:cubicBezTo>
                    <a:pt x="23613" y="154"/>
                    <a:pt x="23481" y="0"/>
                    <a:pt x="23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1"/>
            <p:cNvSpPr/>
            <p:nvPr/>
          </p:nvSpPr>
          <p:spPr>
            <a:xfrm>
              <a:off x="2695975" y="1109475"/>
              <a:ext cx="43500" cy="41900"/>
            </a:xfrm>
            <a:custGeom>
              <a:avLst/>
              <a:gdLst/>
              <a:ahLst/>
              <a:cxnLst/>
              <a:rect l="l" t="t" r="r" b="b"/>
              <a:pathLst>
                <a:path w="1740" h="1676" extrusionOk="0">
                  <a:moveTo>
                    <a:pt x="903" y="1"/>
                  </a:moveTo>
                  <a:cubicBezTo>
                    <a:pt x="564" y="1"/>
                    <a:pt x="260" y="205"/>
                    <a:pt x="130" y="518"/>
                  </a:cubicBezTo>
                  <a:cubicBezTo>
                    <a:pt x="0" y="831"/>
                    <a:pt x="71" y="1191"/>
                    <a:pt x="312" y="1430"/>
                  </a:cubicBezTo>
                  <a:cubicBezTo>
                    <a:pt x="472" y="1590"/>
                    <a:pt x="686" y="1675"/>
                    <a:pt x="904" y="1675"/>
                  </a:cubicBezTo>
                  <a:cubicBezTo>
                    <a:pt x="1011" y="1675"/>
                    <a:pt x="1120" y="1655"/>
                    <a:pt x="1223" y="1612"/>
                  </a:cubicBezTo>
                  <a:cubicBezTo>
                    <a:pt x="1537" y="1482"/>
                    <a:pt x="1740" y="1176"/>
                    <a:pt x="1740" y="838"/>
                  </a:cubicBezTo>
                  <a:cubicBezTo>
                    <a:pt x="1740" y="375"/>
                    <a:pt x="1365" y="1"/>
                    <a:pt x="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1"/>
            <p:cNvSpPr/>
            <p:nvPr/>
          </p:nvSpPr>
          <p:spPr>
            <a:xfrm>
              <a:off x="2695175" y="1434350"/>
              <a:ext cx="43525" cy="41850"/>
            </a:xfrm>
            <a:custGeom>
              <a:avLst/>
              <a:gdLst/>
              <a:ahLst/>
              <a:cxnLst/>
              <a:rect l="l" t="t" r="r" b="b"/>
              <a:pathLst>
                <a:path w="1741" h="1674" extrusionOk="0">
                  <a:moveTo>
                    <a:pt x="903" y="0"/>
                  </a:moveTo>
                  <a:cubicBezTo>
                    <a:pt x="565" y="0"/>
                    <a:pt x="260" y="204"/>
                    <a:pt x="131" y="517"/>
                  </a:cubicBezTo>
                  <a:cubicBezTo>
                    <a:pt x="1" y="829"/>
                    <a:pt x="72" y="1189"/>
                    <a:pt x="312" y="1428"/>
                  </a:cubicBezTo>
                  <a:cubicBezTo>
                    <a:pt x="472" y="1588"/>
                    <a:pt x="686" y="1673"/>
                    <a:pt x="904" y="1673"/>
                  </a:cubicBezTo>
                  <a:cubicBezTo>
                    <a:pt x="1012" y="1673"/>
                    <a:pt x="1120" y="1653"/>
                    <a:pt x="1224" y="1610"/>
                  </a:cubicBezTo>
                  <a:cubicBezTo>
                    <a:pt x="1536" y="1480"/>
                    <a:pt x="1740" y="1175"/>
                    <a:pt x="1740" y="837"/>
                  </a:cubicBezTo>
                  <a:cubicBezTo>
                    <a:pt x="1740" y="375"/>
                    <a:pt x="1366" y="0"/>
                    <a:pt x="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1"/>
            <p:cNvSpPr/>
            <p:nvPr/>
          </p:nvSpPr>
          <p:spPr>
            <a:xfrm>
              <a:off x="3258425" y="1110850"/>
              <a:ext cx="43500" cy="41850"/>
            </a:xfrm>
            <a:custGeom>
              <a:avLst/>
              <a:gdLst/>
              <a:ahLst/>
              <a:cxnLst/>
              <a:rect l="l" t="t" r="r" b="b"/>
              <a:pathLst>
                <a:path w="1740" h="1674" extrusionOk="0">
                  <a:moveTo>
                    <a:pt x="903" y="0"/>
                  </a:moveTo>
                  <a:cubicBezTo>
                    <a:pt x="564" y="0"/>
                    <a:pt x="259" y="203"/>
                    <a:pt x="130" y="517"/>
                  </a:cubicBezTo>
                  <a:cubicBezTo>
                    <a:pt x="0" y="829"/>
                    <a:pt x="71" y="1189"/>
                    <a:pt x="312" y="1428"/>
                  </a:cubicBezTo>
                  <a:cubicBezTo>
                    <a:pt x="472" y="1589"/>
                    <a:pt x="685" y="1674"/>
                    <a:pt x="903" y="1674"/>
                  </a:cubicBezTo>
                  <a:cubicBezTo>
                    <a:pt x="1011" y="1674"/>
                    <a:pt x="1120" y="1653"/>
                    <a:pt x="1223" y="1610"/>
                  </a:cubicBezTo>
                  <a:cubicBezTo>
                    <a:pt x="1536" y="1480"/>
                    <a:pt x="1740" y="1175"/>
                    <a:pt x="1740" y="837"/>
                  </a:cubicBezTo>
                  <a:cubicBezTo>
                    <a:pt x="1740" y="375"/>
                    <a:pt x="1365" y="0"/>
                    <a:pt x="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1"/>
            <p:cNvSpPr/>
            <p:nvPr/>
          </p:nvSpPr>
          <p:spPr>
            <a:xfrm>
              <a:off x="3256500" y="785275"/>
              <a:ext cx="43525" cy="41875"/>
            </a:xfrm>
            <a:custGeom>
              <a:avLst/>
              <a:gdLst/>
              <a:ahLst/>
              <a:cxnLst/>
              <a:rect l="l" t="t" r="r" b="b"/>
              <a:pathLst>
                <a:path w="1741" h="1675" extrusionOk="0">
                  <a:moveTo>
                    <a:pt x="903" y="1"/>
                  </a:moveTo>
                  <a:cubicBezTo>
                    <a:pt x="565" y="1"/>
                    <a:pt x="259" y="205"/>
                    <a:pt x="130" y="517"/>
                  </a:cubicBezTo>
                  <a:cubicBezTo>
                    <a:pt x="1" y="831"/>
                    <a:pt x="72" y="1191"/>
                    <a:pt x="311" y="1430"/>
                  </a:cubicBezTo>
                  <a:cubicBezTo>
                    <a:pt x="472" y="1590"/>
                    <a:pt x="686" y="1675"/>
                    <a:pt x="904" y="1675"/>
                  </a:cubicBezTo>
                  <a:cubicBezTo>
                    <a:pt x="1012" y="1675"/>
                    <a:pt x="1120" y="1654"/>
                    <a:pt x="1224" y="1612"/>
                  </a:cubicBezTo>
                  <a:cubicBezTo>
                    <a:pt x="1536" y="1482"/>
                    <a:pt x="1740" y="1176"/>
                    <a:pt x="1740" y="838"/>
                  </a:cubicBezTo>
                  <a:cubicBezTo>
                    <a:pt x="1740" y="376"/>
                    <a:pt x="1366" y="1"/>
                    <a:pt x="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1"/>
            <p:cNvSpPr/>
            <p:nvPr/>
          </p:nvSpPr>
          <p:spPr>
            <a:xfrm>
              <a:off x="2326100" y="367900"/>
              <a:ext cx="350975" cy="589075"/>
            </a:xfrm>
            <a:custGeom>
              <a:avLst/>
              <a:gdLst/>
              <a:ahLst/>
              <a:cxnLst/>
              <a:rect l="l" t="t" r="r" b="b"/>
              <a:pathLst>
                <a:path w="14039" h="23563" extrusionOk="0">
                  <a:moveTo>
                    <a:pt x="14038" y="0"/>
                  </a:moveTo>
                  <a:lnTo>
                    <a:pt x="1" y="8105"/>
                  </a:lnTo>
                  <a:lnTo>
                    <a:pt x="1" y="15052"/>
                  </a:lnTo>
                  <a:lnTo>
                    <a:pt x="631" y="14675"/>
                  </a:lnTo>
                  <a:lnTo>
                    <a:pt x="631" y="12486"/>
                  </a:lnTo>
                  <a:cubicBezTo>
                    <a:pt x="631" y="11305"/>
                    <a:pt x="1593" y="9793"/>
                    <a:pt x="2778" y="9108"/>
                  </a:cubicBezTo>
                  <a:lnTo>
                    <a:pt x="5726" y="7406"/>
                  </a:lnTo>
                  <a:lnTo>
                    <a:pt x="5726" y="17776"/>
                  </a:lnTo>
                  <a:cubicBezTo>
                    <a:pt x="5726" y="19146"/>
                    <a:pt x="4888" y="20740"/>
                    <a:pt x="3854" y="21337"/>
                  </a:cubicBezTo>
                  <a:lnTo>
                    <a:pt x="2005" y="22405"/>
                  </a:lnTo>
                  <a:lnTo>
                    <a:pt x="2005" y="23157"/>
                  </a:lnTo>
                  <a:lnTo>
                    <a:pt x="2657" y="22780"/>
                  </a:lnTo>
                  <a:lnTo>
                    <a:pt x="4011" y="23562"/>
                  </a:lnTo>
                  <a:lnTo>
                    <a:pt x="14038" y="17773"/>
                  </a:lnTo>
                  <a:lnTo>
                    <a:pt x="12034" y="16614"/>
                  </a:lnTo>
                  <a:lnTo>
                    <a:pt x="12015" y="16626"/>
                  </a:lnTo>
                  <a:lnTo>
                    <a:pt x="10184" y="17683"/>
                  </a:lnTo>
                  <a:cubicBezTo>
                    <a:pt x="9919" y="17836"/>
                    <a:pt x="9666" y="17908"/>
                    <a:pt x="9438" y="17908"/>
                  </a:cubicBezTo>
                  <a:cubicBezTo>
                    <a:pt x="8776" y="17908"/>
                    <a:pt x="8314" y="17301"/>
                    <a:pt x="8314" y="16283"/>
                  </a:cubicBezTo>
                  <a:lnTo>
                    <a:pt x="8314" y="5913"/>
                  </a:lnTo>
                  <a:lnTo>
                    <a:pt x="11261" y="4211"/>
                  </a:lnTo>
                  <a:cubicBezTo>
                    <a:pt x="11653" y="3985"/>
                    <a:pt x="12021" y="3877"/>
                    <a:pt x="12337" y="3877"/>
                  </a:cubicBezTo>
                  <a:cubicBezTo>
                    <a:pt x="12977" y="3877"/>
                    <a:pt x="13408" y="4319"/>
                    <a:pt x="13408" y="5109"/>
                  </a:cubicBezTo>
                  <a:lnTo>
                    <a:pt x="13408" y="7300"/>
                  </a:lnTo>
                  <a:lnTo>
                    <a:pt x="14038" y="6947"/>
                  </a:lnTo>
                  <a:lnTo>
                    <a:pt x="140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1"/>
            <p:cNvSpPr/>
            <p:nvPr/>
          </p:nvSpPr>
          <p:spPr>
            <a:xfrm>
              <a:off x="2661275" y="463850"/>
              <a:ext cx="50175" cy="115500"/>
            </a:xfrm>
            <a:custGeom>
              <a:avLst/>
              <a:gdLst/>
              <a:ahLst/>
              <a:cxnLst/>
              <a:rect l="l" t="t" r="r" b="b"/>
              <a:pathLst>
                <a:path w="2007" h="4620" extrusionOk="0">
                  <a:moveTo>
                    <a:pt x="1" y="0"/>
                  </a:moveTo>
                  <a:lnTo>
                    <a:pt x="1" y="3461"/>
                  </a:lnTo>
                  <a:lnTo>
                    <a:pt x="2007" y="4619"/>
                  </a:lnTo>
                  <a:lnTo>
                    <a:pt x="2007" y="38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1"/>
            <p:cNvSpPr/>
            <p:nvPr/>
          </p:nvSpPr>
          <p:spPr>
            <a:xfrm>
              <a:off x="2376275" y="396825"/>
              <a:ext cx="350950" cy="578950"/>
            </a:xfrm>
            <a:custGeom>
              <a:avLst/>
              <a:gdLst/>
              <a:ahLst/>
              <a:cxnLst/>
              <a:rect l="l" t="t" r="r" b="b"/>
              <a:pathLst>
                <a:path w="14038" h="23158" extrusionOk="0">
                  <a:moveTo>
                    <a:pt x="14037" y="1"/>
                  </a:moveTo>
                  <a:lnTo>
                    <a:pt x="1" y="8106"/>
                  </a:lnTo>
                  <a:lnTo>
                    <a:pt x="1" y="15052"/>
                  </a:lnTo>
                  <a:lnTo>
                    <a:pt x="631" y="14677"/>
                  </a:lnTo>
                  <a:lnTo>
                    <a:pt x="631" y="12486"/>
                  </a:lnTo>
                  <a:cubicBezTo>
                    <a:pt x="631" y="11306"/>
                    <a:pt x="1592" y="9793"/>
                    <a:pt x="2778" y="9109"/>
                  </a:cubicBezTo>
                  <a:lnTo>
                    <a:pt x="5726" y="7408"/>
                  </a:lnTo>
                  <a:lnTo>
                    <a:pt x="5726" y="17778"/>
                  </a:lnTo>
                  <a:cubicBezTo>
                    <a:pt x="5726" y="19147"/>
                    <a:pt x="4887" y="20740"/>
                    <a:pt x="3854" y="21337"/>
                  </a:cubicBezTo>
                  <a:lnTo>
                    <a:pt x="2005" y="22405"/>
                  </a:lnTo>
                  <a:lnTo>
                    <a:pt x="2005" y="23158"/>
                  </a:lnTo>
                  <a:lnTo>
                    <a:pt x="12033" y="17368"/>
                  </a:lnTo>
                  <a:lnTo>
                    <a:pt x="12033" y="16616"/>
                  </a:lnTo>
                  <a:lnTo>
                    <a:pt x="10184" y="17683"/>
                  </a:lnTo>
                  <a:cubicBezTo>
                    <a:pt x="9918" y="17836"/>
                    <a:pt x="9666" y="17909"/>
                    <a:pt x="9437" y="17909"/>
                  </a:cubicBezTo>
                  <a:cubicBezTo>
                    <a:pt x="8775" y="17909"/>
                    <a:pt x="8312" y="17301"/>
                    <a:pt x="8312" y="16284"/>
                  </a:cubicBezTo>
                  <a:lnTo>
                    <a:pt x="8312" y="5914"/>
                  </a:lnTo>
                  <a:lnTo>
                    <a:pt x="11260" y="4212"/>
                  </a:lnTo>
                  <a:cubicBezTo>
                    <a:pt x="11652" y="3985"/>
                    <a:pt x="12019" y="3878"/>
                    <a:pt x="12335" y="3878"/>
                  </a:cubicBezTo>
                  <a:cubicBezTo>
                    <a:pt x="12976" y="3878"/>
                    <a:pt x="13407" y="4319"/>
                    <a:pt x="13407" y="5110"/>
                  </a:cubicBezTo>
                  <a:lnTo>
                    <a:pt x="13407" y="7300"/>
                  </a:lnTo>
                  <a:lnTo>
                    <a:pt x="14037" y="6948"/>
                  </a:lnTo>
                  <a:lnTo>
                    <a:pt x="140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1"/>
            <p:cNvSpPr/>
            <p:nvPr/>
          </p:nvSpPr>
          <p:spPr>
            <a:xfrm>
              <a:off x="2326100" y="367900"/>
              <a:ext cx="401125" cy="231575"/>
            </a:xfrm>
            <a:custGeom>
              <a:avLst/>
              <a:gdLst/>
              <a:ahLst/>
              <a:cxnLst/>
              <a:rect l="l" t="t" r="r" b="b"/>
              <a:pathLst>
                <a:path w="16045" h="9263" extrusionOk="0">
                  <a:moveTo>
                    <a:pt x="14038" y="0"/>
                  </a:moveTo>
                  <a:lnTo>
                    <a:pt x="1" y="8105"/>
                  </a:lnTo>
                  <a:lnTo>
                    <a:pt x="2007" y="9263"/>
                  </a:lnTo>
                  <a:lnTo>
                    <a:pt x="16044" y="1158"/>
                  </a:lnTo>
                  <a:lnTo>
                    <a:pt x="140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1"/>
            <p:cNvSpPr/>
            <p:nvPr/>
          </p:nvSpPr>
          <p:spPr>
            <a:xfrm>
              <a:off x="2326100" y="570525"/>
              <a:ext cx="50175" cy="202625"/>
            </a:xfrm>
            <a:custGeom>
              <a:avLst/>
              <a:gdLst/>
              <a:ahLst/>
              <a:cxnLst/>
              <a:rect l="l" t="t" r="r" b="b"/>
              <a:pathLst>
                <a:path w="2007" h="8105" extrusionOk="0">
                  <a:moveTo>
                    <a:pt x="1" y="0"/>
                  </a:moveTo>
                  <a:lnTo>
                    <a:pt x="1" y="6947"/>
                  </a:lnTo>
                  <a:lnTo>
                    <a:pt x="2007" y="8104"/>
                  </a:lnTo>
                  <a:lnTo>
                    <a:pt x="2007" y="115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1"/>
            <p:cNvSpPr/>
            <p:nvPr/>
          </p:nvSpPr>
          <p:spPr>
            <a:xfrm>
              <a:off x="2376225" y="928000"/>
              <a:ext cx="50175" cy="47775"/>
            </a:xfrm>
            <a:custGeom>
              <a:avLst/>
              <a:gdLst/>
              <a:ahLst/>
              <a:cxnLst/>
              <a:rect l="l" t="t" r="r" b="b"/>
              <a:pathLst>
                <a:path w="2007" h="1911" extrusionOk="0">
                  <a:moveTo>
                    <a:pt x="0" y="1"/>
                  </a:moveTo>
                  <a:lnTo>
                    <a:pt x="0" y="753"/>
                  </a:lnTo>
                  <a:lnTo>
                    <a:pt x="2006" y="1911"/>
                  </a:lnTo>
                  <a:lnTo>
                    <a:pt x="2006" y="1158"/>
                  </a:lnTo>
                  <a:lnTo>
                    <a:pt x="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91"/>
          <p:cNvGrpSpPr/>
          <p:nvPr/>
        </p:nvGrpSpPr>
        <p:grpSpPr>
          <a:xfrm>
            <a:off x="7181924" y="3814606"/>
            <a:ext cx="466907" cy="594424"/>
            <a:chOff x="4953700" y="422600"/>
            <a:chExt cx="423000" cy="538525"/>
          </a:xfrm>
        </p:grpSpPr>
        <p:sp>
          <p:nvSpPr>
            <p:cNvPr id="2900" name="Google Shape;2900;p91"/>
            <p:cNvSpPr/>
            <p:nvPr/>
          </p:nvSpPr>
          <p:spPr>
            <a:xfrm>
              <a:off x="5020400" y="422600"/>
              <a:ext cx="356300" cy="508825"/>
            </a:xfrm>
            <a:custGeom>
              <a:avLst/>
              <a:gdLst/>
              <a:ahLst/>
              <a:cxnLst/>
              <a:rect l="l" t="t" r="r" b="b"/>
              <a:pathLst>
                <a:path w="14252" h="20353" extrusionOk="0">
                  <a:moveTo>
                    <a:pt x="5157" y="6017"/>
                  </a:moveTo>
                  <a:cubicBezTo>
                    <a:pt x="5593" y="6017"/>
                    <a:pt x="6170" y="6456"/>
                    <a:pt x="6992" y="7254"/>
                  </a:cubicBezTo>
                  <a:cubicBezTo>
                    <a:pt x="8613" y="8828"/>
                    <a:pt x="9349" y="11765"/>
                    <a:pt x="8834" y="13587"/>
                  </a:cubicBezTo>
                  <a:cubicBezTo>
                    <a:pt x="8595" y="14435"/>
                    <a:pt x="8357" y="14810"/>
                    <a:pt x="8008" y="14810"/>
                  </a:cubicBezTo>
                  <a:cubicBezTo>
                    <a:pt x="7607" y="14810"/>
                    <a:pt x="7059" y="14316"/>
                    <a:pt x="6193" y="13474"/>
                  </a:cubicBezTo>
                  <a:cubicBezTo>
                    <a:pt x="4574" y="11900"/>
                    <a:pt x="3678" y="9148"/>
                    <a:pt x="4191" y="7326"/>
                  </a:cubicBezTo>
                  <a:cubicBezTo>
                    <a:pt x="4444" y="6430"/>
                    <a:pt x="4735" y="6017"/>
                    <a:pt x="5157" y="6017"/>
                  </a:cubicBezTo>
                  <a:close/>
                  <a:moveTo>
                    <a:pt x="4832" y="1"/>
                  </a:moveTo>
                  <a:lnTo>
                    <a:pt x="2865" y="229"/>
                  </a:lnTo>
                  <a:lnTo>
                    <a:pt x="3603" y="3129"/>
                  </a:lnTo>
                  <a:cubicBezTo>
                    <a:pt x="3250" y="3345"/>
                    <a:pt x="2938" y="3649"/>
                    <a:pt x="2678" y="4039"/>
                  </a:cubicBezTo>
                  <a:lnTo>
                    <a:pt x="670" y="2393"/>
                  </a:lnTo>
                  <a:lnTo>
                    <a:pt x="0" y="4767"/>
                  </a:lnTo>
                  <a:lnTo>
                    <a:pt x="1873" y="6891"/>
                  </a:lnTo>
                  <a:lnTo>
                    <a:pt x="1029" y="8284"/>
                  </a:lnTo>
                  <a:lnTo>
                    <a:pt x="290" y="9345"/>
                  </a:lnTo>
                  <a:lnTo>
                    <a:pt x="1309" y="12474"/>
                  </a:lnTo>
                  <a:lnTo>
                    <a:pt x="1704" y="13312"/>
                  </a:lnTo>
                  <a:cubicBezTo>
                    <a:pt x="2022" y="13948"/>
                    <a:pt x="3661" y="15277"/>
                    <a:pt x="4073" y="15844"/>
                  </a:cubicBezTo>
                  <a:lnTo>
                    <a:pt x="3915" y="16784"/>
                  </a:lnTo>
                  <a:lnTo>
                    <a:pt x="6026" y="18836"/>
                  </a:lnTo>
                  <a:lnTo>
                    <a:pt x="6854" y="16861"/>
                  </a:lnTo>
                  <a:cubicBezTo>
                    <a:pt x="7341" y="17165"/>
                    <a:pt x="7133" y="18037"/>
                    <a:pt x="7596" y="18159"/>
                  </a:cubicBezTo>
                  <a:lnTo>
                    <a:pt x="9420" y="20352"/>
                  </a:lnTo>
                  <a:lnTo>
                    <a:pt x="11387" y="20124"/>
                  </a:lnTo>
                  <a:lnTo>
                    <a:pt x="10648" y="17224"/>
                  </a:lnTo>
                  <a:cubicBezTo>
                    <a:pt x="11000" y="17007"/>
                    <a:pt x="11314" y="16705"/>
                    <a:pt x="11573" y="16314"/>
                  </a:cubicBezTo>
                  <a:lnTo>
                    <a:pt x="13581" y="17961"/>
                  </a:lnTo>
                  <a:lnTo>
                    <a:pt x="14251" y="15586"/>
                  </a:lnTo>
                  <a:lnTo>
                    <a:pt x="12377" y="13462"/>
                  </a:lnTo>
                  <a:cubicBezTo>
                    <a:pt x="12403" y="12844"/>
                    <a:pt x="12359" y="12195"/>
                    <a:pt x="12254" y="11534"/>
                  </a:cubicBezTo>
                  <a:lnTo>
                    <a:pt x="13960" y="11008"/>
                  </a:lnTo>
                  <a:lnTo>
                    <a:pt x="12941" y="7879"/>
                  </a:lnTo>
                  <a:lnTo>
                    <a:pt x="11029" y="7773"/>
                  </a:lnTo>
                  <a:cubicBezTo>
                    <a:pt x="10715" y="7139"/>
                    <a:pt x="10348" y="6532"/>
                    <a:pt x="9933" y="5958"/>
                  </a:cubicBezTo>
                  <a:lnTo>
                    <a:pt x="10337" y="3569"/>
                  </a:lnTo>
                  <a:lnTo>
                    <a:pt x="8225" y="1517"/>
                  </a:lnTo>
                  <a:lnTo>
                    <a:pt x="7396" y="3493"/>
                  </a:lnTo>
                  <a:cubicBezTo>
                    <a:pt x="6911" y="3189"/>
                    <a:pt x="6430" y="2978"/>
                    <a:pt x="5968" y="2856"/>
                  </a:cubicBezTo>
                  <a:lnTo>
                    <a:pt x="48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1"/>
            <p:cNvSpPr/>
            <p:nvPr/>
          </p:nvSpPr>
          <p:spPr>
            <a:xfrm>
              <a:off x="5074525" y="422600"/>
              <a:ext cx="95075" cy="101050"/>
            </a:xfrm>
            <a:custGeom>
              <a:avLst/>
              <a:gdLst/>
              <a:ahLst/>
              <a:cxnLst/>
              <a:rect l="l" t="t" r="r" b="b"/>
              <a:pathLst>
                <a:path w="3803" h="4042" extrusionOk="0">
                  <a:moveTo>
                    <a:pt x="2667" y="1"/>
                  </a:moveTo>
                  <a:lnTo>
                    <a:pt x="0" y="1186"/>
                  </a:lnTo>
                  <a:lnTo>
                    <a:pt x="1135" y="4042"/>
                  </a:lnTo>
                  <a:lnTo>
                    <a:pt x="3803" y="2856"/>
                  </a:lnTo>
                  <a:lnTo>
                    <a:pt x="26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1"/>
            <p:cNvSpPr/>
            <p:nvPr/>
          </p:nvSpPr>
          <p:spPr>
            <a:xfrm>
              <a:off x="4970450" y="482400"/>
              <a:ext cx="116925" cy="70825"/>
            </a:xfrm>
            <a:custGeom>
              <a:avLst/>
              <a:gdLst/>
              <a:ahLst/>
              <a:cxnLst/>
              <a:rect l="l" t="t" r="r" b="b"/>
              <a:pathLst>
                <a:path w="4677" h="2833" extrusionOk="0">
                  <a:moveTo>
                    <a:pt x="2668" y="0"/>
                  </a:moveTo>
                  <a:lnTo>
                    <a:pt x="1" y="1187"/>
                  </a:lnTo>
                  <a:lnTo>
                    <a:pt x="2010" y="2833"/>
                  </a:lnTo>
                  <a:lnTo>
                    <a:pt x="4676" y="1647"/>
                  </a:lnTo>
                  <a:lnTo>
                    <a:pt x="2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1"/>
            <p:cNvSpPr/>
            <p:nvPr/>
          </p:nvSpPr>
          <p:spPr>
            <a:xfrm>
              <a:off x="4960950" y="643075"/>
              <a:ext cx="109400" cy="42800"/>
            </a:xfrm>
            <a:custGeom>
              <a:avLst/>
              <a:gdLst/>
              <a:ahLst/>
              <a:cxnLst/>
              <a:rect l="l" t="t" r="r" b="b"/>
              <a:pathLst>
                <a:path w="4376" h="1712" extrusionOk="0">
                  <a:moveTo>
                    <a:pt x="4375" y="1"/>
                  </a:moveTo>
                  <a:lnTo>
                    <a:pt x="2668" y="526"/>
                  </a:lnTo>
                  <a:lnTo>
                    <a:pt x="0" y="1711"/>
                  </a:lnTo>
                  <a:lnTo>
                    <a:pt x="1707" y="1187"/>
                  </a:lnTo>
                  <a:lnTo>
                    <a:pt x="43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1"/>
            <p:cNvSpPr/>
            <p:nvPr/>
          </p:nvSpPr>
          <p:spPr>
            <a:xfrm>
              <a:off x="5219900" y="853200"/>
              <a:ext cx="85150" cy="102200"/>
            </a:xfrm>
            <a:custGeom>
              <a:avLst/>
              <a:gdLst/>
              <a:ahLst/>
              <a:cxnLst/>
              <a:rect l="l" t="t" r="r" b="b"/>
              <a:pathLst>
                <a:path w="3406" h="4088" extrusionOk="0">
                  <a:moveTo>
                    <a:pt x="2667" y="0"/>
                  </a:moveTo>
                  <a:lnTo>
                    <a:pt x="0" y="1187"/>
                  </a:lnTo>
                  <a:lnTo>
                    <a:pt x="739" y="4087"/>
                  </a:lnTo>
                  <a:lnTo>
                    <a:pt x="3406" y="2901"/>
                  </a:lnTo>
                  <a:lnTo>
                    <a:pt x="26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1"/>
            <p:cNvSpPr/>
            <p:nvPr/>
          </p:nvSpPr>
          <p:spPr>
            <a:xfrm>
              <a:off x="5104350" y="844100"/>
              <a:ext cx="87425" cy="79050"/>
            </a:xfrm>
            <a:custGeom>
              <a:avLst/>
              <a:gdLst/>
              <a:ahLst/>
              <a:cxnLst/>
              <a:rect l="l" t="t" r="r" b="b"/>
              <a:pathLst>
                <a:path w="3497" h="3162" extrusionOk="0">
                  <a:moveTo>
                    <a:pt x="3496" y="1"/>
                  </a:moveTo>
                  <a:lnTo>
                    <a:pt x="830" y="1186"/>
                  </a:lnTo>
                  <a:lnTo>
                    <a:pt x="1" y="3162"/>
                  </a:lnTo>
                  <a:lnTo>
                    <a:pt x="2667" y="1976"/>
                  </a:lnTo>
                  <a:lnTo>
                    <a:pt x="34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1"/>
            <p:cNvSpPr/>
            <p:nvPr/>
          </p:nvSpPr>
          <p:spPr>
            <a:xfrm>
              <a:off x="4953700" y="452275"/>
              <a:ext cx="356300" cy="508850"/>
            </a:xfrm>
            <a:custGeom>
              <a:avLst/>
              <a:gdLst/>
              <a:ahLst/>
              <a:cxnLst/>
              <a:rect l="l" t="t" r="r" b="b"/>
              <a:pathLst>
                <a:path w="14252" h="20354" extrusionOk="0">
                  <a:moveTo>
                    <a:pt x="5914" y="5817"/>
                  </a:moveTo>
                  <a:cubicBezTo>
                    <a:pt x="6569" y="5817"/>
                    <a:pt x="7324" y="6166"/>
                    <a:pt x="8057" y="6878"/>
                  </a:cubicBezTo>
                  <a:cubicBezTo>
                    <a:pt x="9678" y="8452"/>
                    <a:pt x="10574" y="11204"/>
                    <a:pt x="10059" y="13026"/>
                  </a:cubicBezTo>
                  <a:cubicBezTo>
                    <a:pt x="9778" y="14023"/>
                    <a:pt x="9131" y="14535"/>
                    <a:pt x="8338" y="14535"/>
                  </a:cubicBezTo>
                  <a:cubicBezTo>
                    <a:pt x="7683" y="14535"/>
                    <a:pt x="6927" y="14186"/>
                    <a:pt x="6195" y="13474"/>
                  </a:cubicBezTo>
                  <a:cubicBezTo>
                    <a:pt x="4575" y="11899"/>
                    <a:pt x="3678" y="9147"/>
                    <a:pt x="4192" y="7326"/>
                  </a:cubicBezTo>
                  <a:cubicBezTo>
                    <a:pt x="4474" y="6328"/>
                    <a:pt x="5120" y="5817"/>
                    <a:pt x="5914" y="5817"/>
                  </a:cubicBezTo>
                  <a:close/>
                  <a:moveTo>
                    <a:pt x="4833" y="1"/>
                  </a:moveTo>
                  <a:lnTo>
                    <a:pt x="2866" y="228"/>
                  </a:lnTo>
                  <a:lnTo>
                    <a:pt x="3605" y="3129"/>
                  </a:lnTo>
                  <a:cubicBezTo>
                    <a:pt x="3252" y="3345"/>
                    <a:pt x="2939" y="3649"/>
                    <a:pt x="2680" y="4039"/>
                  </a:cubicBezTo>
                  <a:lnTo>
                    <a:pt x="671" y="2392"/>
                  </a:lnTo>
                  <a:lnTo>
                    <a:pt x="0" y="4765"/>
                  </a:lnTo>
                  <a:lnTo>
                    <a:pt x="1874" y="6891"/>
                  </a:lnTo>
                  <a:cubicBezTo>
                    <a:pt x="1848" y="7508"/>
                    <a:pt x="1892" y="8158"/>
                    <a:pt x="1997" y="8819"/>
                  </a:cubicBezTo>
                  <a:lnTo>
                    <a:pt x="292" y="9344"/>
                  </a:lnTo>
                  <a:lnTo>
                    <a:pt x="1310" y="12473"/>
                  </a:lnTo>
                  <a:lnTo>
                    <a:pt x="3222" y="12580"/>
                  </a:lnTo>
                  <a:cubicBezTo>
                    <a:pt x="3537" y="13214"/>
                    <a:pt x="3904" y="13820"/>
                    <a:pt x="4319" y="14395"/>
                  </a:cubicBezTo>
                  <a:lnTo>
                    <a:pt x="3915" y="16783"/>
                  </a:lnTo>
                  <a:lnTo>
                    <a:pt x="6027" y="18835"/>
                  </a:lnTo>
                  <a:lnTo>
                    <a:pt x="6856" y="16861"/>
                  </a:lnTo>
                  <a:cubicBezTo>
                    <a:pt x="7341" y="17165"/>
                    <a:pt x="7821" y="17376"/>
                    <a:pt x="8284" y="17498"/>
                  </a:cubicBezTo>
                  <a:lnTo>
                    <a:pt x="9420" y="20353"/>
                  </a:lnTo>
                  <a:lnTo>
                    <a:pt x="11387" y="20125"/>
                  </a:lnTo>
                  <a:lnTo>
                    <a:pt x="10648" y="17224"/>
                  </a:lnTo>
                  <a:cubicBezTo>
                    <a:pt x="11000" y="17007"/>
                    <a:pt x="11314" y="16705"/>
                    <a:pt x="11573" y="16315"/>
                  </a:cubicBezTo>
                  <a:lnTo>
                    <a:pt x="13581" y="17960"/>
                  </a:lnTo>
                  <a:lnTo>
                    <a:pt x="14251" y="15587"/>
                  </a:lnTo>
                  <a:lnTo>
                    <a:pt x="12379" y="13462"/>
                  </a:lnTo>
                  <a:cubicBezTo>
                    <a:pt x="12404" y="12845"/>
                    <a:pt x="12361" y="12195"/>
                    <a:pt x="12255" y="11534"/>
                  </a:cubicBezTo>
                  <a:lnTo>
                    <a:pt x="13961" y="11008"/>
                  </a:lnTo>
                  <a:lnTo>
                    <a:pt x="12942" y="7879"/>
                  </a:lnTo>
                  <a:lnTo>
                    <a:pt x="11031" y="7773"/>
                  </a:lnTo>
                  <a:cubicBezTo>
                    <a:pt x="10715" y="7139"/>
                    <a:pt x="10348" y="6532"/>
                    <a:pt x="9934" y="5958"/>
                  </a:cubicBezTo>
                  <a:lnTo>
                    <a:pt x="10338" y="3570"/>
                  </a:lnTo>
                  <a:lnTo>
                    <a:pt x="8226" y="1518"/>
                  </a:lnTo>
                  <a:lnTo>
                    <a:pt x="7397" y="3493"/>
                  </a:lnTo>
                  <a:cubicBezTo>
                    <a:pt x="6911" y="3188"/>
                    <a:pt x="6432" y="2977"/>
                    <a:pt x="5968" y="2856"/>
                  </a:cubicBezTo>
                  <a:lnTo>
                    <a:pt x="4833" y="1"/>
                  </a:ln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1"/>
            <p:cNvSpPr/>
            <p:nvPr/>
          </p:nvSpPr>
          <p:spPr>
            <a:xfrm>
              <a:off x="5159350" y="460550"/>
              <a:ext cx="119475" cy="80950"/>
            </a:xfrm>
            <a:custGeom>
              <a:avLst/>
              <a:gdLst/>
              <a:ahLst/>
              <a:cxnLst/>
              <a:rect l="l" t="t" r="r" b="b"/>
              <a:pathLst>
                <a:path w="4779" h="3238" extrusionOk="0">
                  <a:moveTo>
                    <a:pt x="2667" y="0"/>
                  </a:moveTo>
                  <a:lnTo>
                    <a:pt x="0" y="1186"/>
                  </a:lnTo>
                  <a:lnTo>
                    <a:pt x="2112" y="3238"/>
                  </a:lnTo>
                  <a:lnTo>
                    <a:pt x="4779" y="2052"/>
                  </a:ln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1"/>
            <p:cNvSpPr/>
            <p:nvPr/>
          </p:nvSpPr>
          <p:spPr>
            <a:xfrm>
              <a:off x="5202050" y="511825"/>
              <a:ext cx="76775" cy="89375"/>
            </a:xfrm>
            <a:custGeom>
              <a:avLst/>
              <a:gdLst/>
              <a:ahLst/>
              <a:cxnLst/>
              <a:rect l="l" t="t" r="r" b="b"/>
              <a:pathLst>
                <a:path w="3071" h="3575" extrusionOk="0">
                  <a:moveTo>
                    <a:pt x="3071" y="1"/>
                  </a:moveTo>
                  <a:lnTo>
                    <a:pt x="404" y="1187"/>
                  </a:lnTo>
                  <a:lnTo>
                    <a:pt x="0" y="3575"/>
                  </a:lnTo>
                  <a:lnTo>
                    <a:pt x="2668" y="2389"/>
                  </a:lnTo>
                  <a:lnTo>
                    <a:pt x="30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1"/>
            <p:cNvSpPr/>
            <p:nvPr/>
          </p:nvSpPr>
          <p:spPr>
            <a:xfrm>
              <a:off x="5229450" y="616925"/>
              <a:ext cx="114500" cy="32325"/>
            </a:xfrm>
            <a:custGeom>
              <a:avLst/>
              <a:gdLst/>
              <a:ahLst/>
              <a:cxnLst/>
              <a:rect l="l" t="t" r="r" b="b"/>
              <a:pathLst>
                <a:path w="4580" h="1293" extrusionOk="0">
                  <a:moveTo>
                    <a:pt x="2667" y="0"/>
                  </a:moveTo>
                  <a:lnTo>
                    <a:pt x="1" y="1187"/>
                  </a:lnTo>
                  <a:lnTo>
                    <a:pt x="1912" y="1293"/>
                  </a:lnTo>
                  <a:lnTo>
                    <a:pt x="4579" y="106"/>
                  </a:ln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1"/>
            <p:cNvSpPr/>
            <p:nvPr/>
          </p:nvSpPr>
          <p:spPr>
            <a:xfrm>
              <a:off x="5277225" y="619575"/>
              <a:ext cx="92200" cy="107925"/>
            </a:xfrm>
            <a:custGeom>
              <a:avLst/>
              <a:gdLst/>
              <a:ahLst/>
              <a:cxnLst/>
              <a:rect l="l" t="t" r="r" b="b"/>
              <a:pathLst>
                <a:path w="3688" h="4317" extrusionOk="0">
                  <a:moveTo>
                    <a:pt x="2668" y="0"/>
                  </a:moveTo>
                  <a:lnTo>
                    <a:pt x="1" y="1187"/>
                  </a:lnTo>
                  <a:lnTo>
                    <a:pt x="1020" y="4316"/>
                  </a:lnTo>
                  <a:lnTo>
                    <a:pt x="3687" y="3129"/>
                  </a:lnTo>
                  <a:lnTo>
                    <a:pt x="26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1"/>
            <p:cNvSpPr/>
            <p:nvPr/>
          </p:nvSpPr>
          <p:spPr>
            <a:xfrm>
              <a:off x="5263150" y="759125"/>
              <a:ext cx="113550" cy="82800"/>
            </a:xfrm>
            <a:custGeom>
              <a:avLst/>
              <a:gdLst/>
              <a:ahLst/>
              <a:cxnLst/>
              <a:rect l="l" t="t" r="r" b="b"/>
              <a:pathLst>
                <a:path w="4542" h="3312" extrusionOk="0">
                  <a:moveTo>
                    <a:pt x="2667" y="1"/>
                  </a:moveTo>
                  <a:lnTo>
                    <a:pt x="1" y="1188"/>
                  </a:lnTo>
                  <a:lnTo>
                    <a:pt x="1873" y="3312"/>
                  </a:lnTo>
                  <a:lnTo>
                    <a:pt x="4541" y="2126"/>
                  </a:lnTo>
                  <a:lnTo>
                    <a:pt x="26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1"/>
            <p:cNvSpPr/>
            <p:nvPr/>
          </p:nvSpPr>
          <p:spPr>
            <a:xfrm>
              <a:off x="5293225" y="812275"/>
              <a:ext cx="83475" cy="89025"/>
            </a:xfrm>
            <a:custGeom>
              <a:avLst/>
              <a:gdLst/>
              <a:ahLst/>
              <a:cxnLst/>
              <a:rect l="l" t="t" r="r" b="b"/>
              <a:pathLst>
                <a:path w="3339" h="3561" extrusionOk="0">
                  <a:moveTo>
                    <a:pt x="3338" y="0"/>
                  </a:moveTo>
                  <a:lnTo>
                    <a:pt x="670" y="1186"/>
                  </a:lnTo>
                  <a:lnTo>
                    <a:pt x="0" y="3560"/>
                  </a:lnTo>
                  <a:lnTo>
                    <a:pt x="2667" y="2374"/>
                  </a:lnTo>
                  <a:lnTo>
                    <a:pt x="3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91"/>
          <p:cNvGrpSpPr/>
          <p:nvPr/>
        </p:nvGrpSpPr>
        <p:grpSpPr>
          <a:xfrm>
            <a:off x="7348362" y="2832672"/>
            <a:ext cx="601626" cy="777572"/>
            <a:chOff x="4447500" y="587625"/>
            <a:chExt cx="545050" cy="704450"/>
          </a:xfrm>
        </p:grpSpPr>
        <p:sp>
          <p:nvSpPr>
            <p:cNvPr id="2914" name="Google Shape;2914;p91"/>
            <p:cNvSpPr/>
            <p:nvPr/>
          </p:nvSpPr>
          <p:spPr>
            <a:xfrm>
              <a:off x="4513750" y="587625"/>
              <a:ext cx="478800" cy="675000"/>
            </a:xfrm>
            <a:custGeom>
              <a:avLst/>
              <a:gdLst/>
              <a:ahLst/>
              <a:cxnLst/>
              <a:rect l="l" t="t" r="r" b="b"/>
              <a:pathLst>
                <a:path w="19152" h="27000" extrusionOk="0">
                  <a:moveTo>
                    <a:pt x="7567" y="7755"/>
                  </a:moveTo>
                  <a:cubicBezTo>
                    <a:pt x="8149" y="7755"/>
                    <a:pt x="8834" y="8022"/>
                    <a:pt x="9599" y="8578"/>
                  </a:cubicBezTo>
                  <a:cubicBezTo>
                    <a:pt x="11839" y="10205"/>
                    <a:pt x="13455" y="13785"/>
                    <a:pt x="13165" y="16537"/>
                  </a:cubicBezTo>
                  <a:cubicBezTo>
                    <a:pt x="12976" y="18341"/>
                    <a:pt x="12231" y="19316"/>
                    <a:pt x="11109" y="19316"/>
                  </a:cubicBezTo>
                  <a:cubicBezTo>
                    <a:pt x="10519" y="19316"/>
                    <a:pt x="9825" y="19046"/>
                    <a:pt x="9052" y="18485"/>
                  </a:cubicBezTo>
                  <a:cubicBezTo>
                    <a:pt x="6813" y="16858"/>
                    <a:pt x="5232" y="13307"/>
                    <a:pt x="5520" y="10554"/>
                  </a:cubicBezTo>
                  <a:cubicBezTo>
                    <a:pt x="5711" y="8742"/>
                    <a:pt x="6447" y="7755"/>
                    <a:pt x="7567" y="7755"/>
                  </a:cubicBezTo>
                  <a:close/>
                  <a:moveTo>
                    <a:pt x="4962" y="0"/>
                  </a:moveTo>
                  <a:lnTo>
                    <a:pt x="2631" y="1038"/>
                  </a:lnTo>
                  <a:lnTo>
                    <a:pt x="4049" y="4855"/>
                  </a:lnTo>
                  <a:cubicBezTo>
                    <a:pt x="3664" y="5288"/>
                    <a:pt x="3341" y="5829"/>
                    <a:pt x="3100" y="6474"/>
                  </a:cubicBezTo>
                  <a:lnTo>
                    <a:pt x="379" y="4887"/>
                  </a:lnTo>
                  <a:lnTo>
                    <a:pt x="1" y="8475"/>
                  </a:lnTo>
                  <a:lnTo>
                    <a:pt x="2646" y="10785"/>
                  </a:lnTo>
                  <a:cubicBezTo>
                    <a:pt x="2514" y="11530"/>
                    <a:pt x="2406" y="12905"/>
                    <a:pt x="2653" y="13799"/>
                  </a:cubicBezTo>
                  <a:lnTo>
                    <a:pt x="1183" y="14818"/>
                  </a:lnTo>
                  <a:lnTo>
                    <a:pt x="2980" y="18856"/>
                  </a:lnTo>
                  <a:lnTo>
                    <a:pt x="4648" y="18459"/>
                  </a:lnTo>
                  <a:cubicBezTo>
                    <a:pt x="5147" y="19239"/>
                    <a:pt x="6063" y="20060"/>
                    <a:pt x="6956" y="20467"/>
                  </a:cubicBezTo>
                  <a:lnTo>
                    <a:pt x="6903" y="23978"/>
                  </a:lnTo>
                  <a:lnTo>
                    <a:pt x="9823" y="26099"/>
                  </a:lnTo>
                  <a:lnTo>
                    <a:pt x="10464" y="23015"/>
                  </a:lnTo>
                  <a:cubicBezTo>
                    <a:pt x="11104" y="23266"/>
                    <a:pt x="11721" y="23388"/>
                    <a:pt x="12301" y="23392"/>
                  </a:cubicBezTo>
                  <a:lnTo>
                    <a:pt x="14189" y="26999"/>
                  </a:lnTo>
                  <a:lnTo>
                    <a:pt x="16520" y="25961"/>
                  </a:lnTo>
                  <a:lnTo>
                    <a:pt x="15102" y="22145"/>
                  </a:lnTo>
                  <a:cubicBezTo>
                    <a:pt x="15489" y="21711"/>
                    <a:pt x="15811" y="21170"/>
                    <a:pt x="16053" y="20526"/>
                  </a:cubicBezTo>
                  <a:lnTo>
                    <a:pt x="18775" y="22113"/>
                  </a:lnTo>
                  <a:lnTo>
                    <a:pt x="19152" y="18525"/>
                  </a:lnTo>
                  <a:lnTo>
                    <a:pt x="16507" y="16215"/>
                  </a:lnTo>
                  <a:cubicBezTo>
                    <a:pt x="16425" y="15335"/>
                    <a:pt x="16254" y="14436"/>
                    <a:pt x="16008" y="13542"/>
                  </a:cubicBezTo>
                  <a:lnTo>
                    <a:pt x="17970" y="12182"/>
                  </a:lnTo>
                  <a:lnTo>
                    <a:pt x="16172" y="8145"/>
                  </a:lnTo>
                  <a:lnTo>
                    <a:pt x="13847" y="8692"/>
                  </a:lnTo>
                  <a:cubicBezTo>
                    <a:pt x="13348" y="7910"/>
                    <a:pt x="12795" y="7182"/>
                    <a:pt x="12195" y="6533"/>
                  </a:cubicBezTo>
                  <a:lnTo>
                    <a:pt x="12248" y="3022"/>
                  </a:lnTo>
                  <a:lnTo>
                    <a:pt x="9329" y="901"/>
                  </a:lnTo>
                  <a:lnTo>
                    <a:pt x="8689" y="3986"/>
                  </a:lnTo>
                  <a:cubicBezTo>
                    <a:pt x="8047" y="3734"/>
                    <a:pt x="7430" y="3611"/>
                    <a:pt x="6850" y="3608"/>
                  </a:cubicBezTo>
                  <a:lnTo>
                    <a:pt x="49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1"/>
            <p:cNvSpPr/>
            <p:nvPr/>
          </p:nvSpPr>
          <p:spPr>
            <a:xfrm>
              <a:off x="4571525" y="587625"/>
              <a:ext cx="113475" cy="119675"/>
            </a:xfrm>
            <a:custGeom>
              <a:avLst/>
              <a:gdLst/>
              <a:ahLst/>
              <a:cxnLst/>
              <a:rect l="l" t="t" r="r" b="b"/>
              <a:pathLst>
                <a:path w="4539" h="4787" extrusionOk="0">
                  <a:moveTo>
                    <a:pt x="2651" y="0"/>
                  </a:moveTo>
                  <a:lnTo>
                    <a:pt x="0" y="1179"/>
                  </a:lnTo>
                  <a:lnTo>
                    <a:pt x="1888" y="4786"/>
                  </a:lnTo>
                  <a:lnTo>
                    <a:pt x="4538" y="3608"/>
                  </a:lnTo>
                  <a:lnTo>
                    <a:pt x="2651" y="0"/>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1"/>
            <p:cNvSpPr/>
            <p:nvPr/>
          </p:nvSpPr>
          <p:spPr>
            <a:xfrm>
              <a:off x="4456925" y="709775"/>
              <a:ext cx="134300" cy="69175"/>
            </a:xfrm>
            <a:custGeom>
              <a:avLst/>
              <a:gdLst/>
              <a:ahLst/>
              <a:cxnLst/>
              <a:rect l="l" t="t" r="r" b="b"/>
              <a:pathLst>
                <a:path w="5372" h="2767" extrusionOk="0">
                  <a:moveTo>
                    <a:pt x="2652" y="1"/>
                  </a:moveTo>
                  <a:lnTo>
                    <a:pt x="1" y="1179"/>
                  </a:lnTo>
                  <a:lnTo>
                    <a:pt x="2722" y="2767"/>
                  </a:lnTo>
                  <a:lnTo>
                    <a:pt x="5371" y="1588"/>
                  </a:lnTo>
                  <a:lnTo>
                    <a:pt x="2652" y="1"/>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1"/>
            <p:cNvSpPr/>
            <p:nvPr/>
          </p:nvSpPr>
          <p:spPr>
            <a:xfrm>
              <a:off x="4693050" y="1162975"/>
              <a:ext cx="82300" cy="106600"/>
            </a:xfrm>
            <a:custGeom>
              <a:avLst/>
              <a:gdLst/>
              <a:ahLst/>
              <a:cxnLst/>
              <a:rect l="l" t="t" r="r" b="b"/>
              <a:pathLst>
                <a:path w="3292" h="4264" extrusionOk="0">
                  <a:moveTo>
                    <a:pt x="3292" y="1"/>
                  </a:moveTo>
                  <a:lnTo>
                    <a:pt x="642" y="1180"/>
                  </a:lnTo>
                  <a:lnTo>
                    <a:pt x="1" y="4264"/>
                  </a:lnTo>
                  <a:lnTo>
                    <a:pt x="2651" y="3085"/>
                  </a:lnTo>
                  <a:lnTo>
                    <a:pt x="329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1"/>
            <p:cNvSpPr/>
            <p:nvPr/>
          </p:nvSpPr>
          <p:spPr>
            <a:xfrm>
              <a:off x="4825050" y="1141250"/>
              <a:ext cx="101750" cy="124900"/>
            </a:xfrm>
            <a:custGeom>
              <a:avLst/>
              <a:gdLst/>
              <a:ahLst/>
              <a:cxnLst/>
              <a:rect l="l" t="t" r="r" b="b"/>
              <a:pathLst>
                <a:path w="4070" h="4996" extrusionOk="0">
                  <a:moveTo>
                    <a:pt x="2651" y="0"/>
                  </a:moveTo>
                  <a:lnTo>
                    <a:pt x="0" y="1178"/>
                  </a:lnTo>
                  <a:lnTo>
                    <a:pt x="1418" y="4995"/>
                  </a:lnTo>
                  <a:lnTo>
                    <a:pt x="4069" y="3817"/>
                  </a:lnTo>
                  <a:lnTo>
                    <a:pt x="26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1"/>
            <p:cNvSpPr/>
            <p:nvPr/>
          </p:nvSpPr>
          <p:spPr>
            <a:xfrm>
              <a:off x="4447500" y="617075"/>
              <a:ext cx="478775" cy="675000"/>
            </a:xfrm>
            <a:custGeom>
              <a:avLst/>
              <a:gdLst/>
              <a:ahLst/>
              <a:cxnLst/>
              <a:rect l="l" t="t" r="r" b="b"/>
              <a:pathLst>
                <a:path w="19151" h="27000" extrusionOk="0">
                  <a:moveTo>
                    <a:pt x="7967" y="7709"/>
                  </a:moveTo>
                  <a:cubicBezTo>
                    <a:pt x="8617" y="7709"/>
                    <a:pt x="9347" y="7969"/>
                    <a:pt x="10099" y="8516"/>
                  </a:cubicBezTo>
                  <a:cubicBezTo>
                    <a:pt x="12339" y="10143"/>
                    <a:pt x="13920" y="13693"/>
                    <a:pt x="13630" y="16447"/>
                  </a:cubicBezTo>
                  <a:cubicBezTo>
                    <a:pt x="13438" y="18275"/>
                    <a:pt x="12469" y="19292"/>
                    <a:pt x="11184" y="19292"/>
                  </a:cubicBezTo>
                  <a:cubicBezTo>
                    <a:pt x="10534" y="19292"/>
                    <a:pt x="9804" y="19032"/>
                    <a:pt x="9051" y="18485"/>
                  </a:cubicBezTo>
                  <a:cubicBezTo>
                    <a:pt x="6812" y="16858"/>
                    <a:pt x="5231" y="13308"/>
                    <a:pt x="5521" y="10554"/>
                  </a:cubicBezTo>
                  <a:cubicBezTo>
                    <a:pt x="5712" y="8726"/>
                    <a:pt x="6681" y="7709"/>
                    <a:pt x="7967" y="7709"/>
                  </a:cubicBezTo>
                  <a:close/>
                  <a:moveTo>
                    <a:pt x="4961" y="1"/>
                  </a:moveTo>
                  <a:lnTo>
                    <a:pt x="2630" y="1038"/>
                  </a:lnTo>
                  <a:lnTo>
                    <a:pt x="4048" y="4855"/>
                  </a:lnTo>
                  <a:cubicBezTo>
                    <a:pt x="3663" y="5289"/>
                    <a:pt x="3340" y="5830"/>
                    <a:pt x="3099" y="6474"/>
                  </a:cubicBezTo>
                  <a:lnTo>
                    <a:pt x="377" y="4887"/>
                  </a:lnTo>
                  <a:lnTo>
                    <a:pt x="1" y="8475"/>
                  </a:lnTo>
                  <a:lnTo>
                    <a:pt x="2645" y="10786"/>
                  </a:lnTo>
                  <a:cubicBezTo>
                    <a:pt x="2726" y="11665"/>
                    <a:pt x="2898" y="12564"/>
                    <a:pt x="3145" y="13458"/>
                  </a:cubicBezTo>
                  <a:lnTo>
                    <a:pt x="1182" y="14819"/>
                  </a:lnTo>
                  <a:lnTo>
                    <a:pt x="2980" y="18856"/>
                  </a:lnTo>
                  <a:lnTo>
                    <a:pt x="5304" y="18308"/>
                  </a:lnTo>
                  <a:cubicBezTo>
                    <a:pt x="5804" y="19090"/>
                    <a:pt x="6356" y="19818"/>
                    <a:pt x="6955" y="20467"/>
                  </a:cubicBezTo>
                  <a:lnTo>
                    <a:pt x="6904" y="23978"/>
                  </a:lnTo>
                  <a:lnTo>
                    <a:pt x="9822" y="26099"/>
                  </a:lnTo>
                  <a:lnTo>
                    <a:pt x="10463" y="23015"/>
                  </a:lnTo>
                  <a:cubicBezTo>
                    <a:pt x="11103" y="23266"/>
                    <a:pt x="11721" y="23389"/>
                    <a:pt x="12301" y="23392"/>
                  </a:cubicBezTo>
                  <a:lnTo>
                    <a:pt x="14190" y="27000"/>
                  </a:lnTo>
                  <a:lnTo>
                    <a:pt x="16520" y="25962"/>
                  </a:lnTo>
                  <a:lnTo>
                    <a:pt x="15102" y="22145"/>
                  </a:lnTo>
                  <a:cubicBezTo>
                    <a:pt x="15488" y="21712"/>
                    <a:pt x="15811" y="21171"/>
                    <a:pt x="16052" y="20526"/>
                  </a:cubicBezTo>
                  <a:lnTo>
                    <a:pt x="18774" y="22114"/>
                  </a:lnTo>
                  <a:lnTo>
                    <a:pt x="19151" y="18526"/>
                  </a:lnTo>
                  <a:lnTo>
                    <a:pt x="16506" y="16216"/>
                  </a:lnTo>
                  <a:cubicBezTo>
                    <a:pt x="16424" y="15336"/>
                    <a:pt x="16254" y="14437"/>
                    <a:pt x="16007" y="13543"/>
                  </a:cubicBezTo>
                  <a:lnTo>
                    <a:pt x="17969" y="12182"/>
                  </a:lnTo>
                  <a:lnTo>
                    <a:pt x="16172" y="8146"/>
                  </a:lnTo>
                  <a:lnTo>
                    <a:pt x="13847" y="8693"/>
                  </a:lnTo>
                  <a:cubicBezTo>
                    <a:pt x="13348" y="7912"/>
                    <a:pt x="12794" y="7183"/>
                    <a:pt x="12195" y="6534"/>
                  </a:cubicBezTo>
                  <a:lnTo>
                    <a:pt x="12248" y="3023"/>
                  </a:lnTo>
                  <a:lnTo>
                    <a:pt x="9329" y="902"/>
                  </a:lnTo>
                  <a:lnTo>
                    <a:pt x="8688" y="3986"/>
                  </a:lnTo>
                  <a:cubicBezTo>
                    <a:pt x="8047" y="3735"/>
                    <a:pt x="7430" y="3612"/>
                    <a:pt x="6849" y="3608"/>
                  </a:cubicBezTo>
                  <a:lnTo>
                    <a:pt x="4961" y="1"/>
                  </a:lnTo>
                  <a:close/>
                </a:path>
              </a:pathLst>
            </a:custGeom>
            <a:solidFill>
              <a:srgbClr val="81D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1"/>
            <p:cNvSpPr/>
            <p:nvPr/>
          </p:nvSpPr>
          <p:spPr>
            <a:xfrm>
              <a:off x="4793650" y="791225"/>
              <a:ext cx="124400" cy="43175"/>
            </a:xfrm>
            <a:custGeom>
              <a:avLst/>
              <a:gdLst/>
              <a:ahLst/>
              <a:cxnLst/>
              <a:rect l="l" t="t" r="r" b="b"/>
              <a:pathLst>
                <a:path w="4976" h="1727" extrusionOk="0">
                  <a:moveTo>
                    <a:pt x="4976" y="1"/>
                  </a:moveTo>
                  <a:lnTo>
                    <a:pt x="2651" y="548"/>
                  </a:lnTo>
                  <a:lnTo>
                    <a:pt x="1" y="1727"/>
                  </a:lnTo>
                  <a:lnTo>
                    <a:pt x="2326" y="1180"/>
                  </a:lnTo>
                  <a:lnTo>
                    <a:pt x="4976" y="1"/>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1"/>
            <p:cNvSpPr/>
            <p:nvPr/>
          </p:nvSpPr>
          <p:spPr>
            <a:xfrm>
              <a:off x="4851825" y="791400"/>
              <a:ext cx="111175" cy="130425"/>
            </a:xfrm>
            <a:custGeom>
              <a:avLst/>
              <a:gdLst/>
              <a:ahLst/>
              <a:cxnLst/>
              <a:rect l="l" t="t" r="r" b="b"/>
              <a:pathLst>
                <a:path w="4447" h="5217" extrusionOk="0">
                  <a:moveTo>
                    <a:pt x="2652" y="0"/>
                  </a:moveTo>
                  <a:lnTo>
                    <a:pt x="1" y="1178"/>
                  </a:lnTo>
                  <a:lnTo>
                    <a:pt x="1797" y="5217"/>
                  </a:lnTo>
                  <a:lnTo>
                    <a:pt x="4447" y="4038"/>
                  </a:lnTo>
                  <a:lnTo>
                    <a:pt x="2652" y="0"/>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1"/>
            <p:cNvSpPr/>
            <p:nvPr/>
          </p:nvSpPr>
          <p:spPr>
            <a:xfrm>
              <a:off x="4847650" y="892175"/>
              <a:ext cx="115350" cy="63500"/>
            </a:xfrm>
            <a:custGeom>
              <a:avLst/>
              <a:gdLst/>
              <a:ahLst/>
              <a:cxnLst/>
              <a:rect l="l" t="t" r="r" b="b"/>
              <a:pathLst>
                <a:path w="4614" h="2540" extrusionOk="0">
                  <a:moveTo>
                    <a:pt x="4614" y="0"/>
                  </a:moveTo>
                  <a:lnTo>
                    <a:pt x="1963" y="1178"/>
                  </a:lnTo>
                  <a:lnTo>
                    <a:pt x="1" y="2539"/>
                  </a:lnTo>
                  <a:lnTo>
                    <a:pt x="2651" y="1360"/>
                  </a:lnTo>
                  <a:lnTo>
                    <a:pt x="4614" y="0"/>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1"/>
            <p:cNvSpPr/>
            <p:nvPr/>
          </p:nvSpPr>
          <p:spPr>
            <a:xfrm>
              <a:off x="4860125" y="992975"/>
              <a:ext cx="132400" cy="87250"/>
            </a:xfrm>
            <a:custGeom>
              <a:avLst/>
              <a:gdLst/>
              <a:ahLst/>
              <a:cxnLst/>
              <a:rect l="l" t="t" r="r" b="b"/>
              <a:pathLst>
                <a:path w="5296" h="3490" extrusionOk="0">
                  <a:moveTo>
                    <a:pt x="2652" y="1"/>
                  </a:moveTo>
                  <a:lnTo>
                    <a:pt x="1" y="1180"/>
                  </a:lnTo>
                  <a:lnTo>
                    <a:pt x="2646" y="3490"/>
                  </a:lnTo>
                  <a:lnTo>
                    <a:pt x="5296" y="2311"/>
                  </a:lnTo>
                  <a:lnTo>
                    <a:pt x="2652" y="1"/>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1"/>
            <p:cNvSpPr/>
            <p:nvPr/>
          </p:nvSpPr>
          <p:spPr>
            <a:xfrm>
              <a:off x="4916800" y="1050750"/>
              <a:ext cx="75725" cy="119200"/>
            </a:xfrm>
            <a:custGeom>
              <a:avLst/>
              <a:gdLst/>
              <a:ahLst/>
              <a:cxnLst/>
              <a:rect l="l" t="t" r="r" b="b"/>
              <a:pathLst>
                <a:path w="3029" h="4768" extrusionOk="0">
                  <a:moveTo>
                    <a:pt x="3029" y="0"/>
                  </a:moveTo>
                  <a:lnTo>
                    <a:pt x="379" y="1179"/>
                  </a:lnTo>
                  <a:lnTo>
                    <a:pt x="1" y="4767"/>
                  </a:lnTo>
                  <a:lnTo>
                    <a:pt x="2652" y="3588"/>
                  </a:lnTo>
                  <a:lnTo>
                    <a:pt x="30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1"/>
            <p:cNvSpPr/>
            <p:nvPr/>
          </p:nvSpPr>
          <p:spPr>
            <a:xfrm>
              <a:off x="4680700" y="610150"/>
              <a:ext cx="139275" cy="82500"/>
            </a:xfrm>
            <a:custGeom>
              <a:avLst/>
              <a:gdLst/>
              <a:ahLst/>
              <a:cxnLst/>
              <a:rect l="l" t="t" r="r" b="b"/>
              <a:pathLst>
                <a:path w="5571" h="3300" extrusionOk="0">
                  <a:moveTo>
                    <a:pt x="2651" y="0"/>
                  </a:moveTo>
                  <a:lnTo>
                    <a:pt x="1" y="1178"/>
                  </a:lnTo>
                  <a:lnTo>
                    <a:pt x="2919" y="3300"/>
                  </a:lnTo>
                  <a:lnTo>
                    <a:pt x="5570" y="2121"/>
                  </a:lnTo>
                  <a:lnTo>
                    <a:pt x="2651" y="0"/>
                  </a:lnTo>
                  <a:close/>
                </a:path>
              </a:pathLst>
            </a:custGeom>
            <a:solidFill>
              <a:srgbClr val="64A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91"/>
          <p:cNvGrpSpPr/>
          <p:nvPr/>
        </p:nvGrpSpPr>
        <p:grpSpPr>
          <a:xfrm>
            <a:off x="2172882" y="2780505"/>
            <a:ext cx="2170841" cy="1865311"/>
            <a:chOff x="686950" y="108825"/>
            <a:chExt cx="6247025" cy="5367800"/>
          </a:xfrm>
        </p:grpSpPr>
        <p:sp>
          <p:nvSpPr>
            <p:cNvPr id="2927" name="Google Shape;2927;p91"/>
            <p:cNvSpPr/>
            <p:nvPr/>
          </p:nvSpPr>
          <p:spPr>
            <a:xfrm>
              <a:off x="5509325" y="4658075"/>
              <a:ext cx="1417725" cy="818550"/>
            </a:xfrm>
            <a:custGeom>
              <a:avLst/>
              <a:gdLst/>
              <a:ahLst/>
              <a:cxnLst/>
              <a:rect l="l" t="t" r="r" b="b"/>
              <a:pathLst>
                <a:path w="56709" h="32742" extrusionOk="0">
                  <a:moveTo>
                    <a:pt x="28354" y="1"/>
                  </a:moveTo>
                  <a:cubicBezTo>
                    <a:pt x="20835" y="1"/>
                    <a:pt x="13623" y="1725"/>
                    <a:pt x="8306" y="4795"/>
                  </a:cubicBezTo>
                  <a:cubicBezTo>
                    <a:pt x="2988" y="7866"/>
                    <a:pt x="1" y="12029"/>
                    <a:pt x="1" y="16370"/>
                  </a:cubicBezTo>
                  <a:cubicBezTo>
                    <a:pt x="1" y="20712"/>
                    <a:pt x="2988" y="24876"/>
                    <a:pt x="8306" y="27946"/>
                  </a:cubicBezTo>
                  <a:cubicBezTo>
                    <a:pt x="13623" y="31017"/>
                    <a:pt x="20835" y="32741"/>
                    <a:pt x="28354" y="32741"/>
                  </a:cubicBezTo>
                  <a:cubicBezTo>
                    <a:pt x="35875" y="32741"/>
                    <a:pt x="43086" y="31017"/>
                    <a:pt x="48404" y="27946"/>
                  </a:cubicBezTo>
                  <a:cubicBezTo>
                    <a:pt x="53721" y="24876"/>
                    <a:pt x="56708" y="20712"/>
                    <a:pt x="56708" y="16370"/>
                  </a:cubicBezTo>
                  <a:cubicBezTo>
                    <a:pt x="56708" y="12029"/>
                    <a:pt x="53721" y="7866"/>
                    <a:pt x="48404" y="4795"/>
                  </a:cubicBezTo>
                  <a:cubicBezTo>
                    <a:pt x="43086" y="1725"/>
                    <a:pt x="35875" y="1"/>
                    <a:pt x="28354"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1"/>
            <p:cNvSpPr/>
            <p:nvPr/>
          </p:nvSpPr>
          <p:spPr>
            <a:xfrm>
              <a:off x="686950" y="4528650"/>
              <a:ext cx="1473425" cy="850675"/>
            </a:xfrm>
            <a:custGeom>
              <a:avLst/>
              <a:gdLst/>
              <a:ahLst/>
              <a:cxnLst/>
              <a:rect l="l" t="t" r="r" b="b"/>
              <a:pathLst>
                <a:path w="58937" h="34027" extrusionOk="0">
                  <a:moveTo>
                    <a:pt x="29468" y="0"/>
                  </a:moveTo>
                  <a:cubicBezTo>
                    <a:pt x="21652" y="0"/>
                    <a:pt x="14158" y="1792"/>
                    <a:pt x="8631" y="4984"/>
                  </a:cubicBezTo>
                  <a:cubicBezTo>
                    <a:pt x="3105" y="8174"/>
                    <a:pt x="0" y="12502"/>
                    <a:pt x="0" y="17014"/>
                  </a:cubicBezTo>
                  <a:cubicBezTo>
                    <a:pt x="0" y="21526"/>
                    <a:pt x="3105" y="25854"/>
                    <a:pt x="8631" y="29044"/>
                  </a:cubicBezTo>
                  <a:cubicBezTo>
                    <a:pt x="14158" y="32235"/>
                    <a:pt x="21652" y="34027"/>
                    <a:pt x="29468" y="34027"/>
                  </a:cubicBezTo>
                  <a:cubicBezTo>
                    <a:pt x="37284" y="34027"/>
                    <a:pt x="44779" y="32235"/>
                    <a:pt x="50305" y="29044"/>
                  </a:cubicBezTo>
                  <a:cubicBezTo>
                    <a:pt x="55832" y="25854"/>
                    <a:pt x="58937" y="21526"/>
                    <a:pt x="58937" y="17014"/>
                  </a:cubicBezTo>
                  <a:cubicBezTo>
                    <a:pt x="58937" y="12502"/>
                    <a:pt x="55832" y="8174"/>
                    <a:pt x="50305" y="4984"/>
                  </a:cubicBezTo>
                  <a:cubicBezTo>
                    <a:pt x="44779" y="1792"/>
                    <a:pt x="37284" y="0"/>
                    <a:pt x="29468"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1"/>
            <p:cNvSpPr/>
            <p:nvPr/>
          </p:nvSpPr>
          <p:spPr>
            <a:xfrm>
              <a:off x="3503000" y="4685075"/>
              <a:ext cx="875650" cy="505575"/>
            </a:xfrm>
            <a:custGeom>
              <a:avLst/>
              <a:gdLst/>
              <a:ahLst/>
              <a:cxnLst/>
              <a:rect l="l" t="t" r="r" b="b"/>
              <a:pathLst>
                <a:path w="35026" h="20223" extrusionOk="0">
                  <a:moveTo>
                    <a:pt x="17512" y="1"/>
                  </a:moveTo>
                  <a:cubicBezTo>
                    <a:pt x="12868" y="1"/>
                    <a:pt x="8414" y="1066"/>
                    <a:pt x="5130" y="2962"/>
                  </a:cubicBezTo>
                  <a:cubicBezTo>
                    <a:pt x="1845" y="4859"/>
                    <a:pt x="0" y="7430"/>
                    <a:pt x="0" y="10112"/>
                  </a:cubicBezTo>
                  <a:cubicBezTo>
                    <a:pt x="0" y="12793"/>
                    <a:pt x="1845" y="15365"/>
                    <a:pt x="5130" y="17261"/>
                  </a:cubicBezTo>
                  <a:cubicBezTo>
                    <a:pt x="8414" y="19157"/>
                    <a:pt x="12868" y="20222"/>
                    <a:pt x="17512" y="20222"/>
                  </a:cubicBezTo>
                  <a:cubicBezTo>
                    <a:pt x="22157" y="20222"/>
                    <a:pt x="26612" y="19157"/>
                    <a:pt x="29896" y="17261"/>
                  </a:cubicBezTo>
                  <a:cubicBezTo>
                    <a:pt x="33181" y="15365"/>
                    <a:pt x="35025" y="12793"/>
                    <a:pt x="35025" y="10112"/>
                  </a:cubicBezTo>
                  <a:cubicBezTo>
                    <a:pt x="35025" y="7430"/>
                    <a:pt x="33181" y="4859"/>
                    <a:pt x="29896" y="2962"/>
                  </a:cubicBezTo>
                  <a:cubicBezTo>
                    <a:pt x="26612" y="1066"/>
                    <a:pt x="22157" y="1"/>
                    <a:pt x="1751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1"/>
            <p:cNvSpPr/>
            <p:nvPr/>
          </p:nvSpPr>
          <p:spPr>
            <a:xfrm>
              <a:off x="5815400" y="3535900"/>
              <a:ext cx="916500" cy="1645575"/>
            </a:xfrm>
            <a:custGeom>
              <a:avLst/>
              <a:gdLst/>
              <a:ahLst/>
              <a:cxnLst/>
              <a:rect l="l" t="t" r="r" b="b"/>
              <a:pathLst>
                <a:path w="36660" h="65823" extrusionOk="0">
                  <a:moveTo>
                    <a:pt x="5535" y="0"/>
                  </a:moveTo>
                  <a:lnTo>
                    <a:pt x="5535" y="0"/>
                  </a:lnTo>
                  <a:cubicBezTo>
                    <a:pt x="5611" y="4213"/>
                    <a:pt x="5324" y="9696"/>
                    <a:pt x="5309" y="15348"/>
                  </a:cubicBezTo>
                  <a:cubicBezTo>
                    <a:pt x="5230" y="17140"/>
                    <a:pt x="5182" y="18882"/>
                    <a:pt x="5167" y="20519"/>
                  </a:cubicBezTo>
                  <a:cubicBezTo>
                    <a:pt x="5125" y="25345"/>
                    <a:pt x="5336" y="25996"/>
                    <a:pt x="6029" y="31646"/>
                  </a:cubicBezTo>
                  <a:cubicBezTo>
                    <a:pt x="6600" y="36301"/>
                    <a:pt x="6886" y="41067"/>
                    <a:pt x="7491" y="46971"/>
                  </a:cubicBezTo>
                  <a:cubicBezTo>
                    <a:pt x="7668" y="48711"/>
                    <a:pt x="8100" y="51611"/>
                    <a:pt x="8100" y="51611"/>
                  </a:cubicBezTo>
                  <a:cubicBezTo>
                    <a:pt x="7445" y="55208"/>
                    <a:pt x="3597" y="58071"/>
                    <a:pt x="963" y="60349"/>
                  </a:cubicBezTo>
                  <a:cubicBezTo>
                    <a:pt x="501" y="60750"/>
                    <a:pt x="0" y="61227"/>
                    <a:pt x="0" y="61838"/>
                  </a:cubicBezTo>
                  <a:cubicBezTo>
                    <a:pt x="0" y="62363"/>
                    <a:pt x="394" y="62823"/>
                    <a:pt x="864" y="63060"/>
                  </a:cubicBezTo>
                  <a:cubicBezTo>
                    <a:pt x="1436" y="63348"/>
                    <a:pt x="2081" y="63354"/>
                    <a:pt x="2701" y="63432"/>
                  </a:cubicBezTo>
                  <a:cubicBezTo>
                    <a:pt x="3214" y="63498"/>
                    <a:pt x="3719" y="63580"/>
                    <a:pt x="4232" y="63580"/>
                  </a:cubicBezTo>
                  <a:cubicBezTo>
                    <a:pt x="4396" y="63580"/>
                    <a:pt x="4561" y="63571"/>
                    <a:pt x="4728" y="63551"/>
                  </a:cubicBezTo>
                  <a:cubicBezTo>
                    <a:pt x="5871" y="63412"/>
                    <a:pt x="7140" y="63317"/>
                    <a:pt x="8185" y="62789"/>
                  </a:cubicBezTo>
                  <a:cubicBezTo>
                    <a:pt x="9122" y="62317"/>
                    <a:pt x="9862" y="61540"/>
                    <a:pt x="10582" y="60778"/>
                  </a:cubicBezTo>
                  <a:cubicBezTo>
                    <a:pt x="11279" y="60043"/>
                    <a:pt x="11994" y="58995"/>
                    <a:pt x="12839" y="58436"/>
                  </a:cubicBezTo>
                  <a:cubicBezTo>
                    <a:pt x="13500" y="57999"/>
                    <a:pt x="14334" y="57749"/>
                    <a:pt x="14736" y="56992"/>
                  </a:cubicBezTo>
                  <a:cubicBezTo>
                    <a:pt x="14843" y="56793"/>
                    <a:pt x="14915" y="56562"/>
                    <a:pt x="14973" y="56267"/>
                  </a:cubicBezTo>
                  <a:cubicBezTo>
                    <a:pt x="15138" y="55429"/>
                    <a:pt x="14916" y="54665"/>
                    <a:pt x="14572" y="53899"/>
                  </a:cubicBezTo>
                  <a:cubicBezTo>
                    <a:pt x="14158" y="52976"/>
                    <a:pt x="13744" y="52128"/>
                    <a:pt x="13828" y="51096"/>
                  </a:cubicBezTo>
                  <a:cubicBezTo>
                    <a:pt x="13912" y="50074"/>
                    <a:pt x="14058" y="49055"/>
                    <a:pt x="14189" y="48037"/>
                  </a:cubicBezTo>
                  <a:cubicBezTo>
                    <a:pt x="14779" y="43447"/>
                    <a:pt x="15839" y="35861"/>
                    <a:pt x="15842" y="34055"/>
                  </a:cubicBezTo>
                  <a:cubicBezTo>
                    <a:pt x="15847" y="31195"/>
                    <a:pt x="15815" y="29681"/>
                    <a:pt x="15303" y="27550"/>
                  </a:cubicBezTo>
                  <a:cubicBezTo>
                    <a:pt x="15276" y="27250"/>
                    <a:pt x="15249" y="26990"/>
                    <a:pt x="15227" y="26781"/>
                  </a:cubicBezTo>
                  <a:cubicBezTo>
                    <a:pt x="15456" y="25391"/>
                    <a:pt x="16501" y="19110"/>
                    <a:pt x="17216" y="15558"/>
                  </a:cubicBezTo>
                  <a:cubicBezTo>
                    <a:pt x="17818" y="17845"/>
                    <a:pt x="18423" y="20126"/>
                    <a:pt x="18981" y="22275"/>
                  </a:cubicBezTo>
                  <a:cubicBezTo>
                    <a:pt x="20156" y="26802"/>
                    <a:pt x="20425" y="28552"/>
                    <a:pt x="22287" y="33507"/>
                  </a:cubicBezTo>
                  <a:cubicBezTo>
                    <a:pt x="23937" y="37897"/>
                    <a:pt x="28290" y="50857"/>
                    <a:pt x="28894" y="52746"/>
                  </a:cubicBezTo>
                  <a:lnTo>
                    <a:pt x="28893" y="52749"/>
                  </a:lnTo>
                  <a:cubicBezTo>
                    <a:pt x="29005" y="53127"/>
                    <a:pt x="29008" y="53581"/>
                    <a:pt x="28932" y="54190"/>
                  </a:cubicBezTo>
                  <a:cubicBezTo>
                    <a:pt x="28538" y="57371"/>
                    <a:pt x="26593" y="60461"/>
                    <a:pt x="24099" y="62500"/>
                  </a:cubicBezTo>
                  <a:cubicBezTo>
                    <a:pt x="23772" y="62768"/>
                    <a:pt x="23403" y="63052"/>
                    <a:pt x="23322" y="63466"/>
                  </a:cubicBezTo>
                  <a:cubicBezTo>
                    <a:pt x="23207" y="64048"/>
                    <a:pt x="23710" y="64561"/>
                    <a:pt x="24211" y="64877"/>
                  </a:cubicBezTo>
                  <a:cubicBezTo>
                    <a:pt x="25188" y="65495"/>
                    <a:pt x="26345" y="65823"/>
                    <a:pt x="27501" y="65823"/>
                  </a:cubicBezTo>
                  <a:cubicBezTo>
                    <a:pt x="27788" y="65823"/>
                    <a:pt x="28074" y="65803"/>
                    <a:pt x="28358" y="65762"/>
                  </a:cubicBezTo>
                  <a:cubicBezTo>
                    <a:pt x="30767" y="65414"/>
                    <a:pt x="32955" y="63489"/>
                    <a:pt x="33386" y="61053"/>
                  </a:cubicBezTo>
                  <a:cubicBezTo>
                    <a:pt x="33629" y="59682"/>
                    <a:pt x="34139" y="58339"/>
                    <a:pt x="35105" y="57309"/>
                  </a:cubicBezTo>
                  <a:cubicBezTo>
                    <a:pt x="35654" y="56726"/>
                    <a:pt x="36345" y="56210"/>
                    <a:pt x="36573" y="55444"/>
                  </a:cubicBezTo>
                  <a:cubicBezTo>
                    <a:pt x="36635" y="55227"/>
                    <a:pt x="36659" y="55001"/>
                    <a:pt x="36644" y="54776"/>
                  </a:cubicBezTo>
                  <a:cubicBezTo>
                    <a:pt x="36609" y="54169"/>
                    <a:pt x="36324" y="53562"/>
                    <a:pt x="35980" y="53043"/>
                  </a:cubicBezTo>
                  <a:cubicBezTo>
                    <a:pt x="35599" y="52465"/>
                    <a:pt x="35007" y="51448"/>
                    <a:pt x="34847" y="50771"/>
                  </a:cubicBezTo>
                  <a:cubicBezTo>
                    <a:pt x="34678" y="49897"/>
                    <a:pt x="33786" y="37794"/>
                    <a:pt x="33573" y="36000"/>
                  </a:cubicBezTo>
                  <a:cubicBezTo>
                    <a:pt x="33294" y="33646"/>
                    <a:pt x="32605" y="30590"/>
                    <a:pt x="30570" y="27163"/>
                  </a:cubicBezTo>
                  <a:cubicBezTo>
                    <a:pt x="30570" y="27163"/>
                    <a:pt x="29727" y="16558"/>
                    <a:pt x="29487" y="12483"/>
                  </a:cubicBezTo>
                  <a:cubicBezTo>
                    <a:pt x="29308" y="9452"/>
                    <a:pt x="29002" y="6305"/>
                    <a:pt x="28359" y="3399"/>
                  </a:cubicBezTo>
                  <a:cubicBezTo>
                    <a:pt x="28545" y="2542"/>
                    <a:pt x="26244" y="1067"/>
                    <a:pt x="19556" y="343"/>
                  </a:cubicBezTo>
                  <a:cubicBezTo>
                    <a:pt x="13356" y="40"/>
                    <a:pt x="5535" y="0"/>
                    <a:pt x="5535"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1"/>
            <p:cNvSpPr/>
            <p:nvPr/>
          </p:nvSpPr>
          <p:spPr>
            <a:xfrm>
              <a:off x="5811950" y="4966975"/>
              <a:ext cx="381750" cy="200750"/>
            </a:xfrm>
            <a:custGeom>
              <a:avLst/>
              <a:gdLst/>
              <a:ahLst/>
              <a:cxnLst/>
              <a:rect l="l" t="t" r="r" b="b"/>
              <a:pathLst>
                <a:path w="15270" h="8030" extrusionOk="0">
                  <a:moveTo>
                    <a:pt x="15063" y="1"/>
                  </a:moveTo>
                  <a:cubicBezTo>
                    <a:pt x="15062" y="1"/>
                    <a:pt x="15061" y="1"/>
                    <a:pt x="15061" y="1"/>
                  </a:cubicBezTo>
                  <a:lnTo>
                    <a:pt x="0" y="5615"/>
                  </a:lnTo>
                  <a:cubicBezTo>
                    <a:pt x="76" y="6659"/>
                    <a:pt x="326" y="6900"/>
                    <a:pt x="1501" y="7467"/>
                  </a:cubicBezTo>
                  <a:cubicBezTo>
                    <a:pt x="2120" y="7765"/>
                    <a:pt x="3340" y="8029"/>
                    <a:pt x="4696" y="8029"/>
                  </a:cubicBezTo>
                  <a:cubicBezTo>
                    <a:pt x="5917" y="8029"/>
                    <a:pt x="7249" y="7815"/>
                    <a:pt x="8347" y="7217"/>
                  </a:cubicBezTo>
                  <a:cubicBezTo>
                    <a:pt x="10663" y="5957"/>
                    <a:pt x="10952" y="4944"/>
                    <a:pt x="11639" y="4011"/>
                  </a:cubicBezTo>
                  <a:cubicBezTo>
                    <a:pt x="12616" y="2688"/>
                    <a:pt x="14195" y="2020"/>
                    <a:pt x="14639" y="1687"/>
                  </a:cubicBezTo>
                  <a:cubicBezTo>
                    <a:pt x="15022" y="1401"/>
                    <a:pt x="15226" y="1211"/>
                    <a:pt x="15250" y="523"/>
                  </a:cubicBezTo>
                  <a:cubicBezTo>
                    <a:pt x="15270" y="14"/>
                    <a:pt x="15082" y="1"/>
                    <a:pt x="150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1"/>
            <p:cNvSpPr/>
            <p:nvPr/>
          </p:nvSpPr>
          <p:spPr>
            <a:xfrm>
              <a:off x="5786150" y="4813100"/>
              <a:ext cx="414625" cy="323050"/>
            </a:xfrm>
            <a:custGeom>
              <a:avLst/>
              <a:gdLst/>
              <a:ahLst/>
              <a:cxnLst/>
              <a:rect l="l" t="t" r="r" b="b"/>
              <a:pathLst>
                <a:path w="16585" h="12922" extrusionOk="0">
                  <a:moveTo>
                    <a:pt x="15051" y="0"/>
                  </a:moveTo>
                  <a:cubicBezTo>
                    <a:pt x="15019" y="0"/>
                    <a:pt x="14998" y="7"/>
                    <a:pt x="14998" y="7"/>
                  </a:cubicBezTo>
                  <a:lnTo>
                    <a:pt x="14991" y="417"/>
                  </a:lnTo>
                  <a:cubicBezTo>
                    <a:pt x="14669" y="594"/>
                    <a:pt x="13667" y="605"/>
                    <a:pt x="13330" y="1957"/>
                  </a:cubicBezTo>
                  <a:cubicBezTo>
                    <a:pt x="13131" y="2757"/>
                    <a:pt x="13081" y="3217"/>
                    <a:pt x="12459" y="3235"/>
                  </a:cubicBezTo>
                  <a:cubicBezTo>
                    <a:pt x="12459" y="3235"/>
                    <a:pt x="12524" y="1669"/>
                    <a:pt x="11837" y="1413"/>
                  </a:cubicBezTo>
                  <a:cubicBezTo>
                    <a:pt x="11151" y="1157"/>
                    <a:pt x="9572" y="960"/>
                    <a:pt x="9271" y="520"/>
                  </a:cubicBezTo>
                  <a:cubicBezTo>
                    <a:pt x="9215" y="508"/>
                    <a:pt x="9164" y="502"/>
                    <a:pt x="9116" y="502"/>
                  </a:cubicBezTo>
                  <a:cubicBezTo>
                    <a:pt x="8125" y="502"/>
                    <a:pt x="8785" y="3083"/>
                    <a:pt x="5745" y="5573"/>
                  </a:cubicBezTo>
                  <a:cubicBezTo>
                    <a:pt x="3808" y="7159"/>
                    <a:pt x="3142" y="7676"/>
                    <a:pt x="1571" y="8871"/>
                  </a:cubicBezTo>
                  <a:cubicBezTo>
                    <a:pt x="1" y="10065"/>
                    <a:pt x="958" y="11640"/>
                    <a:pt x="958" y="11640"/>
                  </a:cubicBezTo>
                  <a:cubicBezTo>
                    <a:pt x="958" y="11640"/>
                    <a:pt x="1975" y="12921"/>
                    <a:pt x="5520" y="12921"/>
                  </a:cubicBezTo>
                  <a:cubicBezTo>
                    <a:pt x="5639" y="12921"/>
                    <a:pt x="5761" y="12920"/>
                    <a:pt x="5886" y="12917"/>
                  </a:cubicBezTo>
                  <a:cubicBezTo>
                    <a:pt x="9729" y="12825"/>
                    <a:pt x="11449" y="10811"/>
                    <a:pt x="12007" y="9947"/>
                  </a:cubicBezTo>
                  <a:cubicBezTo>
                    <a:pt x="12564" y="9084"/>
                    <a:pt x="13769" y="8073"/>
                    <a:pt x="14771" y="7466"/>
                  </a:cubicBezTo>
                  <a:cubicBezTo>
                    <a:pt x="15473" y="7041"/>
                    <a:pt x="16148" y="6406"/>
                    <a:pt x="16148" y="6406"/>
                  </a:cubicBezTo>
                  <a:cubicBezTo>
                    <a:pt x="16584" y="5765"/>
                    <a:pt x="16239" y="3664"/>
                    <a:pt x="16037" y="3090"/>
                  </a:cubicBezTo>
                  <a:cubicBezTo>
                    <a:pt x="15765" y="2320"/>
                    <a:pt x="15504" y="1190"/>
                    <a:pt x="15422" y="546"/>
                  </a:cubicBezTo>
                  <a:cubicBezTo>
                    <a:pt x="15359" y="60"/>
                    <a:pt x="15151" y="0"/>
                    <a:pt x="15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1"/>
            <p:cNvSpPr/>
            <p:nvPr/>
          </p:nvSpPr>
          <p:spPr>
            <a:xfrm>
              <a:off x="5783725" y="5001575"/>
              <a:ext cx="248900" cy="140150"/>
            </a:xfrm>
            <a:custGeom>
              <a:avLst/>
              <a:gdLst/>
              <a:ahLst/>
              <a:cxnLst/>
              <a:rect l="l" t="t" r="r" b="b"/>
              <a:pathLst>
                <a:path w="9956" h="5606" extrusionOk="0">
                  <a:moveTo>
                    <a:pt x="3965" y="1"/>
                  </a:moveTo>
                  <a:cubicBezTo>
                    <a:pt x="3252" y="1"/>
                    <a:pt x="2753" y="216"/>
                    <a:pt x="2285" y="505"/>
                  </a:cubicBezTo>
                  <a:cubicBezTo>
                    <a:pt x="1457" y="1019"/>
                    <a:pt x="0" y="2303"/>
                    <a:pt x="1055" y="4103"/>
                  </a:cubicBezTo>
                  <a:cubicBezTo>
                    <a:pt x="1055" y="4103"/>
                    <a:pt x="1650" y="5573"/>
                    <a:pt x="5348" y="5605"/>
                  </a:cubicBezTo>
                  <a:cubicBezTo>
                    <a:pt x="5393" y="5606"/>
                    <a:pt x="5438" y="5606"/>
                    <a:pt x="5482" y="5606"/>
                  </a:cubicBezTo>
                  <a:cubicBezTo>
                    <a:pt x="9068" y="5606"/>
                    <a:pt x="9956" y="4375"/>
                    <a:pt x="9956" y="4375"/>
                  </a:cubicBezTo>
                  <a:cubicBezTo>
                    <a:pt x="9169" y="2499"/>
                    <a:pt x="8136" y="1194"/>
                    <a:pt x="6089" y="452"/>
                  </a:cubicBezTo>
                  <a:cubicBezTo>
                    <a:pt x="5196" y="129"/>
                    <a:pt x="4516" y="1"/>
                    <a:pt x="396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1"/>
            <p:cNvSpPr/>
            <p:nvPr/>
          </p:nvSpPr>
          <p:spPr>
            <a:xfrm>
              <a:off x="6395800" y="4933450"/>
              <a:ext cx="359000" cy="284525"/>
            </a:xfrm>
            <a:custGeom>
              <a:avLst/>
              <a:gdLst/>
              <a:ahLst/>
              <a:cxnLst/>
              <a:rect l="l" t="t" r="r" b="b"/>
              <a:pathLst>
                <a:path w="14360" h="11381" extrusionOk="0">
                  <a:moveTo>
                    <a:pt x="13987" y="1"/>
                  </a:moveTo>
                  <a:lnTo>
                    <a:pt x="0" y="8827"/>
                  </a:lnTo>
                  <a:cubicBezTo>
                    <a:pt x="482" y="10408"/>
                    <a:pt x="1493" y="10963"/>
                    <a:pt x="3351" y="11278"/>
                  </a:cubicBezTo>
                  <a:cubicBezTo>
                    <a:pt x="3760" y="11347"/>
                    <a:pt x="4141" y="11380"/>
                    <a:pt x="4503" y="11380"/>
                  </a:cubicBezTo>
                  <a:cubicBezTo>
                    <a:pt x="5787" y="11380"/>
                    <a:pt x="6840" y="10964"/>
                    <a:pt x="8082" y="10259"/>
                  </a:cubicBezTo>
                  <a:cubicBezTo>
                    <a:pt x="9674" y="9355"/>
                    <a:pt x="10581" y="7548"/>
                    <a:pt x="10892" y="6485"/>
                  </a:cubicBezTo>
                  <a:cubicBezTo>
                    <a:pt x="11203" y="5424"/>
                    <a:pt x="11395" y="4183"/>
                    <a:pt x="11908" y="3612"/>
                  </a:cubicBezTo>
                  <a:cubicBezTo>
                    <a:pt x="12423" y="3042"/>
                    <a:pt x="13186" y="2602"/>
                    <a:pt x="13774" y="1881"/>
                  </a:cubicBezTo>
                  <a:cubicBezTo>
                    <a:pt x="14360" y="1159"/>
                    <a:pt x="14166" y="641"/>
                    <a:pt x="139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1"/>
            <p:cNvSpPr/>
            <p:nvPr/>
          </p:nvSpPr>
          <p:spPr>
            <a:xfrm>
              <a:off x="6363875" y="4787425"/>
              <a:ext cx="390250" cy="400925"/>
            </a:xfrm>
            <a:custGeom>
              <a:avLst/>
              <a:gdLst/>
              <a:ahLst/>
              <a:cxnLst/>
              <a:rect l="l" t="t" r="r" b="b"/>
              <a:pathLst>
                <a:path w="15610" h="16037" extrusionOk="0">
                  <a:moveTo>
                    <a:pt x="12973" y="0"/>
                  </a:moveTo>
                  <a:cubicBezTo>
                    <a:pt x="12869" y="0"/>
                    <a:pt x="12801" y="65"/>
                    <a:pt x="12801" y="65"/>
                  </a:cubicBezTo>
                  <a:lnTo>
                    <a:pt x="12908" y="708"/>
                  </a:lnTo>
                  <a:cubicBezTo>
                    <a:pt x="12388" y="989"/>
                    <a:pt x="12264" y="1801"/>
                    <a:pt x="12188" y="2348"/>
                  </a:cubicBezTo>
                  <a:cubicBezTo>
                    <a:pt x="12159" y="2548"/>
                    <a:pt x="12145" y="2753"/>
                    <a:pt x="12075" y="2944"/>
                  </a:cubicBezTo>
                  <a:cubicBezTo>
                    <a:pt x="12006" y="3133"/>
                    <a:pt x="11874" y="3313"/>
                    <a:pt x="11683" y="3381"/>
                  </a:cubicBezTo>
                  <a:cubicBezTo>
                    <a:pt x="11615" y="3405"/>
                    <a:pt x="11554" y="3416"/>
                    <a:pt x="11499" y="3416"/>
                  </a:cubicBezTo>
                  <a:cubicBezTo>
                    <a:pt x="11170" y="3416"/>
                    <a:pt x="11079" y="3014"/>
                    <a:pt x="11012" y="2741"/>
                  </a:cubicBezTo>
                  <a:cubicBezTo>
                    <a:pt x="10932" y="2422"/>
                    <a:pt x="10797" y="2250"/>
                    <a:pt x="10543" y="2250"/>
                  </a:cubicBezTo>
                  <a:cubicBezTo>
                    <a:pt x="10485" y="2250"/>
                    <a:pt x="10422" y="2258"/>
                    <a:pt x="10351" y="2276"/>
                  </a:cubicBezTo>
                  <a:cubicBezTo>
                    <a:pt x="9907" y="2391"/>
                    <a:pt x="9472" y="2431"/>
                    <a:pt x="9063" y="2431"/>
                  </a:cubicBezTo>
                  <a:cubicBezTo>
                    <a:pt x="8043" y="2431"/>
                    <a:pt x="7193" y="2177"/>
                    <a:pt x="6799" y="2177"/>
                  </a:cubicBezTo>
                  <a:cubicBezTo>
                    <a:pt x="6596" y="2177"/>
                    <a:pt x="6514" y="2245"/>
                    <a:pt x="6595" y="2451"/>
                  </a:cubicBezTo>
                  <a:cubicBezTo>
                    <a:pt x="6910" y="4205"/>
                    <a:pt x="5958" y="7029"/>
                    <a:pt x="5005" y="8235"/>
                  </a:cubicBezTo>
                  <a:cubicBezTo>
                    <a:pt x="3992" y="9515"/>
                    <a:pt x="3410" y="10304"/>
                    <a:pt x="1706" y="11651"/>
                  </a:cubicBezTo>
                  <a:cubicBezTo>
                    <a:pt x="1" y="12996"/>
                    <a:pt x="1143" y="14529"/>
                    <a:pt x="1143" y="14529"/>
                  </a:cubicBezTo>
                  <a:cubicBezTo>
                    <a:pt x="2623" y="15601"/>
                    <a:pt x="4101" y="16037"/>
                    <a:pt x="5536" y="16037"/>
                  </a:cubicBezTo>
                  <a:cubicBezTo>
                    <a:pt x="6334" y="16037"/>
                    <a:pt x="7119" y="15902"/>
                    <a:pt x="7884" y="15668"/>
                  </a:cubicBezTo>
                  <a:cubicBezTo>
                    <a:pt x="10024" y="15013"/>
                    <a:pt x="11466" y="12584"/>
                    <a:pt x="11789" y="10997"/>
                  </a:cubicBezTo>
                  <a:cubicBezTo>
                    <a:pt x="12112" y="9411"/>
                    <a:pt x="12889" y="8447"/>
                    <a:pt x="13794" y="7695"/>
                  </a:cubicBezTo>
                  <a:cubicBezTo>
                    <a:pt x="14701" y="6942"/>
                    <a:pt x="15264" y="5842"/>
                    <a:pt x="15264" y="5842"/>
                  </a:cubicBezTo>
                  <a:cubicBezTo>
                    <a:pt x="15610" y="3733"/>
                    <a:pt x="13965" y="2707"/>
                    <a:pt x="13628" y="1154"/>
                  </a:cubicBezTo>
                  <a:cubicBezTo>
                    <a:pt x="13417" y="182"/>
                    <a:pt x="13146" y="0"/>
                    <a:pt x="12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1"/>
            <p:cNvSpPr/>
            <p:nvPr/>
          </p:nvSpPr>
          <p:spPr>
            <a:xfrm>
              <a:off x="6371300" y="5048000"/>
              <a:ext cx="244700" cy="145200"/>
            </a:xfrm>
            <a:custGeom>
              <a:avLst/>
              <a:gdLst/>
              <a:ahLst/>
              <a:cxnLst/>
              <a:rect l="l" t="t" r="r" b="b"/>
              <a:pathLst>
                <a:path w="9788" h="5808" extrusionOk="0">
                  <a:moveTo>
                    <a:pt x="4065" y="1"/>
                  </a:moveTo>
                  <a:cubicBezTo>
                    <a:pt x="2504" y="1"/>
                    <a:pt x="1754" y="812"/>
                    <a:pt x="1119" y="1370"/>
                  </a:cubicBezTo>
                  <a:cubicBezTo>
                    <a:pt x="348" y="2047"/>
                    <a:pt x="0" y="3165"/>
                    <a:pt x="846" y="4106"/>
                  </a:cubicBezTo>
                  <a:cubicBezTo>
                    <a:pt x="1625" y="4971"/>
                    <a:pt x="3099" y="5807"/>
                    <a:pt x="5185" y="5807"/>
                  </a:cubicBezTo>
                  <a:cubicBezTo>
                    <a:pt x="5364" y="5807"/>
                    <a:pt x="5548" y="5801"/>
                    <a:pt x="5736" y="5788"/>
                  </a:cubicBezTo>
                  <a:cubicBezTo>
                    <a:pt x="8404" y="5607"/>
                    <a:pt x="9787" y="3777"/>
                    <a:pt x="9787" y="3777"/>
                  </a:cubicBezTo>
                  <a:cubicBezTo>
                    <a:pt x="8784" y="2291"/>
                    <a:pt x="7535" y="601"/>
                    <a:pt x="5183" y="122"/>
                  </a:cubicBezTo>
                  <a:cubicBezTo>
                    <a:pt x="4769" y="38"/>
                    <a:pt x="4399" y="1"/>
                    <a:pt x="406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1"/>
            <p:cNvSpPr/>
            <p:nvPr/>
          </p:nvSpPr>
          <p:spPr>
            <a:xfrm>
              <a:off x="5929925" y="3522050"/>
              <a:ext cx="751375" cy="1221350"/>
            </a:xfrm>
            <a:custGeom>
              <a:avLst/>
              <a:gdLst/>
              <a:ahLst/>
              <a:cxnLst/>
              <a:rect l="l" t="t" r="r" b="b"/>
              <a:pathLst>
                <a:path w="30055" h="48854" extrusionOk="0">
                  <a:moveTo>
                    <a:pt x="24015" y="1"/>
                  </a:moveTo>
                  <a:lnTo>
                    <a:pt x="955" y="552"/>
                  </a:lnTo>
                  <a:cubicBezTo>
                    <a:pt x="553" y="5535"/>
                    <a:pt x="1" y="20037"/>
                    <a:pt x="295" y="23847"/>
                  </a:cubicBezTo>
                  <a:cubicBezTo>
                    <a:pt x="590" y="27659"/>
                    <a:pt x="2784" y="47874"/>
                    <a:pt x="2784" y="47874"/>
                  </a:cubicBezTo>
                  <a:cubicBezTo>
                    <a:pt x="2784" y="47874"/>
                    <a:pt x="3337" y="48853"/>
                    <a:pt x="6157" y="48853"/>
                  </a:cubicBezTo>
                  <a:cubicBezTo>
                    <a:pt x="6271" y="48853"/>
                    <a:pt x="6388" y="48852"/>
                    <a:pt x="6509" y="48848"/>
                  </a:cubicBezTo>
                  <a:cubicBezTo>
                    <a:pt x="9531" y="48767"/>
                    <a:pt x="9978" y="47556"/>
                    <a:pt x="9978" y="47556"/>
                  </a:cubicBezTo>
                  <a:cubicBezTo>
                    <a:pt x="10376" y="43341"/>
                    <a:pt x="12516" y="33065"/>
                    <a:pt x="11425" y="26993"/>
                  </a:cubicBezTo>
                  <a:cubicBezTo>
                    <a:pt x="11154" y="25486"/>
                    <a:pt x="12673" y="17444"/>
                    <a:pt x="12673" y="17444"/>
                  </a:cubicBezTo>
                  <a:cubicBezTo>
                    <a:pt x="12673" y="17444"/>
                    <a:pt x="14625" y="25932"/>
                    <a:pt x="15774" y="29504"/>
                  </a:cubicBezTo>
                  <a:cubicBezTo>
                    <a:pt x="16963" y="33200"/>
                    <a:pt x="22272" y="47548"/>
                    <a:pt x="22571" y="48625"/>
                  </a:cubicBezTo>
                  <a:cubicBezTo>
                    <a:pt x="23112" y="48737"/>
                    <a:pt x="23648" y="48785"/>
                    <a:pt x="24170" y="48785"/>
                  </a:cubicBezTo>
                  <a:cubicBezTo>
                    <a:pt x="27381" y="48785"/>
                    <a:pt x="30055" y="46966"/>
                    <a:pt x="30055" y="46966"/>
                  </a:cubicBezTo>
                  <a:cubicBezTo>
                    <a:pt x="29926" y="45490"/>
                    <a:pt x="29704" y="40630"/>
                    <a:pt x="29175" y="35952"/>
                  </a:cubicBezTo>
                  <a:cubicBezTo>
                    <a:pt x="28753" y="32223"/>
                    <a:pt x="27729" y="29967"/>
                    <a:pt x="26372" y="27469"/>
                  </a:cubicBezTo>
                  <a:cubicBezTo>
                    <a:pt x="26372" y="27469"/>
                    <a:pt x="25094" y="13175"/>
                    <a:pt x="24856" y="9618"/>
                  </a:cubicBezTo>
                  <a:cubicBezTo>
                    <a:pt x="24618" y="6059"/>
                    <a:pt x="24015" y="1"/>
                    <a:pt x="24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1"/>
            <p:cNvSpPr/>
            <p:nvPr/>
          </p:nvSpPr>
          <p:spPr>
            <a:xfrm>
              <a:off x="6044950" y="3793950"/>
              <a:ext cx="201800" cy="369325"/>
            </a:xfrm>
            <a:custGeom>
              <a:avLst/>
              <a:gdLst/>
              <a:ahLst/>
              <a:cxnLst/>
              <a:rect l="l" t="t" r="r" b="b"/>
              <a:pathLst>
                <a:path w="8072" h="14773" extrusionOk="0">
                  <a:moveTo>
                    <a:pt x="1" y="0"/>
                  </a:moveTo>
                  <a:cubicBezTo>
                    <a:pt x="1" y="1"/>
                    <a:pt x="820" y="3312"/>
                    <a:pt x="6148" y="3708"/>
                  </a:cubicBezTo>
                  <a:lnTo>
                    <a:pt x="6909" y="7366"/>
                  </a:lnTo>
                  <a:lnTo>
                    <a:pt x="6831" y="14773"/>
                  </a:lnTo>
                  <a:cubicBezTo>
                    <a:pt x="7158" y="12001"/>
                    <a:pt x="7622" y="9581"/>
                    <a:pt x="8072" y="6568"/>
                  </a:cubicBezTo>
                  <a:lnTo>
                    <a:pt x="7371" y="2776"/>
                  </a:lnTo>
                  <a:cubicBezTo>
                    <a:pt x="7371" y="2776"/>
                    <a:pt x="2287" y="2483"/>
                    <a:pt x="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1"/>
            <p:cNvSpPr/>
            <p:nvPr/>
          </p:nvSpPr>
          <p:spPr>
            <a:xfrm>
              <a:off x="5267325" y="2805275"/>
              <a:ext cx="830750" cy="864050"/>
            </a:xfrm>
            <a:custGeom>
              <a:avLst/>
              <a:gdLst/>
              <a:ahLst/>
              <a:cxnLst/>
              <a:rect l="l" t="t" r="r" b="b"/>
              <a:pathLst>
                <a:path w="33230" h="34562" extrusionOk="0">
                  <a:moveTo>
                    <a:pt x="31511" y="1"/>
                  </a:moveTo>
                  <a:cubicBezTo>
                    <a:pt x="28988" y="1"/>
                    <a:pt x="26350" y="1730"/>
                    <a:pt x="25024" y="5438"/>
                  </a:cubicBezTo>
                  <a:cubicBezTo>
                    <a:pt x="23393" y="9998"/>
                    <a:pt x="21046" y="19485"/>
                    <a:pt x="21046" y="19485"/>
                  </a:cubicBezTo>
                  <a:cubicBezTo>
                    <a:pt x="19241" y="21092"/>
                    <a:pt x="11412" y="25804"/>
                    <a:pt x="10820" y="26068"/>
                  </a:cubicBezTo>
                  <a:cubicBezTo>
                    <a:pt x="10258" y="26318"/>
                    <a:pt x="9543" y="26344"/>
                    <a:pt x="8872" y="26344"/>
                  </a:cubicBezTo>
                  <a:cubicBezTo>
                    <a:pt x="8694" y="26344"/>
                    <a:pt x="8520" y="26342"/>
                    <a:pt x="8352" y="26342"/>
                  </a:cubicBezTo>
                  <a:cubicBezTo>
                    <a:pt x="8272" y="26342"/>
                    <a:pt x="8194" y="26342"/>
                    <a:pt x="8117" y="26344"/>
                  </a:cubicBezTo>
                  <a:cubicBezTo>
                    <a:pt x="7696" y="26350"/>
                    <a:pt x="7290" y="26368"/>
                    <a:pt x="6880" y="26368"/>
                  </a:cubicBezTo>
                  <a:cubicBezTo>
                    <a:pt x="6295" y="26368"/>
                    <a:pt x="5703" y="26331"/>
                    <a:pt x="5054" y="26170"/>
                  </a:cubicBezTo>
                  <a:cubicBezTo>
                    <a:pt x="4902" y="26132"/>
                    <a:pt x="4590" y="26004"/>
                    <a:pt x="4327" y="26004"/>
                  </a:cubicBezTo>
                  <a:cubicBezTo>
                    <a:pt x="4207" y="26004"/>
                    <a:pt x="4097" y="26030"/>
                    <a:pt x="4017" y="26104"/>
                  </a:cubicBezTo>
                  <a:cubicBezTo>
                    <a:pt x="3921" y="26193"/>
                    <a:pt x="3828" y="26483"/>
                    <a:pt x="3952" y="26710"/>
                  </a:cubicBezTo>
                  <a:lnTo>
                    <a:pt x="5330" y="27708"/>
                  </a:lnTo>
                  <a:cubicBezTo>
                    <a:pt x="5330" y="27708"/>
                    <a:pt x="6014" y="28193"/>
                    <a:pt x="6098" y="28255"/>
                  </a:cubicBezTo>
                  <a:cubicBezTo>
                    <a:pt x="6232" y="28355"/>
                    <a:pt x="5774" y="28527"/>
                    <a:pt x="5196" y="28639"/>
                  </a:cubicBezTo>
                  <a:cubicBezTo>
                    <a:pt x="4445" y="28784"/>
                    <a:pt x="3288" y="28963"/>
                    <a:pt x="2533" y="29075"/>
                  </a:cubicBezTo>
                  <a:cubicBezTo>
                    <a:pt x="1622" y="29210"/>
                    <a:pt x="773" y="29242"/>
                    <a:pt x="329" y="30050"/>
                  </a:cubicBezTo>
                  <a:cubicBezTo>
                    <a:pt x="0" y="30649"/>
                    <a:pt x="477" y="31989"/>
                    <a:pt x="792" y="32598"/>
                  </a:cubicBezTo>
                  <a:cubicBezTo>
                    <a:pt x="1106" y="33206"/>
                    <a:pt x="1656" y="33669"/>
                    <a:pt x="2265" y="33983"/>
                  </a:cubicBezTo>
                  <a:cubicBezTo>
                    <a:pt x="3058" y="34391"/>
                    <a:pt x="3951" y="34562"/>
                    <a:pt x="4847" y="34562"/>
                  </a:cubicBezTo>
                  <a:cubicBezTo>
                    <a:pt x="5190" y="34562"/>
                    <a:pt x="5534" y="34537"/>
                    <a:pt x="5872" y="34491"/>
                  </a:cubicBezTo>
                  <a:cubicBezTo>
                    <a:pt x="7095" y="34324"/>
                    <a:pt x="8266" y="33898"/>
                    <a:pt x="9410" y="33436"/>
                  </a:cubicBezTo>
                  <a:cubicBezTo>
                    <a:pt x="11409" y="32631"/>
                    <a:pt x="13357" y="31709"/>
                    <a:pt x="15286" y="30747"/>
                  </a:cubicBezTo>
                  <a:cubicBezTo>
                    <a:pt x="16145" y="30315"/>
                    <a:pt x="17003" y="29878"/>
                    <a:pt x="17859" y="29438"/>
                  </a:cubicBezTo>
                  <a:cubicBezTo>
                    <a:pt x="20502" y="28076"/>
                    <a:pt x="23193" y="26770"/>
                    <a:pt x="25735" y="25226"/>
                  </a:cubicBezTo>
                  <a:cubicBezTo>
                    <a:pt x="26636" y="24677"/>
                    <a:pt x="27520" y="23975"/>
                    <a:pt x="28048" y="23042"/>
                  </a:cubicBezTo>
                  <a:cubicBezTo>
                    <a:pt x="28963" y="21432"/>
                    <a:pt x="30238" y="14778"/>
                    <a:pt x="31999" y="8270"/>
                  </a:cubicBezTo>
                  <a:cubicBezTo>
                    <a:pt x="33229" y="3723"/>
                    <a:pt x="32493" y="89"/>
                    <a:pt x="32493" y="89"/>
                  </a:cubicBezTo>
                  <a:cubicBezTo>
                    <a:pt x="32170" y="30"/>
                    <a:pt x="31841" y="1"/>
                    <a:pt x="31511"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1"/>
            <p:cNvSpPr/>
            <p:nvPr/>
          </p:nvSpPr>
          <p:spPr>
            <a:xfrm>
              <a:off x="5830625" y="2800750"/>
              <a:ext cx="270150" cy="394725"/>
            </a:xfrm>
            <a:custGeom>
              <a:avLst/>
              <a:gdLst/>
              <a:ahLst/>
              <a:cxnLst/>
              <a:rect l="l" t="t" r="r" b="b"/>
              <a:pathLst>
                <a:path w="10806" h="15789" extrusionOk="0">
                  <a:moveTo>
                    <a:pt x="9391" y="0"/>
                  </a:moveTo>
                  <a:cubicBezTo>
                    <a:pt x="8457" y="0"/>
                    <a:pt x="7300" y="173"/>
                    <a:pt x="6204" y="636"/>
                  </a:cubicBezTo>
                  <a:cubicBezTo>
                    <a:pt x="4426" y="1385"/>
                    <a:pt x="3306" y="2263"/>
                    <a:pt x="2161" y="5771"/>
                  </a:cubicBezTo>
                  <a:cubicBezTo>
                    <a:pt x="1255" y="8550"/>
                    <a:pt x="0" y="13271"/>
                    <a:pt x="0" y="13271"/>
                  </a:cubicBezTo>
                  <a:cubicBezTo>
                    <a:pt x="0" y="13271"/>
                    <a:pt x="2111" y="15412"/>
                    <a:pt x="7780" y="15788"/>
                  </a:cubicBezTo>
                  <a:cubicBezTo>
                    <a:pt x="7780" y="15788"/>
                    <a:pt x="10360" y="6460"/>
                    <a:pt x="10441" y="6411"/>
                  </a:cubicBezTo>
                  <a:cubicBezTo>
                    <a:pt x="10521" y="6364"/>
                    <a:pt x="10806" y="171"/>
                    <a:pt x="10806" y="171"/>
                  </a:cubicBezTo>
                  <a:cubicBezTo>
                    <a:pt x="10465" y="67"/>
                    <a:pt x="9971" y="0"/>
                    <a:pt x="93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1"/>
            <p:cNvSpPr/>
            <p:nvPr/>
          </p:nvSpPr>
          <p:spPr>
            <a:xfrm>
              <a:off x="5937900" y="2805100"/>
              <a:ext cx="642100" cy="912575"/>
            </a:xfrm>
            <a:custGeom>
              <a:avLst/>
              <a:gdLst/>
              <a:ahLst/>
              <a:cxnLst/>
              <a:rect l="l" t="t" r="r" b="b"/>
              <a:pathLst>
                <a:path w="25684" h="36503" extrusionOk="0">
                  <a:moveTo>
                    <a:pt x="6642" y="1"/>
                  </a:moveTo>
                  <a:cubicBezTo>
                    <a:pt x="3767" y="1"/>
                    <a:pt x="1345" y="2316"/>
                    <a:pt x="505" y="8377"/>
                  </a:cubicBezTo>
                  <a:cubicBezTo>
                    <a:pt x="0" y="12015"/>
                    <a:pt x="149" y="33202"/>
                    <a:pt x="149" y="33202"/>
                  </a:cubicBezTo>
                  <a:cubicBezTo>
                    <a:pt x="3486" y="35589"/>
                    <a:pt x="7777" y="36502"/>
                    <a:pt x="11955" y="36502"/>
                  </a:cubicBezTo>
                  <a:cubicBezTo>
                    <a:pt x="16881" y="36502"/>
                    <a:pt x="21651" y="35233"/>
                    <a:pt x="24517" y="33614"/>
                  </a:cubicBezTo>
                  <a:lnTo>
                    <a:pt x="24005" y="21969"/>
                  </a:lnTo>
                  <a:lnTo>
                    <a:pt x="24984" y="11205"/>
                  </a:lnTo>
                  <a:cubicBezTo>
                    <a:pt x="25667" y="9345"/>
                    <a:pt x="25683" y="6228"/>
                    <a:pt x="25547" y="5200"/>
                  </a:cubicBezTo>
                  <a:cubicBezTo>
                    <a:pt x="25250" y="2987"/>
                    <a:pt x="24510" y="1802"/>
                    <a:pt x="22045" y="1298"/>
                  </a:cubicBezTo>
                  <a:cubicBezTo>
                    <a:pt x="18974" y="670"/>
                    <a:pt x="15786" y="601"/>
                    <a:pt x="15786" y="601"/>
                  </a:cubicBezTo>
                  <a:lnTo>
                    <a:pt x="7014" y="14"/>
                  </a:lnTo>
                  <a:cubicBezTo>
                    <a:pt x="6889" y="5"/>
                    <a:pt x="6765" y="1"/>
                    <a:pt x="6642" y="1"/>
                  </a:cubicBez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1"/>
            <p:cNvSpPr/>
            <p:nvPr/>
          </p:nvSpPr>
          <p:spPr>
            <a:xfrm>
              <a:off x="5972375" y="2234375"/>
              <a:ext cx="328925" cy="335325"/>
            </a:xfrm>
            <a:custGeom>
              <a:avLst/>
              <a:gdLst/>
              <a:ahLst/>
              <a:cxnLst/>
              <a:rect l="l" t="t" r="r" b="b"/>
              <a:pathLst>
                <a:path w="13157" h="13413" extrusionOk="0">
                  <a:moveTo>
                    <a:pt x="6588" y="0"/>
                  </a:moveTo>
                  <a:cubicBezTo>
                    <a:pt x="3095" y="0"/>
                    <a:pt x="210" y="2882"/>
                    <a:pt x="106" y="6523"/>
                  </a:cubicBezTo>
                  <a:cubicBezTo>
                    <a:pt x="0" y="10225"/>
                    <a:pt x="2813" y="13308"/>
                    <a:pt x="6389" y="13410"/>
                  </a:cubicBezTo>
                  <a:cubicBezTo>
                    <a:pt x="6449" y="13412"/>
                    <a:pt x="6510" y="13412"/>
                    <a:pt x="6570" y="13412"/>
                  </a:cubicBezTo>
                  <a:cubicBezTo>
                    <a:pt x="10064" y="13412"/>
                    <a:pt x="12949" y="10530"/>
                    <a:pt x="13051" y="6890"/>
                  </a:cubicBezTo>
                  <a:cubicBezTo>
                    <a:pt x="13157" y="3188"/>
                    <a:pt x="10344" y="105"/>
                    <a:pt x="6769" y="3"/>
                  </a:cubicBezTo>
                  <a:cubicBezTo>
                    <a:pt x="6709" y="1"/>
                    <a:pt x="6649" y="0"/>
                    <a:pt x="6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1"/>
            <p:cNvSpPr/>
            <p:nvPr/>
          </p:nvSpPr>
          <p:spPr>
            <a:xfrm>
              <a:off x="6386725" y="2536050"/>
              <a:ext cx="78700" cy="178575"/>
            </a:xfrm>
            <a:custGeom>
              <a:avLst/>
              <a:gdLst/>
              <a:ahLst/>
              <a:cxnLst/>
              <a:rect l="l" t="t" r="r" b="b"/>
              <a:pathLst>
                <a:path w="3148" h="7143" extrusionOk="0">
                  <a:moveTo>
                    <a:pt x="3147" y="0"/>
                  </a:moveTo>
                  <a:lnTo>
                    <a:pt x="183" y="3449"/>
                  </a:lnTo>
                  <a:lnTo>
                    <a:pt x="0" y="7143"/>
                  </a:lnTo>
                  <a:cubicBezTo>
                    <a:pt x="0" y="7143"/>
                    <a:pt x="933" y="6923"/>
                    <a:pt x="1407" y="6073"/>
                  </a:cubicBezTo>
                  <a:cubicBezTo>
                    <a:pt x="1880" y="5222"/>
                    <a:pt x="3147" y="1"/>
                    <a:pt x="3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1"/>
            <p:cNvSpPr/>
            <p:nvPr/>
          </p:nvSpPr>
          <p:spPr>
            <a:xfrm>
              <a:off x="6412575" y="2346600"/>
              <a:ext cx="98500" cy="194025"/>
            </a:xfrm>
            <a:custGeom>
              <a:avLst/>
              <a:gdLst/>
              <a:ahLst/>
              <a:cxnLst/>
              <a:rect l="l" t="t" r="r" b="b"/>
              <a:pathLst>
                <a:path w="3940" h="7761" extrusionOk="0">
                  <a:moveTo>
                    <a:pt x="1140" y="0"/>
                  </a:moveTo>
                  <a:cubicBezTo>
                    <a:pt x="1004" y="0"/>
                    <a:pt x="923" y="12"/>
                    <a:pt x="923" y="12"/>
                  </a:cubicBezTo>
                  <a:lnTo>
                    <a:pt x="0" y="7761"/>
                  </a:lnTo>
                  <a:lnTo>
                    <a:pt x="2113" y="7578"/>
                  </a:lnTo>
                  <a:cubicBezTo>
                    <a:pt x="3341" y="4726"/>
                    <a:pt x="3939" y="1794"/>
                    <a:pt x="3046" y="827"/>
                  </a:cubicBezTo>
                  <a:cubicBezTo>
                    <a:pt x="2369" y="95"/>
                    <a:pt x="1529"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1"/>
            <p:cNvSpPr/>
            <p:nvPr/>
          </p:nvSpPr>
          <p:spPr>
            <a:xfrm>
              <a:off x="5994600" y="2260025"/>
              <a:ext cx="538325" cy="673425"/>
            </a:xfrm>
            <a:custGeom>
              <a:avLst/>
              <a:gdLst/>
              <a:ahLst/>
              <a:cxnLst/>
              <a:rect l="l" t="t" r="r" b="b"/>
              <a:pathLst>
                <a:path w="21533" h="26937" extrusionOk="0">
                  <a:moveTo>
                    <a:pt x="8080" y="1"/>
                  </a:moveTo>
                  <a:cubicBezTo>
                    <a:pt x="4845" y="1"/>
                    <a:pt x="1709" y="1493"/>
                    <a:pt x="1005" y="5309"/>
                  </a:cubicBezTo>
                  <a:cubicBezTo>
                    <a:pt x="1" y="10749"/>
                    <a:pt x="70" y="13667"/>
                    <a:pt x="1146" y="16365"/>
                  </a:cubicBezTo>
                  <a:cubicBezTo>
                    <a:pt x="1946" y="18370"/>
                    <a:pt x="2912" y="19180"/>
                    <a:pt x="4205" y="19571"/>
                  </a:cubicBezTo>
                  <a:cubicBezTo>
                    <a:pt x="5358" y="19920"/>
                    <a:pt x="6487" y="19963"/>
                    <a:pt x="6974" y="19963"/>
                  </a:cubicBezTo>
                  <a:cubicBezTo>
                    <a:pt x="7134" y="19963"/>
                    <a:pt x="7224" y="19958"/>
                    <a:pt x="7224" y="19958"/>
                  </a:cubicBezTo>
                  <a:lnTo>
                    <a:pt x="7224" y="19958"/>
                  </a:lnTo>
                  <a:lnTo>
                    <a:pt x="7155" y="22294"/>
                  </a:lnTo>
                  <a:cubicBezTo>
                    <a:pt x="5846" y="23813"/>
                    <a:pt x="5648" y="26936"/>
                    <a:pt x="9047" y="26936"/>
                  </a:cubicBezTo>
                  <a:cubicBezTo>
                    <a:pt x="9262" y="26936"/>
                    <a:pt x="9490" y="26924"/>
                    <a:pt x="9734" y="26898"/>
                  </a:cubicBezTo>
                  <a:cubicBezTo>
                    <a:pt x="13840" y="26461"/>
                    <a:pt x="15455" y="22807"/>
                    <a:pt x="15455" y="22807"/>
                  </a:cubicBezTo>
                  <a:lnTo>
                    <a:pt x="15868" y="14490"/>
                  </a:lnTo>
                  <a:cubicBezTo>
                    <a:pt x="15868" y="14490"/>
                    <a:pt x="16072" y="15489"/>
                    <a:pt x="17425" y="15489"/>
                  </a:cubicBezTo>
                  <a:cubicBezTo>
                    <a:pt x="17724" y="15489"/>
                    <a:pt x="18079" y="15440"/>
                    <a:pt x="18501" y="15321"/>
                  </a:cubicBezTo>
                  <a:cubicBezTo>
                    <a:pt x="19851" y="14939"/>
                    <a:pt x="21533" y="12579"/>
                    <a:pt x="20720" y="10733"/>
                  </a:cubicBezTo>
                  <a:cubicBezTo>
                    <a:pt x="20331" y="9848"/>
                    <a:pt x="19721" y="9561"/>
                    <a:pt x="19137" y="9561"/>
                  </a:cubicBezTo>
                  <a:cubicBezTo>
                    <a:pt x="18524" y="9561"/>
                    <a:pt x="17939" y="9876"/>
                    <a:pt x="17664" y="10148"/>
                  </a:cubicBezTo>
                  <a:cubicBezTo>
                    <a:pt x="17201" y="10605"/>
                    <a:pt x="16672" y="11260"/>
                    <a:pt x="16268" y="11260"/>
                  </a:cubicBezTo>
                  <a:cubicBezTo>
                    <a:pt x="16204" y="11260"/>
                    <a:pt x="16144" y="11244"/>
                    <a:pt x="16087" y="11208"/>
                  </a:cubicBezTo>
                  <a:cubicBezTo>
                    <a:pt x="16087" y="11208"/>
                    <a:pt x="17808" y="4299"/>
                    <a:pt x="13885" y="1671"/>
                  </a:cubicBezTo>
                  <a:cubicBezTo>
                    <a:pt x="12338" y="634"/>
                    <a:pt x="10188" y="1"/>
                    <a:pt x="8080"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1"/>
            <p:cNvSpPr/>
            <p:nvPr/>
          </p:nvSpPr>
          <p:spPr>
            <a:xfrm>
              <a:off x="5995550" y="2148200"/>
              <a:ext cx="453725" cy="409800"/>
            </a:xfrm>
            <a:custGeom>
              <a:avLst/>
              <a:gdLst/>
              <a:ahLst/>
              <a:cxnLst/>
              <a:rect l="l" t="t" r="r" b="b"/>
              <a:pathLst>
                <a:path w="18149" h="16392" extrusionOk="0">
                  <a:moveTo>
                    <a:pt x="2570" y="1"/>
                  </a:moveTo>
                  <a:cubicBezTo>
                    <a:pt x="2548" y="1"/>
                    <a:pt x="2526" y="2"/>
                    <a:pt x="2504" y="5"/>
                  </a:cubicBezTo>
                  <a:cubicBezTo>
                    <a:pt x="2326" y="30"/>
                    <a:pt x="2173" y="158"/>
                    <a:pt x="2079" y="313"/>
                  </a:cubicBezTo>
                  <a:cubicBezTo>
                    <a:pt x="1986" y="468"/>
                    <a:pt x="1944" y="648"/>
                    <a:pt x="1913" y="826"/>
                  </a:cubicBezTo>
                  <a:cubicBezTo>
                    <a:pt x="1816" y="1371"/>
                    <a:pt x="1802" y="1927"/>
                    <a:pt x="1871" y="2477"/>
                  </a:cubicBezTo>
                  <a:cubicBezTo>
                    <a:pt x="1935" y="2978"/>
                    <a:pt x="1895" y="3443"/>
                    <a:pt x="2204" y="3882"/>
                  </a:cubicBezTo>
                  <a:cubicBezTo>
                    <a:pt x="1738" y="3571"/>
                    <a:pt x="1271" y="3261"/>
                    <a:pt x="806" y="2951"/>
                  </a:cubicBezTo>
                  <a:cubicBezTo>
                    <a:pt x="719" y="2893"/>
                    <a:pt x="623" y="2833"/>
                    <a:pt x="522" y="2833"/>
                  </a:cubicBezTo>
                  <a:cubicBezTo>
                    <a:pt x="511" y="2833"/>
                    <a:pt x="500" y="2834"/>
                    <a:pt x="489" y="2836"/>
                  </a:cubicBezTo>
                  <a:cubicBezTo>
                    <a:pt x="291" y="2863"/>
                    <a:pt x="212" y="3101"/>
                    <a:pt x="190" y="3298"/>
                  </a:cubicBezTo>
                  <a:cubicBezTo>
                    <a:pt x="0" y="4940"/>
                    <a:pt x="894" y="6579"/>
                    <a:pt x="2199" y="7593"/>
                  </a:cubicBezTo>
                  <a:cubicBezTo>
                    <a:pt x="3502" y="8607"/>
                    <a:pt x="5161" y="9066"/>
                    <a:pt x="6806" y="9235"/>
                  </a:cubicBezTo>
                  <a:cubicBezTo>
                    <a:pt x="7586" y="9315"/>
                    <a:pt x="8370" y="9334"/>
                    <a:pt x="9154" y="9334"/>
                  </a:cubicBezTo>
                  <a:cubicBezTo>
                    <a:pt x="9889" y="9334"/>
                    <a:pt x="10624" y="9317"/>
                    <a:pt x="11360" y="9317"/>
                  </a:cubicBezTo>
                  <a:cubicBezTo>
                    <a:pt x="11493" y="9317"/>
                    <a:pt x="11626" y="9318"/>
                    <a:pt x="11759" y="9319"/>
                  </a:cubicBezTo>
                  <a:cubicBezTo>
                    <a:pt x="12378" y="9326"/>
                    <a:pt x="13314" y="9288"/>
                    <a:pt x="13847" y="9636"/>
                  </a:cubicBezTo>
                  <a:cubicBezTo>
                    <a:pt x="14447" y="10027"/>
                    <a:pt x="14661" y="10765"/>
                    <a:pt x="14777" y="11429"/>
                  </a:cubicBezTo>
                  <a:cubicBezTo>
                    <a:pt x="15095" y="13260"/>
                    <a:pt x="15316" y="16357"/>
                    <a:pt x="16029" y="16391"/>
                  </a:cubicBezTo>
                  <a:cubicBezTo>
                    <a:pt x="16030" y="16391"/>
                    <a:pt x="16030" y="16391"/>
                    <a:pt x="16031" y="16391"/>
                  </a:cubicBezTo>
                  <a:cubicBezTo>
                    <a:pt x="16246" y="16391"/>
                    <a:pt x="17088" y="15082"/>
                    <a:pt x="17626" y="14621"/>
                  </a:cubicBezTo>
                  <a:cubicBezTo>
                    <a:pt x="17866" y="14414"/>
                    <a:pt x="17883" y="13948"/>
                    <a:pt x="17913" y="13661"/>
                  </a:cubicBezTo>
                  <a:cubicBezTo>
                    <a:pt x="18020" y="12596"/>
                    <a:pt x="18034" y="11429"/>
                    <a:pt x="17981" y="10363"/>
                  </a:cubicBezTo>
                  <a:cubicBezTo>
                    <a:pt x="17924" y="9189"/>
                    <a:pt x="18149" y="7886"/>
                    <a:pt x="17809" y="6747"/>
                  </a:cubicBezTo>
                  <a:cubicBezTo>
                    <a:pt x="17549" y="5877"/>
                    <a:pt x="16916" y="5149"/>
                    <a:pt x="16151" y="4660"/>
                  </a:cubicBezTo>
                  <a:cubicBezTo>
                    <a:pt x="14429" y="3558"/>
                    <a:pt x="12117" y="3608"/>
                    <a:pt x="10167" y="3160"/>
                  </a:cubicBezTo>
                  <a:cubicBezTo>
                    <a:pt x="7877" y="2635"/>
                    <a:pt x="5674" y="1873"/>
                    <a:pt x="3698" y="586"/>
                  </a:cubicBezTo>
                  <a:cubicBezTo>
                    <a:pt x="3498" y="456"/>
                    <a:pt x="3298" y="329"/>
                    <a:pt x="3095" y="203"/>
                  </a:cubicBezTo>
                  <a:cubicBezTo>
                    <a:pt x="2933" y="104"/>
                    <a:pt x="2756" y="1"/>
                    <a:pt x="2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1"/>
            <p:cNvSpPr/>
            <p:nvPr/>
          </p:nvSpPr>
          <p:spPr>
            <a:xfrm>
              <a:off x="6426675" y="2305025"/>
              <a:ext cx="73400" cy="53550"/>
            </a:xfrm>
            <a:custGeom>
              <a:avLst/>
              <a:gdLst/>
              <a:ahLst/>
              <a:cxnLst/>
              <a:rect l="l" t="t" r="r" b="b"/>
              <a:pathLst>
                <a:path w="2936" h="2142" extrusionOk="0">
                  <a:moveTo>
                    <a:pt x="1644" y="0"/>
                  </a:moveTo>
                  <a:cubicBezTo>
                    <a:pt x="1435" y="0"/>
                    <a:pt x="1222" y="48"/>
                    <a:pt x="1020" y="149"/>
                  </a:cubicBezTo>
                  <a:cubicBezTo>
                    <a:pt x="304" y="508"/>
                    <a:pt x="1" y="1400"/>
                    <a:pt x="342" y="2142"/>
                  </a:cubicBezTo>
                  <a:lnTo>
                    <a:pt x="2935" y="844"/>
                  </a:lnTo>
                  <a:cubicBezTo>
                    <a:pt x="2689" y="311"/>
                    <a:pt x="2178"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1"/>
            <p:cNvSpPr/>
            <p:nvPr/>
          </p:nvSpPr>
          <p:spPr>
            <a:xfrm>
              <a:off x="6174250" y="2679000"/>
              <a:ext cx="197100" cy="112175"/>
            </a:xfrm>
            <a:custGeom>
              <a:avLst/>
              <a:gdLst/>
              <a:ahLst/>
              <a:cxnLst/>
              <a:rect l="l" t="t" r="r" b="b"/>
              <a:pathLst>
                <a:path w="7884" h="4487" extrusionOk="0">
                  <a:moveTo>
                    <a:pt x="7883" y="1"/>
                  </a:moveTo>
                  <a:lnTo>
                    <a:pt x="7883" y="1"/>
                  </a:lnTo>
                  <a:cubicBezTo>
                    <a:pt x="7655" y="519"/>
                    <a:pt x="6861" y="1242"/>
                    <a:pt x="6002" y="1760"/>
                  </a:cubicBezTo>
                  <a:cubicBezTo>
                    <a:pt x="4121" y="2895"/>
                    <a:pt x="38" y="3199"/>
                    <a:pt x="38" y="3199"/>
                  </a:cubicBezTo>
                  <a:lnTo>
                    <a:pt x="0" y="4486"/>
                  </a:lnTo>
                  <a:cubicBezTo>
                    <a:pt x="0" y="4486"/>
                    <a:pt x="4898" y="4212"/>
                    <a:pt x="6783" y="2108"/>
                  </a:cubicBezTo>
                  <a:cubicBezTo>
                    <a:pt x="7641" y="1150"/>
                    <a:pt x="7883" y="1"/>
                    <a:pt x="7883" y="1"/>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1"/>
            <p:cNvSpPr/>
            <p:nvPr/>
          </p:nvSpPr>
          <p:spPr>
            <a:xfrm>
              <a:off x="6217825" y="2490125"/>
              <a:ext cx="43450" cy="44425"/>
            </a:xfrm>
            <a:custGeom>
              <a:avLst/>
              <a:gdLst/>
              <a:ahLst/>
              <a:cxnLst/>
              <a:rect l="l" t="t" r="r" b="b"/>
              <a:pathLst>
                <a:path w="1738" h="1777" extrusionOk="0">
                  <a:moveTo>
                    <a:pt x="874" y="0"/>
                  </a:moveTo>
                  <a:cubicBezTo>
                    <a:pt x="411" y="0"/>
                    <a:pt x="29" y="384"/>
                    <a:pt x="16" y="867"/>
                  </a:cubicBezTo>
                  <a:cubicBezTo>
                    <a:pt x="1" y="1357"/>
                    <a:pt x="373" y="1765"/>
                    <a:pt x="844" y="1776"/>
                  </a:cubicBezTo>
                  <a:cubicBezTo>
                    <a:pt x="851" y="1776"/>
                    <a:pt x="858" y="1776"/>
                    <a:pt x="866" y="1776"/>
                  </a:cubicBezTo>
                  <a:cubicBezTo>
                    <a:pt x="1327" y="1776"/>
                    <a:pt x="1711" y="1394"/>
                    <a:pt x="1724" y="910"/>
                  </a:cubicBezTo>
                  <a:cubicBezTo>
                    <a:pt x="1737" y="420"/>
                    <a:pt x="1367" y="13"/>
                    <a:pt x="895" y="0"/>
                  </a:cubicBezTo>
                  <a:cubicBezTo>
                    <a:pt x="888" y="0"/>
                    <a:pt x="881" y="0"/>
                    <a:pt x="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1"/>
            <p:cNvSpPr/>
            <p:nvPr/>
          </p:nvSpPr>
          <p:spPr>
            <a:xfrm>
              <a:off x="6247850" y="2434475"/>
              <a:ext cx="51800" cy="39975"/>
            </a:xfrm>
            <a:custGeom>
              <a:avLst/>
              <a:gdLst/>
              <a:ahLst/>
              <a:cxnLst/>
              <a:rect l="l" t="t" r="r" b="b"/>
              <a:pathLst>
                <a:path w="2072" h="1599" extrusionOk="0">
                  <a:moveTo>
                    <a:pt x="901" y="0"/>
                  </a:moveTo>
                  <a:cubicBezTo>
                    <a:pt x="542" y="0"/>
                    <a:pt x="192" y="196"/>
                    <a:pt x="0" y="544"/>
                  </a:cubicBezTo>
                  <a:lnTo>
                    <a:pt x="1788" y="1598"/>
                  </a:lnTo>
                  <a:cubicBezTo>
                    <a:pt x="2071" y="1084"/>
                    <a:pt x="1901" y="432"/>
                    <a:pt x="1407" y="139"/>
                  </a:cubicBezTo>
                  <a:cubicBezTo>
                    <a:pt x="1247" y="45"/>
                    <a:pt x="1073" y="0"/>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1"/>
            <p:cNvSpPr/>
            <p:nvPr/>
          </p:nvSpPr>
          <p:spPr>
            <a:xfrm>
              <a:off x="6142100" y="2627000"/>
              <a:ext cx="92600" cy="61000"/>
            </a:xfrm>
            <a:custGeom>
              <a:avLst/>
              <a:gdLst/>
              <a:ahLst/>
              <a:cxnLst/>
              <a:rect l="l" t="t" r="r" b="b"/>
              <a:pathLst>
                <a:path w="3704" h="2440" extrusionOk="0">
                  <a:moveTo>
                    <a:pt x="3398" y="0"/>
                  </a:moveTo>
                  <a:lnTo>
                    <a:pt x="1" y="1166"/>
                  </a:lnTo>
                  <a:cubicBezTo>
                    <a:pt x="245" y="1946"/>
                    <a:pt x="941" y="2440"/>
                    <a:pt x="1691" y="2440"/>
                  </a:cubicBezTo>
                  <a:cubicBezTo>
                    <a:pt x="1877" y="2440"/>
                    <a:pt x="2065" y="2410"/>
                    <a:pt x="2252" y="2346"/>
                  </a:cubicBezTo>
                  <a:cubicBezTo>
                    <a:pt x="3191" y="2024"/>
                    <a:pt x="3704" y="974"/>
                    <a:pt x="3398" y="0"/>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1"/>
            <p:cNvSpPr/>
            <p:nvPr/>
          </p:nvSpPr>
          <p:spPr>
            <a:xfrm>
              <a:off x="6169500" y="2651575"/>
              <a:ext cx="56475" cy="36400"/>
            </a:xfrm>
            <a:custGeom>
              <a:avLst/>
              <a:gdLst/>
              <a:ahLst/>
              <a:cxnLst/>
              <a:rect l="l" t="t" r="r" b="b"/>
              <a:pathLst>
                <a:path w="2259" h="1456" extrusionOk="0">
                  <a:moveTo>
                    <a:pt x="1418" y="1"/>
                  </a:moveTo>
                  <a:cubicBezTo>
                    <a:pt x="665" y="1"/>
                    <a:pt x="40" y="592"/>
                    <a:pt x="1" y="1348"/>
                  </a:cubicBezTo>
                  <a:cubicBezTo>
                    <a:pt x="194" y="1420"/>
                    <a:pt x="396" y="1456"/>
                    <a:pt x="599" y="1456"/>
                  </a:cubicBezTo>
                  <a:cubicBezTo>
                    <a:pt x="787" y="1456"/>
                    <a:pt x="976" y="1424"/>
                    <a:pt x="1157" y="1362"/>
                  </a:cubicBezTo>
                  <a:cubicBezTo>
                    <a:pt x="1678" y="1183"/>
                    <a:pt x="2068" y="780"/>
                    <a:pt x="2259" y="290"/>
                  </a:cubicBezTo>
                  <a:cubicBezTo>
                    <a:pt x="2034" y="121"/>
                    <a:pt x="1762" y="10"/>
                    <a:pt x="1459" y="1"/>
                  </a:cubicBezTo>
                  <a:cubicBezTo>
                    <a:pt x="1445" y="1"/>
                    <a:pt x="1432" y="1"/>
                    <a:pt x="141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1"/>
            <p:cNvSpPr/>
            <p:nvPr/>
          </p:nvSpPr>
          <p:spPr>
            <a:xfrm>
              <a:off x="6028750" y="2411750"/>
              <a:ext cx="50475" cy="42150"/>
            </a:xfrm>
            <a:custGeom>
              <a:avLst/>
              <a:gdLst/>
              <a:ahLst/>
              <a:cxnLst/>
              <a:rect l="l" t="t" r="r" b="b"/>
              <a:pathLst>
                <a:path w="2019" h="1686" extrusionOk="0">
                  <a:moveTo>
                    <a:pt x="1175" y="1"/>
                  </a:moveTo>
                  <a:cubicBezTo>
                    <a:pt x="971" y="1"/>
                    <a:pt x="764" y="63"/>
                    <a:pt x="584" y="194"/>
                  </a:cubicBezTo>
                  <a:cubicBezTo>
                    <a:pt x="117" y="534"/>
                    <a:pt x="0" y="1201"/>
                    <a:pt x="325" y="1686"/>
                  </a:cubicBezTo>
                  <a:lnTo>
                    <a:pt x="2018" y="457"/>
                  </a:lnTo>
                  <a:cubicBezTo>
                    <a:pt x="1819" y="159"/>
                    <a:pt x="1500"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1"/>
            <p:cNvSpPr/>
            <p:nvPr/>
          </p:nvSpPr>
          <p:spPr>
            <a:xfrm>
              <a:off x="6046200" y="2475300"/>
              <a:ext cx="43450" cy="44450"/>
            </a:xfrm>
            <a:custGeom>
              <a:avLst/>
              <a:gdLst/>
              <a:ahLst/>
              <a:cxnLst/>
              <a:rect l="l" t="t" r="r" b="b"/>
              <a:pathLst>
                <a:path w="1738" h="1778" extrusionOk="0">
                  <a:moveTo>
                    <a:pt x="874" y="0"/>
                  </a:moveTo>
                  <a:cubicBezTo>
                    <a:pt x="411" y="0"/>
                    <a:pt x="29" y="384"/>
                    <a:pt x="14" y="867"/>
                  </a:cubicBezTo>
                  <a:cubicBezTo>
                    <a:pt x="1" y="1358"/>
                    <a:pt x="372" y="1766"/>
                    <a:pt x="844" y="1778"/>
                  </a:cubicBezTo>
                  <a:cubicBezTo>
                    <a:pt x="850" y="1778"/>
                    <a:pt x="857" y="1778"/>
                    <a:pt x="863" y="1778"/>
                  </a:cubicBezTo>
                  <a:cubicBezTo>
                    <a:pt x="1327" y="1778"/>
                    <a:pt x="1710" y="1395"/>
                    <a:pt x="1724" y="910"/>
                  </a:cubicBezTo>
                  <a:cubicBezTo>
                    <a:pt x="1737" y="420"/>
                    <a:pt x="1366" y="13"/>
                    <a:pt x="895" y="1"/>
                  </a:cubicBezTo>
                  <a:cubicBezTo>
                    <a:pt x="888" y="0"/>
                    <a:pt x="881" y="0"/>
                    <a:pt x="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1"/>
            <p:cNvSpPr/>
            <p:nvPr/>
          </p:nvSpPr>
          <p:spPr>
            <a:xfrm>
              <a:off x="6091825" y="2486375"/>
              <a:ext cx="68500" cy="113950"/>
            </a:xfrm>
            <a:custGeom>
              <a:avLst/>
              <a:gdLst/>
              <a:ahLst/>
              <a:cxnLst/>
              <a:rect l="l" t="t" r="r" b="b"/>
              <a:pathLst>
                <a:path w="2740" h="4558" extrusionOk="0">
                  <a:moveTo>
                    <a:pt x="2740" y="0"/>
                  </a:moveTo>
                  <a:lnTo>
                    <a:pt x="0" y="3678"/>
                  </a:lnTo>
                  <a:lnTo>
                    <a:pt x="2361" y="4557"/>
                  </a:lnTo>
                  <a:lnTo>
                    <a:pt x="2740" y="0"/>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1"/>
            <p:cNvSpPr/>
            <p:nvPr/>
          </p:nvSpPr>
          <p:spPr>
            <a:xfrm>
              <a:off x="6591650" y="2683825"/>
              <a:ext cx="168200" cy="259800"/>
            </a:xfrm>
            <a:custGeom>
              <a:avLst/>
              <a:gdLst/>
              <a:ahLst/>
              <a:cxnLst/>
              <a:rect l="l" t="t" r="r" b="b"/>
              <a:pathLst>
                <a:path w="6728" h="10392" extrusionOk="0">
                  <a:moveTo>
                    <a:pt x="2236" y="1"/>
                  </a:moveTo>
                  <a:cubicBezTo>
                    <a:pt x="2062" y="1"/>
                    <a:pt x="1891" y="55"/>
                    <a:pt x="1725" y="173"/>
                  </a:cubicBezTo>
                  <a:cubicBezTo>
                    <a:pt x="0" y="1401"/>
                    <a:pt x="454" y="5032"/>
                    <a:pt x="1393" y="7352"/>
                  </a:cubicBezTo>
                  <a:cubicBezTo>
                    <a:pt x="2170" y="9273"/>
                    <a:pt x="4106" y="10391"/>
                    <a:pt x="5175" y="10391"/>
                  </a:cubicBezTo>
                  <a:cubicBezTo>
                    <a:pt x="5397" y="10391"/>
                    <a:pt x="5582" y="10343"/>
                    <a:pt x="5711" y="10244"/>
                  </a:cubicBezTo>
                  <a:cubicBezTo>
                    <a:pt x="6454" y="9671"/>
                    <a:pt x="6727" y="7978"/>
                    <a:pt x="6229" y="6291"/>
                  </a:cubicBezTo>
                  <a:cubicBezTo>
                    <a:pt x="5778" y="4768"/>
                    <a:pt x="3871"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1"/>
            <p:cNvSpPr/>
            <p:nvPr/>
          </p:nvSpPr>
          <p:spPr>
            <a:xfrm>
              <a:off x="6459950" y="1968150"/>
              <a:ext cx="474025" cy="1128650"/>
            </a:xfrm>
            <a:custGeom>
              <a:avLst/>
              <a:gdLst/>
              <a:ahLst/>
              <a:cxnLst/>
              <a:rect l="l" t="t" r="r" b="b"/>
              <a:pathLst>
                <a:path w="18961" h="45146" extrusionOk="0">
                  <a:moveTo>
                    <a:pt x="10343" y="0"/>
                  </a:moveTo>
                  <a:cubicBezTo>
                    <a:pt x="10198" y="0"/>
                    <a:pt x="10053" y="11"/>
                    <a:pt x="9910" y="35"/>
                  </a:cubicBezTo>
                  <a:cubicBezTo>
                    <a:pt x="9234" y="145"/>
                    <a:pt x="7874" y="560"/>
                    <a:pt x="7588" y="1183"/>
                  </a:cubicBezTo>
                  <a:cubicBezTo>
                    <a:pt x="7205" y="2021"/>
                    <a:pt x="7686" y="2722"/>
                    <a:pt x="8120" y="3532"/>
                  </a:cubicBezTo>
                  <a:cubicBezTo>
                    <a:pt x="8480" y="4205"/>
                    <a:pt x="9008" y="5233"/>
                    <a:pt x="9272" y="5953"/>
                  </a:cubicBezTo>
                  <a:cubicBezTo>
                    <a:pt x="9325" y="6095"/>
                    <a:pt x="9849" y="7168"/>
                    <a:pt x="9538" y="7168"/>
                  </a:cubicBezTo>
                  <a:cubicBezTo>
                    <a:pt x="9520" y="7168"/>
                    <a:pt x="9500" y="7165"/>
                    <a:pt x="9476" y="7157"/>
                  </a:cubicBezTo>
                  <a:cubicBezTo>
                    <a:pt x="9375" y="7126"/>
                    <a:pt x="9298" y="7045"/>
                    <a:pt x="9221" y="6973"/>
                  </a:cubicBezTo>
                  <a:cubicBezTo>
                    <a:pt x="8851" y="6631"/>
                    <a:pt x="8347" y="6442"/>
                    <a:pt x="7845" y="6442"/>
                  </a:cubicBezTo>
                  <a:cubicBezTo>
                    <a:pt x="7694" y="6442"/>
                    <a:pt x="7543" y="6459"/>
                    <a:pt x="7396" y="6494"/>
                  </a:cubicBezTo>
                  <a:cubicBezTo>
                    <a:pt x="7267" y="6524"/>
                    <a:pt x="7132" y="6575"/>
                    <a:pt x="7068" y="6690"/>
                  </a:cubicBezTo>
                  <a:cubicBezTo>
                    <a:pt x="6957" y="6891"/>
                    <a:pt x="7132" y="7125"/>
                    <a:pt x="7292" y="7290"/>
                  </a:cubicBezTo>
                  <a:cubicBezTo>
                    <a:pt x="8002" y="8026"/>
                    <a:pt x="8659" y="8813"/>
                    <a:pt x="9257" y="9645"/>
                  </a:cubicBezTo>
                  <a:cubicBezTo>
                    <a:pt x="9748" y="10330"/>
                    <a:pt x="10459" y="11145"/>
                    <a:pt x="10646" y="11980"/>
                  </a:cubicBezTo>
                  <a:cubicBezTo>
                    <a:pt x="10787" y="12611"/>
                    <a:pt x="11432" y="22165"/>
                    <a:pt x="11220" y="24573"/>
                  </a:cubicBezTo>
                  <a:cubicBezTo>
                    <a:pt x="11220" y="24573"/>
                    <a:pt x="5975" y="30024"/>
                    <a:pt x="2534" y="33299"/>
                  </a:cubicBezTo>
                  <a:cubicBezTo>
                    <a:pt x="1265" y="34508"/>
                    <a:pt x="747" y="35614"/>
                    <a:pt x="551" y="37356"/>
                  </a:cubicBezTo>
                  <a:cubicBezTo>
                    <a:pt x="0" y="42230"/>
                    <a:pt x="1967" y="45145"/>
                    <a:pt x="3466" y="45145"/>
                  </a:cubicBezTo>
                  <a:cubicBezTo>
                    <a:pt x="3823" y="45145"/>
                    <a:pt x="4153" y="44980"/>
                    <a:pt x="4417" y="44637"/>
                  </a:cubicBezTo>
                  <a:cubicBezTo>
                    <a:pt x="4417" y="44637"/>
                    <a:pt x="17154" y="30638"/>
                    <a:pt x="18490" y="27615"/>
                  </a:cubicBezTo>
                  <a:cubicBezTo>
                    <a:pt x="18923" y="26633"/>
                    <a:pt x="18961" y="25506"/>
                    <a:pt x="18862" y="24457"/>
                  </a:cubicBezTo>
                  <a:cubicBezTo>
                    <a:pt x="18586" y="21494"/>
                    <a:pt x="18031" y="18555"/>
                    <a:pt x="17546" y="15621"/>
                  </a:cubicBezTo>
                  <a:cubicBezTo>
                    <a:pt x="17392" y="14672"/>
                    <a:pt x="17233" y="13722"/>
                    <a:pt x="17064" y="12774"/>
                  </a:cubicBezTo>
                  <a:cubicBezTo>
                    <a:pt x="16688" y="10653"/>
                    <a:pt x="16266" y="8539"/>
                    <a:pt x="15722" y="6453"/>
                  </a:cubicBezTo>
                  <a:cubicBezTo>
                    <a:pt x="15410" y="5260"/>
                    <a:pt x="15054" y="4066"/>
                    <a:pt x="14459" y="2986"/>
                  </a:cubicBezTo>
                  <a:cubicBezTo>
                    <a:pt x="13863" y="1904"/>
                    <a:pt x="13008" y="935"/>
                    <a:pt x="11901" y="391"/>
                  </a:cubicBezTo>
                  <a:cubicBezTo>
                    <a:pt x="11417" y="153"/>
                    <a:pt x="10880" y="0"/>
                    <a:pt x="10343"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1"/>
            <p:cNvSpPr/>
            <p:nvPr/>
          </p:nvSpPr>
          <p:spPr>
            <a:xfrm>
              <a:off x="6436500" y="2688150"/>
              <a:ext cx="297925" cy="430400"/>
            </a:xfrm>
            <a:custGeom>
              <a:avLst/>
              <a:gdLst/>
              <a:ahLst/>
              <a:cxnLst/>
              <a:rect l="l" t="t" r="r" b="b"/>
              <a:pathLst>
                <a:path w="11917" h="17216" extrusionOk="0">
                  <a:moveTo>
                    <a:pt x="7931" y="0"/>
                  </a:moveTo>
                  <a:cubicBezTo>
                    <a:pt x="6717" y="1094"/>
                    <a:pt x="1442" y="4667"/>
                    <a:pt x="747" y="5667"/>
                  </a:cubicBezTo>
                  <a:cubicBezTo>
                    <a:pt x="0" y="6745"/>
                    <a:pt x="247" y="10854"/>
                    <a:pt x="1265" y="13934"/>
                  </a:cubicBezTo>
                  <a:cubicBezTo>
                    <a:pt x="2077" y="16390"/>
                    <a:pt x="3436" y="17215"/>
                    <a:pt x="4301" y="17215"/>
                  </a:cubicBezTo>
                  <a:cubicBezTo>
                    <a:pt x="4519" y="17215"/>
                    <a:pt x="4706" y="17162"/>
                    <a:pt x="4845" y="17070"/>
                  </a:cubicBezTo>
                  <a:cubicBezTo>
                    <a:pt x="5529" y="16612"/>
                    <a:pt x="11917" y="10071"/>
                    <a:pt x="11917" y="10071"/>
                  </a:cubicBezTo>
                  <a:cubicBezTo>
                    <a:pt x="9543" y="9124"/>
                    <a:pt x="7368" y="2308"/>
                    <a:pt x="79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1"/>
            <p:cNvSpPr/>
            <p:nvPr/>
          </p:nvSpPr>
          <p:spPr>
            <a:xfrm>
              <a:off x="3418800" y="2781000"/>
              <a:ext cx="589825" cy="1713825"/>
            </a:xfrm>
            <a:custGeom>
              <a:avLst/>
              <a:gdLst/>
              <a:ahLst/>
              <a:cxnLst/>
              <a:rect l="l" t="t" r="r" b="b"/>
              <a:pathLst>
                <a:path w="23593" h="68553" extrusionOk="0">
                  <a:moveTo>
                    <a:pt x="8831" y="0"/>
                  </a:moveTo>
                  <a:cubicBezTo>
                    <a:pt x="7079" y="5435"/>
                    <a:pt x="6538" y="6926"/>
                    <a:pt x="5216" y="10129"/>
                  </a:cubicBezTo>
                  <a:cubicBezTo>
                    <a:pt x="4229" y="12519"/>
                    <a:pt x="1848" y="21373"/>
                    <a:pt x="327" y="28081"/>
                  </a:cubicBezTo>
                  <a:cubicBezTo>
                    <a:pt x="1" y="29515"/>
                    <a:pt x="1017" y="32045"/>
                    <a:pt x="1548" y="33445"/>
                  </a:cubicBezTo>
                  <a:cubicBezTo>
                    <a:pt x="4642" y="41603"/>
                    <a:pt x="9467" y="54836"/>
                    <a:pt x="9467" y="54836"/>
                  </a:cubicBezTo>
                  <a:cubicBezTo>
                    <a:pt x="9797" y="55733"/>
                    <a:pt x="9906" y="56720"/>
                    <a:pt x="10019" y="57661"/>
                  </a:cubicBezTo>
                  <a:cubicBezTo>
                    <a:pt x="10137" y="58650"/>
                    <a:pt x="10159" y="59651"/>
                    <a:pt x="10084" y="60645"/>
                  </a:cubicBezTo>
                  <a:cubicBezTo>
                    <a:pt x="9935" y="62612"/>
                    <a:pt x="9413" y="64550"/>
                    <a:pt x="8540" y="66318"/>
                  </a:cubicBezTo>
                  <a:cubicBezTo>
                    <a:pt x="8394" y="66613"/>
                    <a:pt x="8237" y="66908"/>
                    <a:pt x="8172" y="67230"/>
                  </a:cubicBezTo>
                  <a:cubicBezTo>
                    <a:pt x="8105" y="67552"/>
                    <a:pt x="8146" y="67914"/>
                    <a:pt x="8360" y="68164"/>
                  </a:cubicBezTo>
                  <a:cubicBezTo>
                    <a:pt x="8551" y="68389"/>
                    <a:pt x="8851" y="68490"/>
                    <a:pt x="9144" y="68530"/>
                  </a:cubicBezTo>
                  <a:cubicBezTo>
                    <a:pt x="9256" y="68545"/>
                    <a:pt x="9369" y="68552"/>
                    <a:pt x="9482" y="68552"/>
                  </a:cubicBezTo>
                  <a:cubicBezTo>
                    <a:pt x="10022" y="68552"/>
                    <a:pt x="10561" y="68386"/>
                    <a:pt x="11032" y="68118"/>
                  </a:cubicBezTo>
                  <a:cubicBezTo>
                    <a:pt x="11602" y="67795"/>
                    <a:pt x="12081" y="67328"/>
                    <a:pt x="12491" y="66819"/>
                  </a:cubicBezTo>
                  <a:cubicBezTo>
                    <a:pt x="13916" y="65053"/>
                    <a:pt x="14558" y="62799"/>
                    <a:pt x="15164" y="60613"/>
                  </a:cubicBezTo>
                  <a:cubicBezTo>
                    <a:pt x="15524" y="59316"/>
                    <a:pt x="16028" y="57760"/>
                    <a:pt x="15729" y="56402"/>
                  </a:cubicBezTo>
                  <a:cubicBezTo>
                    <a:pt x="15574" y="55702"/>
                    <a:pt x="15524" y="54990"/>
                    <a:pt x="15461" y="54268"/>
                  </a:cubicBezTo>
                  <a:cubicBezTo>
                    <a:pt x="15461" y="54268"/>
                    <a:pt x="14347" y="48220"/>
                    <a:pt x="13618" y="41317"/>
                  </a:cubicBezTo>
                  <a:cubicBezTo>
                    <a:pt x="12971" y="35177"/>
                    <a:pt x="13798" y="34677"/>
                    <a:pt x="10880" y="30106"/>
                  </a:cubicBezTo>
                  <a:lnTo>
                    <a:pt x="23593" y="5940"/>
                  </a:lnTo>
                  <a:lnTo>
                    <a:pt x="8831" y="0"/>
                  </a:ln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1"/>
            <p:cNvSpPr/>
            <p:nvPr/>
          </p:nvSpPr>
          <p:spPr>
            <a:xfrm>
              <a:off x="3588475" y="4204725"/>
              <a:ext cx="299425" cy="342150"/>
            </a:xfrm>
            <a:custGeom>
              <a:avLst/>
              <a:gdLst/>
              <a:ahLst/>
              <a:cxnLst/>
              <a:rect l="l" t="t" r="r" b="b"/>
              <a:pathLst>
                <a:path w="11977" h="13686" extrusionOk="0">
                  <a:moveTo>
                    <a:pt x="11221" y="1"/>
                  </a:moveTo>
                  <a:cubicBezTo>
                    <a:pt x="10843" y="1"/>
                    <a:pt x="8918" y="3154"/>
                    <a:pt x="8774" y="3381"/>
                  </a:cubicBezTo>
                  <a:cubicBezTo>
                    <a:pt x="8009" y="4587"/>
                    <a:pt x="7265" y="5803"/>
                    <a:pt x="6528" y="7021"/>
                  </a:cubicBezTo>
                  <a:cubicBezTo>
                    <a:pt x="6164" y="7622"/>
                    <a:pt x="5839" y="8224"/>
                    <a:pt x="5361" y="8761"/>
                  </a:cubicBezTo>
                  <a:cubicBezTo>
                    <a:pt x="4862" y="9324"/>
                    <a:pt x="4249" y="9801"/>
                    <a:pt x="3602" y="10225"/>
                  </a:cubicBezTo>
                  <a:cubicBezTo>
                    <a:pt x="2820" y="10737"/>
                    <a:pt x="1983" y="11177"/>
                    <a:pt x="1172" y="11654"/>
                  </a:cubicBezTo>
                  <a:cubicBezTo>
                    <a:pt x="787" y="11880"/>
                    <a:pt x="38" y="11773"/>
                    <a:pt x="19" y="12174"/>
                  </a:cubicBezTo>
                  <a:cubicBezTo>
                    <a:pt x="0" y="12540"/>
                    <a:pt x="205" y="13233"/>
                    <a:pt x="563" y="13394"/>
                  </a:cubicBezTo>
                  <a:cubicBezTo>
                    <a:pt x="1033" y="13604"/>
                    <a:pt x="1701" y="13685"/>
                    <a:pt x="2369" y="13685"/>
                  </a:cubicBezTo>
                  <a:cubicBezTo>
                    <a:pt x="2909" y="13685"/>
                    <a:pt x="3448" y="13632"/>
                    <a:pt x="3881" y="13550"/>
                  </a:cubicBezTo>
                  <a:cubicBezTo>
                    <a:pt x="5156" y="13311"/>
                    <a:pt x="6406" y="12812"/>
                    <a:pt x="7435" y="12059"/>
                  </a:cubicBezTo>
                  <a:cubicBezTo>
                    <a:pt x="8108" y="11565"/>
                    <a:pt x="8686" y="11056"/>
                    <a:pt x="8973" y="10252"/>
                  </a:cubicBezTo>
                  <a:cubicBezTo>
                    <a:pt x="9230" y="9529"/>
                    <a:pt x="9258" y="8752"/>
                    <a:pt x="9361" y="7998"/>
                  </a:cubicBezTo>
                  <a:cubicBezTo>
                    <a:pt x="9502" y="6972"/>
                    <a:pt x="9624" y="5861"/>
                    <a:pt x="10050" y="4906"/>
                  </a:cubicBezTo>
                  <a:cubicBezTo>
                    <a:pt x="10513" y="3871"/>
                    <a:pt x="11976" y="2474"/>
                    <a:pt x="11938" y="1018"/>
                  </a:cubicBezTo>
                  <a:cubicBezTo>
                    <a:pt x="11810" y="513"/>
                    <a:pt x="11400" y="89"/>
                    <a:pt x="11247" y="7"/>
                  </a:cubicBezTo>
                  <a:cubicBezTo>
                    <a:pt x="11239" y="3"/>
                    <a:pt x="11231" y="1"/>
                    <a:pt x="11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1"/>
            <p:cNvSpPr/>
            <p:nvPr/>
          </p:nvSpPr>
          <p:spPr>
            <a:xfrm>
              <a:off x="3576700" y="4125800"/>
              <a:ext cx="300100" cy="403800"/>
            </a:xfrm>
            <a:custGeom>
              <a:avLst/>
              <a:gdLst/>
              <a:ahLst/>
              <a:cxnLst/>
              <a:rect l="l" t="t" r="r" b="b"/>
              <a:pathLst>
                <a:path w="12004" h="16152" extrusionOk="0">
                  <a:moveTo>
                    <a:pt x="9249" y="1"/>
                  </a:moveTo>
                  <a:cubicBezTo>
                    <a:pt x="9192" y="1"/>
                    <a:pt x="9131" y="9"/>
                    <a:pt x="9065" y="28"/>
                  </a:cubicBezTo>
                  <a:cubicBezTo>
                    <a:pt x="9157" y="798"/>
                    <a:pt x="9105" y="1008"/>
                    <a:pt x="8728" y="1573"/>
                  </a:cubicBezTo>
                  <a:cubicBezTo>
                    <a:pt x="8332" y="2165"/>
                    <a:pt x="7558" y="2656"/>
                    <a:pt x="6867" y="2819"/>
                  </a:cubicBezTo>
                  <a:cubicBezTo>
                    <a:pt x="6444" y="2917"/>
                    <a:pt x="5950" y="2886"/>
                    <a:pt x="5514" y="2915"/>
                  </a:cubicBezTo>
                  <a:lnTo>
                    <a:pt x="4077" y="3008"/>
                  </a:lnTo>
                  <a:cubicBezTo>
                    <a:pt x="3793" y="3026"/>
                    <a:pt x="3504" y="3045"/>
                    <a:pt x="3240" y="3149"/>
                  </a:cubicBezTo>
                  <a:cubicBezTo>
                    <a:pt x="2977" y="3253"/>
                    <a:pt x="2737" y="3457"/>
                    <a:pt x="2664" y="3731"/>
                  </a:cubicBezTo>
                  <a:cubicBezTo>
                    <a:pt x="2573" y="4068"/>
                    <a:pt x="2745" y="4410"/>
                    <a:pt x="2859" y="4739"/>
                  </a:cubicBezTo>
                  <a:cubicBezTo>
                    <a:pt x="3121" y="5503"/>
                    <a:pt x="3070" y="6335"/>
                    <a:pt x="3000" y="7139"/>
                  </a:cubicBezTo>
                  <a:cubicBezTo>
                    <a:pt x="2890" y="8401"/>
                    <a:pt x="2727" y="9703"/>
                    <a:pt x="2080" y="10792"/>
                  </a:cubicBezTo>
                  <a:cubicBezTo>
                    <a:pt x="1711" y="11416"/>
                    <a:pt x="1198" y="11941"/>
                    <a:pt x="773" y="12529"/>
                  </a:cubicBezTo>
                  <a:cubicBezTo>
                    <a:pt x="347" y="13116"/>
                    <a:pt x="0" y="13809"/>
                    <a:pt x="45" y="14533"/>
                  </a:cubicBezTo>
                  <a:cubicBezTo>
                    <a:pt x="76" y="15031"/>
                    <a:pt x="341" y="15539"/>
                    <a:pt x="762" y="15815"/>
                  </a:cubicBezTo>
                  <a:cubicBezTo>
                    <a:pt x="1135" y="16061"/>
                    <a:pt x="1760" y="16151"/>
                    <a:pt x="2244" y="16151"/>
                  </a:cubicBezTo>
                  <a:cubicBezTo>
                    <a:pt x="2323" y="16151"/>
                    <a:pt x="2399" y="16149"/>
                    <a:pt x="2469" y="16144"/>
                  </a:cubicBezTo>
                  <a:cubicBezTo>
                    <a:pt x="3805" y="16056"/>
                    <a:pt x="5112" y="15818"/>
                    <a:pt x="6322" y="15244"/>
                  </a:cubicBezTo>
                  <a:cubicBezTo>
                    <a:pt x="7543" y="14665"/>
                    <a:pt x="8755" y="13455"/>
                    <a:pt x="9042" y="12227"/>
                  </a:cubicBezTo>
                  <a:cubicBezTo>
                    <a:pt x="9274" y="11228"/>
                    <a:pt x="9307" y="10216"/>
                    <a:pt x="9532" y="9219"/>
                  </a:cubicBezTo>
                  <a:cubicBezTo>
                    <a:pt x="9672" y="8597"/>
                    <a:pt x="9697" y="8057"/>
                    <a:pt x="10042" y="7467"/>
                  </a:cubicBezTo>
                  <a:cubicBezTo>
                    <a:pt x="10656" y="6414"/>
                    <a:pt x="11645" y="5087"/>
                    <a:pt x="11877" y="3899"/>
                  </a:cubicBezTo>
                  <a:cubicBezTo>
                    <a:pt x="12003" y="3250"/>
                    <a:pt x="11700" y="2679"/>
                    <a:pt x="11252" y="2231"/>
                  </a:cubicBezTo>
                  <a:cubicBezTo>
                    <a:pt x="11031" y="2010"/>
                    <a:pt x="10782" y="1863"/>
                    <a:pt x="10613" y="1600"/>
                  </a:cubicBezTo>
                  <a:cubicBezTo>
                    <a:pt x="10380" y="1240"/>
                    <a:pt x="10153" y="879"/>
                    <a:pt x="9921" y="518"/>
                  </a:cubicBezTo>
                  <a:cubicBezTo>
                    <a:pt x="9728" y="217"/>
                    <a:pt x="9537" y="1"/>
                    <a:pt x="9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1"/>
            <p:cNvSpPr/>
            <p:nvPr/>
          </p:nvSpPr>
          <p:spPr>
            <a:xfrm>
              <a:off x="3576725" y="4396575"/>
              <a:ext cx="221400" cy="132975"/>
            </a:xfrm>
            <a:custGeom>
              <a:avLst/>
              <a:gdLst/>
              <a:ahLst/>
              <a:cxnLst/>
              <a:rect l="l" t="t" r="r" b="b"/>
              <a:pathLst>
                <a:path w="8856" h="5319" extrusionOk="0">
                  <a:moveTo>
                    <a:pt x="5054" y="0"/>
                  </a:moveTo>
                  <a:cubicBezTo>
                    <a:pt x="4632" y="0"/>
                    <a:pt x="4208" y="33"/>
                    <a:pt x="3797" y="87"/>
                  </a:cubicBezTo>
                  <a:cubicBezTo>
                    <a:pt x="3007" y="193"/>
                    <a:pt x="2189" y="469"/>
                    <a:pt x="1454" y="834"/>
                  </a:cubicBezTo>
                  <a:cubicBezTo>
                    <a:pt x="1224" y="1120"/>
                    <a:pt x="987" y="1401"/>
                    <a:pt x="772" y="1696"/>
                  </a:cubicBezTo>
                  <a:cubicBezTo>
                    <a:pt x="347" y="2285"/>
                    <a:pt x="0" y="2978"/>
                    <a:pt x="45" y="3701"/>
                  </a:cubicBezTo>
                  <a:cubicBezTo>
                    <a:pt x="75" y="4200"/>
                    <a:pt x="340" y="4708"/>
                    <a:pt x="761" y="4984"/>
                  </a:cubicBezTo>
                  <a:cubicBezTo>
                    <a:pt x="1135" y="5229"/>
                    <a:pt x="1757" y="5319"/>
                    <a:pt x="2241" y="5319"/>
                  </a:cubicBezTo>
                  <a:cubicBezTo>
                    <a:pt x="2321" y="5319"/>
                    <a:pt x="2397" y="5316"/>
                    <a:pt x="2468" y="5312"/>
                  </a:cubicBezTo>
                  <a:cubicBezTo>
                    <a:pt x="3805" y="5225"/>
                    <a:pt x="5113" y="4987"/>
                    <a:pt x="6321" y="4413"/>
                  </a:cubicBezTo>
                  <a:cubicBezTo>
                    <a:pt x="7366" y="3918"/>
                    <a:pt x="8398" y="2961"/>
                    <a:pt x="8855" y="1925"/>
                  </a:cubicBezTo>
                  <a:cubicBezTo>
                    <a:pt x="8214" y="463"/>
                    <a:pt x="6653" y="0"/>
                    <a:pt x="505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1"/>
            <p:cNvSpPr/>
            <p:nvPr/>
          </p:nvSpPr>
          <p:spPr>
            <a:xfrm>
              <a:off x="3411500" y="2781000"/>
              <a:ext cx="598400" cy="1325200"/>
            </a:xfrm>
            <a:custGeom>
              <a:avLst/>
              <a:gdLst/>
              <a:ahLst/>
              <a:cxnLst/>
              <a:rect l="l" t="t" r="r" b="b"/>
              <a:pathLst>
                <a:path w="23936" h="53008" extrusionOk="0">
                  <a:moveTo>
                    <a:pt x="7956" y="0"/>
                  </a:moveTo>
                  <a:cubicBezTo>
                    <a:pt x="6873" y="2097"/>
                    <a:pt x="5076" y="9388"/>
                    <a:pt x="2741" y="16966"/>
                  </a:cubicBezTo>
                  <a:cubicBezTo>
                    <a:pt x="1864" y="19813"/>
                    <a:pt x="1051" y="22564"/>
                    <a:pt x="555" y="25444"/>
                  </a:cubicBezTo>
                  <a:cubicBezTo>
                    <a:pt x="0" y="28675"/>
                    <a:pt x="19" y="29770"/>
                    <a:pt x="1658" y="34695"/>
                  </a:cubicBezTo>
                  <a:cubicBezTo>
                    <a:pt x="2932" y="38529"/>
                    <a:pt x="8775" y="52716"/>
                    <a:pt x="8775" y="52716"/>
                  </a:cubicBezTo>
                  <a:cubicBezTo>
                    <a:pt x="8775" y="52716"/>
                    <a:pt x="9415" y="53007"/>
                    <a:pt x="10510" y="53007"/>
                  </a:cubicBezTo>
                  <a:cubicBezTo>
                    <a:pt x="11021" y="53007"/>
                    <a:pt x="11631" y="52944"/>
                    <a:pt x="12321" y="52758"/>
                  </a:cubicBezTo>
                  <a:cubicBezTo>
                    <a:pt x="14492" y="52175"/>
                    <a:pt x="15272" y="50954"/>
                    <a:pt x="15272" y="50954"/>
                  </a:cubicBezTo>
                  <a:cubicBezTo>
                    <a:pt x="15272" y="50954"/>
                    <a:pt x="14076" y="41542"/>
                    <a:pt x="13729" y="37578"/>
                  </a:cubicBezTo>
                  <a:cubicBezTo>
                    <a:pt x="13384" y="33614"/>
                    <a:pt x="12496" y="31079"/>
                    <a:pt x="11493" y="30123"/>
                  </a:cubicBezTo>
                  <a:lnTo>
                    <a:pt x="23936" y="4896"/>
                  </a:lnTo>
                  <a:lnTo>
                    <a:pt x="79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1"/>
            <p:cNvSpPr/>
            <p:nvPr/>
          </p:nvSpPr>
          <p:spPr>
            <a:xfrm>
              <a:off x="3636775" y="2942800"/>
              <a:ext cx="152850" cy="591300"/>
            </a:xfrm>
            <a:custGeom>
              <a:avLst/>
              <a:gdLst/>
              <a:ahLst/>
              <a:cxnLst/>
              <a:rect l="l" t="t" r="r" b="b"/>
              <a:pathLst>
                <a:path w="6114" h="23652" extrusionOk="0">
                  <a:moveTo>
                    <a:pt x="1" y="1"/>
                  </a:moveTo>
                  <a:cubicBezTo>
                    <a:pt x="994" y="3884"/>
                    <a:pt x="4231" y="5369"/>
                    <a:pt x="4231" y="5369"/>
                  </a:cubicBezTo>
                  <a:lnTo>
                    <a:pt x="5134" y="15480"/>
                  </a:lnTo>
                  <a:lnTo>
                    <a:pt x="2481" y="23651"/>
                  </a:lnTo>
                  <a:lnTo>
                    <a:pt x="6114" y="16288"/>
                  </a:lnTo>
                  <a:lnTo>
                    <a:pt x="5583" y="4845"/>
                  </a:lnTo>
                  <a:cubicBezTo>
                    <a:pt x="2144" y="3620"/>
                    <a:pt x="1" y="1"/>
                    <a:pt x="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1"/>
            <p:cNvSpPr/>
            <p:nvPr/>
          </p:nvSpPr>
          <p:spPr>
            <a:xfrm>
              <a:off x="4329275" y="3031250"/>
              <a:ext cx="316725" cy="371650"/>
            </a:xfrm>
            <a:custGeom>
              <a:avLst/>
              <a:gdLst/>
              <a:ahLst/>
              <a:cxnLst/>
              <a:rect l="l" t="t" r="r" b="b"/>
              <a:pathLst>
                <a:path w="12669" h="14866" extrusionOk="0">
                  <a:moveTo>
                    <a:pt x="2114" y="0"/>
                  </a:moveTo>
                  <a:cubicBezTo>
                    <a:pt x="1861" y="0"/>
                    <a:pt x="1649" y="30"/>
                    <a:pt x="1505" y="81"/>
                  </a:cubicBezTo>
                  <a:cubicBezTo>
                    <a:pt x="883" y="299"/>
                    <a:pt x="460" y="622"/>
                    <a:pt x="1" y="1211"/>
                  </a:cubicBezTo>
                  <a:lnTo>
                    <a:pt x="10309" y="14866"/>
                  </a:lnTo>
                  <a:cubicBezTo>
                    <a:pt x="12531" y="14074"/>
                    <a:pt x="12669" y="11177"/>
                    <a:pt x="11681" y="9336"/>
                  </a:cubicBezTo>
                  <a:cubicBezTo>
                    <a:pt x="11073" y="8208"/>
                    <a:pt x="10090" y="7321"/>
                    <a:pt x="9024" y="6608"/>
                  </a:cubicBezTo>
                  <a:cubicBezTo>
                    <a:pt x="8088" y="5981"/>
                    <a:pt x="6930" y="5400"/>
                    <a:pt x="6478" y="4312"/>
                  </a:cubicBezTo>
                  <a:cubicBezTo>
                    <a:pt x="6043" y="3264"/>
                    <a:pt x="5785" y="2142"/>
                    <a:pt x="5029" y="1259"/>
                  </a:cubicBezTo>
                  <a:cubicBezTo>
                    <a:pt x="4230" y="322"/>
                    <a:pt x="2948" y="0"/>
                    <a:pt x="2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1"/>
            <p:cNvSpPr/>
            <p:nvPr/>
          </p:nvSpPr>
          <p:spPr>
            <a:xfrm>
              <a:off x="4279750" y="3047275"/>
              <a:ext cx="341450" cy="364100"/>
            </a:xfrm>
            <a:custGeom>
              <a:avLst/>
              <a:gdLst/>
              <a:ahLst/>
              <a:cxnLst/>
              <a:rect l="l" t="t" r="r" b="b"/>
              <a:pathLst>
                <a:path w="13658" h="14564" extrusionOk="0">
                  <a:moveTo>
                    <a:pt x="3293" y="0"/>
                  </a:moveTo>
                  <a:cubicBezTo>
                    <a:pt x="2996" y="0"/>
                    <a:pt x="2724" y="41"/>
                    <a:pt x="2495" y="121"/>
                  </a:cubicBezTo>
                  <a:cubicBezTo>
                    <a:pt x="1577" y="440"/>
                    <a:pt x="634" y="1878"/>
                    <a:pt x="392" y="2155"/>
                  </a:cubicBezTo>
                  <a:cubicBezTo>
                    <a:pt x="149" y="2431"/>
                    <a:pt x="0" y="2738"/>
                    <a:pt x="237" y="2937"/>
                  </a:cubicBezTo>
                  <a:cubicBezTo>
                    <a:pt x="944" y="3529"/>
                    <a:pt x="1047" y="4876"/>
                    <a:pt x="1166" y="5716"/>
                  </a:cubicBezTo>
                  <a:cubicBezTo>
                    <a:pt x="1279" y="6504"/>
                    <a:pt x="1232" y="7411"/>
                    <a:pt x="1779" y="8054"/>
                  </a:cubicBezTo>
                  <a:cubicBezTo>
                    <a:pt x="2357" y="8733"/>
                    <a:pt x="3254" y="9005"/>
                    <a:pt x="4030" y="9380"/>
                  </a:cubicBezTo>
                  <a:cubicBezTo>
                    <a:pt x="5658" y="10168"/>
                    <a:pt x="7441" y="11155"/>
                    <a:pt x="8482" y="12675"/>
                  </a:cubicBezTo>
                  <a:cubicBezTo>
                    <a:pt x="8770" y="13098"/>
                    <a:pt x="9012" y="13557"/>
                    <a:pt x="9382" y="13911"/>
                  </a:cubicBezTo>
                  <a:cubicBezTo>
                    <a:pt x="9804" y="14310"/>
                    <a:pt x="10356" y="14541"/>
                    <a:pt x="10937" y="14563"/>
                  </a:cubicBezTo>
                  <a:cubicBezTo>
                    <a:pt x="10959" y="14564"/>
                    <a:pt x="10981" y="14564"/>
                    <a:pt x="11003" y="14564"/>
                  </a:cubicBezTo>
                  <a:cubicBezTo>
                    <a:pt x="11632" y="14564"/>
                    <a:pt x="12376" y="14285"/>
                    <a:pt x="12798" y="13821"/>
                  </a:cubicBezTo>
                  <a:cubicBezTo>
                    <a:pt x="13134" y="13452"/>
                    <a:pt x="13293" y="13042"/>
                    <a:pt x="13419" y="12625"/>
                  </a:cubicBezTo>
                  <a:cubicBezTo>
                    <a:pt x="13633" y="11913"/>
                    <a:pt x="13658" y="11413"/>
                    <a:pt x="13563" y="10785"/>
                  </a:cubicBezTo>
                  <a:cubicBezTo>
                    <a:pt x="13440" y="9973"/>
                    <a:pt x="13154" y="9194"/>
                    <a:pt x="12724" y="8494"/>
                  </a:cubicBezTo>
                  <a:cubicBezTo>
                    <a:pt x="12266" y="7749"/>
                    <a:pt x="11710" y="7255"/>
                    <a:pt x="10990" y="6768"/>
                  </a:cubicBezTo>
                  <a:cubicBezTo>
                    <a:pt x="10025" y="6114"/>
                    <a:pt x="8792" y="5516"/>
                    <a:pt x="8210" y="4463"/>
                  </a:cubicBezTo>
                  <a:cubicBezTo>
                    <a:pt x="7637" y="3425"/>
                    <a:pt x="7050" y="1971"/>
                    <a:pt x="6106" y="1109"/>
                  </a:cubicBezTo>
                  <a:cubicBezTo>
                    <a:pt x="5291" y="364"/>
                    <a:pt x="4183" y="0"/>
                    <a:pt x="3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1"/>
            <p:cNvSpPr/>
            <p:nvPr/>
          </p:nvSpPr>
          <p:spPr>
            <a:xfrm>
              <a:off x="4469850" y="3238325"/>
              <a:ext cx="151350" cy="173075"/>
            </a:xfrm>
            <a:custGeom>
              <a:avLst/>
              <a:gdLst/>
              <a:ahLst/>
              <a:cxnLst/>
              <a:rect l="l" t="t" r="r" b="b"/>
              <a:pathLst>
                <a:path w="6054" h="6923" extrusionOk="0">
                  <a:moveTo>
                    <a:pt x="3813" y="1"/>
                  </a:moveTo>
                  <a:cubicBezTo>
                    <a:pt x="3737" y="1"/>
                    <a:pt x="3661" y="2"/>
                    <a:pt x="3585" y="6"/>
                  </a:cubicBezTo>
                  <a:cubicBezTo>
                    <a:pt x="1408" y="105"/>
                    <a:pt x="159" y="2446"/>
                    <a:pt x="1" y="4015"/>
                  </a:cubicBezTo>
                  <a:lnTo>
                    <a:pt x="1" y="4018"/>
                  </a:lnTo>
                  <a:cubicBezTo>
                    <a:pt x="328" y="4328"/>
                    <a:pt x="626" y="4665"/>
                    <a:pt x="878" y="5034"/>
                  </a:cubicBezTo>
                  <a:cubicBezTo>
                    <a:pt x="1166" y="5455"/>
                    <a:pt x="1410" y="5915"/>
                    <a:pt x="1779" y="6269"/>
                  </a:cubicBezTo>
                  <a:cubicBezTo>
                    <a:pt x="2200" y="6668"/>
                    <a:pt x="2754" y="6901"/>
                    <a:pt x="3333" y="6921"/>
                  </a:cubicBezTo>
                  <a:cubicBezTo>
                    <a:pt x="3356" y="6922"/>
                    <a:pt x="3379" y="6922"/>
                    <a:pt x="3402" y="6922"/>
                  </a:cubicBezTo>
                  <a:cubicBezTo>
                    <a:pt x="4031" y="6922"/>
                    <a:pt x="4772" y="6643"/>
                    <a:pt x="5194" y="6179"/>
                  </a:cubicBezTo>
                  <a:cubicBezTo>
                    <a:pt x="5531" y="5811"/>
                    <a:pt x="5689" y="5401"/>
                    <a:pt x="5815" y="4983"/>
                  </a:cubicBezTo>
                  <a:cubicBezTo>
                    <a:pt x="6030" y="4272"/>
                    <a:pt x="6054" y="3771"/>
                    <a:pt x="5960" y="3145"/>
                  </a:cubicBezTo>
                  <a:cubicBezTo>
                    <a:pt x="5836" y="2332"/>
                    <a:pt x="5551" y="1553"/>
                    <a:pt x="5121" y="853"/>
                  </a:cubicBezTo>
                  <a:cubicBezTo>
                    <a:pt x="4940" y="562"/>
                    <a:pt x="4728" y="291"/>
                    <a:pt x="4490" y="45"/>
                  </a:cubicBezTo>
                  <a:cubicBezTo>
                    <a:pt x="4266" y="16"/>
                    <a:pt x="4040" y="1"/>
                    <a:pt x="381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1"/>
            <p:cNvSpPr/>
            <p:nvPr/>
          </p:nvSpPr>
          <p:spPr>
            <a:xfrm>
              <a:off x="3782700" y="2761850"/>
              <a:ext cx="375300" cy="922225"/>
            </a:xfrm>
            <a:custGeom>
              <a:avLst/>
              <a:gdLst/>
              <a:ahLst/>
              <a:cxnLst/>
              <a:rect l="l" t="t" r="r" b="b"/>
              <a:pathLst>
                <a:path w="15012" h="36889" extrusionOk="0">
                  <a:moveTo>
                    <a:pt x="13158" y="0"/>
                  </a:moveTo>
                  <a:lnTo>
                    <a:pt x="647" y="2054"/>
                  </a:lnTo>
                  <a:lnTo>
                    <a:pt x="443" y="15271"/>
                  </a:lnTo>
                  <a:cubicBezTo>
                    <a:pt x="443" y="15271"/>
                    <a:pt x="0" y="18356"/>
                    <a:pt x="628" y="23286"/>
                  </a:cubicBezTo>
                  <a:cubicBezTo>
                    <a:pt x="1258" y="28216"/>
                    <a:pt x="2101" y="31451"/>
                    <a:pt x="3300" y="34167"/>
                  </a:cubicBezTo>
                  <a:cubicBezTo>
                    <a:pt x="4116" y="36016"/>
                    <a:pt x="6098" y="36888"/>
                    <a:pt x="7853" y="36888"/>
                  </a:cubicBezTo>
                  <a:cubicBezTo>
                    <a:pt x="8677" y="36888"/>
                    <a:pt x="9452" y="36696"/>
                    <a:pt x="10033" y="36322"/>
                  </a:cubicBezTo>
                  <a:cubicBezTo>
                    <a:pt x="11851" y="35153"/>
                    <a:pt x="12056" y="32166"/>
                    <a:pt x="12650" y="28178"/>
                  </a:cubicBezTo>
                  <a:cubicBezTo>
                    <a:pt x="13245" y="24189"/>
                    <a:pt x="14323" y="15985"/>
                    <a:pt x="14595" y="12493"/>
                  </a:cubicBezTo>
                  <a:cubicBezTo>
                    <a:pt x="15011" y="7167"/>
                    <a:pt x="14620" y="4600"/>
                    <a:pt x="1315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1"/>
            <p:cNvSpPr/>
            <p:nvPr/>
          </p:nvSpPr>
          <p:spPr>
            <a:xfrm>
              <a:off x="3970775" y="3100725"/>
              <a:ext cx="440400" cy="584175"/>
            </a:xfrm>
            <a:custGeom>
              <a:avLst/>
              <a:gdLst/>
              <a:ahLst/>
              <a:cxnLst/>
              <a:rect l="l" t="t" r="r" b="b"/>
              <a:pathLst>
                <a:path w="17616" h="23367" extrusionOk="0">
                  <a:moveTo>
                    <a:pt x="13828" y="1"/>
                  </a:moveTo>
                  <a:cubicBezTo>
                    <a:pt x="13329" y="1"/>
                    <a:pt x="13038" y="189"/>
                    <a:pt x="13038" y="189"/>
                  </a:cubicBezTo>
                  <a:cubicBezTo>
                    <a:pt x="13038" y="189"/>
                    <a:pt x="11356" y="1843"/>
                    <a:pt x="9487" y="3438"/>
                  </a:cubicBezTo>
                  <a:cubicBezTo>
                    <a:pt x="7767" y="4903"/>
                    <a:pt x="5603" y="6303"/>
                    <a:pt x="4103" y="7690"/>
                  </a:cubicBezTo>
                  <a:cubicBezTo>
                    <a:pt x="3054" y="8659"/>
                    <a:pt x="0" y="23313"/>
                    <a:pt x="0" y="23313"/>
                  </a:cubicBezTo>
                  <a:cubicBezTo>
                    <a:pt x="266" y="23346"/>
                    <a:pt x="520" y="23366"/>
                    <a:pt x="768" y="23366"/>
                  </a:cubicBezTo>
                  <a:cubicBezTo>
                    <a:pt x="2395" y="23366"/>
                    <a:pt x="3777" y="22513"/>
                    <a:pt x="6566" y="19103"/>
                  </a:cubicBezTo>
                  <a:cubicBezTo>
                    <a:pt x="9781" y="15173"/>
                    <a:pt x="16630" y="4690"/>
                    <a:pt x="16630" y="4690"/>
                  </a:cubicBezTo>
                  <a:cubicBezTo>
                    <a:pt x="16630" y="4690"/>
                    <a:pt x="17615" y="2666"/>
                    <a:pt x="16049" y="1118"/>
                  </a:cubicBezTo>
                  <a:cubicBezTo>
                    <a:pt x="15139" y="218"/>
                    <a:pt x="14364" y="1"/>
                    <a:pt x="13828"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1"/>
            <p:cNvSpPr/>
            <p:nvPr/>
          </p:nvSpPr>
          <p:spPr>
            <a:xfrm>
              <a:off x="3615700" y="2761850"/>
              <a:ext cx="691650" cy="931700"/>
            </a:xfrm>
            <a:custGeom>
              <a:avLst/>
              <a:gdLst/>
              <a:ahLst/>
              <a:cxnLst/>
              <a:rect l="l" t="t" r="r" b="b"/>
              <a:pathLst>
                <a:path w="27666" h="37268" extrusionOk="0">
                  <a:moveTo>
                    <a:pt x="19838" y="0"/>
                  </a:moveTo>
                  <a:lnTo>
                    <a:pt x="155" y="2276"/>
                  </a:lnTo>
                  <a:cubicBezTo>
                    <a:pt x="1" y="7828"/>
                    <a:pt x="6426" y="12083"/>
                    <a:pt x="6426" y="12083"/>
                  </a:cubicBezTo>
                  <a:lnTo>
                    <a:pt x="6762" y="21478"/>
                  </a:lnTo>
                  <a:cubicBezTo>
                    <a:pt x="7885" y="34273"/>
                    <a:pt x="9678" y="36348"/>
                    <a:pt x="13613" y="37163"/>
                  </a:cubicBezTo>
                  <a:cubicBezTo>
                    <a:pt x="13957" y="37234"/>
                    <a:pt x="14291" y="37267"/>
                    <a:pt x="14613" y="37267"/>
                  </a:cubicBezTo>
                  <a:cubicBezTo>
                    <a:pt x="17979" y="37267"/>
                    <a:pt x="20208" y="33647"/>
                    <a:pt x="21830" y="31753"/>
                  </a:cubicBezTo>
                  <a:cubicBezTo>
                    <a:pt x="23609" y="29675"/>
                    <a:pt x="27666" y="23002"/>
                    <a:pt x="27666" y="23002"/>
                  </a:cubicBezTo>
                  <a:cubicBezTo>
                    <a:pt x="27666" y="23002"/>
                    <a:pt x="27595" y="20897"/>
                    <a:pt x="25848" y="19513"/>
                  </a:cubicBezTo>
                  <a:cubicBezTo>
                    <a:pt x="24100" y="18127"/>
                    <a:pt x="22536" y="17922"/>
                    <a:pt x="22536" y="17922"/>
                  </a:cubicBezTo>
                  <a:lnTo>
                    <a:pt x="21018" y="19069"/>
                  </a:lnTo>
                  <a:cubicBezTo>
                    <a:pt x="21018" y="19069"/>
                    <a:pt x="21791" y="13067"/>
                    <a:pt x="21756" y="8561"/>
                  </a:cubicBezTo>
                  <a:cubicBezTo>
                    <a:pt x="21721" y="4057"/>
                    <a:pt x="19838" y="0"/>
                    <a:pt x="19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1"/>
            <p:cNvSpPr/>
            <p:nvPr/>
          </p:nvSpPr>
          <p:spPr>
            <a:xfrm>
              <a:off x="4101450" y="3219700"/>
              <a:ext cx="73725" cy="305550"/>
            </a:xfrm>
            <a:custGeom>
              <a:avLst/>
              <a:gdLst/>
              <a:ahLst/>
              <a:cxnLst/>
              <a:rect l="l" t="t" r="r" b="b"/>
              <a:pathLst>
                <a:path w="2949" h="12222" extrusionOk="0">
                  <a:moveTo>
                    <a:pt x="2586" y="1"/>
                  </a:moveTo>
                  <a:lnTo>
                    <a:pt x="1588" y="755"/>
                  </a:lnTo>
                  <a:cubicBezTo>
                    <a:pt x="1588" y="755"/>
                    <a:pt x="725" y="8757"/>
                    <a:pt x="1" y="12222"/>
                  </a:cubicBezTo>
                  <a:cubicBezTo>
                    <a:pt x="121" y="11940"/>
                    <a:pt x="1303" y="9306"/>
                    <a:pt x="1877" y="6876"/>
                  </a:cubicBezTo>
                  <a:cubicBezTo>
                    <a:pt x="2949" y="2341"/>
                    <a:pt x="2586" y="1"/>
                    <a:pt x="2586"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1"/>
            <p:cNvSpPr/>
            <p:nvPr/>
          </p:nvSpPr>
          <p:spPr>
            <a:xfrm>
              <a:off x="3617900" y="1603050"/>
              <a:ext cx="490675" cy="530075"/>
            </a:xfrm>
            <a:custGeom>
              <a:avLst/>
              <a:gdLst/>
              <a:ahLst/>
              <a:cxnLst/>
              <a:rect l="l" t="t" r="r" b="b"/>
              <a:pathLst>
                <a:path w="19627" h="21203" extrusionOk="0">
                  <a:moveTo>
                    <a:pt x="8789" y="0"/>
                  </a:moveTo>
                  <a:cubicBezTo>
                    <a:pt x="8784" y="0"/>
                    <a:pt x="8779" y="0"/>
                    <a:pt x="8774" y="0"/>
                  </a:cubicBezTo>
                  <a:cubicBezTo>
                    <a:pt x="7095" y="2"/>
                    <a:pt x="4352" y="298"/>
                    <a:pt x="3399" y="1824"/>
                  </a:cubicBezTo>
                  <a:cubicBezTo>
                    <a:pt x="2350" y="3503"/>
                    <a:pt x="1550" y="5314"/>
                    <a:pt x="1044" y="7231"/>
                  </a:cubicBezTo>
                  <a:cubicBezTo>
                    <a:pt x="140" y="10658"/>
                    <a:pt x="1" y="14755"/>
                    <a:pt x="1259" y="18124"/>
                  </a:cubicBezTo>
                  <a:cubicBezTo>
                    <a:pt x="1732" y="19391"/>
                    <a:pt x="3597" y="20140"/>
                    <a:pt x="4811" y="20576"/>
                  </a:cubicBezTo>
                  <a:cubicBezTo>
                    <a:pt x="5965" y="20989"/>
                    <a:pt x="7184" y="21197"/>
                    <a:pt x="8406" y="21197"/>
                  </a:cubicBezTo>
                  <a:cubicBezTo>
                    <a:pt x="8912" y="21197"/>
                    <a:pt x="9418" y="21161"/>
                    <a:pt x="9919" y="21090"/>
                  </a:cubicBezTo>
                  <a:lnTo>
                    <a:pt x="13658" y="21202"/>
                  </a:lnTo>
                  <a:cubicBezTo>
                    <a:pt x="15103" y="18529"/>
                    <a:pt x="19594" y="17840"/>
                    <a:pt x="19627" y="11790"/>
                  </a:cubicBezTo>
                  <a:lnTo>
                    <a:pt x="19626" y="10371"/>
                  </a:lnTo>
                  <a:cubicBezTo>
                    <a:pt x="19619" y="4621"/>
                    <a:pt x="14537" y="0"/>
                    <a:pt x="8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1"/>
            <p:cNvSpPr/>
            <p:nvPr/>
          </p:nvSpPr>
          <p:spPr>
            <a:xfrm>
              <a:off x="3918650" y="1999575"/>
              <a:ext cx="624925" cy="267075"/>
            </a:xfrm>
            <a:custGeom>
              <a:avLst/>
              <a:gdLst/>
              <a:ahLst/>
              <a:cxnLst/>
              <a:rect l="l" t="t" r="r" b="b"/>
              <a:pathLst>
                <a:path w="24997" h="10683" extrusionOk="0">
                  <a:moveTo>
                    <a:pt x="4159" y="0"/>
                  </a:moveTo>
                  <a:cubicBezTo>
                    <a:pt x="3912" y="0"/>
                    <a:pt x="3654" y="44"/>
                    <a:pt x="3386" y="138"/>
                  </a:cubicBezTo>
                  <a:cubicBezTo>
                    <a:pt x="2857" y="326"/>
                    <a:pt x="2401" y="677"/>
                    <a:pt x="1984" y="1055"/>
                  </a:cubicBezTo>
                  <a:cubicBezTo>
                    <a:pt x="1442" y="1545"/>
                    <a:pt x="950" y="2089"/>
                    <a:pt x="515" y="2676"/>
                  </a:cubicBezTo>
                  <a:cubicBezTo>
                    <a:pt x="85" y="3257"/>
                    <a:pt x="1" y="3777"/>
                    <a:pt x="284" y="4457"/>
                  </a:cubicBezTo>
                  <a:cubicBezTo>
                    <a:pt x="372" y="4666"/>
                    <a:pt x="484" y="4862"/>
                    <a:pt x="621" y="5043"/>
                  </a:cubicBezTo>
                  <a:cubicBezTo>
                    <a:pt x="858" y="5359"/>
                    <a:pt x="1153" y="5627"/>
                    <a:pt x="1491" y="5831"/>
                  </a:cubicBezTo>
                  <a:cubicBezTo>
                    <a:pt x="2026" y="6156"/>
                    <a:pt x="2632" y="6333"/>
                    <a:pt x="3247" y="6431"/>
                  </a:cubicBezTo>
                  <a:cubicBezTo>
                    <a:pt x="3344" y="6446"/>
                    <a:pt x="3866" y="6492"/>
                    <a:pt x="4468" y="6492"/>
                  </a:cubicBezTo>
                  <a:cubicBezTo>
                    <a:pt x="4568" y="6492"/>
                    <a:pt x="4671" y="6491"/>
                    <a:pt x="4773" y="6488"/>
                  </a:cubicBezTo>
                  <a:cubicBezTo>
                    <a:pt x="4792" y="7040"/>
                    <a:pt x="4939" y="7541"/>
                    <a:pt x="5270" y="8036"/>
                  </a:cubicBezTo>
                  <a:cubicBezTo>
                    <a:pt x="5659" y="8617"/>
                    <a:pt x="6273" y="9017"/>
                    <a:pt x="6938" y="9214"/>
                  </a:cubicBezTo>
                  <a:cubicBezTo>
                    <a:pt x="7253" y="9308"/>
                    <a:pt x="7582" y="9357"/>
                    <a:pt x="7911" y="9357"/>
                  </a:cubicBezTo>
                  <a:cubicBezTo>
                    <a:pt x="7940" y="9357"/>
                    <a:pt x="7970" y="9357"/>
                    <a:pt x="7999" y="9356"/>
                  </a:cubicBezTo>
                  <a:cubicBezTo>
                    <a:pt x="8260" y="9349"/>
                    <a:pt x="8820" y="9359"/>
                    <a:pt x="9019" y="9183"/>
                  </a:cubicBezTo>
                  <a:cubicBezTo>
                    <a:pt x="9087" y="9992"/>
                    <a:pt x="9887" y="10600"/>
                    <a:pt x="10696" y="10673"/>
                  </a:cubicBezTo>
                  <a:cubicBezTo>
                    <a:pt x="10770" y="10680"/>
                    <a:pt x="10843" y="10683"/>
                    <a:pt x="10916" y="10683"/>
                  </a:cubicBezTo>
                  <a:cubicBezTo>
                    <a:pt x="11649" y="10683"/>
                    <a:pt x="12359" y="10356"/>
                    <a:pt x="12973" y="9945"/>
                  </a:cubicBezTo>
                  <a:cubicBezTo>
                    <a:pt x="13442" y="10345"/>
                    <a:pt x="14058" y="10566"/>
                    <a:pt x="14673" y="10566"/>
                  </a:cubicBezTo>
                  <a:cubicBezTo>
                    <a:pt x="14822" y="10566"/>
                    <a:pt x="14971" y="10553"/>
                    <a:pt x="15117" y="10527"/>
                  </a:cubicBezTo>
                  <a:cubicBezTo>
                    <a:pt x="15870" y="10393"/>
                    <a:pt x="16553" y="9908"/>
                    <a:pt x="16928" y="9241"/>
                  </a:cubicBezTo>
                  <a:cubicBezTo>
                    <a:pt x="17375" y="9466"/>
                    <a:pt x="17811" y="9504"/>
                    <a:pt x="18073" y="9504"/>
                  </a:cubicBezTo>
                  <a:cubicBezTo>
                    <a:pt x="18187" y="9504"/>
                    <a:pt x="18268" y="9497"/>
                    <a:pt x="18303" y="9495"/>
                  </a:cubicBezTo>
                  <a:cubicBezTo>
                    <a:pt x="18787" y="9464"/>
                    <a:pt x="19241" y="9302"/>
                    <a:pt x="19662" y="9066"/>
                  </a:cubicBezTo>
                  <a:cubicBezTo>
                    <a:pt x="20127" y="8808"/>
                    <a:pt x="20584" y="8364"/>
                    <a:pt x="20737" y="7837"/>
                  </a:cubicBezTo>
                  <a:cubicBezTo>
                    <a:pt x="21069" y="8005"/>
                    <a:pt x="21362" y="8078"/>
                    <a:pt x="21625" y="8078"/>
                  </a:cubicBezTo>
                  <a:cubicBezTo>
                    <a:pt x="22393" y="8078"/>
                    <a:pt x="22898" y="7462"/>
                    <a:pt x="23344" y="6834"/>
                  </a:cubicBezTo>
                  <a:cubicBezTo>
                    <a:pt x="23609" y="6462"/>
                    <a:pt x="23964" y="6358"/>
                    <a:pt x="24277" y="6358"/>
                  </a:cubicBezTo>
                  <a:cubicBezTo>
                    <a:pt x="24670" y="6358"/>
                    <a:pt x="24997" y="6522"/>
                    <a:pt x="24997" y="6522"/>
                  </a:cubicBezTo>
                  <a:cubicBezTo>
                    <a:pt x="24636" y="5812"/>
                    <a:pt x="23693" y="5454"/>
                    <a:pt x="22811" y="5454"/>
                  </a:cubicBezTo>
                  <a:cubicBezTo>
                    <a:pt x="22499" y="5454"/>
                    <a:pt x="22194" y="5499"/>
                    <a:pt x="21925" y="5589"/>
                  </a:cubicBezTo>
                  <a:cubicBezTo>
                    <a:pt x="20901" y="5934"/>
                    <a:pt x="20343" y="6850"/>
                    <a:pt x="20343" y="6850"/>
                  </a:cubicBezTo>
                  <a:cubicBezTo>
                    <a:pt x="19923" y="6567"/>
                    <a:pt x="19491" y="6459"/>
                    <a:pt x="19075" y="6459"/>
                  </a:cubicBezTo>
                  <a:cubicBezTo>
                    <a:pt x="17746" y="6459"/>
                    <a:pt x="16590" y="7561"/>
                    <a:pt x="16590" y="7561"/>
                  </a:cubicBezTo>
                  <a:cubicBezTo>
                    <a:pt x="15876" y="7007"/>
                    <a:pt x="15192" y="6838"/>
                    <a:pt x="14622" y="6838"/>
                  </a:cubicBezTo>
                  <a:cubicBezTo>
                    <a:pt x="13723" y="6838"/>
                    <a:pt x="13108" y="7259"/>
                    <a:pt x="13108" y="7259"/>
                  </a:cubicBezTo>
                  <a:cubicBezTo>
                    <a:pt x="12524" y="6530"/>
                    <a:pt x="11700" y="6036"/>
                    <a:pt x="10802" y="6036"/>
                  </a:cubicBezTo>
                  <a:cubicBezTo>
                    <a:pt x="10524" y="6036"/>
                    <a:pt x="10239" y="6083"/>
                    <a:pt x="9952" y="6186"/>
                  </a:cubicBezTo>
                  <a:cubicBezTo>
                    <a:pt x="9778" y="5025"/>
                    <a:pt x="8779" y="4225"/>
                    <a:pt x="7678" y="4225"/>
                  </a:cubicBezTo>
                  <a:cubicBezTo>
                    <a:pt x="7432" y="4225"/>
                    <a:pt x="7181" y="4265"/>
                    <a:pt x="6934" y="4349"/>
                  </a:cubicBezTo>
                  <a:cubicBezTo>
                    <a:pt x="7315" y="2618"/>
                    <a:pt x="6075"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1"/>
            <p:cNvSpPr/>
            <p:nvPr/>
          </p:nvSpPr>
          <p:spPr>
            <a:xfrm>
              <a:off x="3145825" y="1443125"/>
              <a:ext cx="586775" cy="953525"/>
            </a:xfrm>
            <a:custGeom>
              <a:avLst/>
              <a:gdLst/>
              <a:ahLst/>
              <a:cxnLst/>
              <a:rect l="l" t="t" r="r" b="b"/>
              <a:pathLst>
                <a:path w="23471" h="38141" extrusionOk="0">
                  <a:moveTo>
                    <a:pt x="3765" y="1"/>
                  </a:moveTo>
                  <a:cubicBezTo>
                    <a:pt x="3652" y="1"/>
                    <a:pt x="3539" y="9"/>
                    <a:pt x="3428" y="26"/>
                  </a:cubicBezTo>
                  <a:cubicBezTo>
                    <a:pt x="2790" y="125"/>
                    <a:pt x="2212" y="477"/>
                    <a:pt x="1751" y="927"/>
                  </a:cubicBezTo>
                  <a:cubicBezTo>
                    <a:pt x="920" y="1737"/>
                    <a:pt x="436" y="2854"/>
                    <a:pt x="219" y="3995"/>
                  </a:cubicBezTo>
                  <a:cubicBezTo>
                    <a:pt x="1" y="5135"/>
                    <a:pt x="30" y="6307"/>
                    <a:pt x="101" y="7467"/>
                  </a:cubicBezTo>
                  <a:cubicBezTo>
                    <a:pt x="223" y="9492"/>
                    <a:pt x="461" y="11506"/>
                    <a:pt x="744" y="13514"/>
                  </a:cubicBezTo>
                  <a:cubicBezTo>
                    <a:pt x="870" y="14412"/>
                    <a:pt x="1005" y="15306"/>
                    <a:pt x="1143" y="16201"/>
                  </a:cubicBezTo>
                  <a:cubicBezTo>
                    <a:pt x="1567" y="18968"/>
                    <a:pt x="1928" y="21760"/>
                    <a:pt x="2545" y="24492"/>
                  </a:cubicBezTo>
                  <a:cubicBezTo>
                    <a:pt x="2765" y="25459"/>
                    <a:pt x="3004" y="26542"/>
                    <a:pt x="3578" y="27372"/>
                  </a:cubicBezTo>
                  <a:cubicBezTo>
                    <a:pt x="5643" y="30360"/>
                    <a:pt x="18208" y="38141"/>
                    <a:pt x="18208" y="38141"/>
                  </a:cubicBezTo>
                  <a:cubicBezTo>
                    <a:pt x="21359" y="37557"/>
                    <a:pt x="23471" y="34234"/>
                    <a:pt x="22848" y="30266"/>
                  </a:cubicBezTo>
                  <a:cubicBezTo>
                    <a:pt x="17917" y="28612"/>
                    <a:pt x="9015" y="22389"/>
                    <a:pt x="9015" y="22389"/>
                  </a:cubicBezTo>
                  <a:cubicBezTo>
                    <a:pt x="8122" y="20297"/>
                    <a:pt x="5910" y="11560"/>
                    <a:pt x="5852" y="10953"/>
                  </a:cubicBezTo>
                  <a:cubicBezTo>
                    <a:pt x="5776" y="10152"/>
                    <a:pt x="6173" y="9216"/>
                    <a:pt x="6414" y="8458"/>
                  </a:cubicBezTo>
                  <a:cubicBezTo>
                    <a:pt x="6705" y="7540"/>
                    <a:pt x="7063" y="6644"/>
                    <a:pt x="7484" y="5778"/>
                  </a:cubicBezTo>
                  <a:cubicBezTo>
                    <a:pt x="7579" y="5584"/>
                    <a:pt x="7667" y="5323"/>
                    <a:pt x="7509" y="5177"/>
                  </a:cubicBezTo>
                  <a:cubicBezTo>
                    <a:pt x="7439" y="5110"/>
                    <a:pt x="7341" y="5091"/>
                    <a:pt x="7243" y="5091"/>
                  </a:cubicBezTo>
                  <a:cubicBezTo>
                    <a:pt x="7215" y="5091"/>
                    <a:pt x="7187" y="5093"/>
                    <a:pt x="7159" y="5095"/>
                  </a:cubicBezTo>
                  <a:cubicBezTo>
                    <a:pt x="6546" y="5147"/>
                    <a:pt x="5967" y="5519"/>
                    <a:pt x="5666" y="6056"/>
                  </a:cubicBezTo>
                  <a:cubicBezTo>
                    <a:pt x="5618" y="6144"/>
                    <a:pt x="5572" y="6239"/>
                    <a:pt x="5491" y="6296"/>
                  </a:cubicBezTo>
                  <a:cubicBezTo>
                    <a:pt x="5459" y="6318"/>
                    <a:pt x="5432" y="6329"/>
                    <a:pt x="5408" y="6329"/>
                  </a:cubicBezTo>
                  <a:cubicBezTo>
                    <a:pt x="5173" y="6329"/>
                    <a:pt x="5316" y="5297"/>
                    <a:pt x="5321" y="5159"/>
                  </a:cubicBezTo>
                  <a:cubicBezTo>
                    <a:pt x="5348" y="4439"/>
                    <a:pt x="5515" y="3759"/>
                    <a:pt x="5641" y="3053"/>
                  </a:cubicBezTo>
                  <a:cubicBezTo>
                    <a:pt x="5792" y="2199"/>
                    <a:pt x="5787" y="1223"/>
                    <a:pt x="5200" y="585"/>
                  </a:cubicBezTo>
                  <a:cubicBezTo>
                    <a:pt x="4839" y="194"/>
                    <a:pt x="4300" y="1"/>
                    <a:pt x="3765"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1"/>
            <p:cNvSpPr/>
            <p:nvPr/>
          </p:nvSpPr>
          <p:spPr>
            <a:xfrm>
              <a:off x="3557200" y="2196475"/>
              <a:ext cx="593075" cy="735925"/>
            </a:xfrm>
            <a:custGeom>
              <a:avLst/>
              <a:gdLst/>
              <a:ahLst/>
              <a:cxnLst/>
              <a:rect l="l" t="t" r="r" b="b"/>
              <a:pathLst>
                <a:path w="23723" h="29437" extrusionOk="0">
                  <a:moveTo>
                    <a:pt x="8157" y="0"/>
                  </a:moveTo>
                  <a:cubicBezTo>
                    <a:pt x="7155" y="0"/>
                    <a:pt x="4725" y="241"/>
                    <a:pt x="3855" y="813"/>
                  </a:cubicBezTo>
                  <a:cubicBezTo>
                    <a:pt x="2065" y="1991"/>
                    <a:pt x="1029" y="3997"/>
                    <a:pt x="508" y="8520"/>
                  </a:cubicBezTo>
                  <a:cubicBezTo>
                    <a:pt x="0" y="12920"/>
                    <a:pt x="658" y="23063"/>
                    <a:pt x="508" y="26930"/>
                  </a:cubicBezTo>
                  <a:cubicBezTo>
                    <a:pt x="3406" y="28756"/>
                    <a:pt x="7171" y="29437"/>
                    <a:pt x="10852" y="29437"/>
                  </a:cubicBezTo>
                  <a:cubicBezTo>
                    <a:pt x="16433" y="29437"/>
                    <a:pt x="21824" y="27874"/>
                    <a:pt x="23722" y="26370"/>
                  </a:cubicBezTo>
                  <a:lnTo>
                    <a:pt x="22592" y="18923"/>
                  </a:lnTo>
                  <a:lnTo>
                    <a:pt x="22626" y="7740"/>
                  </a:lnTo>
                  <a:cubicBezTo>
                    <a:pt x="22548" y="6583"/>
                    <a:pt x="22343" y="5438"/>
                    <a:pt x="22017" y="4324"/>
                  </a:cubicBezTo>
                  <a:cubicBezTo>
                    <a:pt x="21450" y="2393"/>
                    <a:pt x="20838" y="1293"/>
                    <a:pt x="18839" y="1078"/>
                  </a:cubicBezTo>
                  <a:lnTo>
                    <a:pt x="15272" y="522"/>
                  </a:lnTo>
                  <a:lnTo>
                    <a:pt x="8206" y="0"/>
                  </a:lnTo>
                  <a:cubicBezTo>
                    <a:pt x="8190" y="0"/>
                    <a:pt x="8173" y="0"/>
                    <a:pt x="8157"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1"/>
            <p:cNvSpPr/>
            <p:nvPr/>
          </p:nvSpPr>
          <p:spPr>
            <a:xfrm>
              <a:off x="3987100" y="1365675"/>
              <a:ext cx="468625" cy="1115625"/>
            </a:xfrm>
            <a:custGeom>
              <a:avLst/>
              <a:gdLst/>
              <a:ahLst/>
              <a:cxnLst/>
              <a:rect l="l" t="t" r="r" b="b"/>
              <a:pathLst>
                <a:path w="18745" h="44625" extrusionOk="0">
                  <a:moveTo>
                    <a:pt x="12992" y="0"/>
                  </a:moveTo>
                  <a:cubicBezTo>
                    <a:pt x="11449" y="0"/>
                    <a:pt x="11469" y="1124"/>
                    <a:pt x="12278" y="2948"/>
                  </a:cubicBezTo>
                  <a:cubicBezTo>
                    <a:pt x="13040" y="4665"/>
                    <a:pt x="13164" y="6760"/>
                    <a:pt x="13164" y="6760"/>
                  </a:cubicBezTo>
                  <a:cubicBezTo>
                    <a:pt x="12629" y="6168"/>
                    <a:pt x="12390" y="5895"/>
                    <a:pt x="12020" y="5662"/>
                  </a:cubicBezTo>
                  <a:cubicBezTo>
                    <a:pt x="11751" y="5493"/>
                    <a:pt x="11501" y="5429"/>
                    <a:pt x="11284" y="5429"/>
                  </a:cubicBezTo>
                  <a:cubicBezTo>
                    <a:pt x="10909" y="5429"/>
                    <a:pt x="10630" y="5617"/>
                    <a:pt x="10513" y="5775"/>
                  </a:cubicBezTo>
                  <a:cubicBezTo>
                    <a:pt x="10366" y="5967"/>
                    <a:pt x="10875" y="6290"/>
                    <a:pt x="11341" y="7151"/>
                  </a:cubicBezTo>
                  <a:cubicBezTo>
                    <a:pt x="11938" y="8257"/>
                    <a:pt x="11939" y="9060"/>
                    <a:pt x="12869" y="10061"/>
                  </a:cubicBezTo>
                  <a:cubicBezTo>
                    <a:pt x="13190" y="10406"/>
                    <a:pt x="13400" y="10842"/>
                    <a:pt x="13415" y="11315"/>
                  </a:cubicBezTo>
                  <a:cubicBezTo>
                    <a:pt x="13498" y="14141"/>
                    <a:pt x="11892" y="20030"/>
                    <a:pt x="10777" y="23403"/>
                  </a:cubicBezTo>
                  <a:cubicBezTo>
                    <a:pt x="9569" y="27063"/>
                    <a:pt x="2221" y="34406"/>
                    <a:pt x="2221" y="34406"/>
                  </a:cubicBezTo>
                  <a:cubicBezTo>
                    <a:pt x="0" y="37484"/>
                    <a:pt x="502" y="44625"/>
                    <a:pt x="5204" y="44625"/>
                  </a:cubicBezTo>
                  <a:cubicBezTo>
                    <a:pt x="5277" y="44625"/>
                    <a:pt x="5351" y="44623"/>
                    <a:pt x="5426" y="44620"/>
                  </a:cubicBezTo>
                  <a:cubicBezTo>
                    <a:pt x="8374" y="39092"/>
                    <a:pt x="11605" y="36624"/>
                    <a:pt x="15932" y="27817"/>
                  </a:cubicBezTo>
                  <a:cubicBezTo>
                    <a:pt x="16529" y="26603"/>
                    <a:pt x="17148" y="24391"/>
                    <a:pt x="17347" y="23054"/>
                  </a:cubicBezTo>
                  <a:cubicBezTo>
                    <a:pt x="17793" y="20040"/>
                    <a:pt x="18243" y="16707"/>
                    <a:pt x="18584" y="13067"/>
                  </a:cubicBezTo>
                  <a:cubicBezTo>
                    <a:pt x="18745" y="11344"/>
                    <a:pt x="18699" y="8414"/>
                    <a:pt x="18615" y="7052"/>
                  </a:cubicBezTo>
                  <a:cubicBezTo>
                    <a:pt x="18320" y="2322"/>
                    <a:pt x="16606" y="783"/>
                    <a:pt x="14638" y="264"/>
                  </a:cubicBezTo>
                  <a:cubicBezTo>
                    <a:pt x="13960" y="85"/>
                    <a:pt x="13417" y="0"/>
                    <a:pt x="12992"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1"/>
            <p:cNvSpPr/>
            <p:nvPr/>
          </p:nvSpPr>
          <p:spPr>
            <a:xfrm>
              <a:off x="3587650" y="1683075"/>
              <a:ext cx="507200" cy="632950"/>
            </a:xfrm>
            <a:custGeom>
              <a:avLst/>
              <a:gdLst/>
              <a:ahLst/>
              <a:cxnLst/>
              <a:rect l="l" t="t" r="r" b="b"/>
              <a:pathLst>
                <a:path w="20288" h="25318" extrusionOk="0">
                  <a:moveTo>
                    <a:pt x="7597" y="1"/>
                  </a:moveTo>
                  <a:cubicBezTo>
                    <a:pt x="4481" y="1"/>
                    <a:pt x="1442" y="1449"/>
                    <a:pt x="840" y="5132"/>
                  </a:cubicBezTo>
                  <a:cubicBezTo>
                    <a:pt x="1" y="10268"/>
                    <a:pt x="124" y="13011"/>
                    <a:pt x="1188" y="15528"/>
                  </a:cubicBezTo>
                  <a:cubicBezTo>
                    <a:pt x="1978" y="17398"/>
                    <a:pt x="2904" y="18142"/>
                    <a:pt x="4128" y="18484"/>
                  </a:cubicBezTo>
                  <a:cubicBezTo>
                    <a:pt x="5093" y="18755"/>
                    <a:pt x="6036" y="18800"/>
                    <a:pt x="6558" y="18800"/>
                  </a:cubicBezTo>
                  <a:cubicBezTo>
                    <a:pt x="6819" y="18800"/>
                    <a:pt x="6974" y="18789"/>
                    <a:pt x="6974" y="18789"/>
                  </a:cubicBezTo>
                  <a:lnTo>
                    <a:pt x="6974" y="18789"/>
                  </a:lnTo>
                  <a:lnTo>
                    <a:pt x="6955" y="20988"/>
                  </a:lnTo>
                  <a:cubicBezTo>
                    <a:pt x="5768" y="22427"/>
                    <a:pt x="5630" y="25317"/>
                    <a:pt x="8721" y="25317"/>
                  </a:cubicBezTo>
                  <a:cubicBezTo>
                    <a:pt x="8952" y="25317"/>
                    <a:pt x="9201" y="25301"/>
                    <a:pt x="9470" y="25267"/>
                  </a:cubicBezTo>
                  <a:cubicBezTo>
                    <a:pt x="13323" y="24776"/>
                    <a:pt x="14772" y="21308"/>
                    <a:pt x="14772" y="21308"/>
                  </a:cubicBezTo>
                  <a:lnTo>
                    <a:pt x="14998" y="13478"/>
                  </a:lnTo>
                  <a:cubicBezTo>
                    <a:pt x="14998" y="13478"/>
                    <a:pt x="15203" y="14388"/>
                    <a:pt x="16429" y="14388"/>
                  </a:cubicBezTo>
                  <a:cubicBezTo>
                    <a:pt x="16721" y="14388"/>
                    <a:pt x="17071" y="14336"/>
                    <a:pt x="17490" y="14209"/>
                  </a:cubicBezTo>
                  <a:cubicBezTo>
                    <a:pt x="18752" y="13823"/>
                    <a:pt x="20287" y="11569"/>
                    <a:pt x="19487" y="9849"/>
                  </a:cubicBezTo>
                  <a:cubicBezTo>
                    <a:pt x="19142" y="9107"/>
                    <a:pt x="18523" y="8792"/>
                    <a:pt x="17886" y="8792"/>
                  </a:cubicBezTo>
                  <a:cubicBezTo>
                    <a:pt x="17075" y="8792"/>
                    <a:pt x="16237" y="9304"/>
                    <a:pt x="15907" y="10093"/>
                  </a:cubicBezTo>
                  <a:cubicBezTo>
                    <a:pt x="15757" y="10453"/>
                    <a:pt x="15660" y="10578"/>
                    <a:pt x="15536" y="10578"/>
                  </a:cubicBezTo>
                  <a:cubicBezTo>
                    <a:pt x="15436" y="10578"/>
                    <a:pt x="15318" y="10495"/>
                    <a:pt x="15140" y="10386"/>
                  </a:cubicBezTo>
                  <a:cubicBezTo>
                    <a:pt x="15140" y="10386"/>
                    <a:pt x="16623" y="3855"/>
                    <a:pt x="12884" y="1461"/>
                  </a:cubicBezTo>
                  <a:cubicBezTo>
                    <a:pt x="11459" y="549"/>
                    <a:pt x="9514" y="1"/>
                    <a:pt x="7597"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1"/>
            <p:cNvSpPr/>
            <p:nvPr/>
          </p:nvSpPr>
          <p:spPr>
            <a:xfrm>
              <a:off x="3940625" y="1846175"/>
              <a:ext cx="60350" cy="133275"/>
            </a:xfrm>
            <a:custGeom>
              <a:avLst/>
              <a:gdLst/>
              <a:ahLst/>
              <a:cxnLst/>
              <a:rect l="l" t="t" r="r" b="b"/>
              <a:pathLst>
                <a:path w="2414" h="5331" extrusionOk="0">
                  <a:moveTo>
                    <a:pt x="0" y="1"/>
                  </a:moveTo>
                  <a:lnTo>
                    <a:pt x="72" y="3681"/>
                  </a:lnTo>
                  <a:cubicBezTo>
                    <a:pt x="90" y="4590"/>
                    <a:pt x="827" y="5321"/>
                    <a:pt x="1738" y="5331"/>
                  </a:cubicBezTo>
                  <a:lnTo>
                    <a:pt x="1788" y="3569"/>
                  </a:lnTo>
                  <a:lnTo>
                    <a:pt x="2414" y="45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1"/>
            <p:cNvSpPr/>
            <p:nvPr/>
          </p:nvSpPr>
          <p:spPr>
            <a:xfrm>
              <a:off x="3527650" y="1610225"/>
              <a:ext cx="450950" cy="278450"/>
            </a:xfrm>
            <a:custGeom>
              <a:avLst/>
              <a:gdLst/>
              <a:ahLst/>
              <a:cxnLst/>
              <a:rect l="l" t="t" r="r" b="b"/>
              <a:pathLst>
                <a:path w="18038" h="11138" extrusionOk="0">
                  <a:moveTo>
                    <a:pt x="9682" y="1"/>
                  </a:moveTo>
                  <a:cubicBezTo>
                    <a:pt x="4496" y="1"/>
                    <a:pt x="210" y="4118"/>
                    <a:pt x="41" y="9340"/>
                  </a:cubicBezTo>
                  <a:lnTo>
                    <a:pt x="1" y="10590"/>
                  </a:lnTo>
                  <a:lnTo>
                    <a:pt x="4721" y="10742"/>
                  </a:lnTo>
                  <a:cubicBezTo>
                    <a:pt x="4769" y="10744"/>
                    <a:pt x="4818" y="10744"/>
                    <a:pt x="4866" y="10744"/>
                  </a:cubicBezTo>
                  <a:cubicBezTo>
                    <a:pt x="6978" y="10744"/>
                    <a:pt x="8796" y="9238"/>
                    <a:pt x="9184" y="7155"/>
                  </a:cubicBezTo>
                  <a:lnTo>
                    <a:pt x="9184" y="7155"/>
                  </a:lnTo>
                  <a:lnTo>
                    <a:pt x="8548" y="10730"/>
                  </a:lnTo>
                  <a:cubicBezTo>
                    <a:pt x="8601" y="10732"/>
                    <a:pt x="8654" y="10733"/>
                    <a:pt x="8707" y="10733"/>
                  </a:cubicBezTo>
                  <a:cubicBezTo>
                    <a:pt x="10450" y="10733"/>
                    <a:pt x="11944" y="9776"/>
                    <a:pt x="12484" y="8047"/>
                  </a:cubicBezTo>
                  <a:lnTo>
                    <a:pt x="12697" y="7144"/>
                  </a:lnTo>
                  <a:cubicBezTo>
                    <a:pt x="12798" y="9301"/>
                    <a:pt x="14748" y="11067"/>
                    <a:pt x="16905" y="11137"/>
                  </a:cubicBezTo>
                  <a:lnTo>
                    <a:pt x="18038" y="11102"/>
                  </a:lnTo>
                  <a:lnTo>
                    <a:pt x="18028" y="4351"/>
                  </a:lnTo>
                  <a:lnTo>
                    <a:pt x="9999" y="6"/>
                  </a:lnTo>
                  <a:cubicBezTo>
                    <a:pt x="9893" y="2"/>
                    <a:pt x="9788" y="1"/>
                    <a:pt x="9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1"/>
            <p:cNvSpPr/>
            <p:nvPr/>
          </p:nvSpPr>
          <p:spPr>
            <a:xfrm>
              <a:off x="3761775" y="2073800"/>
              <a:ext cx="183125" cy="102425"/>
            </a:xfrm>
            <a:custGeom>
              <a:avLst/>
              <a:gdLst/>
              <a:ahLst/>
              <a:cxnLst/>
              <a:rect l="l" t="t" r="r" b="b"/>
              <a:pathLst>
                <a:path w="7325" h="4097" extrusionOk="0">
                  <a:moveTo>
                    <a:pt x="7325" y="1"/>
                  </a:moveTo>
                  <a:lnTo>
                    <a:pt x="7325" y="1"/>
                  </a:lnTo>
                  <a:cubicBezTo>
                    <a:pt x="7120" y="491"/>
                    <a:pt x="6388" y="1187"/>
                    <a:pt x="5590" y="1691"/>
                  </a:cubicBezTo>
                  <a:cubicBezTo>
                    <a:pt x="3844" y="2795"/>
                    <a:pt x="9" y="3160"/>
                    <a:pt x="9" y="3160"/>
                  </a:cubicBezTo>
                  <a:lnTo>
                    <a:pt x="1" y="4097"/>
                  </a:lnTo>
                  <a:cubicBezTo>
                    <a:pt x="1" y="4097"/>
                    <a:pt x="4599" y="4018"/>
                    <a:pt x="6331" y="2003"/>
                  </a:cubicBezTo>
                  <a:cubicBezTo>
                    <a:pt x="7119" y="1085"/>
                    <a:pt x="7325" y="1"/>
                    <a:pt x="7325" y="1"/>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1"/>
            <p:cNvSpPr/>
            <p:nvPr/>
          </p:nvSpPr>
          <p:spPr>
            <a:xfrm>
              <a:off x="3780775" y="1915100"/>
              <a:ext cx="40925" cy="41800"/>
            </a:xfrm>
            <a:custGeom>
              <a:avLst/>
              <a:gdLst/>
              <a:ahLst/>
              <a:cxnLst/>
              <a:rect l="l" t="t" r="r" b="b"/>
              <a:pathLst>
                <a:path w="1637" h="1672" extrusionOk="0">
                  <a:moveTo>
                    <a:pt x="820" y="0"/>
                  </a:moveTo>
                  <a:cubicBezTo>
                    <a:pt x="811" y="0"/>
                    <a:pt x="802" y="0"/>
                    <a:pt x="793" y="1"/>
                  </a:cubicBezTo>
                  <a:cubicBezTo>
                    <a:pt x="349" y="14"/>
                    <a:pt x="0" y="400"/>
                    <a:pt x="14" y="862"/>
                  </a:cubicBezTo>
                  <a:cubicBezTo>
                    <a:pt x="28" y="1314"/>
                    <a:pt x="385" y="1671"/>
                    <a:pt x="817" y="1671"/>
                  </a:cubicBezTo>
                  <a:cubicBezTo>
                    <a:pt x="826" y="1671"/>
                    <a:pt x="835" y="1671"/>
                    <a:pt x="843" y="1671"/>
                  </a:cubicBezTo>
                  <a:cubicBezTo>
                    <a:pt x="1287" y="1657"/>
                    <a:pt x="1637" y="1272"/>
                    <a:pt x="1623" y="810"/>
                  </a:cubicBezTo>
                  <a:cubicBezTo>
                    <a:pt x="1609" y="358"/>
                    <a:pt x="1252" y="0"/>
                    <a:pt x="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1"/>
            <p:cNvSpPr/>
            <p:nvPr/>
          </p:nvSpPr>
          <p:spPr>
            <a:xfrm>
              <a:off x="3732550" y="2034625"/>
              <a:ext cx="76125" cy="52425"/>
            </a:xfrm>
            <a:custGeom>
              <a:avLst/>
              <a:gdLst/>
              <a:ahLst/>
              <a:cxnLst/>
              <a:rect l="l" t="t" r="r" b="b"/>
              <a:pathLst>
                <a:path w="3045" h="2097" extrusionOk="0">
                  <a:moveTo>
                    <a:pt x="2747" y="0"/>
                  </a:moveTo>
                  <a:lnTo>
                    <a:pt x="0" y="1125"/>
                  </a:lnTo>
                  <a:cubicBezTo>
                    <a:pt x="228" y="1728"/>
                    <a:pt x="784" y="2096"/>
                    <a:pt x="1372" y="2096"/>
                  </a:cubicBezTo>
                  <a:cubicBezTo>
                    <a:pt x="1553" y="2096"/>
                    <a:pt x="1736" y="2062"/>
                    <a:pt x="1914" y="1989"/>
                  </a:cubicBezTo>
                  <a:cubicBezTo>
                    <a:pt x="2672" y="1679"/>
                    <a:pt x="3045" y="788"/>
                    <a:pt x="2747" y="0"/>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1"/>
            <p:cNvSpPr/>
            <p:nvPr/>
          </p:nvSpPr>
          <p:spPr>
            <a:xfrm>
              <a:off x="3597875" y="1837050"/>
              <a:ext cx="50300" cy="34225"/>
            </a:xfrm>
            <a:custGeom>
              <a:avLst/>
              <a:gdLst/>
              <a:ahLst/>
              <a:cxnLst/>
              <a:rect l="l" t="t" r="r" b="b"/>
              <a:pathLst>
                <a:path w="2012" h="1369" extrusionOk="0">
                  <a:moveTo>
                    <a:pt x="1120" y="0"/>
                  </a:moveTo>
                  <a:cubicBezTo>
                    <a:pt x="1002" y="0"/>
                    <a:pt x="882" y="22"/>
                    <a:pt x="765" y="69"/>
                  </a:cubicBezTo>
                  <a:cubicBezTo>
                    <a:pt x="260" y="271"/>
                    <a:pt x="0" y="853"/>
                    <a:pt x="184" y="1369"/>
                  </a:cubicBezTo>
                  <a:lnTo>
                    <a:pt x="2012" y="639"/>
                  </a:lnTo>
                  <a:cubicBezTo>
                    <a:pt x="1870" y="243"/>
                    <a:pt x="1509"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1"/>
            <p:cNvSpPr/>
            <p:nvPr/>
          </p:nvSpPr>
          <p:spPr>
            <a:xfrm>
              <a:off x="3622850" y="1914375"/>
              <a:ext cx="40925" cy="41850"/>
            </a:xfrm>
            <a:custGeom>
              <a:avLst/>
              <a:gdLst/>
              <a:ahLst/>
              <a:cxnLst/>
              <a:rect l="l" t="t" r="r" b="b"/>
              <a:pathLst>
                <a:path w="1637" h="1674" extrusionOk="0">
                  <a:moveTo>
                    <a:pt x="818" y="1"/>
                  </a:moveTo>
                  <a:cubicBezTo>
                    <a:pt x="810" y="1"/>
                    <a:pt x="802" y="1"/>
                    <a:pt x="793" y="1"/>
                  </a:cubicBezTo>
                  <a:cubicBezTo>
                    <a:pt x="350" y="16"/>
                    <a:pt x="0" y="402"/>
                    <a:pt x="14" y="864"/>
                  </a:cubicBezTo>
                  <a:cubicBezTo>
                    <a:pt x="27" y="1316"/>
                    <a:pt x="385" y="1673"/>
                    <a:pt x="817" y="1673"/>
                  </a:cubicBezTo>
                  <a:cubicBezTo>
                    <a:pt x="826" y="1673"/>
                    <a:pt x="835" y="1673"/>
                    <a:pt x="844" y="1673"/>
                  </a:cubicBezTo>
                  <a:cubicBezTo>
                    <a:pt x="1288" y="1658"/>
                    <a:pt x="1637" y="1272"/>
                    <a:pt x="1623" y="811"/>
                  </a:cubicBezTo>
                  <a:cubicBezTo>
                    <a:pt x="1609" y="358"/>
                    <a:pt x="1251"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1"/>
            <p:cNvSpPr/>
            <p:nvPr/>
          </p:nvSpPr>
          <p:spPr>
            <a:xfrm>
              <a:off x="3668925" y="1908275"/>
              <a:ext cx="59325" cy="107550"/>
            </a:xfrm>
            <a:custGeom>
              <a:avLst/>
              <a:gdLst/>
              <a:ahLst/>
              <a:cxnLst/>
              <a:rect l="l" t="t" r="r" b="b"/>
              <a:pathLst>
                <a:path w="2373" h="4302" extrusionOk="0">
                  <a:moveTo>
                    <a:pt x="2372" y="0"/>
                  </a:moveTo>
                  <a:lnTo>
                    <a:pt x="1" y="3603"/>
                  </a:lnTo>
                  <a:lnTo>
                    <a:pt x="2265" y="4302"/>
                  </a:lnTo>
                  <a:lnTo>
                    <a:pt x="2372" y="0"/>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1"/>
            <p:cNvSpPr/>
            <p:nvPr/>
          </p:nvSpPr>
          <p:spPr>
            <a:xfrm>
              <a:off x="1470000" y="3077375"/>
              <a:ext cx="547750" cy="1916375"/>
            </a:xfrm>
            <a:custGeom>
              <a:avLst/>
              <a:gdLst/>
              <a:ahLst/>
              <a:cxnLst/>
              <a:rect l="l" t="t" r="r" b="b"/>
              <a:pathLst>
                <a:path w="21910" h="76655" extrusionOk="0">
                  <a:moveTo>
                    <a:pt x="3960" y="1"/>
                  </a:moveTo>
                  <a:cubicBezTo>
                    <a:pt x="3960" y="1"/>
                    <a:pt x="3744" y="268"/>
                    <a:pt x="3403" y="709"/>
                  </a:cubicBezTo>
                  <a:cubicBezTo>
                    <a:pt x="437" y="4117"/>
                    <a:pt x="991" y="6268"/>
                    <a:pt x="521" y="11352"/>
                  </a:cubicBezTo>
                  <a:cubicBezTo>
                    <a:pt x="0" y="16985"/>
                    <a:pt x="995" y="22003"/>
                    <a:pt x="2462" y="28489"/>
                  </a:cubicBezTo>
                  <a:cubicBezTo>
                    <a:pt x="3381" y="32551"/>
                    <a:pt x="5563" y="39673"/>
                    <a:pt x="5563" y="39673"/>
                  </a:cubicBezTo>
                  <a:cubicBezTo>
                    <a:pt x="4980" y="42138"/>
                    <a:pt x="4978" y="43688"/>
                    <a:pt x="5060" y="46822"/>
                  </a:cubicBezTo>
                  <a:cubicBezTo>
                    <a:pt x="5107" y="48665"/>
                    <a:pt x="6425" y="56370"/>
                    <a:pt x="7087" y="61045"/>
                  </a:cubicBezTo>
                  <a:cubicBezTo>
                    <a:pt x="7247" y="62174"/>
                    <a:pt x="7374" y="63085"/>
                    <a:pt x="7421" y="64130"/>
                  </a:cubicBezTo>
                  <a:cubicBezTo>
                    <a:pt x="7473" y="65286"/>
                    <a:pt x="7239" y="66082"/>
                    <a:pt x="6839" y="67033"/>
                  </a:cubicBezTo>
                  <a:cubicBezTo>
                    <a:pt x="6508" y="67824"/>
                    <a:pt x="6299" y="68607"/>
                    <a:pt x="6489" y="69459"/>
                  </a:cubicBezTo>
                  <a:cubicBezTo>
                    <a:pt x="6555" y="69758"/>
                    <a:pt x="6635" y="69991"/>
                    <a:pt x="6747" y="70192"/>
                  </a:cubicBezTo>
                  <a:cubicBezTo>
                    <a:pt x="7176" y="70955"/>
                    <a:pt x="8276" y="71129"/>
                    <a:pt x="8962" y="71558"/>
                  </a:cubicBezTo>
                  <a:cubicBezTo>
                    <a:pt x="9836" y="72106"/>
                    <a:pt x="10411" y="72883"/>
                    <a:pt x="11138" y="73616"/>
                  </a:cubicBezTo>
                  <a:cubicBezTo>
                    <a:pt x="11892" y="74375"/>
                    <a:pt x="12604" y="75486"/>
                    <a:pt x="13572" y="75945"/>
                  </a:cubicBezTo>
                  <a:cubicBezTo>
                    <a:pt x="14651" y="76458"/>
                    <a:pt x="15947" y="76523"/>
                    <a:pt x="17117" y="76637"/>
                  </a:cubicBezTo>
                  <a:cubicBezTo>
                    <a:pt x="17249" y="76649"/>
                    <a:pt x="17380" y="76655"/>
                    <a:pt x="17510" y="76655"/>
                  </a:cubicBezTo>
                  <a:cubicBezTo>
                    <a:pt x="18073" y="76655"/>
                    <a:pt x="18622" y="76551"/>
                    <a:pt x="19182" y="76466"/>
                  </a:cubicBezTo>
                  <a:cubicBezTo>
                    <a:pt x="19812" y="76370"/>
                    <a:pt x="20469" y="76348"/>
                    <a:pt x="21046" y="76040"/>
                  </a:cubicBezTo>
                  <a:cubicBezTo>
                    <a:pt x="21518" y="75788"/>
                    <a:pt x="21910" y="75309"/>
                    <a:pt x="21896" y="74773"/>
                  </a:cubicBezTo>
                  <a:cubicBezTo>
                    <a:pt x="21881" y="74150"/>
                    <a:pt x="21359" y="73674"/>
                    <a:pt x="20878" y="73279"/>
                  </a:cubicBezTo>
                  <a:cubicBezTo>
                    <a:pt x="18136" y="71018"/>
                    <a:pt x="14885" y="68915"/>
                    <a:pt x="13728" y="65367"/>
                  </a:cubicBezTo>
                  <a:cubicBezTo>
                    <a:pt x="13167" y="63645"/>
                    <a:pt x="13308" y="61524"/>
                    <a:pt x="13488" y="59749"/>
                  </a:cubicBezTo>
                  <a:cubicBezTo>
                    <a:pt x="14058" y="54152"/>
                    <a:pt x="14541" y="48885"/>
                    <a:pt x="15009" y="44123"/>
                  </a:cubicBezTo>
                  <a:cubicBezTo>
                    <a:pt x="15579" y="38344"/>
                    <a:pt x="15778" y="37674"/>
                    <a:pt x="15617" y="32752"/>
                  </a:cubicBezTo>
                  <a:cubicBezTo>
                    <a:pt x="15424" y="26827"/>
                    <a:pt x="15195" y="19289"/>
                    <a:pt x="14837" y="12992"/>
                  </a:cubicBezTo>
                  <a:cubicBezTo>
                    <a:pt x="14254" y="11078"/>
                    <a:pt x="3960" y="1"/>
                    <a:pt x="396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1"/>
            <p:cNvSpPr/>
            <p:nvPr/>
          </p:nvSpPr>
          <p:spPr>
            <a:xfrm>
              <a:off x="1634825" y="4842075"/>
              <a:ext cx="389350" cy="185300"/>
            </a:xfrm>
            <a:custGeom>
              <a:avLst/>
              <a:gdLst/>
              <a:ahLst/>
              <a:cxnLst/>
              <a:rect l="l" t="t" r="r" b="b"/>
              <a:pathLst>
                <a:path w="15574" h="7412" extrusionOk="0">
                  <a:moveTo>
                    <a:pt x="324" y="1"/>
                  </a:moveTo>
                  <a:cubicBezTo>
                    <a:pt x="165" y="1"/>
                    <a:pt x="72" y="29"/>
                    <a:pt x="58" y="89"/>
                  </a:cubicBezTo>
                  <a:cubicBezTo>
                    <a:pt x="0" y="984"/>
                    <a:pt x="173" y="1207"/>
                    <a:pt x="789" y="1403"/>
                  </a:cubicBezTo>
                  <a:cubicBezTo>
                    <a:pt x="1406" y="1600"/>
                    <a:pt x="2384" y="1984"/>
                    <a:pt x="2943" y="2582"/>
                  </a:cubicBezTo>
                  <a:cubicBezTo>
                    <a:pt x="3580" y="3263"/>
                    <a:pt x="4165" y="4087"/>
                    <a:pt x="4812" y="4929"/>
                  </a:cubicBezTo>
                  <a:cubicBezTo>
                    <a:pt x="5458" y="5770"/>
                    <a:pt x="7292" y="7275"/>
                    <a:pt x="10429" y="7401"/>
                  </a:cubicBezTo>
                  <a:cubicBezTo>
                    <a:pt x="10608" y="7408"/>
                    <a:pt x="10780" y="7412"/>
                    <a:pt x="10947" y="7412"/>
                  </a:cubicBezTo>
                  <a:cubicBezTo>
                    <a:pt x="13827" y="7412"/>
                    <a:pt x="14976" y="6377"/>
                    <a:pt x="15303" y="5973"/>
                  </a:cubicBezTo>
                  <a:cubicBezTo>
                    <a:pt x="15528" y="5695"/>
                    <a:pt x="15574" y="5101"/>
                    <a:pt x="15526" y="4646"/>
                  </a:cubicBezTo>
                  <a:cubicBezTo>
                    <a:pt x="15526" y="4646"/>
                    <a:pt x="2373"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1"/>
            <p:cNvSpPr/>
            <p:nvPr/>
          </p:nvSpPr>
          <p:spPr>
            <a:xfrm>
              <a:off x="1624700" y="4686600"/>
              <a:ext cx="403850" cy="318650"/>
            </a:xfrm>
            <a:custGeom>
              <a:avLst/>
              <a:gdLst/>
              <a:ahLst/>
              <a:cxnLst/>
              <a:rect l="l" t="t" r="r" b="b"/>
              <a:pathLst>
                <a:path w="16154" h="12746" extrusionOk="0">
                  <a:moveTo>
                    <a:pt x="1240" y="1"/>
                  </a:moveTo>
                  <a:lnTo>
                    <a:pt x="1240" y="1"/>
                  </a:lnTo>
                  <a:cubicBezTo>
                    <a:pt x="846" y="41"/>
                    <a:pt x="765" y="443"/>
                    <a:pt x="727" y="995"/>
                  </a:cubicBezTo>
                  <a:cubicBezTo>
                    <a:pt x="691" y="1548"/>
                    <a:pt x="402" y="2536"/>
                    <a:pt x="203" y="3640"/>
                  </a:cubicBezTo>
                  <a:cubicBezTo>
                    <a:pt x="0" y="4772"/>
                    <a:pt x="132" y="5815"/>
                    <a:pt x="551" y="6456"/>
                  </a:cubicBezTo>
                  <a:cubicBezTo>
                    <a:pt x="1056" y="6948"/>
                    <a:pt x="2634" y="7153"/>
                    <a:pt x="3618" y="8120"/>
                  </a:cubicBezTo>
                  <a:cubicBezTo>
                    <a:pt x="4158" y="8652"/>
                    <a:pt x="5420" y="10478"/>
                    <a:pt x="6868" y="11422"/>
                  </a:cubicBezTo>
                  <a:cubicBezTo>
                    <a:pt x="8369" y="12397"/>
                    <a:pt x="10219" y="12745"/>
                    <a:pt x="11714" y="12745"/>
                  </a:cubicBezTo>
                  <a:cubicBezTo>
                    <a:pt x="12202" y="12745"/>
                    <a:pt x="12651" y="12708"/>
                    <a:pt x="13039" y="12644"/>
                  </a:cubicBezTo>
                  <a:cubicBezTo>
                    <a:pt x="14616" y="12381"/>
                    <a:pt x="15778" y="11705"/>
                    <a:pt x="15967" y="10467"/>
                  </a:cubicBezTo>
                  <a:cubicBezTo>
                    <a:pt x="16153" y="9229"/>
                    <a:pt x="14240" y="8215"/>
                    <a:pt x="13452" y="7656"/>
                  </a:cubicBezTo>
                  <a:cubicBezTo>
                    <a:pt x="12664" y="7097"/>
                    <a:pt x="12185" y="6699"/>
                    <a:pt x="11389" y="5959"/>
                  </a:cubicBezTo>
                  <a:cubicBezTo>
                    <a:pt x="10593" y="5218"/>
                    <a:pt x="8376" y="2524"/>
                    <a:pt x="7751" y="1071"/>
                  </a:cubicBezTo>
                  <a:cubicBezTo>
                    <a:pt x="7513" y="522"/>
                    <a:pt x="6895" y="221"/>
                    <a:pt x="6134" y="221"/>
                  </a:cubicBezTo>
                  <a:cubicBezTo>
                    <a:pt x="5379" y="221"/>
                    <a:pt x="4481" y="517"/>
                    <a:pt x="3673" y="1159"/>
                  </a:cubicBezTo>
                  <a:cubicBezTo>
                    <a:pt x="3063" y="1643"/>
                    <a:pt x="2996" y="2215"/>
                    <a:pt x="2451" y="2215"/>
                  </a:cubicBezTo>
                  <a:cubicBezTo>
                    <a:pt x="2330" y="2215"/>
                    <a:pt x="2186" y="2187"/>
                    <a:pt x="2006" y="2123"/>
                  </a:cubicBezTo>
                  <a:cubicBezTo>
                    <a:pt x="1174" y="1827"/>
                    <a:pt x="1221" y="556"/>
                    <a:pt x="1221" y="556"/>
                  </a:cubicBezTo>
                  <a:cubicBezTo>
                    <a:pt x="1236" y="363"/>
                    <a:pt x="1243" y="178"/>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1"/>
            <p:cNvSpPr/>
            <p:nvPr/>
          </p:nvSpPr>
          <p:spPr>
            <a:xfrm>
              <a:off x="1808875" y="4870400"/>
              <a:ext cx="221600" cy="136300"/>
            </a:xfrm>
            <a:custGeom>
              <a:avLst/>
              <a:gdLst/>
              <a:ahLst/>
              <a:cxnLst/>
              <a:rect l="l" t="t" r="r" b="b"/>
              <a:pathLst>
                <a:path w="8864" h="5452" extrusionOk="0">
                  <a:moveTo>
                    <a:pt x="4997" y="1"/>
                  </a:moveTo>
                  <a:cubicBezTo>
                    <a:pt x="4580" y="1"/>
                    <a:pt x="4132" y="62"/>
                    <a:pt x="3658" y="211"/>
                  </a:cubicBezTo>
                  <a:cubicBezTo>
                    <a:pt x="1519" y="882"/>
                    <a:pt x="147" y="2602"/>
                    <a:pt x="1" y="4350"/>
                  </a:cubicBezTo>
                  <a:cubicBezTo>
                    <a:pt x="1254" y="5189"/>
                    <a:pt x="2872" y="5452"/>
                    <a:pt x="4228" y="5452"/>
                  </a:cubicBezTo>
                  <a:cubicBezTo>
                    <a:pt x="4814" y="5452"/>
                    <a:pt x="5351" y="5403"/>
                    <a:pt x="5788" y="5330"/>
                  </a:cubicBezTo>
                  <a:cubicBezTo>
                    <a:pt x="7365" y="5067"/>
                    <a:pt x="8489" y="4315"/>
                    <a:pt x="8677" y="3076"/>
                  </a:cubicBezTo>
                  <a:cubicBezTo>
                    <a:pt x="8864" y="1838"/>
                    <a:pt x="7123" y="858"/>
                    <a:pt x="6335" y="300"/>
                  </a:cubicBezTo>
                  <a:cubicBezTo>
                    <a:pt x="6226" y="223"/>
                    <a:pt x="5971" y="70"/>
                    <a:pt x="5795" y="70"/>
                  </a:cubicBezTo>
                  <a:cubicBezTo>
                    <a:pt x="5786" y="70"/>
                    <a:pt x="5777" y="70"/>
                    <a:pt x="5768" y="71"/>
                  </a:cubicBezTo>
                  <a:cubicBezTo>
                    <a:pt x="5525" y="27"/>
                    <a:pt x="5267" y="1"/>
                    <a:pt x="499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1"/>
            <p:cNvSpPr/>
            <p:nvPr/>
          </p:nvSpPr>
          <p:spPr>
            <a:xfrm>
              <a:off x="899875" y="3096775"/>
              <a:ext cx="722075" cy="1954275"/>
            </a:xfrm>
            <a:custGeom>
              <a:avLst/>
              <a:gdLst/>
              <a:ahLst/>
              <a:cxnLst/>
              <a:rect l="l" t="t" r="r" b="b"/>
              <a:pathLst>
                <a:path w="28883" h="78171" extrusionOk="0">
                  <a:moveTo>
                    <a:pt x="27563" y="1"/>
                  </a:moveTo>
                  <a:cubicBezTo>
                    <a:pt x="27563" y="1"/>
                    <a:pt x="27254" y="152"/>
                    <a:pt x="26759" y="409"/>
                  </a:cubicBezTo>
                  <a:cubicBezTo>
                    <a:pt x="22634" y="2249"/>
                    <a:pt x="20171" y="3605"/>
                    <a:pt x="17272" y="7806"/>
                  </a:cubicBezTo>
                  <a:cubicBezTo>
                    <a:pt x="14310" y="12098"/>
                    <a:pt x="13594" y="18733"/>
                    <a:pt x="13380" y="24880"/>
                  </a:cubicBezTo>
                  <a:cubicBezTo>
                    <a:pt x="13236" y="29043"/>
                    <a:pt x="12869" y="36890"/>
                    <a:pt x="12869" y="36890"/>
                  </a:cubicBezTo>
                  <a:cubicBezTo>
                    <a:pt x="11295" y="38190"/>
                    <a:pt x="10081" y="40050"/>
                    <a:pt x="8834" y="42926"/>
                  </a:cubicBezTo>
                  <a:cubicBezTo>
                    <a:pt x="8102" y="44616"/>
                    <a:pt x="6000" y="52145"/>
                    <a:pt x="4680" y="56680"/>
                  </a:cubicBezTo>
                  <a:cubicBezTo>
                    <a:pt x="4183" y="58391"/>
                    <a:pt x="3797" y="59675"/>
                    <a:pt x="3638" y="60058"/>
                  </a:cubicBezTo>
                  <a:cubicBezTo>
                    <a:pt x="3393" y="60651"/>
                    <a:pt x="3159" y="61359"/>
                    <a:pt x="2739" y="61848"/>
                  </a:cubicBezTo>
                  <a:cubicBezTo>
                    <a:pt x="2276" y="62386"/>
                    <a:pt x="1693" y="62802"/>
                    <a:pt x="1174" y="63284"/>
                  </a:cubicBezTo>
                  <a:cubicBezTo>
                    <a:pt x="710" y="63717"/>
                    <a:pt x="280" y="64249"/>
                    <a:pt x="98" y="64844"/>
                  </a:cubicBezTo>
                  <a:cubicBezTo>
                    <a:pt x="31" y="65064"/>
                    <a:pt x="1" y="65292"/>
                    <a:pt x="10" y="65522"/>
                  </a:cubicBezTo>
                  <a:cubicBezTo>
                    <a:pt x="49" y="66337"/>
                    <a:pt x="613" y="67014"/>
                    <a:pt x="1016" y="67725"/>
                  </a:cubicBezTo>
                  <a:cubicBezTo>
                    <a:pt x="1727" y="68978"/>
                    <a:pt x="1911" y="70432"/>
                    <a:pt x="1821" y="71850"/>
                  </a:cubicBezTo>
                  <a:cubicBezTo>
                    <a:pt x="1664" y="74370"/>
                    <a:pt x="3371" y="76804"/>
                    <a:pt x="5677" y="77727"/>
                  </a:cubicBezTo>
                  <a:cubicBezTo>
                    <a:pt x="6416" y="78022"/>
                    <a:pt x="7210" y="78171"/>
                    <a:pt x="8005" y="78171"/>
                  </a:cubicBezTo>
                  <a:cubicBezTo>
                    <a:pt x="8683" y="78171"/>
                    <a:pt x="9360" y="78063"/>
                    <a:pt x="10002" y="77846"/>
                  </a:cubicBezTo>
                  <a:cubicBezTo>
                    <a:pt x="10575" y="77653"/>
                    <a:pt x="11197" y="77264"/>
                    <a:pt x="11223" y="76661"/>
                  </a:cubicBezTo>
                  <a:cubicBezTo>
                    <a:pt x="11242" y="76230"/>
                    <a:pt x="10944" y="75859"/>
                    <a:pt x="10684" y="75516"/>
                  </a:cubicBezTo>
                  <a:cubicBezTo>
                    <a:pt x="8701" y="72895"/>
                    <a:pt x="7809" y="69285"/>
                    <a:pt x="8183" y="66037"/>
                  </a:cubicBezTo>
                  <a:cubicBezTo>
                    <a:pt x="8468" y="63552"/>
                    <a:pt x="9857" y="60725"/>
                    <a:pt x="11106" y="58625"/>
                  </a:cubicBezTo>
                  <a:cubicBezTo>
                    <a:pt x="13981" y="53789"/>
                    <a:pt x="17111" y="49021"/>
                    <a:pt x="19738" y="45022"/>
                  </a:cubicBezTo>
                  <a:cubicBezTo>
                    <a:pt x="22959" y="40117"/>
                    <a:pt x="23249" y="39261"/>
                    <a:pt x="24336" y="34614"/>
                  </a:cubicBezTo>
                  <a:cubicBezTo>
                    <a:pt x="25542" y="29462"/>
                    <a:pt x="26996" y="23575"/>
                    <a:pt x="28089" y="18563"/>
                  </a:cubicBezTo>
                  <a:cubicBezTo>
                    <a:pt x="28107" y="18581"/>
                    <a:pt x="28124" y="18590"/>
                    <a:pt x="28141" y="18590"/>
                  </a:cubicBezTo>
                  <a:cubicBezTo>
                    <a:pt x="28883" y="18590"/>
                    <a:pt x="27563" y="1"/>
                    <a:pt x="2756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1"/>
            <p:cNvSpPr/>
            <p:nvPr/>
          </p:nvSpPr>
          <p:spPr>
            <a:xfrm>
              <a:off x="885850" y="4724600"/>
              <a:ext cx="294000" cy="361200"/>
            </a:xfrm>
            <a:custGeom>
              <a:avLst/>
              <a:gdLst/>
              <a:ahLst/>
              <a:cxnLst/>
              <a:rect l="l" t="t" r="r" b="b"/>
              <a:pathLst>
                <a:path w="11760" h="14448" extrusionOk="0">
                  <a:moveTo>
                    <a:pt x="355" y="1"/>
                  </a:moveTo>
                  <a:cubicBezTo>
                    <a:pt x="355" y="1"/>
                    <a:pt x="0" y="1062"/>
                    <a:pt x="165" y="1822"/>
                  </a:cubicBezTo>
                  <a:cubicBezTo>
                    <a:pt x="330" y="2584"/>
                    <a:pt x="925" y="3236"/>
                    <a:pt x="1387" y="4243"/>
                  </a:cubicBezTo>
                  <a:cubicBezTo>
                    <a:pt x="1849" y="5248"/>
                    <a:pt x="1469" y="7151"/>
                    <a:pt x="1577" y="8483"/>
                  </a:cubicBezTo>
                  <a:cubicBezTo>
                    <a:pt x="1687" y="9815"/>
                    <a:pt x="2013" y="11282"/>
                    <a:pt x="4486" y="13058"/>
                  </a:cubicBezTo>
                  <a:cubicBezTo>
                    <a:pt x="6055" y="14185"/>
                    <a:pt x="7581" y="14447"/>
                    <a:pt x="8715" y="14447"/>
                  </a:cubicBezTo>
                  <a:cubicBezTo>
                    <a:pt x="9370" y="14447"/>
                    <a:pt x="9894" y="14360"/>
                    <a:pt x="10222" y="14301"/>
                  </a:cubicBezTo>
                  <a:cubicBezTo>
                    <a:pt x="11119" y="14137"/>
                    <a:pt x="11527" y="13512"/>
                    <a:pt x="11760" y="12848"/>
                  </a:cubicBezTo>
                  <a:lnTo>
                    <a:pt x="3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1"/>
            <p:cNvSpPr/>
            <p:nvPr/>
          </p:nvSpPr>
          <p:spPr>
            <a:xfrm>
              <a:off x="887425" y="4640725"/>
              <a:ext cx="313225" cy="425425"/>
            </a:xfrm>
            <a:custGeom>
              <a:avLst/>
              <a:gdLst/>
              <a:ahLst/>
              <a:cxnLst/>
              <a:rect l="l" t="t" r="r" b="b"/>
              <a:pathLst>
                <a:path w="12529" h="17017" extrusionOk="0">
                  <a:moveTo>
                    <a:pt x="3080" y="0"/>
                  </a:moveTo>
                  <a:cubicBezTo>
                    <a:pt x="2701" y="0"/>
                    <a:pt x="2040" y="1152"/>
                    <a:pt x="991" y="2141"/>
                  </a:cubicBezTo>
                  <a:cubicBezTo>
                    <a:pt x="1" y="3078"/>
                    <a:pt x="132" y="3989"/>
                    <a:pt x="132" y="3989"/>
                  </a:cubicBezTo>
                  <a:cubicBezTo>
                    <a:pt x="334" y="5496"/>
                    <a:pt x="1090" y="5888"/>
                    <a:pt x="1651" y="6983"/>
                  </a:cubicBezTo>
                  <a:cubicBezTo>
                    <a:pt x="2211" y="8078"/>
                    <a:pt x="1883" y="9670"/>
                    <a:pt x="2070" y="11163"/>
                  </a:cubicBezTo>
                  <a:cubicBezTo>
                    <a:pt x="2258" y="12657"/>
                    <a:pt x="2678" y="14384"/>
                    <a:pt x="4919" y="15832"/>
                  </a:cubicBezTo>
                  <a:cubicBezTo>
                    <a:pt x="6308" y="16729"/>
                    <a:pt x="7732" y="17017"/>
                    <a:pt x="8871" y="17017"/>
                  </a:cubicBezTo>
                  <a:cubicBezTo>
                    <a:pt x="9569" y="17017"/>
                    <a:pt x="10160" y="16908"/>
                    <a:pt x="10568" y="16766"/>
                  </a:cubicBezTo>
                  <a:cubicBezTo>
                    <a:pt x="11642" y="16393"/>
                    <a:pt x="11969" y="15692"/>
                    <a:pt x="11969" y="15692"/>
                  </a:cubicBezTo>
                  <a:cubicBezTo>
                    <a:pt x="12529" y="14571"/>
                    <a:pt x="11456" y="13311"/>
                    <a:pt x="10848" y="12534"/>
                  </a:cubicBezTo>
                  <a:cubicBezTo>
                    <a:pt x="10241" y="11756"/>
                    <a:pt x="9328" y="9808"/>
                    <a:pt x="9328" y="9808"/>
                  </a:cubicBezTo>
                  <a:cubicBezTo>
                    <a:pt x="8701" y="7990"/>
                    <a:pt x="8757" y="6647"/>
                    <a:pt x="8826" y="4398"/>
                  </a:cubicBezTo>
                  <a:cubicBezTo>
                    <a:pt x="8097" y="3417"/>
                    <a:pt x="6808" y="2984"/>
                    <a:pt x="5689" y="2984"/>
                  </a:cubicBezTo>
                  <a:cubicBezTo>
                    <a:pt x="5582" y="2984"/>
                    <a:pt x="5477" y="2988"/>
                    <a:pt x="5374" y="2996"/>
                  </a:cubicBezTo>
                  <a:cubicBezTo>
                    <a:pt x="4891" y="3032"/>
                    <a:pt x="4345" y="3211"/>
                    <a:pt x="3927" y="3211"/>
                  </a:cubicBezTo>
                  <a:cubicBezTo>
                    <a:pt x="3737" y="3211"/>
                    <a:pt x="3574" y="3175"/>
                    <a:pt x="3455" y="3071"/>
                  </a:cubicBezTo>
                  <a:cubicBezTo>
                    <a:pt x="2239" y="2016"/>
                    <a:pt x="2831" y="912"/>
                    <a:pt x="2922" y="677"/>
                  </a:cubicBezTo>
                  <a:cubicBezTo>
                    <a:pt x="2974" y="543"/>
                    <a:pt x="3237" y="90"/>
                    <a:pt x="3237" y="90"/>
                  </a:cubicBezTo>
                  <a:cubicBezTo>
                    <a:pt x="3191" y="28"/>
                    <a:pt x="3139" y="0"/>
                    <a:pt x="3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1"/>
            <p:cNvSpPr/>
            <p:nvPr/>
          </p:nvSpPr>
          <p:spPr>
            <a:xfrm>
              <a:off x="974975" y="4924425"/>
              <a:ext cx="228600" cy="142175"/>
            </a:xfrm>
            <a:custGeom>
              <a:avLst/>
              <a:gdLst/>
              <a:ahLst/>
              <a:cxnLst/>
              <a:rect l="l" t="t" r="r" b="b"/>
              <a:pathLst>
                <a:path w="9144" h="5687" extrusionOk="0">
                  <a:moveTo>
                    <a:pt x="4486" y="0"/>
                  </a:moveTo>
                  <a:cubicBezTo>
                    <a:pt x="3228" y="0"/>
                    <a:pt x="2050" y="501"/>
                    <a:pt x="1224" y="1164"/>
                  </a:cubicBezTo>
                  <a:cubicBezTo>
                    <a:pt x="283" y="1918"/>
                    <a:pt x="2" y="3276"/>
                    <a:pt x="0" y="3292"/>
                  </a:cubicBezTo>
                  <a:cubicBezTo>
                    <a:pt x="12" y="3306"/>
                    <a:pt x="23" y="3320"/>
                    <a:pt x="35" y="3334"/>
                  </a:cubicBezTo>
                  <a:lnTo>
                    <a:pt x="83" y="3384"/>
                  </a:lnTo>
                  <a:cubicBezTo>
                    <a:pt x="436" y="3763"/>
                    <a:pt x="872" y="4131"/>
                    <a:pt x="1417" y="4484"/>
                  </a:cubicBezTo>
                  <a:cubicBezTo>
                    <a:pt x="2831" y="5397"/>
                    <a:pt x="4312" y="5687"/>
                    <a:pt x="5483" y="5687"/>
                  </a:cubicBezTo>
                  <a:cubicBezTo>
                    <a:pt x="6169" y="5687"/>
                    <a:pt x="6748" y="5588"/>
                    <a:pt x="7147" y="5456"/>
                  </a:cubicBezTo>
                  <a:cubicBezTo>
                    <a:pt x="8337" y="5065"/>
                    <a:pt x="8583" y="4314"/>
                    <a:pt x="8583" y="4314"/>
                  </a:cubicBezTo>
                  <a:cubicBezTo>
                    <a:pt x="9143" y="3193"/>
                    <a:pt x="8071" y="1998"/>
                    <a:pt x="7464" y="1220"/>
                  </a:cubicBezTo>
                  <a:cubicBezTo>
                    <a:pt x="7380" y="1113"/>
                    <a:pt x="7216" y="922"/>
                    <a:pt x="7083" y="806"/>
                  </a:cubicBezTo>
                  <a:lnTo>
                    <a:pt x="7082" y="804"/>
                  </a:lnTo>
                  <a:cubicBezTo>
                    <a:pt x="6236" y="232"/>
                    <a:pt x="5342" y="0"/>
                    <a:pt x="448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1"/>
            <p:cNvSpPr/>
            <p:nvPr/>
          </p:nvSpPr>
          <p:spPr>
            <a:xfrm>
              <a:off x="1209175" y="3275925"/>
              <a:ext cx="657725" cy="657150"/>
            </a:xfrm>
            <a:custGeom>
              <a:avLst/>
              <a:gdLst/>
              <a:ahLst/>
              <a:cxnLst/>
              <a:rect l="l" t="t" r="r" b="b"/>
              <a:pathLst>
                <a:path w="26309" h="26286" extrusionOk="0">
                  <a:moveTo>
                    <a:pt x="2737" y="0"/>
                  </a:moveTo>
                  <a:cubicBezTo>
                    <a:pt x="2737" y="0"/>
                    <a:pt x="854" y="6891"/>
                    <a:pt x="476" y="11096"/>
                  </a:cubicBezTo>
                  <a:cubicBezTo>
                    <a:pt x="100" y="15300"/>
                    <a:pt x="0" y="22978"/>
                    <a:pt x="0" y="22978"/>
                  </a:cubicBezTo>
                  <a:cubicBezTo>
                    <a:pt x="0" y="22978"/>
                    <a:pt x="712" y="24961"/>
                    <a:pt x="5931" y="25909"/>
                  </a:cubicBezTo>
                  <a:cubicBezTo>
                    <a:pt x="7482" y="26191"/>
                    <a:pt x="8753" y="26285"/>
                    <a:pt x="9760" y="26285"/>
                  </a:cubicBezTo>
                  <a:cubicBezTo>
                    <a:pt x="11772" y="26285"/>
                    <a:pt x="12723" y="25909"/>
                    <a:pt x="12723" y="25909"/>
                  </a:cubicBezTo>
                  <a:lnTo>
                    <a:pt x="13289" y="23456"/>
                  </a:lnTo>
                  <a:lnTo>
                    <a:pt x="13856" y="25468"/>
                  </a:lnTo>
                  <a:cubicBezTo>
                    <a:pt x="13856" y="25468"/>
                    <a:pt x="14247" y="25636"/>
                    <a:pt x="15962" y="25636"/>
                  </a:cubicBezTo>
                  <a:cubicBezTo>
                    <a:pt x="16819" y="25636"/>
                    <a:pt x="18007" y="25594"/>
                    <a:pt x="19642" y="25468"/>
                  </a:cubicBezTo>
                  <a:cubicBezTo>
                    <a:pt x="24548" y="25091"/>
                    <a:pt x="26309" y="23141"/>
                    <a:pt x="26309" y="23141"/>
                  </a:cubicBezTo>
                  <a:cubicBezTo>
                    <a:pt x="26309" y="23141"/>
                    <a:pt x="25931" y="13269"/>
                    <a:pt x="25429" y="5596"/>
                  </a:cubicBezTo>
                  <a:lnTo>
                    <a:pt x="27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1"/>
            <p:cNvSpPr/>
            <p:nvPr/>
          </p:nvSpPr>
          <p:spPr>
            <a:xfrm>
              <a:off x="1541425" y="3656325"/>
              <a:ext cx="166275" cy="256325"/>
            </a:xfrm>
            <a:custGeom>
              <a:avLst/>
              <a:gdLst/>
              <a:ahLst/>
              <a:cxnLst/>
              <a:rect l="l" t="t" r="r" b="b"/>
              <a:pathLst>
                <a:path w="6651" h="10253" extrusionOk="0">
                  <a:moveTo>
                    <a:pt x="6650" y="1"/>
                  </a:moveTo>
                  <a:lnTo>
                    <a:pt x="6650" y="1"/>
                  </a:lnTo>
                  <a:cubicBezTo>
                    <a:pt x="4493" y="1205"/>
                    <a:pt x="2164" y="1261"/>
                    <a:pt x="1745" y="1261"/>
                  </a:cubicBezTo>
                  <a:cubicBezTo>
                    <a:pt x="1702" y="1261"/>
                    <a:pt x="1679" y="1261"/>
                    <a:pt x="1679" y="1261"/>
                  </a:cubicBezTo>
                  <a:lnTo>
                    <a:pt x="0" y="8240"/>
                  </a:lnTo>
                  <a:lnTo>
                    <a:pt x="567" y="10252"/>
                  </a:lnTo>
                  <a:lnTo>
                    <a:pt x="697" y="8241"/>
                  </a:lnTo>
                  <a:lnTo>
                    <a:pt x="2308" y="2521"/>
                  </a:lnTo>
                  <a:cubicBezTo>
                    <a:pt x="5600" y="2100"/>
                    <a:pt x="6650" y="1"/>
                    <a:pt x="6650"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1"/>
            <p:cNvSpPr/>
            <p:nvPr/>
          </p:nvSpPr>
          <p:spPr>
            <a:xfrm>
              <a:off x="1220675" y="2112300"/>
              <a:ext cx="650875" cy="563950"/>
            </a:xfrm>
            <a:custGeom>
              <a:avLst/>
              <a:gdLst/>
              <a:ahLst/>
              <a:cxnLst/>
              <a:rect l="l" t="t" r="r" b="b"/>
              <a:pathLst>
                <a:path w="26035" h="22558" extrusionOk="0">
                  <a:moveTo>
                    <a:pt x="11746" y="0"/>
                  </a:moveTo>
                  <a:cubicBezTo>
                    <a:pt x="11362" y="0"/>
                    <a:pt x="10967" y="16"/>
                    <a:pt x="10560" y="46"/>
                  </a:cubicBezTo>
                  <a:cubicBezTo>
                    <a:pt x="4528" y="491"/>
                    <a:pt x="0" y="5742"/>
                    <a:pt x="444" y="11773"/>
                  </a:cubicBezTo>
                  <a:lnTo>
                    <a:pt x="492" y="12570"/>
                  </a:lnTo>
                  <a:cubicBezTo>
                    <a:pt x="1097" y="18706"/>
                    <a:pt x="6369" y="20314"/>
                    <a:pt x="7902" y="22558"/>
                  </a:cubicBezTo>
                  <a:lnTo>
                    <a:pt x="12504" y="22225"/>
                  </a:lnTo>
                  <a:cubicBezTo>
                    <a:pt x="18722" y="21804"/>
                    <a:pt x="20696" y="15143"/>
                    <a:pt x="21635" y="11675"/>
                  </a:cubicBezTo>
                  <a:cubicBezTo>
                    <a:pt x="26034" y="6515"/>
                    <a:pt x="22752" y="1696"/>
                    <a:pt x="19040" y="1696"/>
                  </a:cubicBezTo>
                  <a:cubicBezTo>
                    <a:pt x="18611" y="1696"/>
                    <a:pt x="18176" y="1760"/>
                    <a:pt x="17746" y="1896"/>
                  </a:cubicBezTo>
                  <a:cubicBezTo>
                    <a:pt x="16024" y="571"/>
                    <a:pt x="14084" y="0"/>
                    <a:pt x="11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1"/>
            <p:cNvSpPr/>
            <p:nvPr/>
          </p:nvSpPr>
          <p:spPr>
            <a:xfrm>
              <a:off x="852600" y="2182300"/>
              <a:ext cx="450175" cy="431750"/>
            </a:xfrm>
            <a:custGeom>
              <a:avLst/>
              <a:gdLst/>
              <a:ahLst/>
              <a:cxnLst/>
              <a:rect l="l" t="t" r="r" b="b"/>
              <a:pathLst>
                <a:path w="18007" h="17270" extrusionOk="0">
                  <a:moveTo>
                    <a:pt x="14225" y="0"/>
                  </a:moveTo>
                  <a:cubicBezTo>
                    <a:pt x="14164" y="0"/>
                    <a:pt x="14103" y="1"/>
                    <a:pt x="14042" y="3"/>
                  </a:cubicBezTo>
                  <a:cubicBezTo>
                    <a:pt x="13889" y="8"/>
                    <a:pt x="13738" y="19"/>
                    <a:pt x="13585" y="37"/>
                  </a:cubicBezTo>
                  <a:cubicBezTo>
                    <a:pt x="12401" y="176"/>
                    <a:pt x="11253" y="733"/>
                    <a:pt x="10480" y="1641"/>
                  </a:cubicBezTo>
                  <a:cubicBezTo>
                    <a:pt x="8994" y="3391"/>
                    <a:pt x="9168" y="5837"/>
                    <a:pt x="8266" y="7848"/>
                  </a:cubicBezTo>
                  <a:cubicBezTo>
                    <a:pt x="7208" y="10201"/>
                    <a:pt x="4608" y="10846"/>
                    <a:pt x="2226" y="11005"/>
                  </a:cubicBezTo>
                  <a:cubicBezTo>
                    <a:pt x="1681" y="11041"/>
                    <a:pt x="1090" y="11057"/>
                    <a:pt x="663" y="11397"/>
                  </a:cubicBezTo>
                  <a:cubicBezTo>
                    <a:pt x="1" y="11921"/>
                    <a:pt x="59" y="12959"/>
                    <a:pt x="400" y="13732"/>
                  </a:cubicBezTo>
                  <a:cubicBezTo>
                    <a:pt x="1067" y="15242"/>
                    <a:pt x="2532" y="16286"/>
                    <a:pt x="4097" y="16817"/>
                  </a:cubicBezTo>
                  <a:cubicBezTo>
                    <a:pt x="4967" y="17112"/>
                    <a:pt x="5869" y="17270"/>
                    <a:pt x="6756" y="17270"/>
                  </a:cubicBezTo>
                  <a:cubicBezTo>
                    <a:pt x="8493" y="17270"/>
                    <a:pt x="10172" y="16666"/>
                    <a:pt x="11445" y="15313"/>
                  </a:cubicBezTo>
                  <a:cubicBezTo>
                    <a:pt x="12654" y="14028"/>
                    <a:pt x="12942" y="12146"/>
                    <a:pt x="13029" y="10385"/>
                  </a:cubicBezTo>
                  <a:cubicBezTo>
                    <a:pt x="13115" y="8624"/>
                    <a:pt x="13094" y="6879"/>
                    <a:pt x="13571" y="5182"/>
                  </a:cubicBezTo>
                  <a:cubicBezTo>
                    <a:pt x="13899" y="4019"/>
                    <a:pt x="14740" y="2735"/>
                    <a:pt x="16272" y="2735"/>
                  </a:cubicBezTo>
                  <a:cubicBezTo>
                    <a:pt x="16438" y="2735"/>
                    <a:pt x="16612" y="2750"/>
                    <a:pt x="16794" y="2782"/>
                  </a:cubicBezTo>
                  <a:cubicBezTo>
                    <a:pt x="17484" y="2755"/>
                    <a:pt x="18007" y="1974"/>
                    <a:pt x="17919" y="1285"/>
                  </a:cubicBezTo>
                  <a:cubicBezTo>
                    <a:pt x="17693" y="1041"/>
                    <a:pt x="17315" y="814"/>
                    <a:pt x="17054" y="685"/>
                  </a:cubicBezTo>
                  <a:cubicBezTo>
                    <a:pt x="16175" y="253"/>
                    <a:pt x="15200" y="0"/>
                    <a:pt x="14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1"/>
            <p:cNvSpPr/>
            <p:nvPr/>
          </p:nvSpPr>
          <p:spPr>
            <a:xfrm>
              <a:off x="1675600" y="2732450"/>
              <a:ext cx="954975" cy="712925"/>
            </a:xfrm>
            <a:custGeom>
              <a:avLst/>
              <a:gdLst/>
              <a:ahLst/>
              <a:cxnLst/>
              <a:rect l="l" t="t" r="r" b="b"/>
              <a:pathLst>
                <a:path w="38199" h="28517" extrusionOk="0">
                  <a:moveTo>
                    <a:pt x="1647" y="0"/>
                  </a:moveTo>
                  <a:cubicBezTo>
                    <a:pt x="1281" y="0"/>
                    <a:pt x="921" y="9"/>
                    <a:pt x="570" y="20"/>
                  </a:cubicBezTo>
                  <a:cubicBezTo>
                    <a:pt x="570" y="20"/>
                    <a:pt x="0" y="4246"/>
                    <a:pt x="2168" y="8427"/>
                  </a:cubicBezTo>
                  <a:cubicBezTo>
                    <a:pt x="5275" y="14411"/>
                    <a:pt x="7937" y="20640"/>
                    <a:pt x="9173" y="22021"/>
                  </a:cubicBezTo>
                  <a:cubicBezTo>
                    <a:pt x="9889" y="22819"/>
                    <a:pt x="10901" y="23317"/>
                    <a:pt x="11898" y="23660"/>
                  </a:cubicBezTo>
                  <a:cubicBezTo>
                    <a:pt x="14712" y="24629"/>
                    <a:pt x="17618" y="25333"/>
                    <a:pt x="20491" y="26100"/>
                  </a:cubicBezTo>
                  <a:cubicBezTo>
                    <a:pt x="21420" y="26349"/>
                    <a:pt x="22351" y="26596"/>
                    <a:pt x="23284" y="26832"/>
                  </a:cubicBezTo>
                  <a:cubicBezTo>
                    <a:pt x="25372" y="27363"/>
                    <a:pt x="27471" y="27848"/>
                    <a:pt x="29596" y="28210"/>
                  </a:cubicBezTo>
                  <a:cubicBezTo>
                    <a:pt x="30569" y="28376"/>
                    <a:pt x="31552" y="28516"/>
                    <a:pt x="32536" y="28516"/>
                  </a:cubicBezTo>
                  <a:cubicBezTo>
                    <a:pt x="32784" y="28516"/>
                    <a:pt x="33031" y="28507"/>
                    <a:pt x="33278" y="28488"/>
                  </a:cubicBezTo>
                  <a:cubicBezTo>
                    <a:pt x="34507" y="28389"/>
                    <a:pt x="35743" y="28009"/>
                    <a:pt x="36696" y="27224"/>
                  </a:cubicBezTo>
                  <a:cubicBezTo>
                    <a:pt x="37224" y="26788"/>
                    <a:pt x="37662" y="26218"/>
                    <a:pt x="37839" y="25557"/>
                  </a:cubicBezTo>
                  <a:cubicBezTo>
                    <a:pt x="38017" y="24896"/>
                    <a:pt x="38198" y="23485"/>
                    <a:pt x="37749" y="22968"/>
                  </a:cubicBezTo>
                  <a:cubicBezTo>
                    <a:pt x="37367" y="22530"/>
                    <a:pt x="36892" y="22428"/>
                    <a:pt x="36363" y="22428"/>
                  </a:cubicBezTo>
                  <a:cubicBezTo>
                    <a:pt x="36054" y="22428"/>
                    <a:pt x="35727" y="22462"/>
                    <a:pt x="35388" y="22485"/>
                  </a:cubicBezTo>
                  <a:cubicBezTo>
                    <a:pt x="34846" y="22522"/>
                    <a:pt x="34105" y="22562"/>
                    <a:pt x="33447" y="22562"/>
                  </a:cubicBezTo>
                  <a:cubicBezTo>
                    <a:pt x="33181" y="22562"/>
                    <a:pt x="32929" y="22555"/>
                    <a:pt x="32709" y="22539"/>
                  </a:cubicBezTo>
                  <a:cubicBezTo>
                    <a:pt x="32706" y="22539"/>
                    <a:pt x="32702" y="22539"/>
                    <a:pt x="32698" y="22539"/>
                  </a:cubicBezTo>
                  <a:cubicBezTo>
                    <a:pt x="32584" y="22539"/>
                    <a:pt x="32168" y="22620"/>
                    <a:pt x="31904" y="22620"/>
                  </a:cubicBezTo>
                  <a:cubicBezTo>
                    <a:pt x="31719" y="22620"/>
                    <a:pt x="31608" y="22580"/>
                    <a:pt x="31730" y="22443"/>
                  </a:cubicBezTo>
                  <a:cubicBezTo>
                    <a:pt x="31991" y="22149"/>
                    <a:pt x="32391" y="22046"/>
                    <a:pt x="32619" y="21717"/>
                  </a:cubicBezTo>
                  <a:cubicBezTo>
                    <a:pt x="32967" y="21211"/>
                    <a:pt x="33133" y="20566"/>
                    <a:pt x="33103" y="19955"/>
                  </a:cubicBezTo>
                  <a:cubicBezTo>
                    <a:pt x="33098" y="19848"/>
                    <a:pt x="33084" y="19736"/>
                    <a:pt x="33014" y="19655"/>
                  </a:cubicBezTo>
                  <a:cubicBezTo>
                    <a:pt x="32954" y="19586"/>
                    <a:pt x="32863" y="19556"/>
                    <a:pt x="32771" y="19556"/>
                  </a:cubicBezTo>
                  <a:cubicBezTo>
                    <a:pt x="32729" y="19556"/>
                    <a:pt x="32687" y="19562"/>
                    <a:pt x="32647" y="19573"/>
                  </a:cubicBezTo>
                  <a:cubicBezTo>
                    <a:pt x="32520" y="19611"/>
                    <a:pt x="32412" y="19693"/>
                    <a:pt x="32303" y="19770"/>
                  </a:cubicBezTo>
                  <a:cubicBezTo>
                    <a:pt x="31424" y="20400"/>
                    <a:pt x="30404" y="20793"/>
                    <a:pt x="29351" y="21006"/>
                  </a:cubicBezTo>
                  <a:cubicBezTo>
                    <a:pt x="28694" y="21137"/>
                    <a:pt x="27906" y="21361"/>
                    <a:pt x="27190" y="21361"/>
                  </a:cubicBezTo>
                  <a:cubicBezTo>
                    <a:pt x="27004" y="21361"/>
                    <a:pt x="26824" y="21346"/>
                    <a:pt x="26651" y="21310"/>
                  </a:cubicBezTo>
                  <a:cubicBezTo>
                    <a:pt x="26018" y="21177"/>
                    <a:pt x="17045" y="17833"/>
                    <a:pt x="14938" y="16647"/>
                  </a:cubicBezTo>
                  <a:cubicBezTo>
                    <a:pt x="14938" y="16647"/>
                    <a:pt x="10836" y="8289"/>
                    <a:pt x="8747" y="3920"/>
                  </a:cubicBezTo>
                  <a:cubicBezTo>
                    <a:pt x="7089" y="454"/>
                    <a:pt x="4240" y="0"/>
                    <a:pt x="164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1"/>
            <p:cNvSpPr/>
            <p:nvPr/>
          </p:nvSpPr>
          <p:spPr>
            <a:xfrm>
              <a:off x="1672975" y="2724850"/>
              <a:ext cx="282475" cy="360650"/>
            </a:xfrm>
            <a:custGeom>
              <a:avLst/>
              <a:gdLst/>
              <a:ahLst/>
              <a:cxnLst/>
              <a:rect l="l" t="t" r="r" b="b"/>
              <a:pathLst>
                <a:path w="11299" h="14426" extrusionOk="0">
                  <a:moveTo>
                    <a:pt x="2885" y="1"/>
                  </a:moveTo>
                  <a:cubicBezTo>
                    <a:pt x="1574" y="1"/>
                    <a:pt x="513" y="327"/>
                    <a:pt x="1" y="334"/>
                  </a:cubicBezTo>
                  <a:cubicBezTo>
                    <a:pt x="1" y="334"/>
                    <a:pt x="799" y="6916"/>
                    <a:pt x="887" y="6947"/>
                  </a:cubicBezTo>
                  <a:cubicBezTo>
                    <a:pt x="977" y="6977"/>
                    <a:pt x="4668" y="14425"/>
                    <a:pt x="4668" y="14425"/>
                  </a:cubicBezTo>
                  <a:cubicBezTo>
                    <a:pt x="10128" y="12850"/>
                    <a:pt x="11299" y="8889"/>
                    <a:pt x="11299" y="8889"/>
                  </a:cubicBezTo>
                  <a:cubicBezTo>
                    <a:pt x="11299" y="8889"/>
                    <a:pt x="10232" y="6548"/>
                    <a:pt x="8860" y="3969"/>
                  </a:cubicBezTo>
                  <a:cubicBezTo>
                    <a:pt x="7398" y="1224"/>
                    <a:pt x="6090" y="473"/>
                    <a:pt x="4194" y="119"/>
                  </a:cubicBezTo>
                  <a:cubicBezTo>
                    <a:pt x="3739" y="33"/>
                    <a:pt x="3300" y="1"/>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1"/>
            <p:cNvSpPr/>
            <p:nvPr/>
          </p:nvSpPr>
          <p:spPr>
            <a:xfrm>
              <a:off x="1215425" y="2733150"/>
              <a:ext cx="635850" cy="838200"/>
            </a:xfrm>
            <a:custGeom>
              <a:avLst/>
              <a:gdLst/>
              <a:ahLst/>
              <a:cxnLst/>
              <a:rect l="l" t="t" r="r" b="b"/>
              <a:pathLst>
                <a:path w="25434" h="33528" extrusionOk="0">
                  <a:moveTo>
                    <a:pt x="18180" y="0"/>
                  </a:moveTo>
                  <a:cubicBezTo>
                    <a:pt x="17954" y="0"/>
                    <a:pt x="17730" y="7"/>
                    <a:pt x="17534" y="22"/>
                  </a:cubicBezTo>
                  <a:lnTo>
                    <a:pt x="8727" y="360"/>
                  </a:lnTo>
                  <a:lnTo>
                    <a:pt x="2484" y="1298"/>
                  </a:lnTo>
                  <a:cubicBezTo>
                    <a:pt x="408" y="1668"/>
                    <a:pt x="0" y="3754"/>
                    <a:pt x="65" y="5860"/>
                  </a:cubicBezTo>
                  <a:cubicBezTo>
                    <a:pt x="98" y="6908"/>
                    <a:pt x="236" y="8843"/>
                    <a:pt x="715" y="11235"/>
                  </a:cubicBezTo>
                  <a:cubicBezTo>
                    <a:pt x="1313" y="14230"/>
                    <a:pt x="2039" y="22082"/>
                    <a:pt x="2039" y="22082"/>
                  </a:cubicBezTo>
                  <a:lnTo>
                    <a:pt x="396" y="30029"/>
                  </a:lnTo>
                  <a:cubicBezTo>
                    <a:pt x="2254" y="32049"/>
                    <a:pt x="7525" y="33528"/>
                    <a:pt x="13094" y="33528"/>
                  </a:cubicBezTo>
                  <a:cubicBezTo>
                    <a:pt x="17547" y="33528"/>
                    <a:pt x="22190" y="32583"/>
                    <a:pt x="25433" y="30214"/>
                  </a:cubicBezTo>
                  <a:cubicBezTo>
                    <a:pt x="25433" y="30214"/>
                    <a:pt x="24826" y="11792"/>
                    <a:pt x="24279" y="8119"/>
                  </a:cubicBezTo>
                  <a:cubicBezTo>
                    <a:pt x="23538" y="3145"/>
                    <a:pt x="21693" y="577"/>
                    <a:pt x="19457" y="75"/>
                  </a:cubicBezTo>
                  <a:cubicBezTo>
                    <a:pt x="19293" y="38"/>
                    <a:pt x="18733" y="0"/>
                    <a:pt x="18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1"/>
            <p:cNvSpPr/>
            <p:nvPr/>
          </p:nvSpPr>
          <p:spPr>
            <a:xfrm>
              <a:off x="1287525" y="2237825"/>
              <a:ext cx="498025" cy="583950"/>
            </a:xfrm>
            <a:custGeom>
              <a:avLst/>
              <a:gdLst/>
              <a:ahLst/>
              <a:cxnLst/>
              <a:rect l="l" t="t" r="r" b="b"/>
              <a:pathLst>
                <a:path w="19921" h="23358" extrusionOk="0">
                  <a:moveTo>
                    <a:pt x="16894" y="0"/>
                  </a:moveTo>
                  <a:cubicBezTo>
                    <a:pt x="16680" y="3911"/>
                    <a:pt x="12150" y="6074"/>
                    <a:pt x="9291" y="7112"/>
                  </a:cubicBezTo>
                  <a:cubicBezTo>
                    <a:pt x="6660" y="8067"/>
                    <a:pt x="6235" y="8747"/>
                    <a:pt x="5228" y="9715"/>
                  </a:cubicBezTo>
                  <a:cubicBezTo>
                    <a:pt x="4955" y="9977"/>
                    <a:pt x="4715" y="10080"/>
                    <a:pt x="4496" y="10080"/>
                  </a:cubicBezTo>
                  <a:cubicBezTo>
                    <a:pt x="4069" y="10080"/>
                    <a:pt x="3724" y="9691"/>
                    <a:pt x="3379" y="9330"/>
                  </a:cubicBezTo>
                  <a:cubicBezTo>
                    <a:pt x="3131" y="9071"/>
                    <a:pt x="2639" y="8854"/>
                    <a:pt x="2131" y="8854"/>
                  </a:cubicBezTo>
                  <a:cubicBezTo>
                    <a:pt x="1569" y="8854"/>
                    <a:pt x="987" y="9121"/>
                    <a:pt x="699" y="9895"/>
                  </a:cubicBezTo>
                  <a:cubicBezTo>
                    <a:pt x="1" y="11763"/>
                    <a:pt x="1651" y="13353"/>
                    <a:pt x="2594" y="13559"/>
                  </a:cubicBezTo>
                  <a:cubicBezTo>
                    <a:pt x="2876" y="13620"/>
                    <a:pt x="3120" y="13646"/>
                    <a:pt x="3332" y="13646"/>
                  </a:cubicBezTo>
                  <a:cubicBezTo>
                    <a:pt x="4295" y="13646"/>
                    <a:pt x="4577" y="13122"/>
                    <a:pt x="4577" y="13122"/>
                  </a:cubicBezTo>
                  <a:lnTo>
                    <a:pt x="5636" y="20585"/>
                  </a:lnTo>
                  <a:cubicBezTo>
                    <a:pt x="6986" y="22369"/>
                    <a:pt x="10028" y="23357"/>
                    <a:pt x="12188" y="23357"/>
                  </a:cubicBezTo>
                  <a:cubicBezTo>
                    <a:pt x="14370" y="23357"/>
                    <a:pt x="15653" y="22349"/>
                    <a:pt x="13387" y="20137"/>
                  </a:cubicBezTo>
                  <a:lnTo>
                    <a:pt x="13194" y="17835"/>
                  </a:lnTo>
                  <a:cubicBezTo>
                    <a:pt x="13194" y="17835"/>
                    <a:pt x="14666" y="17831"/>
                    <a:pt x="16154" y="17290"/>
                  </a:cubicBezTo>
                  <a:cubicBezTo>
                    <a:pt x="17409" y="16836"/>
                    <a:pt x="18321" y="15983"/>
                    <a:pt x="19003" y="13961"/>
                  </a:cubicBezTo>
                  <a:cubicBezTo>
                    <a:pt x="19921" y="11239"/>
                    <a:pt x="19833" y="8354"/>
                    <a:pt x="18550" y="3038"/>
                  </a:cubicBezTo>
                  <a:cubicBezTo>
                    <a:pt x="18238" y="1749"/>
                    <a:pt x="17655" y="749"/>
                    <a:pt x="1689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1"/>
            <p:cNvSpPr/>
            <p:nvPr/>
          </p:nvSpPr>
          <p:spPr>
            <a:xfrm>
              <a:off x="1524125" y="2430525"/>
              <a:ext cx="44200" cy="43950"/>
            </a:xfrm>
            <a:custGeom>
              <a:avLst/>
              <a:gdLst/>
              <a:ahLst/>
              <a:cxnLst/>
              <a:rect l="l" t="t" r="r" b="b"/>
              <a:pathLst>
                <a:path w="1768" h="1758" extrusionOk="0">
                  <a:moveTo>
                    <a:pt x="878" y="1"/>
                  </a:moveTo>
                  <a:cubicBezTo>
                    <a:pt x="856" y="1"/>
                    <a:pt x="834" y="2"/>
                    <a:pt x="811" y="4"/>
                  </a:cubicBezTo>
                  <a:cubicBezTo>
                    <a:pt x="346" y="40"/>
                    <a:pt x="1" y="462"/>
                    <a:pt x="41" y="946"/>
                  </a:cubicBezTo>
                  <a:cubicBezTo>
                    <a:pt x="80" y="1408"/>
                    <a:pt x="453" y="1758"/>
                    <a:pt x="891" y="1758"/>
                  </a:cubicBezTo>
                  <a:cubicBezTo>
                    <a:pt x="913" y="1758"/>
                    <a:pt x="935" y="1757"/>
                    <a:pt x="956" y="1755"/>
                  </a:cubicBezTo>
                  <a:cubicBezTo>
                    <a:pt x="1423" y="1717"/>
                    <a:pt x="1767" y="1295"/>
                    <a:pt x="1728" y="812"/>
                  </a:cubicBezTo>
                  <a:cubicBezTo>
                    <a:pt x="1690" y="352"/>
                    <a:pt x="1317"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1"/>
            <p:cNvSpPr/>
            <p:nvPr/>
          </p:nvSpPr>
          <p:spPr>
            <a:xfrm>
              <a:off x="1548900" y="2558475"/>
              <a:ext cx="87900" cy="55650"/>
            </a:xfrm>
            <a:custGeom>
              <a:avLst/>
              <a:gdLst/>
              <a:ahLst/>
              <a:cxnLst/>
              <a:rect l="l" t="t" r="r" b="b"/>
              <a:pathLst>
                <a:path w="3516" h="2226" extrusionOk="0">
                  <a:moveTo>
                    <a:pt x="240" y="1"/>
                  </a:moveTo>
                  <a:lnTo>
                    <a:pt x="240" y="1"/>
                  </a:lnTo>
                  <a:cubicBezTo>
                    <a:pt x="0" y="939"/>
                    <a:pt x="541" y="1905"/>
                    <a:pt x="1445" y="2162"/>
                  </a:cubicBezTo>
                  <a:cubicBezTo>
                    <a:pt x="1595" y="2205"/>
                    <a:pt x="1746" y="2225"/>
                    <a:pt x="1894" y="2225"/>
                  </a:cubicBezTo>
                  <a:cubicBezTo>
                    <a:pt x="2639" y="2225"/>
                    <a:pt x="3317" y="1711"/>
                    <a:pt x="3516" y="930"/>
                  </a:cubicBezTo>
                  <a:lnTo>
                    <a:pt x="240"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1"/>
            <p:cNvSpPr/>
            <p:nvPr/>
          </p:nvSpPr>
          <p:spPr>
            <a:xfrm>
              <a:off x="1555800" y="2579050"/>
              <a:ext cx="52975" cy="35025"/>
            </a:xfrm>
            <a:custGeom>
              <a:avLst/>
              <a:gdLst/>
              <a:ahLst/>
              <a:cxnLst/>
              <a:rect l="l" t="t" r="r" b="b"/>
              <a:pathLst>
                <a:path w="2119" h="1401" extrusionOk="0">
                  <a:moveTo>
                    <a:pt x="719" y="0"/>
                  </a:moveTo>
                  <a:cubicBezTo>
                    <a:pt x="716" y="0"/>
                    <a:pt x="714" y="0"/>
                    <a:pt x="711" y="0"/>
                  </a:cubicBezTo>
                  <a:cubicBezTo>
                    <a:pt x="461" y="3"/>
                    <a:pt x="216" y="74"/>
                    <a:pt x="1" y="205"/>
                  </a:cubicBezTo>
                  <a:cubicBezTo>
                    <a:pt x="181" y="739"/>
                    <a:pt x="603" y="1178"/>
                    <a:pt x="1169" y="1339"/>
                  </a:cubicBezTo>
                  <a:cubicBezTo>
                    <a:pt x="1313" y="1380"/>
                    <a:pt x="1462" y="1400"/>
                    <a:pt x="1611" y="1400"/>
                  </a:cubicBezTo>
                  <a:cubicBezTo>
                    <a:pt x="1783" y="1400"/>
                    <a:pt x="1954" y="1373"/>
                    <a:pt x="2119" y="1319"/>
                  </a:cubicBezTo>
                  <a:cubicBezTo>
                    <a:pt x="2072" y="582"/>
                    <a:pt x="1465" y="0"/>
                    <a:pt x="719"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1"/>
            <p:cNvSpPr/>
            <p:nvPr/>
          </p:nvSpPr>
          <p:spPr>
            <a:xfrm>
              <a:off x="1700150" y="2335975"/>
              <a:ext cx="53200" cy="33175"/>
            </a:xfrm>
            <a:custGeom>
              <a:avLst/>
              <a:gdLst/>
              <a:ahLst/>
              <a:cxnLst/>
              <a:rect l="l" t="t" r="r" b="b"/>
              <a:pathLst>
                <a:path w="2128" h="1327" extrusionOk="0">
                  <a:moveTo>
                    <a:pt x="967" y="1"/>
                  </a:moveTo>
                  <a:cubicBezTo>
                    <a:pt x="516" y="1"/>
                    <a:pt x="111" y="310"/>
                    <a:pt x="1" y="779"/>
                  </a:cubicBezTo>
                  <a:lnTo>
                    <a:pt x="1996" y="1326"/>
                  </a:lnTo>
                  <a:cubicBezTo>
                    <a:pt x="2127" y="764"/>
                    <a:pt x="1786" y="188"/>
                    <a:pt x="1237" y="38"/>
                  </a:cubicBezTo>
                  <a:cubicBezTo>
                    <a:pt x="1146" y="13"/>
                    <a:pt x="1056"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1"/>
            <p:cNvSpPr/>
            <p:nvPr/>
          </p:nvSpPr>
          <p:spPr>
            <a:xfrm>
              <a:off x="1699725" y="2414075"/>
              <a:ext cx="44200" cy="43950"/>
            </a:xfrm>
            <a:custGeom>
              <a:avLst/>
              <a:gdLst/>
              <a:ahLst/>
              <a:cxnLst/>
              <a:rect l="l" t="t" r="r" b="b"/>
              <a:pathLst>
                <a:path w="1768" h="1758" extrusionOk="0">
                  <a:moveTo>
                    <a:pt x="878" y="1"/>
                  </a:moveTo>
                  <a:cubicBezTo>
                    <a:pt x="856" y="1"/>
                    <a:pt x="833" y="2"/>
                    <a:pt x="811" y="4"/>
                  </a:cubicBezTo>
                  <a:cubicBezTo>
                    <a:pt x="345" y="40"/>
                    <a:pt x="0" y="463"/>
                    <a:pt x="41" y="947"/>
                  </a:cubicBezTo>
                  <a:cubicBezTo>
                    <a:pt x="79" y="1408"/>
                    <a:pt x="453" y="1758"/>
                    <a:pt x="892" y="1758"/>
                  </a:cubicBezTo>
                  <a:cubicBezTo>
                    <a:pt x="914" y="1758"/>
                    <a:pt x="935" y="1757"/>
                    <a:pt x="957" y="1755"/>
                  </a:cubicBezTo>
                  <a:cubicBezTo>
                    <a:pt x="1423" y="1717"/>
                    <a:pt x="1768" y="1295"/>
                    <a:pt x="1727" y="812"/>
                  </a:cubicBezTo>
                  <a:cubicBezTo>
                    <a:pt x="1689" y="352"/>
                    <a:pt x="1316"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1"/>
            <p:cNvSpPr/>
            <p:nvPr/>
          </p:nvSpPr>
          <p:spPr>
            <a:xfrm>
              <a:off x="1628600" y="2422575"/>
              <a:ext cx="72550" cy="112000"/>
            </a:xfrm>
            <a:custGeom>
              <a:avLst/>
              <a:gdLst/>
              <a:ahLst/>
              <a:cxnLst/>
              <a:rect l="l" t="t" r="r" b="b"/>
              <a:pathLst>
                <a:path w="2902" h="4480" extrusionOk="0">
                  <a:moveTo>
                    <a:pt x="0" y="1"/>
                  </a:moveTo>
                  <a:lnTo>
                    <a:pt x="619" y="4480"/>
                  </a:lnTo>
                  <a:lnTo>
                    <a:pt x="2902" y="3485"/>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1"/>
            <p:cNvSpPr/>
            <p:nvPr/>
          </p:nvSpPr>
          <p:spPr>
            <a:xfrm>
              <a:off x="1419400" y="2615250"/>
              <a:ext cx="200000" cy="93300"/>
            </a:xfrm>
            <a:custGeom>
              <a:avLst/>
              <a:gdLst/>
              <a:ahLst/>
              <a:cxnLst/>
              <a:rect l="l" t="t" r="r" b="b"/>
              <a:pathLst>
                <a:path w="8000" h="3732" extrusionOk="0">
                  <a:moveTo>
                    <a:pt x="1" y="1"/>
                  </a:moveTo>
                  <a:cubicBezTo>
                    <a:pt x="1" y="1"/>
                    <a:pt x="302" y="1123"/>
                    <a:pt x="1200" y="2022"/>
                  </a:cubicBezTo>
                  <a:cubicBezTo>
                    <a:pt x="2738" y="3561"/>
                    <a:pt x="6007" y="3731"/>
                    <a:pt x="7376" y="3731"/>
                  </a:cubicBezTo>
                  <a:cubicBezTo>
                    <a:pt x="7764" y="3731"/>
                    <a:pt x="8000" y="3718"/>
                    <a:pt x="8000" y="3718"/>
                  </a:cubicBezTo>
                  <a:lnTo>
                    <a:pt x="7917" y="2738"/>
                  </a:lnTo>
                  <a:cubicBezTo>
                    <a:pt x="7917" y="2738"/>
                    <a:pt x="3870" y="2656"/>
                    <a:pt x="1954" y="1637"/>
                  </a:cubicBezTo>
                  <a:cubicBezTo>
                    <a:pt x="1077" y="1170"/>
                    <a:pt x="255" y="499"/>
                    <a:pt x="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1"/>
            <p:cNvSpPr/>
            <p:nvPr/>
          </p:nvSpPr>
          <p:spPr>
            <a:xfrm>
              <a:off x="1069775" y="2672975"/>
              <a:ext cx="153400" cy="265350"/>
            </a:xfrm>
            <a:custGeom>
              <a:avLst/>
              <a:gdLst/>
              <a:ahLst/>
              <a:cxnLst/>
              <a:rect l="l" t="t" r="r" b="b"/>
              <a:pathLst>
                <a:path w="6136" h="10614" extrusionOk="0">
                  <a:moveTo>
                    <a:pt x="3857" y="0"/>
                  </a:moveTo>
                  <a:cubicBezTo>
                    <a:pt x="2200" y="0"/>
                    <a:pt x="674" y="5036"/>
                    <a:pt x="351" y="6616"/>
                  </a:cubicBezTo>
                  <a:cubicBezTo>
                    <a:pt x="1" y="8337"/>
                    <a:pt x="420" y="10002"/>
                    <a:pt x="1211" y="10507"/>
                  </a:cubicBezTo>
                  <a:cubicBezTo>
                    <a:pt x="1323" y="10578"/>
                    <a:pt x="1468" y="10613"/>
                    <a:pt x="1638" y="10613"/>
                  </a:cubicBezTo>
                  <a:cubicBezTo>
                    <a:pt x="2679" y="10613"/>
                    <a:pt x="4631" y="9311"/>
                    <a:pt x="5263" y="7253"/>
                  </a:cubicBezTo>
                  <a:cubicBezTo>
                    <a:pt x="5997" y="4860"/>
                    <a:pt x="6135" y="1203"/>
                    <a:pt x="4310" y="131"/>
                  </a:cubicBezTo>
                  <a:cubicBezTo>
                    <a:pt x="4159" y="41"/>
                    <a:pt x="4007" y="0"/>
                    <a:pt x="385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1"/>
            <p:cNvSpPr/>
            <p:nvPr/>
          </p:nvSpPr>
          <p:spPr>
            <a:xfrm>
              <a:off x="1069775" y="2672975"/>
              <a:ext cx="153400" cy="265350"/>
            </a:xfrm>
            <a:custGeom>
              <a:avLst/>
              <a:gdLst/>
              <a:ahLst/>
              <a:cxnLst/>
              <a:rect l="l" t="t" r="r" b="b"/>
              <a:pathLst>
                <a:path w="6136" h="10614" extrusionOk="0">
                  <a:moveTo>
                    <a:pt x="3857" y="0"/>
                  </a:moveTo>
                  <a:cubicBezTo>
                    <a:pt x="2200" y="0"/>
                    <a:pt x="674" y="5036"/>
                    <a:pt x="351" y="6616"/>
                  </a:cubicBezTo>
                  <a:cubicBezTo>
                    <a:pt x="1" y="8337"/>
                    <a:pt x="420" y="10002"/>
                    <a:pt x="1211" y="10507"/>
                  </a:cubicBezTo>
                  <a:cubicBezTo>
                    <a:pt x="1323" y="10578"/>
                    <a:pt x="1468" y="10613"/>
                    <a:pt x="1638" y="10613"/>
                  </a:cubicBezTo>
                  <a:cubicBezTo>
                    <a:pt x="2679" y="10613"/>
                    <a:pt x="4631" y="9311"/>
                    <a:pt x="5263" y="7253"/>
                  </a:cubicBezTo>
                  <a:cubicBezTo>
                    <a:pt x="5997" y="4860"/>
                    <a:pt x="6135" y="1203"/>
                    <a:pt x="4310" y="131"/>
                  </a:cubicBezTo>
                  <a:cubicBezTo>
                    <a:pt x="4159" y="41"/>
                    <a:pt x="4007" y="0"/>
                    <a:pt x="38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1"/>
            <p:cNvSpPr/>
            <p:nvPr/>
          </p:nvSpPr>
          <p:spPr>
            <a:xfrm>
              <a:off x="821500" y="1923625"/>
              <a:ext cx="508975" cy="1109925"/>
            </a:xfrm>
            <a:custGeom>
              <a:avLst/>
              <a:gdLst/>
              <a:ahLst/>
              <a:cxnLst/>
              <a:rect l="l" t="t" r="r" b="b"/>
              <a:pathLst>
                <a:path w="20359" h="44397" extrusionOk="0">
                  <a:moveTo>
                    <a:pt x="6616" y="0"/>
                  </a:moveTo>
                  <a:cubicBezTo>
                    <a:pt x="5999" y="0"/>
                    <a:pt x="5390" y="215"/>
                    <a:pt x="4859" y="536"/>
                  </a:cubicBezTo>
                  <a:cubicBezTo>
                    <a:pt x="3804" y="1173"/>
                    <a:pt x="3036" y="2213"/>
                    <a:pt x="2536" y="3341"/>
                  </a:cubicBezTo>
                  <a:cubicBezTo>
                    <a:pt x="2035" y="4469"/>
                    <a:pt x="1785" y="5690"/>
                    <a:pt x="1578" y="6905"/>
                  </a:cubicBezTo>
                  <a:cubicBezTo>
                    <a:pt x="1215" y="9030"/>
                    <a:pt x="978" y="11173"/>
                    <a:pt x="786" y="13320"/>
                  </a:cubicBezTo>
                  <a:cubicBezTo>
                    <a:pt x="701" y="14278"/>
                    <a:pt x="625" y="15238"/>
                    <a:pt x="552" y="16197"/>
                  </a:cubicBezTo>
                  <a:cubicBezTo>
                    <a:pt x="324" y="19161"/>
                    <a:pt x="25" y="22138"/>
                    <a:pt x="6" y="25113"/>
                  </a:cubicBezTo>
                  <a:cubicBezTo>
                    <a:pt x="1" y="26167"/>
                    <a:pt x="135" y="27288"/>
                    <a:pt x="652" y="28227"/>
                  </a:cubicBezTo>
                  <a:cubicBezTo>
                    <a:pt x="2244" y="31124"/>
                    <a:pt x="16145" y="43968"/>
                    <a:pt x="16145" y="43968"/>
                  </a:cubicBezTo>
                  <a:cubicBezTo>
                    <a:pt x="16410" y="44257"/>
                    <a:pt x="16718" y="44396"/>
                    <a:pt x="17038" y="44396"/>
                  </a:cubicBezTo>
                  <a:cubicBezTo>
                    <a:pt x="18554" y="44396"/>
                    <a:pt x="20358" y="41293"/>
                    <a:pt x="19366" y="36378"/>
                  </a:cubicBezTo>
                  <a:cubicBezTo>
                    <a:pt x="19019" y="34661"/>
                    <a:pt x="18409" y="33604"/>
                    <a:pt x="17039" y="32509"/>
                  </a:cubicBezTo>
                  <a:cubicBezTo>
                    <a:pt x="13329" y="29543"/>
                    <a:pt x="7631" y="24567"/>
                    <a:pt x="7631" y="24567"/>
                  </a:cubicBezTo>
                  <a:cubicBezTo>
                    <a:pt x="7210" y="22188"/>
                    <a:pt x="7027" y="12613"/>
                    <a:pt x="7112" y="11972"/>
                  </a:cubicBezTo>
                  <a:cubicBezTo>
                    <a:pt x="7226" y="11124"/>
                    <a:pt x="7864" y="10251"/>
                    <a:pt x="8295" y="9526"/>
                  </a:cubicBezTo>
                  <a:cubicBezTo>
                    <a:pt x="8818" y="8645"/>
                    <a:pt x="9404" y="7804"/>
                    <a:pt x="10048" y="7009"/>
                  </a:cubicBezTo>
                  <a:cubicBezTo>
                    <a:pt x="10193" y="6831"/>
                    <a:pt x="10346" y="6583"/>
                    <a:pt x="10217" y="6392"/>
                  </a:cubicBezTo>
                  <a:cubicBezTo>
                    <a:pt x="10144" y="6284"/>
                    <a:pt x="10005" y="6243"/>
                    <a:pt x="9875" y="6224"/>
                  </a:cubicBezTo>
                  <a:cubicBezTo>
                    <a:pt x="9783" y="6211"/>
                    <a:pt x="9690" y="6204"/>
                    <a:pt x="9598" y="6204"/>
                  </a:cubicBezTo>
                  <a:cubicBezTo>
                    <a:pt x="9037" y="6204"/>
                    <a:pt x="8477" y="6445"/>
                    <a:pt x="8099" y="6859"/>
                  </a:cubicBezTo>
                  <a:cubicBezTo>
                    <a:pt x="8027" y="6939"/>
                    <a:pt x="7958" y="7026"/>
                    <a:pt x="7860" y="7066"/>
                  </a:cubicBezTo>
                  <a:cubicBezTo>
                    <a:pt x="7833" y="7077"/>
                    <a:pt x="7809" y="7082"/>
                    <a:pt x="7789" y="7082"/>
                  </a:cubicBezTo>
                  <a:cubicBezTo>
                    <a:pt x="7500" y="7082"/>
                    <a:pt x="7919" y="5992"/>
                    <a:pt x="7958" y="5848"/>
                  </a:cubicBezTo>
                  <a:cubicBezTo>
                    <a:pt x="8160" y="5109"/>
                    <a:pt x="8597" y="4040"/>
                    <a:pt x="8898" y="3339"/>
                  </a:cubicBezTo>
                  <a:cubicBezTo>
                    <a:pt x="9260" y="2491"/>
                    <a:pt x="9679" y="1752"/>
                    <a:pt x="9224" y="951"/>
                  </a:cubicBezTo>
                  <a:cubicBezTo>
                    <a:pt x="8886" y="355"/>
                    <a:pt x="7494" y="59"/>
                    <a:pt x="6812" y="8"/>
                  </a:cubicBezTo>
                  <a:cubicBezTo>
                    <a:pt x="6747" y="3"/>
                    <a:pt x="6681" y="0"/>
                    <a:pt x="661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1"/>
            <p:cNvSpPr/>
            <p:nvPr/>
          </p:nvSpPr>
          <p:spPr>
            <a:xfrm>
              <a:off x="1100025" y="2676225"/>
              <a:ext cx="241500" cy="378750"/>
            </a:xfrm>
            <a:custGeom>
              <a:avLst/>
              <a:gdLst/>
              <a:ahLst/>
              <a:cxnLst/>
              <a:rect l="l" t="t" r="r" b="b"/>
              <a:pathLst>
                <a:path w="9660" h="15150" extrusionOk="0">
                  <a:moveTo>
                    <a:pt x="3100" y="1"/>
                  </a:moveTo>
                  <a:cubicBezTo>
                    <a:pt x="3861" y="2250"/>
                    <a:pt x="2283" y="9231"/>
                    <a:pt x="1" y="10377"/>
                  </a:cubicBezTo>
                  <a:cubicBezTo>
                    <a:pt x="1" y="10377"/>
                    <a:pt x="4897" y="14650"/>
                    <a:pt x="5618" y="15047"/>
                  </a:cubicBezTo>
                  <a:cubicBezTo>
                    <a:pt x="5738" y="15113"/>
                    <a:pt x="5889" y="15150"/>
                    <a:pt x="6061" y="15150"/>
                  </a:cubicBezTo>
                  <a:cubicBezTo>
                    <a:pt x="6918" y="15150"/>
                    <a:pt x="8290" y="14241"/>
                    <a:pt x="8913" y="11613"/>
                  </a:cubicBezTo>
                  <a:cubicBezTo>
                    <a:pt x="9660" y="8458"/>
                    <a:pt x="9551" y="4342"/>
                    <a:pt x="8714" y="3333"/>
                  </a:cubicBezTo>
                  <a:cubicBezTo>
                    <a:pt x="7935" y="2397"/>
                    <a:pt x="4404" y="983"/>
                    <a:pt x="3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1"/>
            <p:cNvSpPr/>
            <p:nvPr/>
          </p:nvSpPr>
          <p:spPr>
            <a:xfrm>
              <a:off x="2462100" y="108825"/>
              <a:ext cx="2961225" cy="3457475"/>
            </a:xfrm>
            <a:custGeom>
              <a:avLst/>
              <a:gdLst/>
              <a:ahLst/>
              <a:cxnLst/>
              <a:rect l="l" t="t" r="r" b="b"/>
              <a:pathLst>
                <a:path w="118449" h="138299" fill="none" extrusionOk="0">
                  <a:moveTo>
                    <a:pt x="0" y="130027"/>
                  </a:moveTo>
                  <a:cubicBezTo>
                    <a:pt x="12177" y="121737"/>
                    <a:pt x="14266" y="103579"/>
                    <a:pt x="10589" y="80648"/>
                  </a:cubicBezTo>
                  <a:cubicBezTo>
                    <a:pt x="4271" y="41254"/>
                    <a:pt x="7044" y="25979"/>
                    <a:pt x="13933" y="17059"/>
                  </a:cubicBezTo>
                  <a:cubicBezTo>
                    <a:pt x="21661" y="7057"/>
                    <a:pt x="42764" y="0"/>
                    <a:pt x="65859" y="11003"/>
                  </a:cubicBezTo>
                  <a:cubicBezTo>
                    <a:pt x="93880" y="24353"/>
                    <a:pt x="101367" y="64527"/>
                    <a:pt x="103935" y="93236"/>
                  </a:cubicBezTo>
                  <a:cubicBezTo>
                    <a:pt x="105593" y="111782"/>
                    <a:pt x="107182" y="131708"/>
                    <a:pt x="118449" y="138299"/>
                  </a:cubicBezTo>
                </a:path>
              </a:pathLst>
            </a:custGeom>
            <a:noFill/>
            <a:ln w="13200" cap="flat" cmpd="sng">
              <a:solidFill>
                <a:srgbClr val="455A64"/>
              </a:solidFill>
              <a:prstDash val="solid"/>
              <a:miter lim="135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1"/>
            <p:cNvSpPr/>
            <p:nvPr/>
          </p:nvSpPr>
          <p:spPr>
            <a:xfrm>
              <a:off x="5294050" y="3454000"/>
              <a:ext cx="228525" cy="207650"/>
            </a:xfrm>
            <a:custGeom>
              <a:avLst/>
              <a:gdLst/>
              <a:ahLst/>
              <a:cxnLst/>
              <a:rect l="l" t="t" r="r" b="b"/>
              <a:pathLst>
                <a:path w="9141" h="8306" extrusionOk="0">
                  <a:moveTo>
                    <a:pt x="1655" y="0"/>
                  </a:moveTo>
                  <a:cubicBezTo>
                    <a:pt x="1369" y="0"/>
                    <a:pt x="1037" y="209"/>
                    <a:pt x="742" y="617"/>
                  </a:cubicBezTo>
                  <a:cubicBezTo>
                    <a:pt x="208" y="1354"/>
                    <a:pt x="0" y="2459"/>
                    <a:pt x="279" y="3083"/>
                  </a:cubicBezTo>
                  <a:cubicBezTo>
                    <a:pt x="329" y="3202"/>
                    <a:pt x="411" y="3306"/>
                    <a:pt x="515" y="3385"/>
                  </a:cubicBezTo>
                  <a:lnTo>
                    <a:pt x="512" y="3389"/>
                  </a:lnTo>
                  <a:lnTo>
                    <a:pt x="550" y="3416"/>
                  </a:lnTo>
                  <a:cubicBezTo>
                    <a:pt x="551" y="3416"/>
                    <a:pt x="551" y="3417"/>
                    <a:pt x="553" y="3417"/>
                  </a:cubicBezTo>
                  <a:lnTo>
                    <a:pt x="7148" y="8195"/>
                  </a:lnTo>
                  <a:lnTo>
                    <a:pt x="7151" y="8190"/>
                  </a:lnTo>
                  <a:cubicBezTo>
                    <a:pt x="7250" y="8267"/>
                    <a:pt x="7364" y="8305"/>
                    <a:pt x="7487" y="8305"/>
                  </a:cubicBezTo>
                  <a:cubicBezTo>
                    <a:pt x="7772" y="8305"/>
                    <a:pt x="8104" y="8098"/>
                    <a:pt x="8399" y="7692"/>
                  </a:cubicBezTo>
                  <a:cubicBezTo>
                    <a:pt x="8934" y="6954"/>
                    <a:pt x="9141" y="5849"/>
                    <a:pt x="8862" y="5225"/>
                  </a:cubicBezTo>
                  <a:cubicBezTo>
                    <a:pt x="8811" y="5106"/>
                    <a:pt x="8729" y="5002"/>
                    <a:pt x="8625" y="4924"/>
                  </a:cubicBezTo>
                  <a:lnTo>
                    <a:pt x="8625" y="4921"/>
                  </a:lnTo>
                  <a:lnTo>
                    <a:pt x="8608" y="4907"/>
                  </a:lnTo>
                  <a:cubicBezTo>
                    <a:pt x="8598" y="4902"/>
                    <a:pt x="8589" y="4894"/>
                    <a:pt x="8579" y="4888"/>
                  </a:cubicBezTo>
                  <a:lnTo>
                    <a:pt x="1959" y="93"/>
                  </a:lnTo>
                  <a:cubicBezTo>
                    <a:pt x="1868" y="31"/>
                    <a:pt x="1765" y="0"/>
                    <a:pt x="165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1"/>
            <p:cNvSpPr/>
            <p:nvPr/>
          </p:nvSpPr>
          <p:spPr>
            <a:xfrm>
              <a:off x="5460200" y="3574300"/>
              <a:ext cx="62350" cy="87500"/>
            </a:xfrm>
            <a:custGeom>
              <a:avLst/>
              <a:gdLst/>
              <a:ahLst/>
              <a:cxnLst/>
              <a:rect l="l" t="t" r="r" b="b"/>
              <a:pathLst>
                <a:path w="2494" h="3500" extrusionOk="0">
                  <a:moveTo>
                    <a:pt x="1660" y="1"/>
                  </a:moveTo>
                  <a:cubicBezTo>
                    <a:pt x="1373" y="1"/>
                    <a:pt x="1038" y="211"/>
                    <a:pt x="742" y="621"/>
                  </a:cubicBezTo>
                  <a:cubicBezTo>
                    <a:pt x="209" y="1358"/>
                    <a:pt x="0" y="2463"/>
                    <a:pt x="279" y="3085"/>
                  </a:cubicBezTo>
                  <a:cubicBezTo>
                    <a:pt x="403" y="3363"/>
                    <a:pt x="603" y="3499"/>
                    <a:pt x="834" y="3499"/>
                  </a:cubicBezTo>
                  <a:cubicBezTo>
                    <a:pt x="1121" y="3499"/>
                    <a:pt x="1455" y="3289"/>
                    <a:pt x="1752" y="2880"/>
                  </a:cubicBezTo>
                  <a:cubicBezTo>
                    <a:pt x="2285" y="2142"/>
                    <a:pt x="2493" y="1037"/>
                    <a:pt x="2215" y="415"/>
                  </a:cubicBezTo>
                  <a:cubicBezTo>
                    <a:pt x="2090" y="137"/>
                    <a:pt x="1891" y="1"/>
                    <a:pt x="166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1"/>
            <p:cNvSpPr/>
            <p:nvPr/>
          </p:nvSpPr>
          <p:spPr>
            <a:xfrm>
              <a:off x="2328250" y="3263025"/>
              <a:ext cx="228550" cy="207650"/>
            </a:xfrm>
            <a:custGeom>
              <a:avLst/>
              <a:gdLst/>
              <a:ahLst/>
              <a:cxnLst/>
              <a:rect l="l" t="t" r="r" b="b"/>
              <a:pathLst>
                <a:path w="9142" h="8306" extrusionOk="0">
                  <a:moveTo>
                    <a:pt x="7484" y="0"/>
                  </a:moveTo>
                  <a:cubicBezTo>
                    <a:pt x="7375" y="0"/>
                    <a:pt x="7272" y="31"/>
                    <a:pt x="7181" y="92"/>
                  </a:cubicBezTo>
                  <a:lnTo>
                    <a:pt x="561" y="4888"/>
                  </a:lnTo>
                  <a:cubicBezTo>
                    <a:pt x="552" y="4893"/>
                    <a:pt x="542" y="4902"/>
                    <a:pt x="533" y="4908"/>
                  </a:cubicBezTo>
                  <a:lnTo>
                    <a:pt x="515" y="4922"/>
                  </a:lnTo>
                  <a:lnTo>
                    <a:pt x="517" y="4923"/>
                  </a:lnTo>
                  <a:cubicBezTo>
                    <a:pt x="412" y="5002"/>
                    <a:pt x="330" y="5106"/>
                    <a:pt x="280" y="5226"/>
                  </a:cubicBezTo>
                  <a:cubicBezTo>
                    <a:pt x="1" y="5850"/>
                    <a:pt x="208" y="6954"/>
                    <a:pt x="743" y="7691"/>
                  </a:cubicBezTo>
                  <a:cubicBezTo>
                    <a:pt x="1038" y="8099"/>
                    <a:pt x="1369" y="8306"/>
                    <a:pt x="1654" y="8306"/>
                  </a:cubicBezTo>
                  <a:cubicBezTo>
                    <a:pt x="1777" y="8306"/>
                    <a:pt x="1891" y="8267"/>
                    <a:pt x="1991" y="8189"/>
                  </a:cubicBezTo>
                  <a:lnTo>
                    <a:pt x="1993" y="8196"/>
                  </a:lnTo>
                  <a:lnTo>
                    <a:pt x="8589" y="3418"/>
                  </a:lnTo>
                  <a:cubicBezTo>
                    <a:pt x="8590" y="3417"/>
                    <a:pt x="8590" y="3417"/>
                    <a:pt x="8592" y="3415"/>
                  </a:cubicBezTo>
                  <a:lnTo>
                    <a:pt x="8628" y="3388"/>
                  </a:lnTo>
                  <a:lnTo>
                    <a:pt x="8627" y="3384"/>
                  </a:lnTo>
                  <a:cubicBezTo>
                    <a:pt x="8731" y="3306"/>
                    <a:pt x="8811" y="3202"/>
                    <a:pt x="8863" y="3082"/>
                  </a:cubicBezTo>
                  <a:cubicBezTo>
                    <a:pt x="9141" y="2458"/>
                    <a:pt x="8934" y="1355"/>
                    <a:pt x="8400" y="618"/>
                  </a:cubicBezTo>
                  <a:cubicBezTo>
                    <a:pt x="8104" y="209"/>
                    <a:pt x="7771" y="0"/>
                    <a:pt x="748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1"/>
            <p:cNvSpPr/>
            <p:nvPr/>
          </p:nvSpPr>
          <p:spPr>
            <a:xfrm>
              <a:off x="2328250" y="3383325"/>
              <a:ext cx="62375" cy="87500"/>
            </a:xfrm>
            <a:custGeom>
              <a:avLst/>
              <a:gdLst/>
              <a:ahLst/>
              <a:cxnLst/>
              <a:rect l="l" t="t" r="r" b="b"/>
              <a:pathLst>
                <a:path w="2495" h="3500" extrusionOk="0">
                  <a:moveTo>
                    <a:pt x="834" y="1"/>
                  </a:moveTo>
                  <a:cubicBezTo>
                    <a:pt x="604" y="1"/>
                    <a:pt x="404" y="136"/>
                    <a:pt x="280" y="414"/>
                  </a:cubicBezTo>
                  <a:cubicBezTo>
                    <a:pt x="1" y="1038"/>
                    <a:pt x="209" y="2142"/>
                    <a:pt x="743" y="2879"/>
                  </a:cubicBezTo>
                  <a:cubicBezTo>
                    <a:pt x="1039" y="3289"/>
                    <a:pt x="1375" y="3500"/>
                    <a:pt x="1662" y="3500"/>
                  </a:cubicBezTo>
                  <a:cubicBezTo>
                    <a:pt x="1892" y="3500"/>
                    <a:pt x="2091" y="3364"/>
                    <a:pt x="2215" y="3086"/>
                  </a:cubicBezTo>
                  <a:cubicBezTo>
                    <a:pt x="2494" y="2462"/>
                    <a:pt x="2287" y="1358"/>
                    <a:pt x="1752" y="620"/>
                  </a:cubicBezTo>
                  <a:cubicBezTo>
                    <a:pt x="1456" y="211"/>
                    <a:pt x="1121" y="1"/>
                    <a:pt x="83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91"/>
          <p:cNvGrpSpPr/>
          <p:nvPr/>
        </p:nvGrpSpPr>
        <p:grpSpPr>
          <a:xfrm>
            <a:off x="4956136" y="3078970"/>
            <a:ext cx="1707788" cy="1615592"/>
            <a:chOff x="1040575" y="238100"/>
            <a:chExt cx="5537575" cy="5238625"/>
          </a:xfrm>
        </p:grpSpPr>
        <p:sp>
          <p:nvSpPr>
            <p:cNvPr id="3019" name="Google Shape;3019;p91"/>
            <p:cNvSpPr/>
            <p:nvPr/>
          </p:nvSpPr>
          <p:spPr>
            <a:xfrm>
              <a:off x="1040575" y="2620825"/>
              <a:ext cx="5537575" cy="2855900"/>
            </a:xfrm>
            <a:custGeom>
              <a:avLst/>
              <a:gdLst/>
              <a:ahLst/>
              <a:cxnLst/>
              <a:rect l="l" t="t" r="r" b="b"/>
              <a:pathLst>
                <a:path w="221503" h="114236" extrusionOk="0">
                  <a:moveTo>
                    <a:pt x="110751" y="1"/>
                  </a:moveTo>
                  <a:cubicBezTo>
                    <a:pt x="81378" y="1"/>
                    <a:pt x="53208" y="6018"/>
                    <a:pt x="32438" y="16730"/>
                  </a:cubicBezTo>
                  <a:cubicBezTo>
                    <a:pt x="11669" y="27442"/>
                    <a:pt x="0" y="41969"/>
                    <a:pt x="0" y="57118"/>
                  </a:cubicBezTo>
                  <a:cubicBezTo>
                    <a:pt x="0" y="72267"/>
                    <a:pt x="11669" y="86794"/>
                    <a:pt x="32438" y="97506"/>
                  </a:cubicBezTo>
                  <a:cubicBezTo>
                    <a:pt x="53208" y="108218"/>
                    <a:pt x="81378" y="114235"/>
                    <a:pt x="110751" y="114235"/>
                  </a:cubicBezTo>
                  <a:cubicBezTo>
                    <a:pt x="140123" y="114235"/>
                    <a:pt x="168293" y="108218"/>
                    <a:pt x="189064" y="97506"/>
                  </a:cubicBezTo>
                  <a:cubicBezTo>
                    <a:pt x="209833" y="86794"/>
                    <a:pt x="221502" y="72267"/>
                    <a:pt x="221502" y="57118"/>
                  </a:cubicBezTo>
                  <a:cubicBezTo>
                    <a:pt x="221502" y="41969"/>
                    <a:pt x="209833" y="27442"/>
                    <a:pt x="189064" y="16730"/>
                  </a:cubicBezTo>
                  <a:cubicBezTo>
                    <a:pt x="168293" y="6018"/>
                    <a:pt x="140123" y="1"/>
                    <a:pt x="11075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1"/>
            <p:cNvSpPr/>
            <p:nvPr/>
          </p:nvSpPr>
          <p:spPr>
            <a:xfrm>
              <a:off x="3909425" y="1030125"/>
              <a:ext cx="1351850" cy="871750"/>
            </a:xfrm>
            <a:custGeom>
              <a:avLst/>
              <a:gdLst/>
              <a:ahLst/>
              <a:cxnLst/>
              <a:rect l="l" t="t" r="r" b="b"/>
              <a:pathLst>
                <a:path w="54074" h="34870" extrusionOk="0">
                  <a:moveTo>
                    <a:pt x="2698" y="0"/>
                  </a:moveTo>
                  <a:cubicBezTo>
                    <a:pt x="1898" y="2664"/>
                    <a:pt x="526" y="4478"/>
                    <a:pt x="0" y="7528"/>
                  </a:cubicBezTo>
                  <a:cubicBezTo>
                    <a:pt x="1946" y="10161"/>
                    <a:pt x="12612" y="25332"/>
                    <a:pt x="13007" y="25916"/>
                  </a:cubicBezTo>
                  <a:cubicBezTo>
                    <a:pt x="14040" y="27443"/>
                    <a:pt x="14407" y="28067"/>
                    <a:pt x="16225" y="28595"/>
                  </a:cubicBezTo>
                  <a:cubicBezTo>
                    <a:pt x="18043" y="29124"/>
                    <a:pt x="30031" y="31009"/>
                    <a:pt x="36335" y="32250"/>
                  </a:cubicBezTo>
                  <a:cubicBezTo>
                    <a:pt x="38009" y="32606"/>
                    <a:pt x="39772" y="33557"/>
                    <a:pt x="40475" y="33752"/>
                  </a:cubicBezTo>
                  <a:cubicBezTo>
                    <a:pt x="43006" y="34456"/>
                    <a:pt x="45030" y="34870"/>
                    <a:pt x="46670" y="34870"/>
                  </a:cubicBezTo>
                  <a:cubicBezTo>
                    <a:pt x="48515" y="34870"/>
                    <a:pt x="49874" y="34347"/>
                    <a:pt x="50919" y="33127"/>
                  </a:cubicBezTo>
                  <a:cubicBezTo>
                    <a:pt x="54074" y="29451"/>
                    <a:pt x="51880" y="28826"/>
                    <a:pt x="49112" y="28596"/>
                  </a:cubicBezTo>
                  <a:cubicBezTo>
                    <a:pt x="47069" y="28425"/>
                    <a:pt x="46312" y="28641"/>
                    <a:pt x="44592" y="28142"/>
                  </a:cubicBezTo>
                  <a:cubicBezTo>
                    <a:pt x="45144" y="28012"/>
                    <a:pt x="46208" y="27541"/>
                    <a:pt x="46544" y="27295"/>
                  </a:cubicBezTo>
                  <a:cubicBezTo>
                    <a:pt x="46954" y="26994"/>
                    <a:pt x="48059" y="25467"/>
                    <a:pt x="47209" y="25085"/>
                  </a:cubicBezTo>
                  <a:cubicBezTo>
                    <a:pt x="47143" y="25056"/>
                    <a:pt x="47073" y="25045"/>
                    <a:pt x="47002" y="25045"/>
                  </a:cubicBezTo>
                  <a:cubicBezTo>
                    <a:pt x="46895" y="25045"/>
                    <a:pt x="46784" y="25071"/>
                    <a:pt x="46680" y="25101"/>
                  </a:cubicBezTo>
                  <a:cubicBezTo>
                    <a:pt x="46179" y="25248"/>
                    <a:pt x="45711" y="25491"/>
                    <a:pt x="45211" y="25643"/>
                  </a:cubicBezTo>
                  <a:cubicBezTo>
                    <a:pt x="43927" y="26030"/>
                    <a:pt x="42537" y="25782"/>
                    <a:pt x="41212" y="25995"/>
                  </a:cubicBezTo>
                  <a:cubicBezTo>
                    <a:pt x="40772" y="26065"/>
                    <a:pt x="40339" y="26187"/>
                    <a:pt x="39895" y="26230"/>
                  </a:cubicBezTo>
                  <a:cubicBezTo>
                    <a:pt x="39741" y="26245"/>
                    <a:pt x="39545" y="26252"/>
                    <a:pt x="39326" y="26252"/>
                  </a:cubicBezTo>
                  <a:cubicBezTo>
                    <a:pt x="38525" y="26252"/>
                    <a:pt x="37408" y="26155"/>
                    <a:pt x="36893" y="25968"/>
                  </a:cubicBezTo>
                  <a:cubicBezTo>
                    <a:pt x="34344" y="25043"/>
                    <a:pt x="19521" y="19986"/>
                    <a:pt x="19521" y="19986"/>
                  </a:cubicBezTo>
                  <a:cubicBezTo>
                    <a:pt x="17176" y="16639"/>
                    <a:pt x="13644" y="10271"/>
                    <a:pt x="11742" y="7487"/>
                  </a:cubicBezTo>
                  <a:cubicBezTo>
                    <a:pt x="8810" y="3198"/>
                    <a:pt x="7453" y="540"/>
                    <a:pt x="2698"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1"/>
            <p:cNvSpPr/>
            <p:nvPr/>
          </p:nvSpPr>
          <p:spPr>
            <a:xfrm>
              <a:off x="3878875" y="984625"/>
              <a:ext cx="949375" cy="852950"/>
            </a:xfrm>
            <a:custGeom>
              <a:avLst/>
              <a:gdLst/>
              <a:ahLst/>
              <a:cxnLst/>
              <a:rect l="l" t="t" r="r" b="b"/>
              <a:pathLst>
                <a:path w="37975" h="34118" extrusionOk="0">
                  <a:moveTo>
                    <a:pt x="4096" y="0"/>
                  </a:moveTo>
                  <a:cubicBezTo>
                    <a:pt x="3641" y="0"/>
                    <a:pt x="3159" y="30"/>
                    <a:pt x="2647" y="92"/>
                  </a:cubicBezTo>
                  <a:cubicBezTo>
                    <a:pt x="2647" y="1926"/>
                    <a:pt x="0" y="9810"/>
                    <a:pt x="2756" y="13398"/>
                  </a:cubicBezTo>
                  <a:cubicBezTo>
                    <a:pt x="6592" y="18389"/>
                    <a:pt x="10877" y="24596"/>
                    <a:pt x="14019" y="28659"/>
                  </a:cubicBezTo>
                  <a:cubicBezTo>
                    <a:pt x="15764" y="30916"/>
                    <a:pt x="16564" y="30974"/>
                    <a:pt x="19300" y="31453"/>
                  </a:cubicBezTo>
                  <a:cubicBezTo>
                    <a:pt x="25738" y="32579"/>
                    <a:pt x="33954" y="33889"/>
                    <a:pt x="36263" y="34118"/>
                  </a:cubicBezTo>
                  <a:cubicBezTo>
                    <a:pt x="37376" y="32314"/>
                    <a:pt x="37975" y="29332"/>
                    <a:pt x="37613" y="27303"/>
                  </a:cubicBezTo>
                  <a:cubicBezTo>
                    <a:pt x="37613" y="27303"/>
                    <a:pt x="25266" y="23439"/>
                    <a:pt x="21198" y="21806"/>
                  </a:cubicBezTo>
                  <a:cubicBezTo>
                    <a:pt x="18721" y="17477"/>
                    <a:pt x="16115" y="12393"/>
                    <a:pt x="13072" y="7316"/>
                  </a:cubicBezTo>
                  <a:cubicBezTo>
                    <a:pt x="10778" y="3486"/>
                    <a:pt x="9022"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1"/>
            <p:cNvSpPr/>
            <p:nvPr/>
          </p:nvSpPr>
          <p:spPr>
            <a:xfrm>
              <a:off x="2427375" y="1032775"/>
              <a:ext cx="1115900" cy="994075"/>
            </a:xfrm>
            <a:custGeom>
              <a:avLst/>
              <a:gdLst/>
              <a:ahLst/>
              <a:cxnLst/>
              <a:rect l="l" t="t" r="r" b="b"/>
              <a:pathLst>
                <a:path w="44636" h="39763" extrusionOk="0">
                  <a:moveTo>
                    <a:pt x="42669" y="0"/>
                  </a:moveTo>
                  <a:lnTo>
                    <a:pt x="42669" y="0"/>
                  </a:lnTo>
                  <a:cubicBezTo>
                    <a:pt x="39299" y="681"/>
                    <a:pt x="36503" y="3061"/>
                    <a:pt x="33031" y="9332"/>
                  </a:cubicBezTo>
                  <a:cubicBezTo>
                    <a:pt x="31642" y="11838"/>
                    <a:pt x="27912" y="18108"/>
                    <a:pt x="24961" y="24311"/>
                  </a:cubicBezTo>
                  <a:cubicBezTo>
                    <a:pt x="20203" y="26321"/>
                    <a:pt x="13835" y="29925"/>
                    <a:pt x="9067" y="31529"/>
                  </a:cubicBezTo>
                  <a:cubicBezTo>
                    <a:pt x="8924" y="31577"/>
                    <a:pt x="8783" y="31598"/>
                    <a:pt x="8645" y="31598"/>
                  </a:cubicBezTo>
                  <a:cubicBezTo>
                    <a:pt x="8070" y="31598"/>
                    <a:pt x="7536" y="31242"/>
                    <a:pt x="6970" y="31082"/>
                  </a:cubicBezTo>
                  <a:cubicBezTo>
                    <a:pt x="6479" y="30943"/>
                    <a:pt x="5969" y="30850"/>
                    <a:pt x="5460" y="30850"/>
                  </a:cubicBezTo>
                  <a:cubicBezTo>
                    <a:pt x="5146" y="30850"/>
                    <a:pt x="4831" y="30886"/>
                    <a:pt x="4521" y="30967"/>
                  </a:cubicBezTo>
                  <a:cubicBezTo>
                    <a:pt x="3016" y="31361"/>
                    <a:pt x="1967" y="32720"/>
                    <a:pt x="1258" y="34105"/>
                  </a:cubicBezTo>
                  <a:cubicBezTo>
                    <a:pt x="704" y="35189"/>
                    <a:pt x="282" y="36349"/>
                    <a:pt x="103" y="37553"/>
                  </a:cubicBezTo>
                  <a:cubicBezTo>
                    <a:pt x="102" y="37561"/>
                    <a:pt x="102" y="37568"/>
                    <a:pt x="99" y="37577"/>
                  </a:cubicBezTo>
                  <a:cubicBezTo>
                    <a:pt x="28" y="38071"/>
                    <a:pt x="0" y="38594"/>
                    <a:pt x="202" y="39051"/>
                  </a:cubicBezTo>
                  <a:cubicBezTo>
                    <a:pt x="461" y="39638"/>
                    <a:pt x="956" y="39763"/>
                    <a:pt x="1494" y="39763"/>
                  </a:cubicBezTo>
                  <a:cubicBezTo>
                    <a:pt x="1851" y="39763"/>
                    <a:pt x="2228" y="39708"/>
                    <a:pt x="2567" y="39696"/>
                  </a:cubicBezTo>
                  <a:cubicBezTo>
                    <a:pt x="3792" y="39653"/>
                    <a:pt x="5004" y="39428"/>
                    <a:pt x="6162" y="39030"/>
                  </a:cubicBezTo>
                  <a:cubicBezTo>
                    <a:pt x="7375" y="38613"/>
                    <a:pt x="10823" y="37713"/>
                    <a:pt x="13262" y="36931"/>
                  </a:cubicBezTo>
                  <a:cubicBezTo>
                    <a:pt x="17364" y="35615"/>
                    <a:pt x="21987" y="34341"/>
                    <a:pt x="26583" y="32870"/>
                  </a:cubicBezTo>
                  <a:cubicBezTo>
                    <a:pt x="28986" y="32100"/>
                    <a:pt x="31581" y="31606"/>
                    <a:pt x="34351" y="26426"/>
                  </a:cubicBezTo>
                  <a:cubicBezTo>
                    <a:pt x="37405" y="20715"/>
                    <a:pt x="40446" y="14372"/>
                    <a:pt x="41874" y="11552"/>
                  </a:cubicBezTo>
                  <a:cubicBezTo>
                    <a:pt x="44636" y="6406"/>
                    <a:pt x="43839" y="2551"/>
                    <a:pt x="42669"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1"/>
            <p:cNvSpPr/>
            <p:nvPr/>
          </p:nvSpPr>
          <p:spPr>
            <a:xfrm>
              <a:off x="3376800" y="2004125"/>
              <a:ext cx="750575" cy="2136900"/>
            </a:xfrm>
            <a:custGeom>
              <a:avLst/>
              <a:gdLst/>
              <a:ahLst/>
              <a:cxnLst/>
              <a:rect l="l" t="t" r="r" b="b"/>
              <a:pathLst>
                <a:path w="30023" h="85476" extrusionOk="0">
                  <a:moveTo>
                    <a:pt x="30023" y="1"/>
                  </a:moveTo>
                  <a:lnTo>
                    <a:pt x="1687" y="1156"/>
                  </a:lnTo>
                  <a:cubicBezTo>
                    <a:pt x="1687" y="6546"/>
                    <a:pt x="2099" y="39777"/>
                    <a:pt x="2099" y="39777"/>
                  </a:cubicBezTo>
                  <a:cubicBezTo>
                    <a:pt x="1967" y="41328"/>
                    <a:pt x="284" y="45472"/>
                    <a:pt x="169" y="51059"/>
                  </a:cubicBezTo>
                  <a:cubicBezTo>
                    <a:pt x="0" y="59163"/>
                    <a:pt x="2005" y="71219"/>
                    <a:pt x="2006" y="76196"/>
                  </a:cubicBezTo>
                  <a:lnTo>
                    <a:pt x="2006" y="79526"/>
                  </a:lnTo>
                  <a:lnTo>
                    <a:pt x="2006" y="79678"/>
                  </a:lnTo>
                  <a:lnTo>
                    <a:pt x="2687" y="84931"/>
                  </a:lnTo>
                  <a:cubicBezTo>
                    <a:pt x="2774" y="85309"/>
                    <a:pt x="3396" y="85475"/>
                    <a:pt x="4206" y="85475"/>
                  </a:cubicBezTo>
                  <a:cubicBezTo>
                    <a:pt x="6122" y="85475"/>
                    <a:pt x="9095" y="84547"/>
                    <a:pt x="8574" y="83290"/>
                  </a:cubicBezTo>
                  <a:cubicBezTo>
                    <a:pt x="8150" y="82268"/>
                    <a:pt x="8239" y="81569"/>
                    <a:pt x="8224" y="78926"/>
                  </a:cubicBezTo>
                  <a:cubicBezTo>
                    <a:pt x="8218" y="77827"/>
                    <a:pt x="8216" y="76813"/>
                    <a:pt x="8216" y="75938"/>
                  </a:cubicBezTo>
                  <a:cubicBezTo>
                    <a:pt x="8224" y="71052"/>
                    <a:pt x="11471" y="50037"/>
                    <a:pt x="12483" y="42017"/>
                  </a:cubicBezTo>
                  <a:cubicBezTo>
                    <a:pt x="13366" y="35019"/>
                    <a:pt x="16915" y="14408"/>
                    <a:pt x="16915" y="14408"/>
                  </a:cubicBezTo>
                  <a:cubicBezTo>
                    <a:pt x="16915" y="14408"/>
                    <a:pt x="17684" y="36016"/>
                    <a:pt x="17487" y="39219"/>
                  </a:cubicBezTo>
                  <a:cubicBezTo>
                    <a:pt x="17317" y="42017"/>
                    <a:pt x="16797" y="45205"/>
                    <a:pt x="16855" y="51020"/>
                  </a:cubicBezTo>
                  <a:cubicBezTo>
                    <a:pt x="16901" y="55735"/>
                    <a:pt x="18238" y="63845"/>
                    <a:pt x="18624" y="68663"/>
                  </a:cubicBezTo>
                  <a:cubicBezTo>
                    <a:pt x="18960" y="72869"/>
                    <a:pt x="19172" y="74142"/>
                    <a:pt x="19172" y="74142"/>
                  </a:cubicBezTo>
                  <a:cubicBezTo>
                    <a:pt x="20188" y="74968"/>
                    <a:pt x="21101" y="75326"/>
                    <a:pt x="21934" y="75326"/>
                  </a:cubicBezTo>
                  <a:cubicBezTo>
                    <a:pt x="23214" y="75326"/>
                    <a:pt x="24307" y="74481"/>
                    <a:pt x="25300" y="73185"/>
                  </a:cubicBezTo>
                  <a:cubicBezTo>
                    <a:pt x="26520" y="64192"/>
                    <a:pt x="29116" y="44110"/>
                    <a:pt x="29116" y="39492"/>
                  </a:cubicBezTo>
                  <a:cubicBezTo>
                    <a:pt x="29116" y="34874"/>
                    <a:pt x="30023" y="1"/>
                    <a:pt x="30023"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1"/>
            <p:cNvSpPr/>
            <p:nvPr/>
          </p:nvSpPr>
          <p:spPr>
            <a:xfrm>
              <a:off x="3794800" y="3968725"/>
              <a:ext cx="532025" cy="177025"/>
            </a:xfrm>
            <a:custGeom>
              <a:avLst/>
              <a:gdLst/>
              <a:ahLst/>
              <a:cxnLst/>
              <a:rect l="l" t="t" r="r" b="b"/>
              <a:pathLst>
                <a:path w="21281" h="7081" extrusionOk="0">
                  <a:moveTo>
                    <a:pt x="405" y="0"/>
                  </a:moveTo>
                  <a:cubicBezTo>
                    <a:pt x="405" y="0"/>
                    <a:pt x="1" y="1287"/>
                    <a:pt x="352" y="2034"/>
                  </a:cubicBezTo>
                  <a:cubicBezTo>
                    <a:pt x="703" y="2781"/>
                    <a:pt x="2800" y="3577"/>
                    <a:pt x="4396" y="3668"/>
                  </a:cubicBezTo>
                  <a:cubicBezTo>
                    <a:pt x="5993" y="3759"/>
                    <a:pt x="7275" y="3912"/>
                    <a:pt x="8504" y="4727"/>
                  </a:cubicBezTo>
                  <a:cubicBezTo>
                    <a:pt x="9733" y="5540"/>
                    <a:pt x="11948" y="6840"/>
                    <a:pt x="15174" y="7057"/>
                  </a:cubicBezTo>
                  <a:cubicBezTo>
                    <a:pt x="15412" y="7073"/>
                    <a:pt x="15646" y="7081"/>
                    <a:pt x="15875" y="7081"/>
                  </a:cubicBezTo>
                  <a:cubicBezTo>
                    <a:pt x="18740" y="7081"/>
                    <a:pt x="20806" y="5893"/>
                    <a:pt x="21008" y="5469"/>
                  </a:cubicBezTo>
                  <a:cubicBezTo>
                    <a:pt x="21228" y="5011"/>
                    <a:pt x="21281" y="4289"/>
                    <a:pt x="21096" y="3904"/>
                  </a:cubicBez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1"/>
            <p:cNvSpPr/>
            <p:nvPr/>
          </p:nvSpPr>
          <p:spPr>
            <a:xfrm>
              <a:off x="3794850" y="3805100"/>
              <a:ext cx="542025" cy="311200"/>
            </a:xfrm>
            <a:custGeom>
              <a:avLst/>
              <a:gdLst/>
              <a:ahLst/>
              <a:cxnLst/>
              <a:rect l="l" t="t" r="r" b="b"/>
              <a:pathLst>
                <a:path w="21681" h="12448" extrusionOk="0">
                  <a:moveTo>
                    <a:pt x="2356" y="0"/>
                  </a:moveTo>
                  <a:cubicBezTo>
                    <a:pt x="1849" y="0"/>
                    <a:pt x="1335" y="2370"/>
                    <a:pt x="903" y="3899"/>
                  </a:cubicBezTo>
                  <a:cubicBezTo>
                    <a:pt x="495" y="5337"/>
                    <a:pt x="0" y="7004"/>
                    <a:pt x="371" y="7530"/>
                  </a:cubicBezTo>
                  <a:cubicBezTo>
                    <a:pt x="1376" y="8714"/>
                    <a:pt x="4327" y="9153"/>
                    <a:pt x="5889" y="9275"/>
                  </a:cubicBezTo>
                  <a:cubicBezTo>
                    <a:pt x="8343" y="9467"/>
                    <a:pt x="10419" y="11466"/>
                    <a:pt x="12289" y="11995"/>
                  </a:cubicBezTo>
                  <a:cubicBezTo>
                    <a:pt x="13432" y="12319"/>
                    <a:pt x="14557" y="12447"/>
                    <a:pt x="15596" y="12447"/>
                  </a:cubicBezTo>
                  <a:cubicBezTo>
                    <a:pt x="17677" y="12447"/>
                    <a:pt x="19409" y="11933"/>
                    <a:pt x="20239" y="11446"/>
                  </a:cubicBezTo>
                  <a:cubicBezTo>
                    <a:pt x="21680" y="10600"/>
                    <a:pt x="21516" y="8457"/>
                    <a:pt x="20251" y="7604"/>
                  </a:cubicBezTo>
                  <a:cubicBezTo>
                    <a:pt x="19382" y="7019"/>
                    <a:pt x="17910" y="6713"/>
                    <a:pt x="16800" y="6214"/>
                  </a:cubicBezTo>
                  <a:cubicBezTo>
                    <a:pt x="15712" y="5725"/>
                    <a:pt x="14679" y="5285"/>
                    <a:pt x="13626" y="4719"/>
                  </a:cubicBezTo>
                  <a:cubicBezTo>
                    <a:pt x="12076" y="3886"/>
                    <a:pt x="10657" y="2972"/>
                    <a:pt x="9981" y="1870"/>
                  </a:cubicBezTo>
                  <a:cubicBezTo>
                    <a:pt x="9714" y="1432"/>
                    <a:pt x="9504" y="953"/>
                    <a:pt x="9157" y="576"/>
                  </a:cubicBezTo>
                  <a:cubicBezTo>
                    <a:pt x="9048" y="457"/>
                    <a:pt x="8917" y="345"/>
                    <a:pt x="8759" y="307"/>
                  </a:cubicBezTo>
                  <a:cubicBezTo>
                    <a:pt x="8714" y="297"/>
                    <a:pt x="8669" y="292"/>
                    <a:pt x="8623" y="292"/>
                  </a:cubicBezTo>
                  <a:cubicBezTo>
                    <a:pt x="8527" y="292"/>
                    <a:pt x="8429" y="311"/>
                    <a:pt x="8333" y="330"/>
                  </a:cubicBezTo>
                  <a:cubicBezTo>
                    <a:pt x="8248" y="347"/>
                    <a:pt x="8163" y="365"/>
                    <a:pt x="8078" y="383"/>
                  </a:cubicBezTo>
                  <a:cubicBezTo>
                    <a:pt x="7388" y="532"/>
                    <a:pt x="6766" y="725"/>
                    <a:pt x="6166" y="1147"/>
                  </a:cubicBezTo>
                  <a:cubicBezTo>
                    <a:pt x="6082" y="1206"/>
                    <a:pt x="5996" y="1276"/>
                    <a:pt x="5965" y="1371"/>
                  </a:cubicBezTo>
                  <a:cubicBezTo>
                    <a:pt x="5935" y="1467"/>
                    <a:pt x="5963" y="1571"/>
                    <a:pt x="5988" y="1669"/>
                  </a:cubicBezTo>
                  <a:cubicBezTo>
                    <a:pt x="6068" y="1971"/>
                    <a:pt x="6123" y="2279"/>
                    <a:pt x="6153" y="2590"/>
                  </a:cubicBezTo>
                  <a:cubicBezTo>
                    <a:pt x="6029" y="2554"/>
                    <a:pt x="5903" y="2536"/>
                    <a:pt x="5776" y="2536"/>
                  </a:cubicBezTo>
                  <a:cubicBezTo>
                    <a:pt x="5586" y="2536"/>
                    <a:pt x="5397" y="2576"/>
                    <a:pt x="5220" y="2657"/>
                  </a:cubicBezTo>
                  <a:cubicBezTo>
                    <a:pt x="5039" y="2740"/>
                    <a:pt x="4879" y="2860"/>
                    <a:pt x="4691" y="2860"/>
                  </a:cubicBezTo>
                  <a:cubicBezTo>
                    <a:pt x="4640" y="2860"/>
                    <a:pt x="4587" y="2851"/>
                    <a:pt x="4530" y="2830"/>
                  </a:cubicBezTo>
                  <a:cubicBezTo>
                    <a:pt x="4314" y="2749"/>
                    <a:pt x="4191" y="2543"/>
                    <a:pt x="4087" y="2350"/>
                  </a:cubicBezTo>
                  <a:cubicBezTo>
                    <a:pt x="3847" y="1903"/>
                    <a:pt x="3609" y="1437"/>
                    <a:pt x="3224" y="1107"/>
                  </a:cubicBezTo>
                  <a:cubicBezTo>
                    <a:pt x="3014" y="928"/>
                    <a:pt x="2754" y="801"/>
                    <a:pt x="2562" y="602"/>
                  </a:cubicBezTo>
                  <a:cubicBezTo>
                    <a:pt x="2359" y="392"/>
                    <a:pt x="2419" y="315"/>
                    <a:pt x="2399" y="6"/>
                  </a:cubicBezTo>
                  <a:cubicBezTo>
                    <a:pt x="2385" y="2"/>
                    <a:pt x="2370" y="0"/>
                    <a:pt x="235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1"/>
            <p:cNvSpPr/>
            <p:nvPr/>
          </p:nvSpPr>
          <p:spPr>
            <a:xfrm>
              <a:off x="3794850" y="3805100"/>
              <a:ext cx="542025" cy="311200"/>
            </a:xfrm>
            <a:custGeom>
              <a:avLst/>
              <a:gdLst/>
              <a:ahLst/>
              <a:cxnLst/>
              <a:rect l="l" t="t" r="r" b="b"/>
              <a:pathLst>
                <a:path w="21681" h="12448" extrusionOk="0">
                  <a:moveTo>
                    <a:pt x="2356" y="0"/>
                  </a:moveTo>
                  <a:cubicBezTo>
                    <a:pt x="1849" y="0"/>
                    <a:pt x="1335" y="2370"/>
                    <a:pt x="903" y="3899"/>
                  </a:cubicBezTo>
                  <a:cubicBezTo>
                    <a:pt x="495" y="5337"/>
                    <a:pt x="0" y="7004"/>
                    <a:pt x="371" y="7530"/>
                  </a:cubicBezTo>
                  <a:cubicBezTo>
                    <a:pt x="1376" y="8714"/>
                    <a:pt x="4327" y="9153"/>
                    <a:pt x="5889" y="9275"/>
                  </a:cubicBezTo>
                  <a:cubicBezTo>
                    <a:pt x="8343" y="9467"/>
                    <a:pt x="10419" y="11466"/>
                    <a:pt x="12289" y="11995"/>
                  </a:cubicBezTo>
                  <a:cubicBezTo>
                    <a:pt x="13432" y="12319"/>
                    <a:pt x="14557" y="12447"/>
                    <a:pt x="15596" y="12447"/>
                  </a:cubicBezTo>
                  <a:cubicBezTo>
                    <a:pt x="17677" y="12447"/>
                    <a:pt x="19409" y="11933"/>
                    <a:pt x="20239" y="11446"/>
                  </a:cubicBezTo>
                  <a:cubicBezTo>
                    <a:pt x="21680" y="10600"/>
                    <a:pt x="21516" y="8457"/>
                    <a:pt x="20251" y="7604"/>
                  </a:cubicBezTo>
                  <a:cubicBezTo>
                    <a:pt x="19382" y="7019"/>
                    <a:pt x="17910" y="6713"/>
                    <a:pt x="16800" y="6214"/>
                  </a:cubicBezTo>
                  <a:cubicBezTo>
                    <a:pt x="15712" y="5725"/>
                    <a:pt x="14679" y="5285"/>
                    <a:pt x="13626" y="4719"/>
                  </a:cubicBezTo>
                  <a:cubicBezTo>
                    <a:pt x="12076" y="3886"/>
                    <a:pt x="10657" y="2972"/>
                    <a:pt x="9981" y="1870"/>
                  </a:cubicBezTo>
                  <a:cubicBezTo>
                    <a:pt x="9714" y="1432"/>
                    <a:pt x="9504" y="953"/>
                    <a:pt x="9157" y="576"/>
                  </a:cubicBezTo>
                  <a:cubicBezTo>
                    <a:pt x="9048" y="457"/>
                    <a:pt x="8917" y="345"/>
                    <a:pt x="8759" y="307"/>
                  </a:cubicBezTo>
                  <a:cubicBezTo>
                    <a:pt x="8714" y="297"/>
                    <a:pt x="8669" y="292"/>
                    <a:pt x="8623" y="292"/>
                  </a:cubicBezTo>
                  <a:cubicBezTo>
                    <a:pt x="8527" y="292"/>
                    <a:pt x="8429" y="311"/>
                    <a:pt x="8333" y="330"/>
                  </a:cubicBezTo>
                  <a:cubicBezTo>
                    <a:pt x="8248" y="347"/>
                    <a:pt x="8163" y="365"/>
                    <a:pt x="8078" y="383"/>
                  </a:cubicBezTo>
                  <a:cubicBezTo>
                    <a:pt x="7388" y="532"/>
                    <a:pt x="6766" y="725"/>
                    <a:pt x="6166" y="1147"/>
                  </a:cubicBezTo>
                  <a:cubicBezTo>
                    <a:pt x="6082" y="1206"/>
                    <a:pt x="5996" y="1276"/>
                    <a:pt x="5965" y="1371"/>
                  </a:cubicBezTo>
                  <a:cubicBezTo>
                    <a:pt x="5935" y="1467"/>
                    <a:pt x="5963" y="1571"/>
                    <a:pt x="5988" y="1669"/>
                  </a:cubicBezTo>
                  <a:cubicBezTo>
                    <a:pt x="6068" y="1971"/>
                    <a:pt x="6123" y="2279"/>
                    <a:pt x="6153" y="2590"/>
                  </a:cubicBezTo>
                  <a:cubicBezTo>
                    <a:pt x="6029" y="2554"/>
                    <a:pt x="5903" y="2536"/>
                    <a:pt x="5776" y="2536"/>
                  </a:cubicBezTo>
                  <a:cubicBezTo>
                    <a:pt x="5586" y="2536"/>
                    <a:pt x="5397" y="2576"/>
                    <a:pt x="5220" y="2657"/>
                  </a:cubicBezTo>
                  <a:cubicBezTo>
                    <a:pt x="5039" y="2740"/>
                    <a:pt x="4879" y="2860"/>
                    <a:pt x="4691" y="2860"/>
                  </a:cubicBezTo>
                  <a:cubicBezTo>
                    <a:pt x="4640" y="2860"/>
                    <a:pt x="4587" y="2851"/>
                    <a:pt x="4530" y="2830"/>
                  </a:cubicBezTo>
                  <a:cubicBezTo>
                    <a:pt x="4314" y="2749"/>
                    <a:pt x="4191" y="2543"/>
                    <a:pt x="4087" y="2350"/>
                  </a:cubicBezTo>
                  <a:cubicBezTo>
                    <a:pt x="3847" y="1903"/>
                    <a:pt x="3609" y="1437"/>
                    <a:pt x="3224" y="1107"/>
                  </a:cubicBezTo>
                  <a:cubicBezTo>
                    <a:pt x="3014" y="928"/>
                    <a:pt x="2754" y="801"/>
                    <a:pt x="2562" y="602"/>
                  </a:cubicBezTo>
                  <a:cubicBezTo>
                    <a:pt x="2359" y="392"/>
                    <a:pt x="2419" y="315"/>
                    <a:pt x="2399" y="6"/>
                  </a:cubicBezTo>
                  <a:cubicBezTo>
                    <a:pt x="2385" y="2"/>
                    <a:pt x="2370"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1"/>
            <p:cNvSpPr/>
            <p:nvPr/>
          </p:nvSpPr>
          <p:spPr>
            <a:xfrm>
              <a:off x="3388550" y="4065850"/>
              <a:ext cx="360975" cy="314150"/>
            </a:xfrm>
            <a:custGeom>
              <a:avLst/>
              <a:gdLst/>
              <a:ahLst/>
              <a:cxnLst/>
              <a:rect l="l" t="t" r="r" b="b"/>
              <a:pathLst>
                <a:path w="14439" h="12566" extrusionOk="0">
                  <a:moveTo>
                    <a:pt x="410" y="0"/>
                  </a:moveTo>
                  <a:lnTo>
                    <a:pt x="410" y="0"/>
                  </a:lnTo>
                  <a:cubicBezTo>
                    <a:pt x="410" y="0"/>
                    <a:pt x="0" y="1530"/>
                    <a:pt x="425" y="2601"/>
                  </a:cubicBezTo>
                  <a:cubicBezTo>
                    <a:pt x="620" y="3092"/>
                    <a:pt x="1516" y="4115"/>
                    <a:pt x="2076" y="5022"/>
                  </a:cubicBezTo>
                  <a:cubicBezTo>
                    <a:pt x="2686" y="6006"/>
                    <a:pt x="2544" y="7237"/>
                    <a:pt x="2667" y="8514"/>
                  </a:cubicBezTo>
                  <a:cubicBezTo>
                    <a:pt x="2791" y="9790"/>
                    <a:pt x="3428" y="10712"/>
                    <a:pt x="4744" y="11547"/>
                  </a:cubicBezTo>
                  <a:cubicBezTo>
                    <a:pt x="5835" y="12239"/>
                    <a:pt x="7396" y="12566"/>
                    <a:pt x="9175" y="12566"/>
                  </a:cubicBezTo>
                  <a:cubicBezTo>
                    <a:pt x="9542" y="12566"/>
                    <a:pt x="9919" y="12552"/>
                    <a:pt x="10302" y="12524"/>
                  </a:cubicBezTo>
                  <a:cubicBezTo>
                    <a:pt x="12648" y="12357"/>
                    <a:pt x="13945" y="11250"/>
                    <a:pt x="14170" y="10896"/>
                  </a:cubicBezTo>
                  <a:cubicBezTo>
                    <a:pt x="14381" y="10566"/>
                    <a:pt x="14439" y="9338"/>
                    <a:pt x="14247" y="9158"/>
                  </a:cubicBezTo>
                  <a:lnTo>
                    <a:pt x="4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1"/>
            <p:cNvSpPr/>
            <p:nvPr/>
          </p:nvSpPr>
          <p:spPr>
            <a:xfrm>
              <a:off x="3389725" y="3954700"/>
              <a:ext cx="358750" cy="394475"/>
            </a:xfrm>
            <a:custGeom>
              <a:avLst/>
              <a:gdLst/>
              <a:ahLst/>
              <a:cxnLst/>
              <a:rect l="l" t="t" r="r" b="b"/>
              <a:pathLst>
                <a:path w="14350" h="15779" extrusionOk="0">
                  <a:moveTo>
                    <a:pt x="6494" y="0"/>
                  </a:moveTo>
                  <a:cubicBezTo>
                    <a:pt x="6072" y="0"/>
                    <a:pt x="5643" y="48"/>
                    <a:pt x="5249" y="96"/>
                  </a:cubicBezTo>
                  <a:cubicBezTo>
                    <a:pt x="4523" y="186"/>
                    <a:pt x="3807" y="349"/>
                    <a:pt x="3113" y="582"/>
                  </a:cubicBezTo>
                  <a:cubicBezTo>
                    <a:pt x="2908" y="653"/>
                    <a:pt x="2698" y="737"/>
                    <a:pt x="2574" y="871"/>
                  </a:cubicBezTo>
                  <a:cubicBezTo>
                    <a:pt x="2482" y="971"/>
                    <a:pt x="2446" y="1237"/>
                    <a:pt x="2475" y="1368"/>
                  </a:cubicBezTo>
                  <a:cubicBezTo>
                    <a:pt x="2570" y="1807"/>
                    <a:pt x="2584" y="2048"/>
                    <a:pt x="2802" y="2618"/>
                  </a:cubicBezTo>
                  <a:cubicBezTo>
                    <a:pt x="2337" y="2251"/>
                    <a:pt x="2317" y="1624"/>
                    <a:pt x="1877" y="1209"/>
                  </a:cubicBezTo>
                  <a:cubicBezTo>
                    <a:pt x="1529" y="880"/>
                    <a:pt x="1534" y="829"/>
                    <a:pt x="1531" y="344"/>
                  </a:cubicBezTo>
                  <a:cubicBezTo>
                    <a:pt x="1518" y="341"/>
                    <a:pt x="1505" y="339"/>
                    <a:pt x="1492" y="339"/>
                  </a:cubicBezTo>
                  <a:cubicBezTo>
                    <a:pt x="1178" y="339"/>
                    <a:pt x="905" y="1352"/>
                    <a:pt x="662" y="2251"/>
                  </a:cubicBezTo>
                  <a:cubicBezTo>
                    <a:pt x="369" y="3335"/>
                    <a:pt x="0" y="4559"/>
                    <a:pt x="460" y="5647"/>
                  </a:cubicBezTo>
                  <a:cubicBezTo>
                    <a:pt x="715" y="6253"/>
                    <a:pt x="1128" y="6780"/>
                    <a:pt x="1508" y="7320"/>
                  </a:cubicBezTo>
                  <a:cubicBezTo>
                    <a:pt x="2163" y="8253"/>
                    <a:pt x="2744" y="9275"/>
                    <a:pt x="2876" y="10396"/>
                  </a:cubicBezTo>
                  <a:cubicBezTo>
                    <a:pt x="2933" y="10887"/>
                    <a:pt x="2903" y="11386"/>
                    <a:pt x="2984" y="11875"/>
                  </a:cubicBezTo>
                  <a:cubicBezTo>
                    <a:pt x="3267" y="13574"/>
                    <a:pt x="4496" y="14893"/>
                    <a:pt x="6198" y="15378"/>
                  </a:cubicBezTo>
                  <a:cubicBezTo>
                    <a:pt x="7137" y="15644"/>
                    <a:pt x="8130" y="15778"/>
                    <a:pt x="9118" y="15778"/>
                  </a:cubicBezTo>
                  <a:cubicBezTo>
                    <a:pt x="9742" y="15778"/>
                    <a:pt x="10365" y="15725"/>
                    <a:pt x="10972" y="15616"/>
                  </a:cubicBezTo>
                  <a:cubicBezTo>
                    <a:pt x="12441" y="15356"/>
                    <a:pt x="14349" y="14758"/>
                    <a:pt x="14253" y="13000"/>
                  </a:cubicBezTo>
                  <a:cubicBezTo>
                    <a:pt x="14197" y="11961"/>
                    <a:pt x="13587" y="11023"/>
                    <a:pt x="12870" y="10248"/>
                  </a:cubicBezTo>
                  <a:cubicBezTo>
                    <a:pt x="12152" y="9475"/>
                    <a:pt x="11310" y="8813"/>
                    <a:pt x="10632" y="8006"/>
                  </a:cubicBezTo>
                  <a:cubicBezTo>
                    <a:pt x="10284" y="7593"/>
                    <a:pt x="9983" y="7145"/>
                    <a:pt x="9698" y="6688"/>
                  </a:cubicBezTo>
                  <a:cubicBezTo>
                    <a:pt x="9144" y="5801"/>
                    <a:pt x="8650" y="4870"/>
                    <a:pt x="8324" y="3880"/>
                  </a:cubicBezTo>
                  <a:cubicBezTo>
                    <a:pt x="8170" y="3406"/>
                    <a:pt x="8082" y="2954"/>
                    <a:pt x="8067" y="2459"/>
                  </a:cubicBezTo>
                  <a:cubicBezTo>
                    <a:pt x="8052" y="1991"/>
                    <a:pt x="8074" y="1267"/>
                    <a:pt x="8043" y="986"/>
                  </a:cubicBezTo>
                  <a:cubicBezTo>
                    <a:pt x="8012" y="706"/>
                    <a:pt x="7986" y="554"/>
                    <a:pt x="7856" y="385"/>
                  </a:cubicBezTo>
                  <a:cubicBezTo>
                    <a:pt x="7731" y="224"/>
                    <a:pt x="7534" y="127"/>
                    <a:pt x="7332" y="82"/>
                  </a:cubicBezTo>
                  <a:cubicBezTo>
                    <a:pt x="7065" y="22"/>
                    <a:pt x="6781" y="0"/>
                    <a:pt x="649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1"/>
            <p:cNvSpPr/>
            <p:nvPr/>
          </p:nvSpPr>
          <p:spPr>
            <a:xfrm>
              <a:off x="3389725" y="3954700"/>
              <a:ext cx="358750" cy="394475"/>
            </a:xfrm>
            <a:custGeom>
              <a:avLst/>
              <a:gdLst/>
              <a:ahLst/>
              <a:cxnLst/>
              <a:rect l="l" t="t" r="r" b="b"/>
              <a:pathLst>
                <a:path w="14350" h="15779" extrusionOk="0">
                  <a:moveTo>
                    <a:pt x="6494" y="0"/>
                  </a:moveTo>
                  <a:cubicBezTo>
                    <a:pt x="6072" y="0"/>
                    <a:pt x="5643" y="48"/>
                    <a:pt x="5249" y="96"/>
                  </a:cubicBezTo>
                  <a:cubicBezTo>
                    <a:pt x="4523" y="186"/>
                    <a:pt x="3807" y="349"/>
                    <a:pt x="3113" y="582"/>
                  </a:cubicBezTo>
                  <a:cubicBezTo>
                    <a:pt x="2908" y="653"/>
                    <a:pt x="2698" y="737"/>
                    <a:pt x="2574" y="871"/>
                  </a:cubicBezTo>
                  <a:cubicBezTo>
                    <a:pt x="2482" y="971"/>
                    <a:pt x="2446" y="1237"/>
                    <a:pt x="2475" y="1368"/>
                  </a:cubicBezTo>
                  <a:cubicBezTo>
                    <a:pt x="2570" y="1807"/>
                    <a:pt x="2584" y="2048"/>
                    <a:pt x="2802" y="2618"/>
                  </a:cubicBezTo>
                  <a:cubicBezTo>
                    <a:pt x="2337" y="2251"/>
                    <a:pt x="2317" y="1624"/>
                    <a:pt x="1877" y="1209"/>
                  </a:cubicBezTo>
                  <a:cubicBezTo>
                    <a:pt x="1529" y="880"/>
                    <a:pt x="1534" y="829"/>
                    <a:pt x="1531" y="344"/>
                  </a:cubicBezTo>
                  <a:cubicBezTo>
                    <a:pt x="1518" y="341"/>
                    <a:pt x="1505" y="339"/>
                    <a:pt x="1492" y="339"/>
                  </a:cubicBezTo>
                  <a:cubicBezTo>
                    <a:pt x="1178" y="339"/>
                    <a:pt x="905" y="1352"/>
                    <a:pt x="662" y="2251"/>
                  </a:cubicBezTo>
                  <a:cubicBezTo>
                    <a:pt x="369" y="3335"/>
                    <a:pt x="0" y="4559"/>
                    <a:pt x="460" y="5647"/>
                  </a:cubicBezTo>
                  <a:cubicBezTo>
                    <a:pt x="715" y="6253"/>
                    <a:pt x="1128" y="6780"/>
                    <a:pt x="1508" y="7320"/>
                  </a:cubicBezTo>
                  <a:cubicBezTo>
                    <a:pt x="2163" y="8253"/>
                    <a:pt x="2744" y="9275"/>
                    <a:pt x="2876" y="10396"/>
                  </a:cubicBezTo>
                  <a:cubicBezTo>
                    <a:pt x="2933" y="10887"/>
                    <a:pt x="2903" y="11386"/>
                    <a:pt x="2984" y="11875"/>
                  </a:cubicBezTo>
                  <a:cubicBezTo>
                    <a:pt x="3267" y="13574"/>
                    <a:pt x="4496" y="14893"/>
                    <a:pt x="6198" y="15378"/>
                  </a:cubicBezTo>
                  <a:cubicBezTo>
                    <a:pt x="7137" y="15644"/>
                    <a:pt x="8130" y="15778"/>
                    <a:pt x="9118" y="15778"/>
                  </a:cubicBezTo>
                  <a:cubicBezTo>
                    <a:pt x="9742" y="15778"/>
                    <a:pt x="10365" y="15725"/>
                    <a:pt x="10972" y="15616"/>
                  </a:cubicBezTo>
                  <a:cubicBezTo>
                    <a:pt x="12441" y="15356"/>
                    <a:pt x="14349" y="14758"/>
                    <a:pt x="14253" y="13000"/>
                  </a:cubicBezTo>
                  <a:cubicBezTo>
                    <a:pt x="14197" y="11961"/>
                    <a:pt x="13587" y="11023"/>
                    <a:pt x="12870" y="10248"/>
                  </a:cubicBezTo>
                  <a:cubicBezTo>
                    <a:pt x="12152" y="9475"/>
                    <a:pt x="11310" y="8813"/>
                    <a:pt x="10632" y="8006"/>
                  </a:cubicBezTo>
                  <a:cubicBezTo>
                    <a:pt x="10284" y="7593"/>
                    <a:pt x="9983" y="7145"/>
                    <a:pt x="9698" y="6688"/>
                  </a:cubicBezTo>
                  <a:cubicBezTo>
                    <a:pt x="9144" y="5801"/>
                    <a:pt x="8650" y="4870"/>
                    <a:pt x="8324" y="3880"/>
                  </a:cubicBezTo>
                  <a:cubicBezTo>
                    <a:pt x="8170" y="3406"/>
                    <a:pt x="8082" y="2954"/>
                    <a:pt x="8067" y="2459"/>
                  </a:cubicBezTo>
                  <a:cubicBezTo>
                    <a:pt x="8052" y="1991"/>
                    <a:pt x="8074" y="1267"/>
                    <a:pt x="8043" y="986"/>
                  </a:cubicBezTo>
                  <a:cubicBezTo>
                    <a:pt x="8012" y="706"/>
                    <a:pt x="7986" y="554"/>
                    <a:pt x="7856" y="385"/>
                  </a:cubicBezTo>
                  <a:cubicBezTo>
                    <a:pt x="7731" y="224"/>
                    <a:pt x="7534" y="127"/>
                    <a:pt x="7332" y="82"/>
                  </a:cubicBezTo>
                  <a:cubicBezTo>
                    <a:pt x="7065" y="22"/>
                    <a:pt x="6781" y="0"/>
                    <a:pt x="6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1"/>
            <p:cNvSpPr/>
            <p:nvPr/>
          </p:nvSpPr>
          <p:spPr>
            <a:xfrm>
              <a:off x="3485800" y="4096225"/>
              <a:ext cx="157150" cy="47100"/>
            </a:xfrm>
            <a:custGeom>
              <a:avLst/>
              <a:gdLst/>
              <a:ahLst/>
              <a:cxnLst/>
              <a:rect l="l" t="t" r="r" b="b"/>
              <a:pathLst>
                <a:path w="6286" h="1884" extrusionOk="0">
                  <a:moveTo>
                    <a:pt x="3722" y="1"/>
                  </a:moveTo>
                  <a:cubicBezTo>
                    <a:pt x="3463" y="1"/>
                    <a:pt x="3168" y="11"/>
                    <a:pt x="2832" y="34"/>
                  </a:cubicBezTo>
                  <a:cubicBezTo>
                    <a:pt x="1642" y="118"/>
                    <a:pt x="757" y="624"/>
                    <a:pt x="267" y="985"/>
                  </a:cubicBezTo>
                  <a:cubicBezTo>
                    <a:pt x="20" y="1166"/>
                    <a:pt x="1" y="1517"/>
                    <a:pt x="218" y="1732"/>
                  </a:cubicBezTo>
                  <a:cubicBezTo>
                    <a:pt x="319" y="1831"/>
                    <a:pt x="453" y="1883"/>
                    <a:pt x="587" y="1883"/>
                  </a:cubicBezTo>
                  <a:cubicBezTo>
                    <a:pt x="693" y="1883"/>
                    <a:pt x="798" y="1851"/>
                    <a:pt x="888" y="1785"/>
                  </a:cubicBezTo>
                  <a:cubicBezTo>
                    <a:pt x="1350" y="1445"/>
                    <a:pt x="2164" y="1093"/>
                    <a:pt x="3168" y="985"/>
                  </a:cubicBezTo>
                  <a:cubicBezTo>
                    <a:pt x="3400" y="960"/>
                    <a:pt x="3687" y="943"/>
                    <a:pt x="3994" y="943"/>
                  </a:cubicBezTo>
                  <a:cubicBezTo>
                    <a:pt x="4750" y="943"/>
                    <a:pt x="5626" y="1047"/>
                    <a:pt x="6091" y="1396"/>
                  </a:cubicBezTo>
                  <a:cubicBezTo>
                    <a:pt x="6285" y="813"/>
                    <a:pt x="5385" y="234"/>
                    <a:pt x="5385" y="234"/>
                  </a:cubicBezTo>
                  <a:cubicBezTo>
                    <a:pt x="5385" y="234"/>
                    <a:pt x="4986" y="1"/>
                    <a:pt x="3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1"/>
            <p:cNvSpPr/>
            <p:nvPr/>
          </p:nvSpPr>
          <p:spPr>
            <a:xfrm>
              <a:off x="3517150" y="4142575"/>
              <a:ext cx="158575" cy="48850"/>
            </a:xfrm>
            <a:custGeom>
              <a:avLst/>
              <a:gdLst/>
              <a:ahLst/>
              <a:cxnLst/>
              <a:rect l="l" t="t" r="r" b="b"/>
              <a:pathLst>
                <a:path w="6343" h="1954" extrusionOk="0">
                  <a:moveTo>
                    <a:pt x="3663" y="0"/>
                  </a:moveTo>
                  <a:cubicBezTo>
                    <a:pt x="3433" y="0"/>
                    <a:pt x="3175" y="9"/>
                    <a:pt x="2886" y="29"/>
                  </a:cubicBezTo>
                  <a:cubicBezTo>
                    <a:pt x="1696" y="113"/>
                    <a:pt x="755" y="695"/>
                    <a:pt x="266" y="1055"/>
                  </a:cubicBezTo>
                  <a:cubicBezTo>
                    <a:pt x="20" y="1236"/>
                    <a:pt x="0" y="1588"/>
                    <a:pt x="216" y="1802"/>
                  </a:cubicBezTo>
                  <a:cubicBezTo>
                    <a:pt x="318" y="1902"/>
                    <a:pt x="452" y="1954"/>
                    <a:pt x="586" y="1954"/>
                  </a:cubicBezTo>
                  <a:cubicBezTo>
                    <a:pt x="692" y="1954"/>
                    <a:pt x="798" y="1922"/>
                    <a:pt x="888" y="1855"/>
                  </a:cubicBezTo>
                  <a:cubicBezTo>
                    <a:pt x="1350" y="1515"/>
                    <a:pt x="2100" y="1120"/>
                    <a:pt x="3104" y="1012"/>
                  </a:cubicBezTo>
                  <a:cubicBezTo>
                    <a:pt x="3401" y="980"/>
                    <a:pt x="3809" y="951"/>
                    <a:pt x="4247" y="951"/>
                  </a:cubicBezTo>
                  <a:cubicBezTo>
                    <a:pt x="4993" y="951"/>
                    <a:pt x="5824" y="1037"/>
                    <a:pt x="6343" y="1343"/>
                  </a:cubicBezTo>
                  <a:cubicBezTo>
                    <a:pt x="6206" y="615"/>
                    <a:pt x="5374" y="293"/>
                    <a:pt x="5374" y="293"/>
                  </a:cubicBezTo>
                  <a:cubicBezTo>
                    <a:pt x="5374" y="293"/>
                    <a:pt x="4999" y="0"/>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1"/>
            <p:cNvSpPr/>
            <p:nvPr/>
          </p:nvSpPr>
          <p:spPr>
            <a:xfrm>
              <a:off x="3467225" y="4048500"/>
              <a:ext cx="146200" cy="44175"/>
            </a:xfrm>
            <a:custGeom>
              <a:avLst/>
              <a:gdLst/>
              <a:ahLst/>
              <a:cxnLst/>
              <a:rect l="l" t="t" r="r" b="b"/>
              <a:pathLst>
                <a:path w="5848" h="1767" extrusionOk="0">
                  <a:moveTo>
                    <a:pt x="3741" y="0"/>
                  </a:moveTo>
                  <a:cubicBezTo>
                    <a:pt x="3472" y="0"/>
                    <a:pt x="3159" y="17"/>
                    <a:pt x="2789" y="55"/>
                  </a:cubicBezTo>
                  <a:cubicBezTo>
                    <a:pt x="1688" y="168"/>
                    <a:pt x="745" y="653"/>
                    <a:pt x="268" y="941"/>
                  </a:cubicBezTo>
                  <a:cubicBezTo>
                    <a:pt x="76" y="1057"/>
                    <a:pt x="1" y="1301"/>
                    <a:pt x="98" y="1506"/>
                  </a:cubicBezTo>
                  <a:cubicBezTo>
                    <a:pt x="176" y="1671"/>
                    <a:pt x="344" y="1767"/>
                    <a:pt x="518" y="1767"/>
                  </a:cubicBezTo>
                  <a:cubicBezTo>
                    <a:pt x="596" y="1767"/>
                    <a:pt x="674" y="1748"/>
                    <a:pt x="747" y="1708"/>
                  </a:cubicBezTo>
                  <a:cubicBezTo>
                    <a:pt x="922" y="1611"/>
                    <a:pt x="1121" y="1506"/>
                    <a:pt x="1291" y="1431"/>
                  </a:cubicBezTo>
                  <a:cubicBezTo>
                    <a:pt x="1956" y="1136"/>
                    <a:pt x="2774" y="873"/>
                    <a:pt x="3425" y="844"/>
                  </a:cubicBezTo>
                  <a:cubicBezTo>
                    <a:pt x="3571" y="838"/>
                    <a:pt x="3714" y="834"/>
                    <a:pt x="3851" y="834"/>
                  </a:cubicBezTo>
                  <a:cubicBezTo>
                    <a:pt x="4625" y="834"/>
                    <a:pt x="5251" y="939"/>
                    <a:pt x="5624" y="1146"/>
                  </a:cubicBezTo>
                  <a:cubicBezTo>
                    <a:pt x="5848" y="1007"/>
                    <a:pt x="5619" y="458"/>
                    <a:pt x="5271" y="263"/>
                  </a:cubicBezTo>
                  <a:cubicBezTo>
                    <a:pt x="4878" y="120"/>
                    <a:pt x="4464" y="0"/>
                    <a:pt x="37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1"/>
            <p:cNvSpPr/>
            <p:nvPr/>
          </p:nvSpPr>
          <p:spPr>
            <a:xfrm>
              <a:off x="3993650" y="3882050"/>
              <a:ext cx="105425" cy="52225"/>
            </a:xfrm>
            <a:custGeom>
              <a:avLst/>
              <a:gdLst/>
              <a:ahLst/>
              <a:cxnLst/>
              <a:rect l="l" t="t" r="r" b="b"/>
              <a:pathLst>
                <a:path w="4217" h="2089" extrusionOk="0">
                  <a:moveTo>
                    <a:pt x="2822" y="0"/>
                  </a:moveTo>
                  <a:cubicBezTo>
                    <a:pt x="2094" y="0"/>
                    <a:pt x="1017" y="480"/>
                    <a:pt x="319" y="1054"/>
                  </a:cubicBezTo>
                  <a:cubicBezTo>
                    <a:pt x="0" y="1317"/>
                    <a:pt x="42" y="1817"/>
                    <a:pt x="403" y="2017"/>
                  </a:cubicBezTo>
                  <a:cubicBezTo>
                    <a:pt x="491" y="2065"/>
                    <a:pt x="588" y="2088"/>
                    <a:pt x="684" y="2088"/>
                  </a:cubicBezTo>
                  <a:cubicBezTo>
                    <a:pt x="823" y="2088"/>
                    <a:pt x="960" y="2039"/>
                    <a:pt x="1069" y="1943"/>
                  </a:cubicBezTo>
                  <a:cubicBezTo>
                    <a:pt x="1550" y="1524"/>
                    <a:pt x="2594" y="783"/>
                    <a:pt x="3958" y="783"/>
                  </a:cubicBezTo>
                  <a:cubicBezTo>
                    <a:pt x="4043" y="783"/>
                    <a:pt x="4129" y="786"/>
                    <a:pt x="4217" y="792"/>
                  </a:cubicBezTo>
                  <a:cubicBezTo>
                    <a:pt x="4217" y="792"/>
                    <a:pt x="3992" y="193"/>
                    <a:pt x="3064" y="21"/>
                  </a:cubicBezTo>
                  <a:cubicBezTo>
                    <a:pt x="2989" y="7"/>
                    <a:pt x="2908" y="0"/>
                    <a:pt x="2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1"/>
            <p:cNvSpPr/>
            <p:nvPr/>
          </p:nvSpPr>
          <p:spPr>
            <a:xfrm>
              <a:off x="4037525" y="3915050"/>
              <a:ext cx="116575" cy="53100"/>
            </a:xfrm>
            <a:custGeom>
              <a:avLst/>
              <a:gdLst/>
              <a:ahLst/>
              <a:cxnLst/>
              <a:rect l="l" t="t" r="r" b="b"/>
              <a:pathLst>
                <a:path w="4663" h="2124" extrusionOk="0">
                  <a:moveTo>
                    <a:pt x="3321" y="0"/>
                  </a:moveTo>
                  <a:cubicBezTo>
                    <a:pt x="3313" y="0"/>
                    <a:pt x="3305" y="0"/>
                    <a:pt x="3297" y="1"/>
                  </a:cubicBezTo>
                  <a:cubicBezTo>
                    <a:pt x="3297" y="1"/>
                    <a:pt x="1443" y="55"/>
                    <a:pt x="294" y="1125"/>
                  </a:cubicBezTo>
                  <a:cubicBezTo>
                    <a:pt x="1" y="1397"/>
                    <a:pt x="22" y="1862"/>
                    <a:pt x="373" y="2055"/>
                  </a:cubicBezTo>
                  <a:cubicBezTo>
                    <a:pt x="457" y="2101"/>
                    <a:pt x="549" y="2124"/>
                    <a:pt x="640" y="2124"/>
                  </a:cubicBezTo>
                  <a:cubicBezTo>
                    <a:pt x="775" y="2124"/>
                    <a:pt x="909" y="2075"/>
                    <a:pt x="1013" y="1980"/>
                  </a:cubicBezTo>
                  <a:cubicBezTo>
                    <a:pt x="1492" y="1552"/>
                    <a:pt x="2418" y="688"/>
                    <a:pt x="4220" y="688"/>
                  </a:cubicBezTo>
                  <a:cubicBezTo>
                    <a:pt x="4362" y="688"/>
                    <a:pt x="4509" y="693"/>
                    <a:pt x="4663" y="705"/>
                  </a:cubicBezTo>
                  <a:cubicBezTo>
                    <a:pt x="4663" y="705"/>
                    <a:pt x="4212" y="0"/>
                    <a:pt x="3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1"/>
            <p:cNvSpPr/>
            <p:nvPr/>
          </p:nvSpPr>
          <p:spPr>
            <a:xfrm>
              <a:off x="4100150" y="3944575"/>
              <a:ext cx="114725" cy="53350"/>
            </a:xfrm>
            <a:custGeom>
              <a:avLst/>
              <a:gdLst/>
              <a:ahLst/>
              <a:cxnLst/>
              <a:rect l="l" t="t" r="r" b="b"/>
              <a:pathLst>
                <a:path w="4589" h="2134" extrusionOk="0">
                  <a:moveTo>
                    <a:pt x="3201" y="0"/>
                  </a:moveTo>
                  <a:cubicBezTo>
                    <a:pt x="3191" y="0"/>
                    <a:pt x="3180" y="0"/>
                    <a:pt x="3170" y="0"/>
                  </a:cubicBezTo>
                  <a:cubicBezTo>
                    <a:pt x="3170" y="0"/>
                    <a:pt x="1442" y="65"/>
                    <a:pt x="294" y="1135"/>
                  </a:cubicBezTo>
                  <a:cubicBezTo>
                    <a:pt x="1" y="1407"/>
                    <a:pt x="21" y="1872"/>
                    <a:pt x="372" y="2065"/>
                  </a:cubicBezTo>
                  <a:cubicBezTo>
                    <a:pt x="456" y="2111"/>
                    <a:pt x="548" y="2134"/>
                    <a:pt x="640" y="2134"/>
                  </a:cubicBezTo>
                  <a:cubicBezTo>
                    <a:pt x="774" y="2134"/>
                    <a:pt x="908" y="2085"/>
                    <a:pt x="1013" y="1990"/>
                  </a:cubicBezTo>
                  <a:cubicBezTo>
                    <a:pt x="1494" y="1560"/>
                    <a:pt x="2363" y="619"/>
                    <a:pt x="4173" y="619"/>
                  </a:cubicBezTo>
                  <a:cubicBezTo>
                    <a:pt x="4307" y="619"/>
                    <a:pt x="4445" y="624"/>
                    <a:pt x="4588" y="635"/>
                  </a:cubicBezTo>
                  <a:cubicBezTo>
                    <a:pt x="4588" y="635"/>
                    <a:pt x="4089" y="0"/>
                    <a:pt x="3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1"/>
            <p:cNvSpPr/>
            <p:nvPr/>
          </p:nvSpPr>
          <p:spPr>
            <a:xfrm>
              <a:off x="3380750" y="2004125"/>
              <a:ext cx="747650" cy="1158700"/>
            </a:xfrm>
            <a:custGeom>
              <a:avLst/>
              <a:gdLst/>
              <a:ahLst/>
              <a:cxnLst/>
              <a:rect l="l" t="t" r="r" b="b"/>
              <a:pathLst>
                <a:path w="29906" h="46348" extrusionOk="0">
                  <a:moveTo>
                    <a:pt x="29865" y="1"/>
                  </a:moveTo>
                  <a:lnTo>
                    <a:pt x="964" y="91"/>
                  </a:lnTo>
                  <a:lnTo>
                    <a:pt x="0" y="43581"/>
                  </a:lnTo>
                  <a:cubicBezTo>
                    <a:pt x="0" y="43581"/>
                    <a:pt x="721" y="45041"/>
                    <a:pt x="5625" y="46099"/>
                  </a:cubicBezTo>
                  <a:cubicBezTo>
                    <a:pt x="6439" y="46274"/>
                    <a:pt x="7212" y="46347"/>
                    <a:pt x="7936" y="46347"/>
                  </a:cubicBezTo>
                  <a:cubicBezTo>
                    <a:pt x="11570" y="46347"/>
                    <a:pt x="13949" y="44502"/>
                    <a:pt x="13949" y="44502"/>
                  </a:cubicBezTo>
                  <a:lnTo>
                    <a:pt x="15590" y="24792"/>
                  </a:lnTo>
                  <a:lnTo>
                    <a:pt x="15832" y="43594"/>
                  </a:lnTo>
                  <a:cubicBezTo>
                    <a:pt x="15832" y="43594"/>
                    <a:pt x="16725" y="45406"/>
                    <a:pt x="22679" y="45411"/>
                  </a:cubicBezTo>
                  <a:cubicBezTo>
                    <a:pt x="22687" y="45411"/>
                    <a:pt x="22695" y="45411"/>
                    <a:pt x="22703" y="45411"/>
                  </a:cubicBezTo>
                  <a:cubicBezTo>
                    <a:pt x="28637" y="45411"/>
                    <a:pt x="29865" y="43307"/>
                    <a:pt x="29865" y="43307"/>
                  </a:cubicBezTo>
                  <a:cubicBezTo>
                    <a:pt x="29865" y="39493"/>
                    <a:pt x="29905" y="31600"/>
                    <a:pt x="29865" y="27476"/>
                  </a:cubicBezTo>
                  <a:cubicBezTo>
                    <a:pt x="29825" y="23352"/>
                    <a:pt x="29865" y="1"/>
                    <a:pt x="29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1"/>
            <p:cNvSpPr/>
            <p:nvPr/>
          </p:nvSpPr>
          <p:spPr>
            <a:xfrm>
              <a:off x="3770500" y="2348425"/>
              <a:ext cx="192375" cy="679350"/>
            </a:xfrm>
            <a:custGeom>
              <a:avLst/>
              <a:gdLst/>
              <a:ahLst/>
              <a:cxnLst/>
              <a:rect l="l" t="t" r="r" b="b"/>
              <a:pathLst>
                <a:path w="7695" h="27174" extrusionOk="0">
                  <a:moveTo>
                    <a:pt x="7695" y="0"/>
                  </a:moveTo>
                  <a:lnTo>
                    <a:pt x="7695" y="0"/>
                  </a:lnTo>
                  <a:cubicBezTo>
                    <a:pt x="4962" y="2057"/>
                    <a:pt x="875" y="3052"/>
                    <a:pt x="875" y="3052"/>
                  </a:cubicBezTo>
                  <a:lnTo>
                    <a:pt x="0" y="11020"/>
                  </a:lnTo>
                  <a:lnTo>
                    <a:pt x="230" y="27173"/>
                  </a:lnTo>
                  <a:lnTo>
                    <a:pt x="440" y="12146"/>
                  </a:lnTo>
                  <a:lnTo>
                    <a:pt x="2135" y="4034"/>
                  </a:lnTo>
                  <a:cubicBezTo>
                    <a:pt x="2135" y="4034"/>
                    <a:pt x="2932" y="3649"/>
                    <a:pt x="4590" y="2721"/>
                  </a:cubicBezTo>
                  <a:cubicBezTo>
                    <a:pt x="6249" y="1792"/>
                    <a:pt x="7695" y="1"/>
                    <a:pt x="7695"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1"/>
            <p:cNvSpPr/>
            <p:nvPr/>
          </p:nvSpPr>
          <p:spPr>
            <a:xfrm>
              <a:off x="3383425" y="986800"/>
              <a:ext cx="754800" cy="1204075"/>
            </a:xfrm>
            <a:custGeom>
              <a:avLst/>
              <a:gdLst/>
              <a:ahLst/>
              <a:cxnLst/>
              <a:rect l="l" t="t" r="r" b="b"/>
              <a:pathLst>
                <a:path w="30192" h="48163" extrusionOk="0">
                  <a:moveTo>
                    <a:pt x="22066" y="1"/>
                  </a:moveTo>
                  <a:cubicBezTo>
                    <a:pt x="21864" y="1"/>
                    <a:pt x="21645" y="6"/>
                    <a:pt x="21419" y="13"/>
                  </a:cubicBezTo>
                  <a:cubicBezTo>
                    <a:pt x="21193" y="19"/>
                    <a:pt x="20961" y="25"/>
                    <a:pt x="20723" y="38"/>
                  </a:cubicBezTo>
                  <a:cubicBezTo>
                    <a:pt x="17664" y="171"/>
                    <a:pt x="13274" y="667"/>
                    <a:pt x="9751" y="1118"/>
                  </a:cubicBezTo>
                  <a:cubicBezTo>
                    <a:pt x="9519" y="1149"/>
                    <a:pt x="9287" y="1179"/>
                    <a:pt x="9061" y="1210"/>
                  </a:cubicBezTo>
                  <a:cubicBezTo>
                    <a:pt x="8853" y="1234"/>
                    <a:pt x="8653" y="1259"/>
                    <a:pt x="8456" y="1283"/>
                  </a:cubicBezTo>
                  <a:cubicBezTo>
                    <a:pt x="6038" y="1600"/>
                    <a:pt x="4244" y="1863"/>
                    <a:pt x="3970" y="1906"/>
                  </a:cubicBezTo>
                  <a:cubicBezTo>
                    <a:pt x="3957" y="1910"/>
                    <a:pt x="3946" y="1911"/>
                    <a:pt x="3933" y="1912"/>
                  </a:cubicBezTo>
                  <a:cubicBezTo>
                    <a:pt x="3140" y="2114"/>
                    <a:pt x="2407" y="2302"/>
                    <a:pt x="1814" y="2480"/>
                  </a:cubicBezTo>
                  <a:cubicBezTo>
                    <a:pt x="196" y="2955"/>
                    <a:pt x="1400" y="2547"/>
                    <a:pt x="1045" y="4109"/>
                  </a:cubicBezTo>
                  <a:cubicBezTo>
                    <a:pt x="1" y="8701"/>
                    <a:pt x="1216" y="25394"/>
                    <a:pt x="1216" y="25394"/>
                  </a:cubicBezTo>
                  <a:lnTo>
                    <a:pt x="495" y="44762"/>
                  </a:lnTo>
                  <a:cubicBezTo>
                    <a:pt x="2758" y="46410"/>
                    <a:pt x="9674" y="48162"/>
                    <a:pt x="16673" y="48162"/>
                  </a:cubicBezTo>
                  <a:cubicBezTo>
                    <a:pt x="21701" y="48162"/>
                    <a:pt x="26772" y="47258"/>
                    <a:pt x="30192" y="44762"/>
                  </a:cubicBezTo>
                  <a:cubicBezTo>
                    <a:pt x="30192" y="44762"/>
                    <a:pt x="30003" y="21909"/>
                    <a:pt x="29362" y="9813"/>
                  </a:cubicBezTo>
                  <a:cubicBezTo>
                    <a:pt x="29332" y="9264"/>
                    <a:pt x="29295" y="8733"/>
                    <a:pt x="29240" y="8214"/>
                  </a:cubicBezTo>
                  <a:cubicBezTo>
                    <a:pt x="29221" y="8043"/>
                    <a:pt x="29197" y="7872"/>
                    <a:pt x="29179" y="7701"/>
                  </a:cubicBezTo>
                  <a:cubicBezTo>
                    <a:pt x="29082" y="6951"/>
                    <a:pt x="28947" y="6235"/>
                    <a:pt x="28764" y="5558"/>
                  </a:cubicBezTo>
                  <a:cubicBezTo>
                    <a:pt x="28733" y="5443"/>
                    <a:pt x="28697" y="5326"/>
                    <a:pt x="28660" y="5209"/>
                  </a:cubicBezTo>
                  <a:cubicBezTo>
                    <a:pt x="28581" y="4947"/>
                    <a:pt x="28495" y="4690"/>
                    <a:pt x="28391" y="4441"/>
                  </a:cubicBezTo>
                  <a:cubicBezTo>
                    <a:pt x="28336" y="4306"/>
                    <a:pt x="28282" y="4172"/>
                    <a:pt x="28221" y="4044"/>
                  </a:cubicBezTo>
                  <a:cubicBezTo>
                    <a:pt x="28167" y="3920"/>
                    <a:pt x="28109" y="3800"/>
                    <a:pt x="28043" y="3682"/>
                  </a:cubicBezTo>
                  <a:cubicBezTo>
                    <a:pt x="28036" y="3659"/>
                    <a:pt x="28025" y="3637"/>
                    <a:pt x="28013" y="3615"/>
                  </a:cubicBezTo>
                  <a:cubicBezTo>
                    <a:pt x="27952" y="3500"/>
                    <a:pt x="27885" y="3383"/>
                    <a:pt x="27818" y="3274"/>
                  </a:cubicBezTo>
                  <a:cubicBezTo>
                    <a:pt x="27744" y="3152"/>
                    <a:pt x="27671" y="3029"/>
                    <a:pt x="27586" y="2908"/>
                  </a:cubicBezTo>
                  <a:cubicBezTo>
                    <a:pt x="27506" y="2797"/>
                    <a:pt x="27426" y="2682"/>
                    <a:pt x="27347" y="2578"/>
                  </a:cubicBezTo>
                  <a:cubicBezTo>
                    <a:pt x="27256" y="2462"/>
                    <a:pt x="27158" y="2346"/>
                    <a:pt x="27054" y="2236"/>
                  </a:cubicBezTo>
                  <a:cubicBezTo>
                    <a:pt x="26960" y="2127"/>
                    <a:pt x="26861" y="2023"/>
                    <a:pt x="26755" y="1925"/>
                  </a:cubicBezTo>
                  <a:cubicBezTo>
                    <a:pt x="26688" y="1858"/>
                    <a:pt x="26614" y="1791"/>
                    <a:pt x="26541" y="1723"/>
                  </a:cubicBezTo>
                  <a:cubicBezTo>
                    <a:pt x="26474" y="1661"/>
                    <a:pt x="26400" y="1600"/>
                    <a:pt x="26328" y="1545"/>
                  </a:cubicBezTo>
                  <a:cubicBezTo>
                    <a:pt x="26237" y="1466"/>
                    <a:pt x="26133" y="1393"/>
                    <a:pt x="26035" y="1320"/>
                  </a:cubicBezTo>
                  <a:cubicBezTo>
                    <a:pt x="25708" y="1089"/>
                    <a:pt x="25363" y="885"/>
                    <a:pt x="25003" y="709"/>
                  </a:cubicBezTo>
                  <a:cubicBezTo>
                    <a:pt x="24905" y="660"/>
                    <a:pt x="24801" y="611"/>
                    <a:pt x="24698" y="568"/>
                  </a:cubicBezTo>
                  <a:cubicBezTo>
                    <a:pt x="24673" y="556"/>
                    <a:pt x="24643" y="550"/>
                    <a:pt x="24624" y="538"/>
                  </a:cubicBezTo>
                  <a:cubicBezTo>
                    <a:pt x="24502" y="489"/>
                    <a:pt x="24379" y="440"/>
                    <a:pt x="24258" y="398"/>
                  </a:cubicBezTo>
                  <a:cubicBezTo>
                    <a:pt x="24050" y="318"/>
                    <a:pt x="23838" y="249"/>
                    <a:pt x="23623" y="190"/>
                  </a:cubicBezTo>
                  <a:cubicBezTo>
                    <a:pt x="23403" y="129"/>
                    <a:pt x="23177" y="74"/>
                    <a:pt x="22939" y="19"/>
                  </a:cubicBezTo>
                  <a:cubicBezTo>
                    <a:pt x="22677" y="6"/>
                    <a:pt x="22384" y="1"/>
                    <a:pt x="22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1"/>
            <p:cNvSpPr/>
            <p:nvPr/>
          </p:nvSpPr>
          <p:spPr>
            <a:xfrm>
              <a:off x="3525175" y="461425"/>
              <a:ext cx="129375" cy="415150"/>
            </a:xfrm>
            <a:custGeom>
              <a:avLst/>
              <a:gdLst/>
              <a:ahLst/>
              <a:cxnLst/>
              <a:rect l="l" t="t" r="r" b="b"/>
              <a:pathLst>
                <a:path w="5175" h="16606" extrusionOk="0">
                  <a:moveTo>
                    <a:pt x="3122" y="0"/>
                  </a:moveTo>
                  <a:cubicBezTo>
                    <a:pt x="2657" y="0"/>
                    <a:pt x="1773" y="113"/>
                    <a:pt x="1035" y="868"/>
                  </a:cubicBezTo>
                  <a:cubicBezTo>
                    <a:pt x="0" y="1927"/>
                    <a:pt x="578" y="5239"/>
                    <a:pt x="1866" y="8482"/>
                  </a:cubicBezTo>
                  <a:cubicBezTo>
                    <a:pt x="1866" y="8482"/>
                    <a:pt x="3123" y="14388"/>
                    <a:pt x="3628" y="15359"/>
                  </a:cubicBezTo>
                  <a:cubicBezTo>
                    <a:pt x="4132" y="16330"/>
                    <a:pt x="5174" y="16605"/>
                    <a:pt x="5174" y="16605"/>
                  </a:cubicBezTo>
                  <a:lnTo>
                    <a:pt x="5085" y="4962"/>
                  </a:lnTo>
                  <a:lnTo>
                    <a:pt x="3999" y="6150"/>
                  </a:lnTo>
                  <a:lnTo>
                    <a:pt x="3444" y="21"/>
                  </a:lnTo>
                  <a:cubicBezTo>
                    <a:pt x="3444" y="21"/>
                    <a:pt x="3322" y="0"/>
                    <a:pt x="3122"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1"/>
            <p:cNvSpPr/>
            <p:nvPr/>
          </p:nvSpPr>
          <p:spPr>
            <a:xfrm>
              <a:off x="3525175" y="461425"/>
              <a:ext cx="129375" cy="415150"/>
            </a:xfrm>
            <a:custGeom>
              <a:avLst/>
              <a:gdLst/>
              <a:ahLst/>
              <a:cxnLst/>
              <a:rect l="l" t="t" r="r" b="b"/>
              <a:pathLst>
                <a:path w="5175" h="16606" extrusionOk="0">
                  <a:moveTo>
                    <a:pt x="3122" y="0"/>
                  </a:moveTo>
                  <a:cubicBezTo>
                    <a:pt x="2657" y="0"/>
                    <a:pt x="1773" y="113"/>
                    <a:pt x="1035" y="868"/>
                  </a:cubicBezTo>
                  <a:cubicBezTo>
                    <a:pt x="0" y="1927"/>
                    <a:pt x="578" y="5239"/>
                    <a:pt x="1866" y="8482"/>
                  </a:cubicBezTo>
                  <a:cubicBezTo>
                    <a:pt x="1866" y="8482"/>
                    <a:pt x="3123" y="14388"/>
                    <a:pt x="3628" y="15359"/>
                  </a:cubicBezTo>
                  <a:cubicBezTo>
                    <a:pt x="4132" y="16330"/>
                    <a:pt x="5174" y="16605"/>
                    <a:pt x="5174" y="16605"/>
                  </a:cubicBezTo>
                  <a:lnTo>
                    <a:pt x="5085" y="4962"/>
                  </a:lnTo>
                  <a:lnTo>
                    <a:pt x="3999" y="6150"/>
                  </a:lnTo>
                  <a:lnTo>
                    <a:pt x="3444" y="21"/>
                  </a:lnTo>
                  <a:cubicBezTo>
                    <a:pt x="3444" y="21"/>
                    <a:pt x="332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1"/>
            <p:cNvSpPr/>
            <p:nvPr/>
          </p:nvSpPr>
          <p:spPr>
            <a:xfrm>
              <a:off x="3494775" y="370850"/>
              <a:ext cx="584875" cy="709300"/>
            </a:xfrm>
            <a:custGeom>
              <a:avLst/>
              <a:gdLst/>
              <a:ahLst/>
              <a:cxnLst/>
              <a:rect l="l" t="t" r="r" b="b"/>
              <a:pathLst>
                <a:path w="23395" h="28372" extrusionOk="0">
                  <a:moveTo>
                    <a:pt x="15132" y="1"/>
                  </a:moveTo>
                  <a:cubicBezTo>
                    <a:pt x="12929" y="1"/>
                    <a:pt x="10654" y="657"/>
                    <a:pt x="8939" y="1737"/>
                  </a:cubicBezTo>
                  <a:cubicBezTo>
                    <a:pt x="4449" y="4563"/>
                    <a:pt x="6161" y="12379"/>
                    <a:pt x="6161" y="12379"/>
                  </a:cubicBezTo>
                  <a:cubicBezTo>
                    <a:pt x="6099" y="12416"/>
                    <a:pt x="6035" y="12432"/>
                    <a:pt x="5967" y="12432"/>
                  </a:cubicBezTo>
                  <a:cubicBezTo>
                    <a:pt x="5513" y="12432"/>
                    <a:pt x="4933" y="11672"/>
                    <a:pt x="4424" y="11138"/>
                  </a:cubicBezTo>
                  <a:cubicBezTo>
                    <a:pt x="4115" y="10816"/>
                    <a:pt x="3441" y="10432"/>
                    <a:pt x="2732" y="10432"/>
                  </a:cubicBezTo>
                  <a:cubicBezTo>
                    <a:pt x="2092" y="10432"/>
                    <a:pt x="1425" y="10745"/>
                    <a:pt x="973" y="11698"/>
                  </a:cubicBezTo>
                  <a:cubicBezTo>
                    <a:pt x="1" y="13745"/>
                    <a:pt x="1814" y="16451"/>
                    <a:pt x="3319" y="16923"/>
                  </a:cubicBezTo>
                  <a:cubicBezTo>
                    <a:pt x="3829" y="17083"/>
                    <a:pt x="4254" y="17147"/>
                    <a:pt x="4607" y="17147"/>
                  </a:cubicBezTo>
                  <a:cubicBezTo>
                    <a:pt x="6050" y="17147"/>
                    <a:pt x="6301" y="16073"/>
                    <a:pt x="6301" y="16073"/>
                  </a:cubicBezTo>
                  <a:lnTo>
                    <a:pt x="6475" y="25612"/>
                  </a:lnTo>
                  <a:cubicBezTo>
                    <a:pt x="7573" y="27599"/>
                    <a:pt x="9729" y="28371"/>
                    <a:pt x="11681" y="28371"/>
                  </a:cubicBezTo>
                  <a:cubicBezTo>
                    <a:pt x="14557" y="28371"/>
                    <a:pt x="16990" y="26693"/>
                    <a:pt x="14937" y="24752"/>
                  </a:cubicBezTo>
                  <a:lnTo>
                    <a:pt x="14930" y="22329"/>
                  </a:lnTo>
                  <a:lnTo>
                    <a:pt x="14930" y="22329"/>
                  </a:lnTo>
                  <a:cubicBezTo>
                    <a:pt x="14930" y="22329"/>
                    <a:pt x="16159" y="22408"/>
                    <a:pt x="17318" y="22408"/>
                  </a:cubicBezTo>
                  <a:cubicBezTo>
                    <a:pt x="17898" y="22408"/>
                    <a:pt x="18460" y="22388"/>
                    <a:pt x="18842" y="22329"/>
                  </a:cubicBezTo>
                  <a:cubicBezTo>
                    <a:pt x="20750" y="22035"/>
                    <a:pt x="21534" y="20713"/>
                    <a:pt x="22113" y="18650"/>
                  </a:cubicBezTo>
                  <a:cubicBezTo>
                    <a:pt x="23042" y="15334"/>
                    <a:pt x="23395" y="12656"/>
                    <a:pt x="22607" y="6134"/>
                  </a:cubicBezTo>
                  <a:cubicBezTo>
                    <a:pt x="22073" y="1717"/>
                    <a:pt x="18695" y="1"/>
                    <a:pt x="15132"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1"/>
            <p:cNvSpPr/>
            <p:nvPr/>
          </p:nvSpPr>
          <p:spPr>
            <a:xfrm>
              <a:off x="3543750" y="238100"/>
              <a:ext cx="587750" cy="465125"/>
            </a:xfrm>
            <a:custGeom>
              <a:avLst/>
              <a:gdLst/>
              <a:ahLst/>
              <a:cxnLst/>
              <a:rect l="l" t="t" r="r" b="b"/>
              <a:pathLst>
                <a:path w="23510" h="18605" extrusionOk="0">
                  <a:moveTo>
                    <a:pt x="19776" y="1"/>
                  </a:moveTo>
                  <a:cubicBezTo>
                    <a:pt x="19376" y="1"/>
                    <a:pt x="18990" y="200"/>
                    <a:pt x="18627" y="384"/>
                  </a:cubicBezTo>
                  <a:cubicBezTo>
                    <a:pt x="15315" y="2058"/>
                    <a:pt x="11621" y="2784"/>
                    <a:pt x="7995" y="3571"/>
                  </a:cubicBezTo>
                  <a:cubicBezTo>
                    <a:pt x="6325" y="3933"/>
                    <a:pt x="4630" y="4325"/>
                    <a:pt x="3091" y="5046"/>
                  </a:cubicBezTo>
                  <a:cubicBezTo>
                    <a:pt x="2712" y="5223"/>
                    <a:pt x="2343" y="5422"/>
                    <a:pt x="1987" y="5643"/>
                  </a:cubicBezTo>
                  <a:cubicBezTo>
                    <a:pt x="969" y="6276"/>
                    <a:pt x="0" y="8223"/>
                    <a:pt x="826" y="9380"/>
                  </a:cubicBezTo>
                  <a:cubicBezTo>
                    <a:pt x="872" y="9445"/>
                    <a:pt x="916" y="9507"/>
                    <a:pt x="926" y="9586"/>
                  </a:cubicBezTo>
                  <a:cubicBezTo>
                    <a:pt x="1057" y="10558"/>
                    <a:pt x="1793" y="15818"/>
                    <a:pt x="2525" y="16512"/>
                  </a:cubicBezTo>
                  <a:cubicBezTo>
                    <a:pt x="3107" y="17062"/>
                    <a:pt x="3999" y="18604"/>
                    <a:pt x="4236" y="18604"/>
                  </a:cubicBezTo>
                  <a:cubicBezTo>
                    <a:pt x="4237" y="18604"/>
                    <a:pt x="4237" y="18604"/>
                    <a:pt x="4237" y="18604"/>
                  </a:cubicBezTo>
                  <a:cubicBezTo>
                    <a:pt x="5500" y="18579"/>
                    <a:pt x="5749" y="12438"/>
                    <a:pt x="5991" y="11536"/>
                  </a:cubicBezTo>
                  <a:cubicBezTo>
                    <a:pt x="6134" y="10999"/>
                    <a:pt x="6677" y="10648"/>
                    <a:pt x="7224" y="10555"/>
                  </a:cubicBezTo>
                  <a:cubicBezTo>
                    <a:pt x="7368" y="10531"/>
                    <a:pt x="7511" y="10521"/>
                    <a:pt x="7656" y="10521"/>
                  </a:cubicBezTo>
                  <a:cubicBezTo>
                    <a:pt x="8064" y="10521"/>
                    <a:pt x="8474" y="10602"/>
                    <a:pt x="8878" y="10675"/>
                  </a:cubicBezTo>
                  <a:cubicBezTo>
                    <a:pt x="10819" y="11027"/>
                    <a:pt x="12786" y="11203"/>
                    <a:pt x="14758" y="11203"/>
                  </a:cubicBezTo>
                  <a:cubicBezTo>
                    <a:pt x="15074" y="11203"/>
                    <a:pt x="15391" y="11199"/>
                    <a:pt x="15708" y="11190"/>
                  </a:cubicBezTo>
                  <a:cubicBezTo>
                    <a:pt x="17344" y="11142"/>
                    <a:pt x="19017" y="10962"/>
                    <a:pt x="20487" y="10241"/>
                  </a:cubicBezTo>
                  <a:cubicBezTo>
                    <a:pt x="21958" y="9520"/>
                    <a:pt x="23202" y="8168"/>
                    <a:pt x="23415" y="6544"/>
                  </a:cubicBezTo>
                  <a:cubicBezTo>
                    <a:pt x="23510" y="5820"/>
                    <a:pt x="23371" y="5019"/>
                    <a:pt x="22851" y="4508"/>
                  </a:cubicBezTo>
                  <a:cubicBezTo>
                    <a:pt x="22577" y="4239"/>
                    <a:pt x="22182" y="4090"/>
                    <a:pt x="21801" y="4090"/>
                  </a:cubicBezTo>
                  <a:cubicBezTo>
                    <a:pt x="21457" y="4090"/>
                    <a:pt x="21123" y="4212"/>
                    <a:pt x="20900" y="4477"/>
                  </a:cubicBezTo>
                  <a:cubicBezTo>
                    <a:pt x="21140" y="3697"/>
                    <a:pt x="21248" y="2880"/>
                    <a:pt x="21215" y="2064"/>
                  </a:cubicBezTo>
                  <a:cubicBezTo>
                    <a:pt x="21180" y="1183"/>
                    <a:pt x="20798" y="126"/>
                    <a:pt x="19925" y="10"/>
                  </a:cubicBezTo>
                  <a:cubicBezTo>
                    <a:pt x="19875" y="4"/>
                    <a:pt x="19826" y="1"/>
                    <a:pt x="19776"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1"/>
            <p:cNvSpPr/>
            <p:nvPr/>
          </p:nvSpPr>
          <p:spPr>
            <a:xfrm>
              <a:off x="3543750" y="238100"/>
              <a:ext cx="587750" cy="465125"/>
            </a:xfrm>
            <a:custGeom>
              <a:avLst/>
              <a:gdLst/>
              <a:ahLst/>
              <a:cxnLst/>
              <a:rect l="l" t="t" r="r" b="b"/>
              <a:pathLst>
                <a:path w="23510" h="18605" extrusionOk="0">
                  <a:moveTo>
                    <a:pt x="19776" y="1"/>
                  </a:moveTo>
                  <a:cubicBezTo>
                    <a:pt x="19376" y="1"/>
                    <a:pt x="18990" y="200"/>
                    <a:pt x="18627" y="384"/>
                  </a:cubicBezTo>
                  <a:cubicBezTo>
                    <a:pt x="15315" y="2058"/>
                    <a:pt x="11621" y="2784"/>
                    <a:pt x="7995" y="3571"/>
                  </a:cubicBezTo>
                  <a:cubicBezTo>
                    <a:pt x="6325" y="3933"/>
                    <a:pt x="4630" y="4325"/>
                    <a:pt x="3091" y="5046"/>
                  </a:cubicBezTo>
                  <a:cubicBezTo>
                    <a:pt x="2712" y="5223"/>
                    <a:pt x="2343" y="5422"/>
                    <a:pt x="1987" y="5643"/>
                  </a:cubicBezTo>
                  <a:cubicBezTo>
                    <a:pt x="969" y="6276"/>
                    <a:pt x="0" y="8223"/>
                    <a:pt x="826" y="9380"/>
                  </a:cubicBezTo>
                  <a:cubicBezTo>
                    <a:pt x="872" y="9445"/>
                    <a:pt x="916" y="9507"/>
                    <a:pt x="926" y="9586"/>
                  </a:cubicBezTo>
                  <a:cubicBezTo>
                    <a:pt x="1057" y="10558"/>
                    <a:pt x="1793" y="15818"/>
                    <a:pt x="2525" y="16512"/>
                  </a:cubicBezTo>
                  <a:cubicBezTo>
                    <a:pt x="3107" y="17062"/>
                    <a:pt x="3999" y="18604"/>
                    <a:pt x="4236" y="18604"/>
                  </a:cubicBezTo>
                  <a:cubicBezTo>
                    <a:pt x="4237" y="18604"/>
                    <a:pt x="4237" y="18604"/>
                    <a:pt x="4237" y="18604"/>
                  </a:cubicBezTo>
                  <a:cubicBezTo>
                    <a:pt x="5500" y="18579"/>
                    <a:pt x="5749" y="12438"/>
                    <a:pt x="5991" y="11536"/>
                  </a:cubicBezTo>
                  <a:cubicBezTo>
                    <a:pt x="6134" y="10999"/>
                    <a:pt x="6677" y="10648"/>
                    <a:pt x="7224" y="10555"/>
                  </a:cubicBezTo>
                  <a:cubicBezTo>
                    <a:pt x="7368" y="10531"/>
                    <a:pt x="7511" y="10521"/>
                    <a:pt x="7656" y="10521"/>
                  </a:cubicBezTo>
                  <a:cubicBezTo>
                    <a:pt x="8064" y="10521"/>
                    <a:pt x="8474" y="10602"/>
                    <a:pt x="8878" y="10675"/>
                  </a:cubicBezTo>
                  <a:cubicBezTo>
                    <a:pt x="10819" y="11027"/>
                    <a:pt x="12786" y="11203"/>
                    <a:pt x="14758" y="11203"/>
                  </a:cubicBezTo>
                  <a:cubicBezTo>
                    <a:pt x="15074" y="11203"/>
                    <a:pt x="15391" y="11199"/>
                    <a:pt x="15708" y="11190"/>
                  </a:cubicBezTo>
                  <a:cubicBezTo>
                    <a:pt x="17344" y="11142"/>
                    <a:pt x="19017" y="10962"/>
                    <a:pt x="20487" y="10241"/>
                  </a:cubicBezTo>
                  <a:cubicBezTo>
                    <a:pt x="21958" y="9520"/>
                    <a:pt x="23202" y="8168"/>
                    <a:pt x="23415" y="6544"/>
                  </a:cubicBezTo>
                  <a:cubicBezTo>
                    <a:pt x="23510" y="5820"/>
                    <a:pt x="23371" y="5019"/>
                    <a:pt x="22851" y="4508"/>
                  </a:cubicBezTo>
                  <a:cubicBezTo>
                    <a:pt x="22577" y="4239"/>
                    <a:pt x="22182" y="4090"/>
                    <a:pt x="21801" y="4090"/>
                  </a:cubicBezTo>
                  <a:cubicBezTo>
                    <a:pt x="21457" y="4090"/>
                    <a:pt x="21123" y="4212"/>
                    <a:pt x="20900" y="4477"/>
                  </a:cubicBezTo>
                  <a:cubicBezTo>
                    <a:pt x="21140" y="3697"/>
                    <a:pt x="21248" y="2880"/>
                    <a:pt x="21215" y="2064"/>
                  </a:cubicBezTo>
                  <a:cubicBezTo>
                    <a:pt x="21180" y="1183"/>
                    <a:pt x="20798" y="126"/>
                    <a:pt x="19925" y="10"/>
                  </a:cubicBezTo>
                  <a:cubicBezTo>
                    <a:pt x="19875" y="4"/>
                    <a:pt x="19826" y="1"/>
                    <a:pt x="19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1"/>
            <p:cNvSpPr/>
            <p:nvPr/>
          </p:nvSpPr>
          <p:spPr>
            <a:xfrm>
              <a:off x="3494500" y="418575"/>
              <a:ext cx="81325" cy="71300"/>
            </a:xfrm>
            <a:custGeom>
              <a:avLst/>
              <a:gdLst/>
              <a:ahLst/>
              <a:cxnLst/>
              <a:rect l="l" t="t" r="r" b="b"/>
              <a:pathLst>
                <a:path w="3253" h="2852" extrusionOk="0">
                  <a:moveTo>
                    <a:pt x="620" y="0"/>
                  </a:moveTo>
                  <a:lnTo>
                    <a:pt x="620" y="0"/>
                  </a:lnTo>
                  <a:cubicBezTo>
                    <a:pt x="0" y="726"/>
                    <a:pt x="87" y="1818"/>
                    <a:pt x="814" y="2438"/>
                  </a:cubicBezTo>
                  <a:cubicBezTo>
                    <a:pt x="1139" y="2715"/>
                    <a:pt x="1538" y="2851"/>
                    <a:pt x="1935" y="2851"/>
                  </a:cubicBezTo>
                  <a:cubicBezTo>
                    <a:pt x="2424" y="2851"/>
                    <a:pt x="2910" y="2644"/>
                    <a:pt x="3253" y="2243"/>
                  </a:cubicBezTo>
                  <a:lnTo>
                    <a:pt x="620"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1"/>
            <p:cNvSpPr/>
            <p:nvPr/>
          </p:nvSpPr>
          <p:spPr>
            <a:xfrm>
              <a:off x="3494500" y="418575"/>
              <a:ext cx="81325" cy="71300"/>
            </a:xfrm>
            <a:custGeom>
              <a:avLst/>
              <a:gdLst/>
              <a:ahLst/>
              <a:cxnLst/>
              <a:rect l="l" t="t" r="r" b="b"/>
              <a:pathLst>
                <a:path w="3253" h="2852" extrusionOk="0">
                  <a:moveTo>
                    <a:pt x="620" y="0"/>
                  </a:moveTo>
                  <a:lnTo>
                    <a:pt x="620" y="0"/>
                  </a:lnTo>
                  <a:cubicBezTo>
                    <a:pt x="0" y="726"/>
                    <a:pt x="87" y="1818"/>
                    <a:pt x="814" y="2438"/>
                  </a:cubicBezTo>
                  <a:cubicBezTo>
                    <a:pt x="1139" y="2715"/>
                    <a:pt x="1538" y="2851"/>
                    <a:pt x="1935" y="2851"/>
                  </a:cubicBezTo>
                  <a:cubicBezTo>
                    <a:pt x="2424" y="2851"/>
                    <a:pt x="2910" y="2644"/>
                    <a:pt x="3253" y="2243"/>
                  </a:cubicBezTo>
                  <a:lnTo>
                    <a:pt x="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1"/>
            <p:cNvSpPr/>
            <p:nvPr/>
          </p:nvSpPr>
          <p:spPr>
            <a:xfrm>
              <a:off x="3672925" y="848150"/>
              <a:ext cx="195150" cy="120475"/>
            </a:xfrm>
            <a:custGeom>
              <a:avLst/>
              <a:gdLst/>
              <a:ahLst/>
              <a:cxnLst/>
              <a:rect l="l" t="t" r="r" b="b"/>
              <a:pathLst>
                <a:path w="7806" h="4819" extrusionOk="0">
                  <a:moveTo>
                    <a:pt x="1" y="1"/>
                  </a:moveTo>
                  <a:lnTo>
                    <a:pt x="1" y="1"/>
                  </a:lnTo>
                  <a:cubicBezTo>
                    <a:pt x="1" y="1"/>
                    <a:pt x="280" y="1264"/>
                    <a:pt x="1170" y="2403"/>
                  </a:cubicBezTo>
                  <a:cubicBezTo>
                    <a:pt x="2258" y="3793"/>
                    <a:pt x="7804" y="4818"/>
                    <a:pt x="7804" y="4818"/>
                  </a:cubicBezTo>
                  <a:lnTo>
                    <a:pt x="7805" y="3237"/>
                  </a:lnTo>
                  <a:cubicBezTo>
                    <a:pt x="7805" y="3237"/>
                    <a:pt x="3548" y="2827"/>
                    <a:pt x="2059" y="2037"/>
                  </a:cubicBezTo>
                  <a:cubicBezTo>
                    <a:pt x="1063" y="1507"/>
                    <a:pt x="242" y="589"/>
                    <a:pt x="1" y="1"/>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1"/>
            <p:cNvSpPr/>
            <p:nvPr/>
          </p:nvSpPr>
          <p:spPr>
            <a:xfrm>
              <a:off x="3792800" y="631475"/>
              <a:ext cx="42675" cy="44350"/>
            </a:xfrm>
            <a:custGeom>
              <a:avLst/>
              <a:gdLst/>
              <a:ahLst/>
              <a:cxnLst/>
              <a:rect l="l" t="t" r="r" b="b"/>
              <a:pathLst>
                <a:path w="1707" h="1774" extrusionOk="0">
                  <a:moveTo>
                    <a:pt x="851" y="1"/>
                  </a:moveTo>
                  <a:cubicBezTo>
                    <a:pt x="381" y="1"/>
                    <a:pt x="0" y="395"/>
                    <a:pt x="0" y="885"/>
                  </a:cubicBezTo>
                  <a:cubicBezTo>
                    <a:pt x="0" y="1374"/>
                    <a:pt x="382" y="1771"/>
                    <a:pt x="853" y="1774"/>
                  </a:cubicBezTo>
                  <a:cubicBezTo>
                    <a:pt x="854" y="1774"/>
                    <a:pt x="855" y="1774"/>
                    <a:pt x="855" y="1774"/>
                  </a:cubicBezTo>
                  <a:cubicBezTo>
                    <a:pt x="1325" y="1774"/>
                    <a:pt x="1706" y="1378"/>
                    <a:pt x="1706" y="890"/>
                  </a:cubicBezTo>
                  <a:cubicBezTo>
                    <a:pt x="1706" y="400"/>
                    <a:pt x="1324" y="2"/>
                    <a:pt x="853" y="1"/>
                  </a:cubicBezTo>
                  <a:cubicBezTo>
                    <a:pt x="852" y="1"/>
                    <a:pt x="852"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1"/>
            <p:cNvSpPr/>
            <p:nvPr/>
          </p:nvSpPr>
          <p:spPr>
            <a:xfrm>
              <a:off x="3760475" y="558900"/>
              <a:ext cx="52375" cy="39475"/>
            </a:xfrm>
            <a:custGeom>
              <a:avLst/>
              <a:gdLst/>
              <a:ahLst/>
              <a:cxnLst/>
              <a:rect l="l" t="t" r="r" b="b"/>
              <a:pathLst>
                <a:path w="2095" h="1579" extrusionOk="0">
                  <a:moveTo>
                    <a:pt x="1178" y="0"/>
                  </a:moveTo>
                  <a:cubicBezTo>
                    <a:pt x="1015" y="0"/>
                    <a:pt x="849" y="41"/>
                    <a:pt x="694" y="126"/>
                  </a:cubicBezTo>
                  <a:cubicBezTo>
                    <a:pt x="191" y="404"/>
                    <a:pt x="1" y="1055"/>
                    <a:pt x="269" y="1579"/>
                  </a:cubicBezTo>
                  <a:lnTo>
                    <a:pt x="2094" y="573"/>
                  </a:lnTo>
                  <a:cubicBezTo>
                    <a:pt x="1908" y="207"/>
                    <a:pt x="154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1"/>
            <p:cNvSpPr/>
            <p:nvPr/>
          </p:nvSpPr>
          <p:spPr>
            <a:xfrm>
              <a:off x="3839200" y="801075"/>
              <a:ext cx="65400" cy="44025"/>
            </a:xfrm>
            <a:custGeom>
              <a:avLst/>
              <a:gdLst/>
              <a:ahLst/>
              <a:cxnLst/>
              <a:rect l="l" t="t" r="r" b="b"/>
              <a:pathLst>
                <a:path w="2616" h="1761" extrusionOk="0">
                  <a:moveTo>
                    <a:pt x="236" y="0"/>
                  </a:moveTo>
                  <a:cubicBezTo>
                    <a:pt x="0" y="682"/>
                    <a:pt x="342" y="1436"/>
                    <a:pt x="1000" y="1682"/>
                  </a:cubicBezTo>
                  <a:cubicBezTo>
                    <a:pt x="1142" y="1735"/>
                    <a:pt x="1287" y="1761"/>
                    <a:pt x="1430" y="1761"/>
                  </a:cubicBezTo>
                  <a:cubicBezTo>
                    <a:pt x="1947" y="1761"/>
                    <a:pt x="2431" y="1428"/>
                    <a:pt x="2615" y="893"/>
                  </a:cubicBezTo>
                  <a:lnTo>
                    <a:pt x="236" y="0"/>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1"/>
            <p:cNvSpPr/>
            <p:nvPr/>
          </p:nvSpPr>
          <p:spPr>
            <a:xfrm>
              <a:off x="3982100" y="548025"/>
              <a:ext cx="50150" cy="42925"/>
            </a:xfrm>
            <a:custGeom>
              <a:avLst/>
              <a:gdLst/>
              <a:ahLst/>
              <a:cxnLst/>
              <a:rect l="l" t="t" r="r" b="b"/>
              <a:pathLst>
                <a:path w="2006" h="1717" extrusionOk="0">
                  <a:moveTo>
                    <a:pt x="832" y="1"/>
                  </a:moveTo>
                  <a:cubicBezTo>
                    <a:pt x="516" y="1"/>
                    <a:pt x="204" y="151"/>
                    <a:pt x="1" y="435"/>
                  </a:cubicBezTo>
                  <a:lnTo>
                    <a:pt x="1666" y="1716"/>
                  </a:lnTo>
                  <a:cubicBezTo>
                    <a:pt x="2006" y="1240"/>
                    <a:pt x="1907" y="567"/>
                    <a:pt x="1448" y="212"/>
                  </a:cubicBezTo>
                  <a:cubicBezTo>
                    <a:pt x="1263" y="70"/>
                    <a:pt x="1046" y="1"/>
                    <a:pt x="8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1"/>
            <p:cNvSpPr/>
            <p:nvPr/>
          </p:nvSpPr>
          <p:spPr>
            <a:xfrm>
              <a:off x="3968250" y="625400"/>
              <a:ext cx="42700" cy="44350"/>
            </a:xfrm>
            <a:custGeom>
              <a:avLst/>
              <a:gdLst/>
              <a:ahLst/>
              <a:cxnLst/>
              <a:rect l="l" t="t" r="r" b="b"/>
              <a:pathLst>
                <a:path w="1708" h="1774" extrusionOk="0">
                  <a:moveTo>
                    <a:pt x="852" y="0"/>
                  </a:moveTo>
                  <a:cubicBezTo>
                    <a:pt x="382" y="0"/>
                    <a:pt x="1" y="396"/>
                    <a:pt x="1" y="885"/>
                  </a:cubicBezTo>
                  <a:cubicBezTo>
                    <a:pt x="1" y="1374"/>
                    <a:pt x="383" y="1772"/>
                    <a:pt x="854" y="1773"/>
                  </a:cubicBezTo>
                  <a:cubicBezTo>
                    <a:pt x="855" y="1773"/>
                    <a:pt x="856" y="1773"/>
                    <a:pt x="858" y="1773"/>
                  </a:cubicBezTo>
                  <a:cubicBezTo>
                    <a:pt x="1328" y="1773"/>
                    <a:pt x="1708" y="1378"/>
                    <a:pt x="1708" y="889"/>
                  </a:cubicBezTo>
                  <a:cubicBezTo>
                    <a:pt x="1708" y="400"/>
                    <a:pt x="1326" y="2"/>
                    <a:pt x="854" y="0"/>
                  </a:cubicBezTo>
                  <a:cubicBezTo>
                    <a:pt x="853" y="0"/>
                    <a:pt x="852"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1"/>
            <p:cNvSpPr/>
            <p:nvPr/>
          </p:nvSpPr>
          <p:spPr>
            <a:xfrm>
              <a:off x="3908025" y="632400"/>
              <a:ext cx="74025" cy="128300"/>
            </a:xfrm>
            <a:custGeom>
              <a:avLst/>
              <a:gdLst/>
              <a:ahLst/>
              <a:cxnLst/>
              <a:rect l="l" t="t" r="r" b="b"/>
              <a:pathLst>
                <a:path w="2961" h="5132" extrusionOk="0">
                  <a:moveTo>
                    <a:pt x="1" y="1"/>
                  </a:moveTo>
                  <a:lnTo>
                    <a:pt x="281" y="5131"/>
                  </a:lnTo>
                  <a:lnTo>
                    <a:pt x="2960" y="4218"/>
                  </a:lnTo>
                  <a:lnTo>
                    <a:pt x="1" y="1"/>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1"/>
            <p:cNvSpPr/>
            <p:nvPr/>
          </p:nvSpPr>
          <p:spPr>
            <a:xfrm>
              <a:off x="2679275" y="1032775"/>
              <a:ext cx="878375" cy="937300"/>
            </a:xfrm>
            <a:custGeom>
              <a:avLst/>
              <a:gdLst/>
              <a:ahLst/>
              <a:cxnLst/>
              <a:rect l="l" t="t" r="r" b="b"/>
              <a:pathLst>
                <a:path w="35135" h="37492" extrusionOk="0">
                  <a:moveTo>
                    <a:pt x="32593" y="0"/>
                  </a:moveTo>
                  <a:lnTo>
                    <a:pt x="32593" y="0"/>
                  </a:lnTo>
                  <a:cubicBezTo>
                    <a:pt x="28661" y="368"/>
                    <a:pt x="26002" y="1370"/>
                    <a:pt x="22600" y="7971"/>
                  </a:cubicBezTo>
                  <a:cubicBezTo>
                    <a:pt x="20637" y="11780"/>
                    <a:pt x="14885" y="24008"/>
                    <a:pt x="14885" y="24008"/>
                  </a:cubicBezTo>
                  <a:lnTo>
                    <a:pt x="0" y="31169"/>
                  </a:lnTo>
                  <a:cubicBezTo>
                    <a:pt x="0" y="31169"/>
                    <a:pt x="1736" y="35617"/>
                    <a:pt x="1346" y="37492"/>
                  </a:cubicBezTo>
                  <a:cubicBezTo>
                    <a:pt x="1346" y="37492"/>
                    <a:pt x="6474" y="36250"/>
                    <a:pt x="11967" y="34732"/>
                  </a:cubicBezTo>
                  <a:cubicBezTo>
                    <a:pt x="17433" y="33222"/>
                    <a:pt x="19931" y="32339"/>
                    <a:pt x="21493" y="31296"/>
                  </a:cubicBezTo>
                  <a:cubicBezTo>
                    <a:pt x="22654" y="30521"/>
                    <a:pt x="31300" y="14224"/>
                    <a:pt x="31300" y="14224"/>
                  </a:cubicBezTo>
                  <a:cubicBezTo>
                    <a:pt x="34245" y="9615"/>
                    <a:pt x="35135" y="3484"/>
                    <a:pt x="3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1"/>
            <p:cNvSpPr/>
            <p:nvPr/>
          </p:nvSpPr>
          <p:spPr>
            <a:xfrm>
              <a:off x="2534150" y="328475"/>
              <a:ext cx="662075" cy="614675"/>
            </a:xfrm>
            <a:custGeom>
              <a:avLst/>
              <a:gdLst/>
              <a:ahLst/>
              <a:cxnLst/>
              <a:rect l="l" t="t" r="r" b="b"/>
              <a:pathLst>
                <a:path w="26483" h="24587" extrusionOk="0">
                  <a:moveTo>
                    <a:pt x="12540" y="1"/>
                  </a:moveTo>
                  <a:cubicBezTo>
                    <a:pt x="6347" y="1"/>
                    <a:pt x="1087" y="4755"/>
                    <a:pt x="568" y="11038"/>
                  </a:cubicBezTo>
                  <a:cubicBezTo>
                    <a:pt x="1" y="17907"/>
                    <a:pt x="5108" y="23935"/>
                    <a:pt x="11977" y="24502"/>
                  </a:cubicBezTo>
                  <a:lnTo>
                    <a:pt x="12472" y="24543"/>
                  </a:lnTo>
                  <a:cubicBezTo>
                    <a:pt x="12821" y="24572"/>
                    <a:pt x="13169" y="24587"/>
                    <a:pt x="13514" y="24587"/>
                  </a:cubicBezTo>
                  <a:cubicBezTo>
                    <a:pt x="19940" y="24587"/>
                    <a:pt x="25397" y="19653"/>
                    <a:pt x="25936" y="13134"/>
                  </a:cubicBezTo>
                  <a:cubicBezTo>
                    <a:pt x="26482" y="6514"/>
                    <a:pt x="21560" y="705"/>
                    <a:pt x="14939" y="158"/>
                  </a:cubicBezTo>
                  <a:lnTo>
                    <a:pt x="13544" y="42"/>
                  </a:lnTo>
                  <a:cubicBezTo>
                    <a:pt x="13207" y="15"/>
                    <a:pt x="12872" y="1"/>
                    <a:pt x="12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1"/>
            <p:cNvSpPr/>
            <p:nvPr/>
          </p:nvSpPr>
          <p:spPr>
            <a:xfrm>
              <a:off x="2120050" y="840775"/>
              <a:ext cx="692625" cy="597000"/>
            </a:xfrm>
            <a:custGeom>
              <a:avLst/>
              <a:gdLst/>
              <a:ahLst/>
              <a:cxnLst/>
              <a:rect l="l" t="t" r="r" b="b"/>
              <a:pathLst>
                <a:path w="27705" h="23880" extrusionOk="0">
                  <a:moveTo>
                    <a:pt x="23502" y="1"/>
                  </a:moveTo>
                  <a:cubicBezTo>
                    <a:pt x="23022" y="1"/>
                    <a:pt x="22701" y="465"/>
                    <a:pt x="22000" y="827"/>
                  </a:cubicBezTo>
                  <a:cubicBezTo>
                    <a:pt x="21264" y="1206"/>
                    <a:pt x="20441" y="1401"/>
                    <a:pt x="19614" y="1486"/>
                  </a:cubicBezTo>
                  <a:cubicBezTo>
                    <a:pt x="19374" y="1510"/>
                    <a:pt x="19133" y="1525"/>
                    <a:pt x="18894" y="1532"/>
                  </a:cubicBezTo>
                  <a:cubicBezTo>
                    <a:pt x="18755" y="1536"/>
                    <a:pt x="18615" y="1538"/>
                    <a:pt x="18476" y="1538"/>
                  </a:cubicBezTo>
                  <a:cubicBezTo>
                    <a:pt x="17306" y="1538"/>
                    <a:pt x="16134" y="1406"/>
                    <a:pt x="14966" y="1406"/>
                  </a:cubicBezTo>
                  <a:cubicBezTo>
                    <a:pt x="14667" y="1406"/>
                    <a:pt x="14369" y="1414"/>
                    <a:pt x="14071" y="1436"/>
                  </a:cubicBezTo>
                  <a:cubicBezTo>
                    <a:pt x="11847" y="1599"/>
                    <a:pt x="9499" y="2695"/>
                    <a:pt x="8673" y="4766"/>
                  </a:cubicBezTo>
                  <a:cubicBezTo>
                    <a:pt x="8034" y="6364"/>
                    <a:pt x="8376" y="8320"/>
                    <a:pt x="7374" y="9720"/>
                  </a:cubicBezTo>
                  <a:cubicBezTo>
                    <a:pt x="6692" y="10674"/>
                    <a:pt x="5538" y="11143"/>
                    <a:pt x="4549" y="11774"/>
                  </a:cubicBezTo>
                  <a:cubicBezTo>
                    <a:pt x="1235" y="13887"/>
                    <a:pt x="0" y="18666"/>
                    <a:pt x="2840" y="21745"/>
                  </a:cubicBezTo>
                  <a:cubicBezTo>
                    <a:pt x="4229" y="23250"/>
                    <a:pt x="5994" y="23879"/>
                    <a:pt x="7819" y="23879"/>
                  </a:cubicBezTo>
                  <a:cubicBezTo>
                    <a:pt x="11186" y="23879"/>
                    <a:pt x="14754" y="21733"/>
                    <a:pt x="16513" y="18984"/>
                  </a:cubicBezTo>
                  <a:cubicBezTo>
                    <a:pt x="17597" y="17292"/>
                    <a:pt x="18233" y="15255"/>
                    <a:pt x="19753" y="13940"/>
                  </a:cubicBezTo>
                  <a:cubicBezTo>
                    <a:pt x="21401" y="12517"/>
                    <a:pt x="23788" y="12218"/>
                    <a:pt x="25469" y="10835"/>
                  </a:cubicBezTo>
                  <a:cubicBezTo>
                    <a:pt x="26943" y="9623"/>
                    <a:pt x="27705" y="7601"/>
                    <a:pt x="27397" y="5717"/>
                  </a:cubicBezTo>
                  <a:cubicBezTo>
                    <a:pt x="27183" y="4415"/>
                    <a:pt x="26510" y="3237"/>
                    <a:pt x="25804" y="2123"/>
                  </a:cubicBezTo>
                  <a:cubicBezTo>
                    <a:pt x="25394" y="1478"/>
                    <a:pt x="24957" y="830"/>
                    <a:pt x="24346" y="371"/>
                  </a:cubicBezTo>
                  <a:cubicBezTo>
                    <a:pt x="23991" y="104"/>
                    <a:pt x="23729" y="1"/>
                    <a:pt x="23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1"/>
            <p:cNvSpPr/>
            <p:nvPr/>
          </p:nvSpPr>
          <p:spPr>
            <a:xfrm>
              <a:off x="1852900" y="3838350"/>
              <a:ext cx="306800" cy="494575"/>
            </a:xfrm>
            <a:custGeom>
              <a:avLst/>
              <a:gdLst/>
              <a:ahLst/>
              <a:cxnLst/>
              <a:rect l="l" t="t" r="r" b="b"/>
              <a:pathLst>
                <a:path w="12272" h="19783" extrusionOk="0">
                  <a:moveTo>
                    <a:pt x="3977" y="0"/>
                  </a:moveTo>
                  <a:cubicBezTo>
                    <a:pt x="2994" y="0"/>
                    <a:pt x="1" y="2020"/>
                    <a:pt x="197" y="4075"/>
                  </a:cubicBezTo>
                  <a:cubicBezTo>
                    <a:pt x="372" y="5911"/>
                    <a:pt x="851" y="7828"/>
                    <a:pt x="650" y="11465"/>
                  </a:cubicBezTo>
                  <a:cubicBezTo>
                    <a:pt x="559" y="13112"/>
                    <a:pt x="319" y="14924"/>
                    <a:pt x="1292" y="16907"/>
                  </a:cubicBezTo>
                  <a:cubicBezTo>
                    <a:pt x="1468" y="17263"/>
                    <a:pt x="2279" y="18243"/>
                    <a:pt x="3182" y="18720"/>
                  </a:cubicBezTo>
                  <a:cubicBezTo>
                    <a:pt x="4210" y="19265"/>
                    <a:pt x="5580" y="19783"/>
                    <a:pt x="7177" y="19783"/>
                  </a:cubicBezTo>
                  <a:cubicBezTo>
                    <a:pt x="7863" y="19783"/>
                    <a:pt x="8592" y="19687"/>
                    <a:pt x="9353" y="19457"/>
                  </a:cubicBezTo>
                  <a:cubicBezTo>
                    <a:pt x="12272" y="18573"/>
                    <a:pt x="7790" y="15292"/>
                    <a:pt x="7582" y="10955"/>
                  </a:cubicBezTo>
                  <a:cubicBezTo>
                    <a:pt x="7465" y="11374"/>
                    <a:pt x="7045" y="12303"/>
                    <a:pt x="6806" y="12686"/>
                  </a:cubicBezTo>
                  <a:cubicBezTo>
                    <a:pt x="6631" y="12967"/>
                    <a:pt x="6356" y="13197"/>
                    <a:pt x="6031" y="13263"/>
                  </a:cubicBezTo>
                  <a:cubicBezTo>
                    <a:pt x="5965" y="13277"/>
                    <a:pt x="5899" y="13283"/>
                    <a:pt x="5833" y="13283"/>
                  </a:cubicBezTo>
                  <a:cubicBezTo>
                    <a:pt x="5487" y="13283"/>
                    <a:pt x="5145" y="13110"/>
                    <a:pt x="4896" y="12863"/>
                  </a:cubicBezTo>
                  <a:cubicBezTo>
                    <a:pt x="4539" y="12509"/>
                    <a:pt x="4368" y="12095"/>
                    <a:pt x="4295" y="11615"/>
                  </a:cubicBezTo>
                  <a:cubicBezTo>
                    <a:pt x="4206" y="11021"/>
                    <a:pt x="4046" y="10458"/>
                    <a:pt x="4004" y="9851"/>
                  </a:cubicBezTo>
                  <a:cubicBezTo>
                    <a:pt x="3888" y="8156"/>
                    <a:pt x="4041" y="6456"/>
                    <a:pt x="4126" y="4764"/>
                  </a:cubicBezTo>
                  <a:cubicBezTo>
                    <a:pt x="4254" y="2189"/>
                    <a:pt x="4569" y="1023"/>
                    <a:pt x="4175" y="42"/>
                  </a:cubicBezTo>
                  <a:cubicBezTo>
                    <a:pt x="4125" y="14"/>
                    <a:pt x="4057" y="0"/>
                    <a:pt x="3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1"/>
            <p:cNvSpPr/>
            <p:nvPr/>
          </p:nvSpPr>
          <p:spPr>
            <a:xfrm>
              <a:off x="2704200" y="3879375"/>
              <a:ext cx="499000" cy="357775"/>
            </a:xfrm>
            <a:custGeom>
              <a:avLst/>
              <a:gdLst/>
              <a:ahLst/>
              <a:cxnLst/>
              <a:rect l="l" t="t" r="r" b="b"/>
              <a:pathLst>
                <a:path w="19960" h="14311" extrusionOk="0">
                  <a:moveTo>
                    <a:pt x="1427" y="1"/>
                  </a:moveTo>
                  <a:cubicBezTo>
                    <a:pt x="1427" y="1"/>
                    <a:pt x="1185" y="19"/>
                    <a:pt x="1108" y="344"/>
                  </a:cubicBezTo>
                  <a:cubicBezTo>
                    <a:pt x="995" y="823"/>
                    <a:pt x="842" y="1722"/>
                    <a:pt x="625" y="2537"/>
                  </a:cubicBezTo>
                  <a:cubicBezTo>
                    <a:pt x="336" y="3623"/>
                    <a:pt x="0" y="5191"/>
                    <a:pt x="124" y="6086"/>
                  </a:cubicBezTo>
                  <a:cubicBezTo>
                    <a:pt x="247" y="6980"/>
                    <a:pt x="1387" y="7915"/>
                    <a:pt x="3585" y="8693"/>
                  </a:cubicBezTo>
                  <a:cubicBezTo>
                    <a:pt x="4910" y="9163"/>
                    <a:pt x="7244" y="10482"/>
                    <a:pt x="8281" y="11556"/>
                  </a:cubicBezTo>
                  <a:cubicBezTo>
                    <a:pt x="9552" y="12868"/>
                    <a:pt x="12373" y="14077"/>
                    <a:pt x="14320" y="14261"/>
                  </a:cubicBezTo>
                  <a:cubicBezTo>
                    <a:pt x="14668" y="14294"/>
                    <a:pt x="15018" y="14311"/>
                    <a:pt x="15365" y="14311"/>
                  </a:cubicBezTo>
                  <a:cubicBezTo>
                    <a:pt x="17300" y="14311"/>
                    <a:pt x="19127" y="13774"/>
                    <a:pt x="19684" y="12407"/>
                  </a:cubicBezTo>
                  <a:cubicBezTo>
                    <a:pt x="19960" y="11730"/>
                    <a:pt x="18872" y="10902"/>
                    <a:pt x="16035" y="9309"/>
                  </a:cubicBezTo>
                  <a:cubicBezTo>
                    <a:pt x="16035" y="9309"/>
                    <a:pt x="14605" y="8436"/>
                    <a:pt x="13800" y="7854"/>
                  </a:cubicBezTo>
                  <a:cubicBezTo>
                    <a:pt x="9743" y="4925"/>
                    <a:pt x="8397" y="3322"/>
                    <a:pt x="7341" y="532"/>
                  </a:cubicBezTo>
                  <a:lnTo>
                    <a:pt x="1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1"/>
            <p:cNvSpPr/>
            <p:nvPr/>
          </p:nvSpPr>
          <p:spPr>
            <a:xfrm>
              <a:off x="1924850" y="1887325"/>
              <a:ext cx="1180125" cy="2318175"/>
            </a:xfrm>
            <a:custGeom>
              <a:avLst/>
              <a:gdLst/>
              <a:ahLst/>
              <a:cxnLst/>
              <a:rect l="l" t="t" r="r" b="b"/>
              <a:pathLst>
                <a:path w="47205" h="92727" extrusionOk="0">
                  <a:moveTo>
                    <a:pt x="46495" y="0"/>
                  </a:moveTo>
                  <a:lnTo>
                    <a:pt x="19968" y="386"/>
                  </a:lnTo>
                  <a:cubicBezTo>
                    <a:pt x="17744" y="5056"/>
                    <a:pt x="15958" y="10866"/>
                    <a:pt x="15661" y="20144"/>
                  </a:cubicBezTo>
                  <a:cubicBezTo>
                    <a:pt x="15435" y="27221"/>
                    <a:pt x="14043" y="46363"/>
                    <a:pt x="14043" y="46363"/>
                  </a:cubicBezTo>
                  <a:cubicBezTo>
                    <a:pt x="14043" y="46363"/>
                    <a:pt x="10642" y="48971"/>
                    <a:pt x="7985" y="54382"/>
                  </a:cubicBezTo>
                  <a:cubicBezTo>
                    <a:pt x="5636" y="59164"/>
                    <a:pt x="2208" y="75983"/>
                    <a:pt x="2208" y="75983"/>
                  </a:cubicBezTo>
                  <a:cubicBezTo>
                    <a:pt x="1777" y="77085"/>
                    <a:pt x="1432" y="77924"/>
                    <a:pt x="1297" y="78084"/>
                  </a:cubicBezTo>
                  <a:cubicBezTo>
                    <a:pt x="694" y="78801"/>
                    <a:pt x="246" y="79583"/>
                    <a:pt x="188" y="80500"/>
                  </a:cubicBezTo>
                  <a:cubicBezTo>
                    <a:pt x="0" y="83434"/>
                    <a:pt x="125" y="86380"/>
                    <a:pt x="559" y="89287"/>
                  </a:cubicBezTo>
                  <a:cubicBezTo>
                    <a:pt x="783" y="90791"/>
                    <a:pt x="1648" y="91805"/>
                    <a:pt x="3090" y="92489"/>
                  </a:cubicBezTo>
                  <a:cubicBezTo>
                    <a:pt x="3404" y="92637"/>
                    <a:pt x="3747" y="92726"/>
                    <a:pt x="4095" y="92726"/>
                  </a:cubicBezTo>
                  <a:cubicBezTo>
                    <a:pt x="4102" y="92726"/>
                    <a:pt x="4108" y="92726"/>
                    <a:pt x="4115" y="92726"/>
                  </a:cubicBezTo>
                  <a:cubicBezTo>
                    <a:pt x="4295" y="92724"/>
                    <a:pt x="4490" y="92693"/>
                    <a:pt x="4627" y="92573"/>
                  </a:cubicBezTo>
                  <a:cubicBezTo>
                    <a:pt x="4893" y="92337"/>
                    <a:pt x="4703" y="91729"/>
                    <a:pt x="4674" y="91428"/>
                  </a:cubicBezTo>
                  <a:cubicBezTo>
                    <a:pt x="4631" y="90943"/>
                    <a:pt x="4618" y="90456"/>
                    <a:pt x="4635" y="89970"/>
                  </a:cubicBezTo>
                  <a:cubicBezTo>
                    <a:pt x="4669" y="89015"/>
                    <a:pt x="4773" y="87852"/>
                    <a:pt x="4896" y="86906"/>
                  </a:cubicBezTo>
                  <a:cubicBezTo>
                    <a:pt x="5220" y="84428"/>
                    <a:pt x="5713" y="82431"/>
                    <a:pt x="6327" y="80648"/>
                  </a:cubicBezTo>
                  <a:cubicBezTo>
                    <a:pt x="6327" y="80648"/>
                    <a:pt x="6563" y="80176"/>
                    <a:pt x="6919" y="79458"/>
                  </a:cubicBezTo>
                  <a:cubicBezTo>
                    <a:pt x="6919" y="79458"/>
                    <a:pt x="19855" y="57093"/>
                    <a:pt x="23469" y="51672"/>
                  </a:cubicBezTo>
                  <a:cubicBezTo>
                    <a:pt x="26341" y="47420"/>
                    <a:pt x="29158" y="30379"/>
                    <a:pt x="31592" y="21121"/>
                  </a:cubicBezTo>
                  <a:lnTo>
                    <a:pt x="33253" y="43729"/>
                  </a:lnTo>
                  <a:cubicBezTo>
                    <a:pt x="33253" y="43729"/>
                    <a:pt x="31635" y="47690"/>
                    <a:pt x="31079" y="50764"/>
                  </a:cubicBezTo>
                  <a:cubicBezTo>
                    <a:pt x="30332" y="54891"/>
                    <a:pt x="32224" y="71373"/>
                    <a:pt x="32730" y="77223"/>
                  </a:cubicBezTo>
                  <a:cubicBezTo>
                    <a:pt x="32824" y="78308"/>
                    <a:pt x="32767" y="79401"/>
                    <a:pt x="32561" y="80470"/>
                  </a:cubicBezTo>
                  <a:cubicBezTo>
                    <a:pt x="32709" y="83001"/>
                    <a:pt x="34543" y="83896"/>
                    <a:pt x="36402" y="85444"/>
                  </a:cubicBezTo>
                  <a:cubicBezTo>
                    <a:pt x="37325" y="86212"/>
                    <a:pt x="41420" y="89073"/>
                    <a:pt x="43959" y="89760"/>
                  </a:cubicBezTo>
                  <a:cubicBezTo>
                    <a:pt x="44469" y="89898"/>
                    <a:pt x="44904" y="89955"/>
                    <a:pt x="45276" y="89955"/>
                  </a:cubicBezTo>
                  <a:cubicBezTo>
                    <a:pt x="46413" y="89955"/>
                    <a:pt x="46957" y="89418"/>
                    <a:pt x="47205" y="88988"/>
                  </a:cubicBezTo>
                  <a:cubicBezTo>
                    <a:pt x="44696" y="87281"/>
                    <a:pt x="41216" y="84088"/>
                    <a:pt x="39962" y="82547"/>
                  </a:cubicBezTo>
                  <a:cubicBezTo>
                    <a:pt x="38709" y="81005"/>
                    <a:pt x="38540" y="79584"/>
                    <a:pt x="38898" y="76896"/>
                  </a:cubicBezTo>
                  <a:cubicBezTo>
                    <a:pt x="39256" y="74208"/>
                    <a:pt x="42904" y="50810"/>
                    <a:pt x="43833" y="44952"/>
                  </a:cubicBezTo>
                  <a:cubicBezTo>
                    <a:pt x="45394" y="35115"/>
                    <a:pt x="46876" y="6921"/>
                    <a:pt x="4649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1"/>
            <p:cNvSpPr/>
            <p:nvPr/>
          </p:nvSpPr>
          <p:spPr>
            <a:xfrm>
              <a:off x="2297175" y="1671625"/>
              <a:ext cx="807875" cy="920075"/>
            </a:xfrm>
            <a:custGeom>
              <a:avLst/>
              <a:gdLst/>
              <a:ahLst/>
              <a:cxnLst/>
              <a:rect l="l" t="t" r="r" b="b"/>
              <a:pathLst>
                <a:path w="32315" h="36803" extrusionOk="0">
                  <a:moveTo>
                    <a:pt x="10601" y="1"/>
                  </a:moveTo>
                  <a:cubicBezTo>
                    <a:pt x="10601" y="1"/>
                    <a:pt x="8096" y="2687"/>
                    <a:pt x="4022" y="9590"/>
                  </a:cubicBezTo>
                  <a:cubicBezTo>
                    <a:pt x="1287" y="14225"/>
                    <a:pt x="1" y="31800"/>
                    <a:pt x="1" y="31800"/>
                  </a:cubicBezTo>
                  <a:cubicBezTo>
                    <a:pt x="1" y="31800"/>
                    <a:pt x="1802" y="36739"/>
                    <a:pt x="15168" y="36802"/>
                  </a:cubicBezTo>
                  <a:lnTo>
                    <a:pt x="16545" y="30901"/>
                  </a:lnTo>
                  <a:lnTo>
                    <a:pt x="17019" y="36781"/>
                  </a:lnTo>
                  <a:cubicBezTo>
                    <a:pt x="17349" y="36772"/>
                    <a:pt x="17685" y="36761"/>
                    <a:pt x="18028" y="36747"/>
                  </a:cubicBezTo>
                  <a:cubicBezTo>
                    <a:pt x="29583" y="36254"/>
                    <a:pt x="31895" y="33800"/>
                    <a:pt x="31895" y="33800"/>
                  </a:cubicBezTo>
                  <a:cubicBezTo>
                    <a:pt x="31895" y="33800"/>
                    <a:pt x="32314" y="14050"/>
                    <a:pt x="30993" y="1488"/>
                  </a:cubicBezTo>
                  <a:cubicBezTo>
                    <a:pt x="29200" y="2585"/>
                    <a:pt x="25876" y="3198"/>
                    <a:pt x="22342" y="3198"/>
                  </a:cubicBezTo>
                  <a:cubicBezTo>
                    <a:pt x="17873" y="3198"/>
                    <a:pt x="13069" y="2218"/>
                    <a:pt x="10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1"/>
            <p:cNvSpPr/>
            <p:nvPr/>
          </p:nvSpPr>
          <p:spPr>
            <a:xfrm>
              <a:off x="2710750" y="2131675"/>
              <a:ext cx="303750" cy="459500"/>
            </a:xfrm>
            <a:custGeom>
              <a:avLst/>
              <a:gdLst/>
              <a:ahLst/>
              <a:cxnLst/>
              <a:rect l="l" t="t" r="r" b="b"/>
              <a:pathLst>
                <a:path w="12150" h="18380" extrusionOk="0">
                  <a:moveTo>
                    <a:pt x="12149" y="0"/>
                  </a:moveTo>
                  <a:lnTo>
                    <a:pt x="12149" y="0"/>
                  </a:lnTo>
                  <a:cubicBezTo>
                    <a:pt x="8140" y="2569"/>
                    <a:pt x="3185" y="2778"/>
                    <a:pt x="3185" y="2778"/>
                  </a:cubicBezTo>
                  <a:lnTo>
                    <a:pt x="0" y="12499"/>
                  </a:lnTo>
                  <a:lnTo>
                    <a:pt x="476" y="18379"/>
                  </a:lnTo>
                  <a:lnTo>
                    <a:pt x="747" y="13708"/>
                  </a:lnTo>
                  <a:lnTo>
                    <a:pt x="4286" y="4193"/>
                  </a:lnTo>
                  <a:cubicBezTo>
                    <a:pt x="11128" y="3564"/>
                    <a:pt x="12149" y="0"/>
                    <a:pt x="12149"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1"/>
            <p:cNvSpPr/>
            <p:nvPr/>
          </p:nvSpPr>
          <p:spPr>
            <a:xfrm>
              <a:off x="2297175" y="2407425"/>
              <a:ext cx="394475" cy="183175"/>
            </a:xfrm>
            <a:custGeom>
              <a:avLst/>
              <a:gdLst/>
              <a:ahLst/>
              <a:cxnLst/>
              <a:rect l="l" t="t" r="r" b="b"/>
              <a:pathLst>
                <a:path w="15779" h="7327" extrusionOk="0">
                  <a:moveTo>
                    <a:pt x="302" y="1"/>
                  </a:moveTo>
                  <a:lnTo>
                    <a:pt x="302" y="4"/>
                  </a:lnTo>
                  <a:lnTo>
                    <a:pt x="1" y="2323"/>
                  </a:lnTo>
                  <a:cubicBezTo>
                    <a:pt x="1" y="2323"/>
                    <a:pt x="1802" y="7262"/>
                    <a:pt x="15168" y="7326"/>
                  </a:cubicBezTo>
                  <a:lnTo>
                    <a:pt x="15778" y="4706"/>
                  </a:lnTo>
                  <a:lnTo>
                    <a:pt x="15778" y="4706"/>
                  </a:lnTo>
                  <a:cubicBezTo>
                    <a:pt x="15778" y="4706"/>
                    <a:pt x="15508" y="4721"/>
                    <a:pt x="15032" y="4721"/>
                  </a:cubicBezTo>
                  <a:cubicBezTo>
                    <a:pt x="13585" y="4721"/>
                    <a:pt x="10231" y="4587"/>
                    <a:pt x="6723" y="3507"/>
                  </a:cubicBezTo>
                  <a:cubicBezTo>
                    <a:pt x="2058" y="2071"/>
                    <a:pt x="303" y="1"/>
                    <a:pt x="3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1"/>
            <p:cNvSpPr/>
            <p:nvPr/>
          </p:nvSpPr>
          <p:spPr>
            <a:xfrm>
              <a:off x="2717050" y="2452550"/>
              <a:ext cx="378450" cy="138625"/>
            </a:xfrm>
            <a:custGeom>
              <a:avLst/>
              <a:gdLst/>
              <a:ahLst/>
              <a:cxnLst/>
              <a:rect l="l" t="t" r="r" b="b"/>
              <a:pathLst>
                <a:path w="15138" h="5545" extrusionOk="0">
                  <a:moveTo>
                    <a:pt x="15137" y="1"/>
                  </a:moveTo>
                  <a:lnTo>
                    <a:pt x="15137" y="1"/>
                  </a:lnTo>
                  <a:cubicBezTo>
                    <a:pt x="14879" y="144"/>
                    <a:pt x="11699" y="1529"/>
                    <a:pt x="7731" y="2176"/>
                  </a:cubicBezTo>
                  <a:cubicBezTo>
                    <a:pt x="4377" y="2724"/>
                    <a:pt x="1388" y="2776"/>
                    <a:pt x="370" y="2776"/>
                  </a:cubicBezTo>
                  <a:cubicBezTo>
                    <a:pt x="130" y="2776"/>
                    <a:pt x="0" y="2773"/>
                    <a:pt x="0" y="2773"/>
                  </a:cubicBezTo>
                  <a:lnTo>
                    <a:pt x="0" y="2773"/>
                  </a:lnTo>
                  <a:lnTo>
                    <a:pt x="224" y="5544"/>
                  </a:lnTo>
                  <a:cubicBezTo>
                    <a:pt x="553" y="5535"/>
                    <a:pt x="890" y="5524"/>
                    <a:pt x="1232" y="5510"/>
                  </a:cubicBezTo>
                  <a:cubicBezTo>
                    <a:pt x="12787" y="5017"/>
                    <a:pt x="15100" y="2563"/>
                    <a:pt x="15100" y="2563"/>
                  </a:cubicBezTo>
                  <a:cubicBezTo>
                    <a:pt x="15100" y="2563"/>
                    <a:pt x="15120" y="1614"/>
                    <a:pt x="15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1"/>
            <p:cNvSpPr/>
            <p:nvPr/>
          </p:nvSpPr>
          <p:spPr>
            <a:xfrm>
              <a:off x="2374850" y="1024475"/>
              <a:ext cx="824350" cy="1091550"/>
            </a:xfrm>
            <a:custGeom>
              <a:avLst/>
              <a:gdLst/>
              <a:ahLst/>
              <a:cxnLst/>
              <a:rect l="l" t="t" r="r" b="b"/>
              <a:pathLst>
                <a:path w="32974" h="43662" extrusionOk="0">
                  <a:moveTo>
                    <a:pt x="12429" y="0"/>
                  </a:moveTo>
                  <a:cubicBezTo>
                    <a:pt x="10716" y="0"/>
                    <a:pt x="9347" y="152"/>
                    <a:pt x="8416" y="575"/>
                  </a:cubicBezTo>
                  <a:cubicBezTo>
                    <a:pt x="6331" y="1520"/>
                    <a:pt x="5997" y="3497"/>
                    <a:pt x="5777" y="5855"/>
                  </a:cubicBezTo>
                  <a:cubicBezTo>
                    <a:pt x="5533" y="8441"/>
                    <a:pt x="5446" y="9581"/>
                    <a:pt x="5885" y="13908"/>
                  </a:cubicBezTo>
                  <a:lnTo>
                    <a:pt x="6835" y="19447"/>
                  </a:lnTo>
                  <a:lnTo>
                    <a:pt x="6980" y="20298"/>
                  </a:lnTo>
                  <a:cubicBezTo>
                    <a:pt x="7006" y="20444"/>
                    <a:pt x="7027" y="20590"/>
                    <a:pt x="7053" y="20740"/>
                  </a:cubicBezTo>
                  <a:cubicBezTo>
                    <a:pt x="7376" y="22795"/>
                    <a:pt x="7075" y="24934"/>
                    <a:pt x="5882" y="26892"/>
                  </a:cubicBezTo>
                  <a:cubicBezTo>
                    <a:pt x="3396" y="30976"/>
                    <a:pt x="967" y="34121"/>
                    <a:pt x="1" y="37623"/>
                  </a:cubicBezTo>
                  <a:cubicBezTo>
                    <a:pt x="1" y="37623"/>
                    <a:pt x="1333" y="37255"/>
                    <a:pt x="3072" y="35790"/>
                  </a:cubicBezTo>
                  <a:cubicBezTo>
                    <a:pt x="4586" y="34514"/>
                    <a:pt x="5486" y="33936"/>
                    <a:pt x="6733" y="32398"/>
                  </a:cubicBezTo>
                  <a:lnTo>
                    <a:pt x="6733" y="32398"/>
                  </a:lnTo>
                  <a:cubicBezTo>
                    <a:pt x="6733" y="32398"/>
                    <a:pt x="6693" y="34809"/>
                    <a:pt x="8880" y="38113"/>
                  </a:cubicBezTo>
                  <a:cubicBezTo>
                    <a:pt x="9437" y="38963"/>
                    <a:pt x="10090" y="39745"/>
                    <a:pt x="10826" y="40446"/>
                  </a:cubicBezTo>
                  <a:cubicBezTo>
                    <a:pt x="12674" y="42207"/>
                    <a:pt x="16337" y="43662"/>
                    <a:pt x="19885" y="43662"/>
                  </a:cubicBezTo>
                  <a:cubicBezTo>
                    <a:pt x="24126" y="43662"/>
                    <a:pt x="28203" y="41585"/>
                    <a:pt x="28825" y="35475"/>
                  </a:cubicBezTo>
                  <a:cubicBezTo>
                    <a:pt x="28825" y="35475"/>
                    <a:pt x="27863" y="28285"/>
                    <a:pt x="27777" y="25888"/>
                  </a:cubicBezTo>
                  <a:cubicBezTo>
                    <a:pt x="28271" y="23851"/>
                    <a:pt x="29578" y="20349"/>
                    <a:pt x="29655" y="19563"/>
                  </a:cubicBezTo>
                  <a:cubicBezTo>
                    <a:pt x="32771" y="17105"/>
                    <a:pt x="32973" y="13224"/>
                    <a:pt x="31288" y="10217"/>
                  </a:cubicBezTo>
                  <a:cubicBezTo>
                    <a:pt x="28976" y="6083"/>
                    <a:pt x="24100" y="1976"/>
                    <a:pt x="22522" y="554"/>
                  </a:cubicBezTo>
                  <a:lnTo>
                    <a:pt x="12845" y="3"/>
                  </a:lnTo>
                  <a:cubicBezTo>
                    <a:pt x="12704" y="1"/>
                    <a:pt x="12565" y="0"/>
                    <a:pt x="12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1"/>
            <p:cNvSpPr/>
            <p:nvPr/>
          </p:nvSpPr>
          <p:spPr>
            <a:xfrm>
              <a:off x="2700800" y="1408600"/>
              <a:ext cx="299500" cy="154850"/>
            </a:xfrm>
            <a:custGeom>
              <a:avLst/>
              <a:gdLst/>
              <a:ahLst/>
              <a:cxnLst/>
              <a:rect l="l" t="t" r="r" b="b"/>
              <a:pathLst>
                <a:path w="11980" h="6194" extrusionOk="0">
                  <a:moveTo>
                    <a:pt x="407" y="0"/>
                  </a:moveTo>
                  <a:cubicBezTo>
                    <a:pt x="406" y="1"/>
                    <a:pt x="1" y="4378"/>
                    <a:pt x="4830" y="5871"/>
                  </a:cubicBezTo>
                  <a:cubicBezTo>
                    <a:pt x="5565" y="6098"/>
                    <a:pt x="6246" y="6194"/>
                    <a:pt x="6872" y="6194"/>
                  </a:cubicBezTo>
                  <a:cubicBezTo>
                    <a:pt x="10214" y="6194"/>
                    <a:pt x="11979" y="3461"/>
                    <a:pt x="11979" y="3461"/>
                  </a:cubicBezTo>
                  <a:lnTo>
                    <a:pt x="11979" y="3461"/>
                  </a:lnTo>
                  <a:cubicBezTo>
                    <a:pt x="11979" y="3461"/>
                    <a:pt x="9869" y="5099"/>
                    <a:pt x="7085" y="5099"/>
                  </a:cubicBezTo>
                  <a:cubicBezTo>
                    <a:pt x="6359" y="5099"/>
                    <a:pt x="5587" y="4987"/>
                    <a:pt x="4795" y="4706"/>
                  </a:cubicBezTo>
                  <a:cubicBezTo>
                    <a:pt x="965" y="3348"/>
                    <a:pt x="407" y="1"/>
                    <a:pt x="40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1"/>
            <p:cNvSpPr/>
            <p:nvPr/>
          </p:nvSpPr>
          <p:spPr>
            <a:xfrm>
              <a:off x="2594300" y="466600"/>
              <a:ext cx="548400" cy="723925"/>
            </a:xfrm>
            <a:custGeom>
              <a:avLst/>
              <a:gdLst/>
              <a:ahLst/>
              <a:cxnLst/>
              <a:rect l="l" t="t" r="r" b="b"/>
              <a:pathLst>
                <a:path w="21936" h="28957" extrusionOk="0">
                  <a:moveTo>
                    <a:pt x="19213" y="1"/>
                  </a:moveTo>
                  <a:cubicBezTo>
                    <a:pt x="18751" y="2362"/>
                    <a:pt x="16911" y="5985"/>
                    <a:pt x="12746" y="7845"/>
                  </a:cubicBezTo>
                  <a:cubicBezTo>
                    <a:pt x="9735" y="9189"/>
                    <a:pt x="7343" y="9375"/>
                    <a:pt x="6247" y="9375"/>
                  </a:cubicBezTo>
                  <a:cubicBezTo>
                    <a:pt x="5827" y="9375"/>
                    <a:pt x="5598" y="9348"/>
                    <a:pt x="5598" y="9348"/>
                  </a:cubicBezTo>
                  <a:cubicBezTo>
                    <a:pt x="5362" y="8162"/>
                    <a:pt x="4235" y="7401"/>
                    <a:pt x="3129" y="7401"/>
                  </a:cubicBezTo>
                  <a:cubicBezTo>
                    <a:pt x="2621" y="7401"/>
                    <a:pt x="2118" y="7561"/>
                    <a:pt x="1708" y="7914"/>
                  </a:cubicBezTo>
                  <a:cubicBezTo>
                    <a:pt x="403" y="9037"/>
                    <a:pt x="0" y="11721"/>
                    <a:pt x="1958" y="13267"/>
                  </a:cubicBezTo>
                  <a:cubicBezTo>
                    <a:pt x="2697" y="13851"/>
                    <a:pt x="3348" y="14033"/>
                    <a:pt x="3872" y="14033"/>
                  </a:cubicBezTo>
                  <a:cubicBezTo>
                    <a:pt x="4734" y="14033"/>
                    <a:pt x="5252" y="13540"/>
                    <a:pt x="5252" y="13540"/>
                  </a:cubicBezTo>
                  <a:lnTo>
                    <a:pt x="5252" y="13540"/>
                  </a:lnTo>
                  <a:lnTo>
                    <a:pt x="4462" y="23100"/>
                  </a:lnTo>
                  <a:cubicBezTo>
                    <a:pt x="4462" y="23100"/>
                    <a:pt x="5809" y="25744"/>
                    <a:pt x="8100" y="27597"/>
                  </a:cubicBezTo>
                  <a:cubicBezTo>
                    <a:pt x="9240" y="28519"/>
                    <a:pt x="10707" y="28957"/>
                    <a:pt x="11931" y="28957"/>
                  </a:cubicBezTo>
                  <a:cubicBezTo>
                    <a:pt x="13166" y="28957"/>
                    <a:pt x="14154" y="28511"/>
                    <a:pt x="14306" y="27668"/>
                  </a:cubicBezTo>
                  <a:cubicBezTo>
                    <a:pt x="14609" y="25990"/>
                    <a:pt x="12264" y="22764"/>
                    <a:pt x="12264" y="22764"/>
                  </a:cubicBezTo>
                  <a:lnTo>
                    <a:pt x="12570" y="19075"/>
                  </a:lnTo>
                  <a:cubicBezTo>
                    <a:pt x="13940" y="19421"/>
                    <a:pt x="15342" y="19745"/>
                    <a:pt x="16398" y="19745"/>
                  </a:cubicBezTo>
                  <a:cubicBezTo>
                    <a:pt x="16768" y="19745"/>
                    <a:pt x="17095" y="19705"/>
                    <a:pt x="17364" y="19613"/>
                  </a:cubicBezTo>
                  <a:cubicBezTo>
                    <a:pt x="18400" y="19257"/>
                    <a:pt x="20519" y="17904"/>
                    <a:pt x="21169" y="11768"/>
                  </a:cubicBezTo>
                  <a:cubicBezTo>
                    <a:pt x="21935" y="4528"/>
                    <a:pt x="20521" y="928"/>
                    <a:pt x="1921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1"/>
            <p:cNvSpPr/>
            <p:nvPr/>
          </p:nvSpPr>
          <p:spPr>
            <a:xfrm>
              <a:off x="2898775" y="685750"/>
              <a:ext cx="39475" cy="40325"/>
            </a:xfrm>
            <a:custGeom>
              <a:avLst/>
              <a:gdLst/>
              <a:ahLst/>
              <a:cxnLst/>
              <a:rect l="l" t="t" r="r" b="b"/>
              <a:pathLst>
                <a:path w="1579" h="1613" extrusionOk="0">
                  <a:moveTo>
                    <a:pt x="789" y="1"/>
                  </a:moveTo>
                  <a:cubicBezTo>
                    <a:pt x="373" y="1"/>
                    <a:pt x="29" y="344"/>
                    <a:pt x="15" y="780"/>
                  </a:cubicBezTo>
                  <a:cubicBezTo>
                    <a:pt x="0" y="1224"/>
                    <a:pt x="336" y="1598"/>
                    <a:pt x="764" y="1612"/>
                  </a:cubicBezTo>
                  <a:cubicBezTo>
                    <a:pt x="773" y="1613"/>
                    <a:pt x="782" y="1613"/>
                    <a:pt x="791" y="1613"/>
                  </a:cubicBezTo>
                  <a:cubicBezTo>
                    <a:pt x="1207" y="1613"/>
                    <a:pt x="1552" y="1269"/>
                    <a:pt x="1565" y="833"/>
                  </a:cubicBezTo>
                  <a:cubicBezTo>
                    <a:pt x="1579" y="389"/>
                    <a:pt x="1244" y="15"/>
                    <a:pt x="816" y="1"/>
                  </a:cubicBezTo>
                  <a:cubicBezTo>
                    <a:pt x="807" y="1"/>
                    <a:pt x="798" y="1"/>
                    <a:pt x="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1"/>
            <p:cNvSpPr/>
            <p:nvPr/>
          </p:nvSpPr>
          <p:spPr>
            <a:xfrm>
              <a:off x="2944700" y="838700"/>
              <a:ext cx="48525" cy="33500"/>
            </a:xfrm>
            <a:custGeom>
              <a:avLst/>
              <a:gdLst/>
              <a:ahLst/>
              <a:cxnLst/>
              <a:rect l="l" t="t" r="r" b="b"/>
              <a:pathLst>
                <a:path w="1941" h="1340" extrusionOk="0">
                  <a:moveTo>
                    <a:pt x="192" y="0"/>
                  </a:moveTo>
                  <a:lnTo>
                    <a:pt x="192" y="0"/>
                  </a:lnTo>
                  <a:cubicBezTo>
                    <a:pt x="1" y="502"/>
                    <a:pt x="237" y="1071"/>
                    <a:pt x="720" y="1270"/>
                  </a:cubicBezTo>
                  <a:cubicBezTo>
                    <a:pt x="834" y="1317"/>
                    <a:pt x="951" y="1339"/>
                    <a:pt x="1067" y="1339"/>
                  </a:cubicBezTo>
                  <a:cubicBezTo>
                    <a:pt x="1441" y="1339"/>
                    <a:pt x="1794" y="1105"/>
                    <a:pt x="1941" y="722"/>
                  </a:cubicBezTo>
                  <a:lnTo>
                    <a:pt x="192"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1"/>
            <p:cNvSpPr/>
            <p:nvPr/>
          </p:nvSpPr>
          <p:spPr>
            <a:xfrm>
              <a:off x="3064400" y="620725"/>
              <a:ext cx="44950" cy="39625"/>
            </a:xfrm>
            <a:custGeom>
              <a:avLst/>
              <a:gdLst/>
              <a:ahLst/>
              <a:cxnLst/>
              <a:rect l="l" t="t" r="r" b="b"/>
              <a:pathLst>
                <a:path w="1798" h="1585" extrusionOk="0">
                  <a:moveTo>
                    <a:pt x="737" y="0"/>
                  </a:moveTo>
                  <a:cubicBezTo>
                    <a:pt x="460" y="0"/>
                    <a:pt x="185" y="127"/>
                    <a:pt x="0" y="371"/>
                  </a:cubicBezTo>
                  <a:lnTo>
                    <a:pt x="1475" y="1584"/>
                  </a:lnTo>
                  <a:cubicBezTo>
                    <a:pt x="1797" y="1162"/>
                    <a:pt x="1729" y="548"/>
                    <a:pt x="1322" y="212"/>
                  </a:cubicBezTo>
                  <a:cubicBezTo>
                    <a:pt x="1149" y="70"/>
                    <a:pt x="942" y="0"/>
                    <a:pt x="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1"/>
            <p:cNvSpPr/>
            <p:nvPr/>
          </p:nvSpPr>
          <p:spPr>
            <a:xfrm>
              <a:off x="3049425" y="684100"/>
              <a:ext cx="39450" cy="40325"/>
            </a:xfrm>
            <a:custGeom>
              <a:avLst/>
              <a:gdLst/>
              <a:ahLst/>
              <a:cxnLst/>
              <a:rect l="l" t="t" r="r" b="b"/>
              <a:pathLst>
                <a:path w="1578" h="1613" extrusionOk="0">
                  <a:moveTo>
                    <a:pt x="788" y="1"/>
                  </a:moveTo>
                  <a:cubicBezTo>
                    <a:pt x="372" y="1"/>
                    <a:pt x="27" y="344"/>
                    <a:pt x="14" y="780"/>
                  </a:cubicBezTo>
                  <a:cubicBezTo>
                    <a:pt x="0" y="1225"/>
                    <a:pt x="335" y="1597"/>
                    <a:pt x="763" y="1612"/>
                  </a:cubicBezTo>
                  <a:cubicBezTo>
                    <a:pt x="772" y="1613"/>
                    <a:pt x="781" y="1613"/>
                    <a:pt x="790" y="1613"/>
                  </a:cubicBezTo>
                  <a:cubicBezTo>
                    <a:pt x="1206" y="1613"/>
                    <a:pt x="1550" y="1270"/>
                    <a:pt x="1564" y="835"/>
                  </a:cubicBezTo>
                  <a:cubicBezTo>
                    <a:pt x="1578" y="389"/>
                    <a:pt x="1243" y="15"/>
                    <a:pt x="815" y="1"/>
                  </a:cubicBezTo>
                  <a:cubicBezTo>
                    <a:pt x="806" y="1"/>
                    <a:pt x="797" y="1"/>
                    <a:pt x="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1"/>
            <p:cNvSpPr/>
            <p:nvPr/>
          </p:nvSpPr>
          <p:spPr>
            <a:xfrm>
              <a:off x="2988475" y="686075"/>
              <a:ext cx="62850" cy="116625"/>
            </a:xfrm>
            <a:custGeom>
              <a:avLst/>
              <a:gdLst/>
              <a:ahLst/>
              <a:cxnLst/>
              <a:rect l="l" t="t" r="r" b="b"/>
              <a:pathLst>
                <a:path w="2514" h="4665" extrusionOk="0">
                  <a:moveTo>
                    <a:pt x="262" y="1"/>
                  </a:moveTo>
                  <a:lnTo>
                    <a:pt x="0" y="4665"/>
                  </a:lnTo>
                  <a:lnTo>
                    <a:pt x="0" y="4665"/>
                  </a:lnTo>
                  <a:lnTo>
                    <a:pt x="2513" y="4108"/>
                  </a:lnTo>
                  <a:lnTo>
                    <a:pt x="262"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1"/>
            <p:cNvSpPr/>
            <p:nvPr/>
          </p:nvSpPr>
          <p:spPr>
            <a:xfrm>
              <a:off x="2747850" y="853750"/>
              <a:ext cx="160725" cy="120500"/>
            </a:xfrm>
            <a:custGeom>
              <a:avLst/>
              <a:gdLst/>
              <a:ahLst/>
              <a:cxnLst/>
              <a:rect l="l" t="t" r="r" b="b"/>
              <a:pathLst>
                <a:path w="6429" h="4820" extrusionOk="0">
                  <a:moveTo>
                    <a:pt x="1" y="1"/>
                  </a:moveTo>
                  <a:cubicBezTo>
                    <a:pt x="1" y="1"/>
                    <a:pt x="128" y="1029"/>
                    <a:pt x="1256" y="2171"/>
                  </a:cubicBezTo>
                  <a:cubicBezTo>
                    <a:pt x="2386" y="3312"/>
                    <a:pt x="6326" y="4819"/>
                    <a:pt x="6326" y="4819"/>
                  </a:cubicBezTo>
                  <a:lnTo>
                    <a:pt x="6428" y="3589"/>
                  </a:lnTo>
                  <a:cubicBezTo>
                    <a:pt x="4472" y="3165"/>
                    <a:pt x="502" y="1662"/>
                    <a:pt x="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1"/>
            <p:cNvSpPr/>
            <p:nvPr/>
          </p:nvSpPr>
          <p:spPr>
            <a:xfrm>
              <a:off x="1508500" y="1016450"/>
              <a:ext cx="1179025" cy="791800"/>
            </a:xfrm>
            <a:custGeom>
              <a:avLst/>
              <a:gdLst/>
              <a:ahLst/>
              <a:cxnLst/>
              <a:rect l="l" t="t" r="r" b="b"/>
              <a:pathLst>
                <a:path w="47161" h="31672" extrusionOk="0">
                  <a:moveTo>
                    <a:pt x="4739" y="1"/>
                  </a:moveTo>
                  <a:cubicBezTo>
                    <a:pt x="4382" y="1"/>
                    <a:pt x="4135" y="301"/>
                    <a:pt x="4123" y="747"/>
                  </a:cubicBezTo>
                  <a:cubicBezTo>
                    <a:pt x="4116" y="961"/>
                    <a:pt x="4190" y="1169"/>
                    <a:pt x="4267" y="1369"/>
                  </a:cubicBezTo>
                  <a:cubicBezTo>
                    <a:pt x="4671" y="2402"/>
                    <a:pt x="5966" y="4931"/>
                    <a:pt x="6241" y="5602"/>
                  </a:cubicBezTo>
                  <a:cubicBezTo>
                    <a:pt x="6341" y="5850"/>
                    <a:pt x="6478" y="6297"/>
                    <a:pt x="6243" y="6418"/>
                  </a:cubicBezTo>
                  <a:cubicBezTo>
                    <a:pt x="6156" y="6485"/>
                    <a:pt x="6060" y="6514"/>
                    <a:pt x="5960" y="6514"/>
                  </a:cubicBezTo>
                  <a:cubicBezTo>
                    <a:pt x="5594" y="6514"/>
                    <a:pt x="5166" y="6131"/>
                    <a:pt x="4844" y="5811"/>
                  </a:cubicBezTo>
                  <a:cubicBezTo>
                    <a:pt x="3142" y="4117"/>
                    <a:pt x="2692" y="3791"/>
                    <a:pt x="1540" y="2727"/>
                  </a:cubicBezTo>
                  <a:cubicBezTo>
                    <a:pt x="1301" y="2507"/>
                    <a:pt x="1058" y="2422"/>
                    <a:pt x="839" y="2422"/>
                  </a:cubicBezTo>
                  <a:cubicBezTo>
                    <a:pt x="638" y="2422"/>
                    <a:pt x="457" y="2493"/>
                    <a:pt x="317" y="2596"/>
                  </a:cubicBezTo>
                  <a:cubicBezTo>
                    <a:pt x="82" y="2768"/>
                    <a:pt x="0" y="3196"/>
                    <a:pt x="261" y="3583"/>
                  </a:cubicBezTo>
                  <a:cubicBezTo>
                    <a:pt x="424" y="3824"/>
                    <a:pt x="896" y="4399"/>
                    <a:pt x="1284" y="4846"/>
                  </a:cubicBezTo>
                  <a:cubicBezTo>
                    <a:pt x="1941" y="5607"/>
                    <a:pt x="4015" y="7888"/>
                    <a:pt x="4015" y="7888"/>
                  </a:cubicBezTo>
                  <a:cubicBezTo>
                    <a:pt x="3394" y="7994"/>
                    <a:pt x="2963" y="8910"/>
                    <a:pt x="3529" y="9828"/>
                  </a:cubicBezTo>
                  <a:cubicBezTo>
                    <a:pt x="3529" y="9828"/>
                    <a:pt x="2821" y="10755"/>
                    <a:pt x="3627" y="11970"/>
                  </a:cubicBezTo>
                  <a:cubicBezTo>
                    <a:pt x="4157" y="12770"/>
                    <a:pt x="5292" y="14091"/>
                    <a:pt x="6820" y="14687"/>
                  </a:cubicBezTo>
                  <a:cubicBezTo>
                    <a:pt x="7583" y="14985"/>
                    <a:pt x="8276" y="15141"/>
                    <a:pt x="9188" y="16112"/>
                  </a:cubicBezTo>
                  <a:cubicBezTo>
                    <a:pt x="10852" y="17882"/>
                    <a:pt x="17026" y="24518"/>
                    <a:pt x="21453" y="28777"/>
                  </a:cubicBezTo>
                  <a:cubicBezTo>
                    <a:pt x="22792" y="30065"/>
                    <a:pt x="24844" y="31601"/>
                    <a:pt x="26370" y="31671"/>
                  </a:cubicBezTo>
                  <a:cubicBezTo>
                    <a:pt x="26383" y="31671"/>
                    <a:pt x="26396" y="31672"/>
                    <a:pt x="26410" y="31672"/>
                  </a:cubicBezTo>
                  <a:cubicBezTo>
                    <a:pt x="27358" y="31672"/>
                    <a:pt x="28698" y="30190"/>
                    <a:pt x="29379" y="29374"/>
                  </a:cubicBezTo>
                  <a:cubicBezTo>
                    <a:pt x="30244" y="28335"/>
                    <a:pt x="40218" y="14391"/>
                    <a:pt x="40218" y="14391"/>
                  </a:cubicBezTo>
                  <a:lnTo>
                    <a:pt x="41178" y="17956"/>
                  </a:lnTo>
                  <a:cubicBezTo>
                    <a:pt x="45188" y="14860"/>
                    <a:pt x="47160" y="12204"/>
                    <a:pt x="47014" y="7285"/>
                  </a:cubicBezTo>
                  <a:cubicBezTo>
                    <a:pt x="46867" y="2365"/>
                    <a:pt x="45002" y="424"/>
                    <a:pt x="45002" y="424"/>
                  </a:cubicBezTo>
                  <a:cubicBezTo>
                    <a:pt x="44645" y="412"/>
                    <a:pt x="44278" y="403"/>
                    <a:pt x="43903" y="403"/>
                  </a:cubicBezTo>
                  <a:cubicBezTo>
                    <a:pt x="40920" y="403"/>
                    <a:pt x="37443" y="971"/>
                    <a:pt x="34926" y="5372"/>
                  </a:cubicBezTo>
                  <a:cubicBezTo>
                    <a:pt x="33507" y="7851"/>
                    <a:pt x="25232" y="21678"/>
                    <a:pt x="25232" y="21678"/>
                  </a:cubicBezTo>
                  <a:cubicBezTo>
                    <a:pt x="23386" y="20280"/>
                    <a:pt x="14269" y="12524"/>
                    <a:pt x="13696" y="11953"/>
                  </a:cubicBezTo>
                  <a:cubicBezTo>
                    <a:pt x="13032" y="11198"/>
                    <a:pt x="12758" y="10563"/>
                    <a:pt x="12641" y="9834"/>
                  </a:cubicBezTo>
                  <a:cubicBezTo>
                    <a:pt x="12647" y="9085"/>
                    <a:pt x="12596" y="8302"/>
                    <a:pt x="12558" y="7940"/>
                  </a:cubicBezTo>
                  <a:cubicBezTo>
                    <a:pt x="12390" y="6391"/>
                    <a:pt x="12135" y="5977"/>
                    <a:pt x="11719" y="4734"/>
                  </a:cubicBezTo>
                  <a:cubicBezTo>
                    <a:pt x="11542" y="4208"/>
                    <a:pt x="11525" y="3883"/>
                    <a:pt x="11445" y="3468"/>
                  </a:cubicBezTo>
                  <a:cubicBezTo>
                    <a:pt x="11426" y="3361"/>
                    <a:pt x="11394" y="3242"/>
                    <a:pt x="11300" y="3187"/>
                  </a:cubicBezTo>
                  <a:cubicBezTo>
                    <a:pt x="11261" y="3163"/>
                    <a:pt x="11217" y="3155"/>
                    <a:pt x="11172" y="3155"/>
                  </a:cubicBezTo>
                  <a:cubicBezTo>
                    <a:pt x="11125" y="3155"/>
                    <a:pt x="11077" y="3164"/>
                    <a:pt x="11032" y="3176"/>
                  </a:cubicBezTo>
                  <a:cubicBezTo>
                    <a:pt x="10492" y="3323"/>
                    <a:pt x="10345" y="3621"/>
                    <a:pt x="10180" y="4155"/>
                  </a:cubicBezTo>
                  <a:cubicBezTo>
                    <a:pt x="10016" y="4689"/>
                    <a:pt x="10114" y="5397"/>
                    <a:pt x="10174" y="5953"/>
                  </a:cubicBezTo>
                  <a:cubicBezTo>
                    <a:pt x="10224" y="6416"/>
                    <a:pt x="10307" y="6915"/>
                    <a:pt x="9984" y="7090"/>
                  </a:cubicBezTo>
                  <a:cubicBezTo>
                    <a:pt x="9915" y="7115"/>
                    <a:pt x="9849" y="7127"/>
                    <a:pt x="9787" y="7127"/>
                  </a:cubicBezTo>
                  <a:cubicBezTo>
                    <a:pt x="9420" y="7127"/>
                    <a:pt x="9177" y="6733"/>
                    <a:pt x="9025" y="6529"/>
                  </a:cubicBezTo>
                  <a:cubicBezTo>
                    <a:pt x="8350" y="5405"/>
                    <a:pt x="6565" y="2079"/>
                    <a:pt x="5756" y="801"/>
                  </a:cubicBezTo>
                  <a:cubicBezTo>
                    <a:pt x="5574" y="512"/>
                    <a:pt x="5371" y="210"/>
                    <a:pt x="5057" y="73"/>
                  </a:cubicBezTo>
                  <a:cubicBezTo>
                    <a:pt x="4944" y="24"/>
                    <a:pt x="4838" y="1"/>
                    <a:pt x="473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1"/>
            <p:cNvSpPr/>
            <p:nvPr/>
          </p:nvSpPr>
          <p:spPr>
            <a:xfrm>
              <a:off x="2513925" y="1295125"/>
              <a:ext cx="60975" cy="131450"/>
            </a:xfrm>
            <a:custGeom>
              <a:avLst/>
              <a:gdLst/>
              <a:ahLst/>
              <a:cxnLst/>
              <a:rect l="l" t="t" r="r" b="b"/>
              <a:pathLst>
                <a:path w="2439" h="5258" extrusionOk="0">
                  <a:moveTo>
                    <a:pt x="2438" y="0"/>
                  </a:moveTo>
                  <a:lnTo>
                    <a:pt x="1" y="3244"/>
                  </a:lnTo>
                  <a:lnTo>
                    <a:pt x="543" y="5257"/>
                  </a:lnTo>
                  <a:lnTo>
                    <a:pt x="2438"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1"/>
            <p:cNvSpPr/>
            <p:nvPr/>
          </p:nvSpPr>
          <p:spPr>
            <a:xfrm>
              <a:off x="5328750" y="4059125"/>
              <a:ext cx="332550" cy="387325"/>
            </a:xfrm>
            <a:custGeom>
              <a:avLst/>
              <a:gdLst/>
              <a:ahLst/>
              <a:cxnLst/>
              <a:rect l="l" t="t" r="r" b="b"/>
              <a:pathLst>
                <a:path w="13302" h="15493" extrusionOk="0">
                  <a:moveTo>
                    <a:pt x="12174" y="0"/>
                  </a:moveTo>
                  <a:lnTo>
                    <a:pt x="0" y="12708"/>
                  </a:lnTo>
                  <a:cubicBezTo>
                    <a:pt x="184" y="13435"/>
                    <a:pt x="571" y="15493"/>
                    <a:pt x="4397" y="15493"/>
                  </a:cubicBezTo>
                  <a:cubicBezTo>
                    <a:pt x="8222" y="15493"/>
                    <a:pt x="10418" y="13924"/>
                    <a:pt x="11171" y="11981"/>
                  </a:cubicBezTo>
                  <a:cubicBezTo>
                    <a:pt x="11923" y="10036"/>
                    <a:pt x="11491" y="8594"/>
                    <a:pt x="11421" y="6900"/>
                  </a:cubicBezTo>
                  <a:cubicBezTo>
                    <a:pt x="11352" y="5205"/>
                    <a:pt x="12612" y="4123"/>
                    <a:pt x="12890" y="3208"/>
                  </a:cubicBezTo>
                  <a:cubicBezTo>
                    <a:pt x="13301" y="1857"/>
                    <a:pt x="12174" y="0"/>
                    <a:pt x="12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1"/>
            <p:cNvSpPr/>
            <p:nvPr/>
          </p:nvSpPr>
          <p:spPr>
            <a:xfrm>
              <a:off x="4403100" y="4014250"/>
              <a:ext cx="539575" cy="143825"/>
            </a:xfrm>
            <a:custGeom>
              <a:avLst/>
              <a:gdLst/>
              <a:ahLst/>
              <a:cxnLst/>
              <a:rect l="l" t="t" r="r" b="b"/>
              <a:pathLst>
                <a:path w="21583" h="5753" extrusionOk="0">
                  <a:moveTo>
                    <a:pt x="21197" y="0"/>
                  </a:moveTo>
                  <a:cubicBezTo>
                    <a:pt x="21193" y="0"/>
                    <a:pt x="21188" y="1"/>
                    <a:pt x="21184" y="1"/>
                  </a:cubicBezTo>
                  <a:lnTo>
                    <a:pt x="225" y="2004"/>
                  </a:lnTo>
                  <a:cubicBezTo>
                    <a:pt x="85" y="2108"/>
                    <a:pt x="0" y="3302"/>
                    <a:pt x="404" y="3848"/>
                  </a:cubicBezTo>
                  <a:cubicBezTo>
                    <a:pt x="656" y="4189"/>
                    <a:pt x="2790" y="5753"/>
                    <a:pt x="5547" y="5753"/>
                  </a:cubicBezTo>
                  <a:cubicBezTo>
                    <a:pt x="5831" y="5753"/>
                    <a:pt x="6122" y="5736"/>
                    <a:pt x="6418" y="5700"/>
                  </a:cubicBezTo>
                  <a:cubicBezTo>
                    <a:pt x="9586" y="5312"/>
                    <a:pt x="11133" y="4488"/>
                    <a:pt x="12943" y="3420"/>
                  </a:cubicBezTo>
                  <a:cubicBezTo>
                    <a:pt x="14759" y="2349"/>
                    <a:pt x="16022" y="2176"/>
                    <a:pt x="17847" y="2176"/>
                  </a:cubicBezTo>
                  <a:cubicBezTo>
                    <a:pt x="17884" y="2176"/>
                    <a:pt x="17922" y="2176"/>
                    <a:pt x="17959" y="2176"/>
                  </a:cubicBezTo>
                  <a:cubicBezTo>
                    <a:pt x="17974" y="2176"/>
                    <a:pt x="17989" y="2176"/>
                    <a:pt x="18003" y="2176"/>
                  </a:cubicBezTo>
                  <a:cubicBezTo>
                    <a:pt x="19807" y="2176"/>
                    <a:pt x="21135" y="1823"/>
                    <a:pt x="21290" y="1352"/>
                  </a:cubicBezTo>
                  <a:cubicBezTo>
                    <a:pt x="21561" y="530"/>
                    <a:pt x="21583" y="0"/>
                    <a:pt x="2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1"/>
            <p:cNvSpPr/>
            <p:nvPr/>
          </p:nvSpPr>
          <p:spPr>
            <a:xfrm>
              <a:off x="5402475" y="3815100"/>
              <a:ext cx="198200" cy="230950"/>
            </a:xfrm>
            <a:custGeom>
              <a:avLst/>
              <a:gdLst/>
              <a:ahLst/>
              <a:cxnLst/>
              <a:rect l="l" t="t" r="r" b="b"/>
              <a:pathLst>
                <a:path w="7928" h="9238" extrusionOk="0">
                  <a:moveTo>
                    <a:pt x="6734" y="0"/>
                  </a:moveTo>
                  <a:lnTo>
                    <a:pt x="0" y="715"/>
                  </a:lnTo>
                  <a:lnTo>
                    <a:pt x="2077" y="7985"/>
                  </a:lnTo>
                  <a:cubicBezTo>
                    <a:pt x="2024" y="8880"/>
                    <a:pt x="2758" y="9237"/>
                    <a:pt x="3721" y="9237"/>
                  </a:cubicBezTo>
                  <a:cubicBezTo>
                    <a:pt x="5454" y="9237"/>
                    <a:pt x="7928" y="8078"/>
                    <a:pt x="7886" y="6811"/>
                  </a:cubicBezTo>
                  <a:lnTo>
                    <a:pt x="6734" y="0"/>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1"/>
            <p:cNvSpPr/>
            <p:nvPr/>
          </p:nvSpPr>
          <p:spPr>
            <a:xfrm>
              <a:off x="4725000" y="3582475"/>
              <a:ext cx="204375" cy="315950"/>
            </a:xfrm>
            <a:custGeom>
              <a:avLst/>
              <a:gdLst/>
              <a:ahLst/>
              <a:cxnLst/>
              <a:rect l="l" t="t" r="r" b="b"/>
              <a:pathLst>
                <a:path w="8175" h="12638" extrusionOk="0">
                  <a:moveTo>
                    <a:pt x="0" y="0"/>
                  </a:moveTo>
                  <a:lnTo>
                    <a:pt x="1119" y="11902"/>
                  </a:lnTo>
                  <a:cubicBezTo>
                    <a:pt x="2100" y="12395"/>
                    <a:pt x="2988" y="12637"/>
                    <a:pt x="3836" y="12637"/>
                  </a:cubicBezTo>
                  <a:cubicBezTo>
                    <a:pt x="4909" y="12637"/>
                    <a:pt x="5919" y="12250"/>
                    <a:pt x="6974" y="11491"/>
                  </a:cubicBezTo>
                  <a:lnTo>
                    <a:pt x="8174" y="0"/>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1"/>
            <p:cNvSpPr/>
            <p:nvPr/>
          </p:nvSpPr>
          <p:spPr>
            <a:xfrm>
              <a:off x="4629900" y="1943675"/>
              <a:ext cx="957475" cy="1990050"/>
            </a:xfrm>
            <a:custGeom>
              <a:avLst/>
              <a:gdLst/>
              <a:ahLst/>
              <a:cxnLst/>
              <a:rect l="l" t="t" r="r" b="b"/>
              <a:pathLst>
                <a:path w="38299" h="79602" extrusionOk="0">
                  <a:moveTo>
                    <a:pt x="0" y="1"/>
                  </a:moveTo>
                  <a:cubicBezTo>
                    <a:pt x="0" y="1"/>
                    <a:pt x="846" y="37256"/>
                    <a:pt x="1302" y="42723"/>
                  </a:cubicBezTo>
                  <a:cubicBezTo>
                    <a:pt x="1649" y="46879"/>
                    <a:pt x="4280" y="72048"/>
                    <a:pt x="4280" y="72048"/>
                  </a:cubicBezTo>
                  <a:cubicBezTo>
                    <a:pt x="5051" y="72539"/>
                    <a:pt x="6580" y="72826"/>
                    <a:pt x="8049" y="72826"/>
                  </a:cubicBezTo>
                  <a:cubicBezTo>
                    <a:pt x="9727" y="72826"/>
                    <a:pt x="11326" y="72451"/>
                    <a:pt x="11622" y="71578"/>
                  </a:cubicBezTo>
                  <a:cubicBezTo>
                    <a:pt x="11622" y="71578"/>
                    <a:pt x="13479" y="56609"/>
                    <a:pt x="13644" y="52652"/>
                  </a:cubicBezTo>
                  <a:cubicBezTo>
                    <a:pt x="13884" y="46904"/>
                    <a:pt x="12536" y="42640"/>
                    <a:pt x="12536" y="42640"/>
                  </a:cubicBezTo>
                  <a:lnTo>
                    <a:pt x="15968" y="24068"/>
                  </a:lnTo>
                  <a:cubicBezTo>
                    <a:pt x="15968" y="24068"/>
                    <a:pt x="18713" y="37193"/>
                    <a:pt x="20263" y="44543"/>
                  </a:cubicBezTo>
                  <a:cubicBezTo>
                    <a:pt x="22039" y="52965"/>
                    <a:pt x="31640" y="79178"/>
                    <a:pt x="31640" y="79178"/>
                  </a:cubicBezTo>
                  <a:cubicBezTo>
                    <a:pt x="32592" y="79485"/>
                    <a:pt x="33477" y="79601"/>
                    <a:pt x="34271" y="79601"/>
                  </a:cubicBezTo>
                  <a:cubicBezTo>
                    <a:pt x="36720" y="79601"/>
                    <a:pt x="38298" y="78495"/>
                    <a:pt x="38298" y="78495"/>
                  </a:cubicBezTo>
                  <a:cubicBezTo>
                    <a:pt x="38298" y="78495"/>
                    <a:pt x="37175" y="60639"/>
                    <a:pt x="36043" y="52084"/>
                  </a:cubicBezTo>
                  <a:cubicBezTo>
                    <a:pt x="35124" y="45157"/>
                    <a:pt x="32661" y="41400"/>
                    <a:pt x="32661" y="41400"/>
                  </a:cubicBezTo>
                  <a:cubicBezTo>
                    <a:pt x="32661" y="41400"/>
                    <a:pt x="29876" y="14362"/>
                    <a:pt x="28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1"/>
            <p:cNvSpPr/>
            <p:nvPr/>
          </p:nvSpPr>
          <p:spPr>
            <a:xfrm>
              <a:off x="4797625" y="2238725"/>
              <a:ext cx="231500" cy="735825"/>
            </a:xfrm>
            <a:custGeom>
              <a:avLst/>
              <a:gdLst/>
              <a:ahLst/>
              <a:cxnLst/>
              <a:rect l="l" t="t" r="r" b="b"/>
              <a:pathLst>
                <a:path w="9260" h="29433" extrusionOk="0">
                  <a:moveTo>
                    <a:pt x="0" y="0"/>
                  </a:moveTo>
                  <a:lnTo>
                    <a:pt x="0" y="0"/>
                  </a:lnTo>
                  <a:cubicBezTo>
                    <a:pt x="0" y="0"/>
                    <a:pt x="1122" y="2820"/>
                    <a:pt x="5814" y="4976"/>
                  </a:cubicBezTo>
                  <a:lnTo>
                    <a:pt x="7770" y="13251"/>
                  </a:lnTo>
                  <a:lnTo>
                    <a:pt x="6086" y="29433"/>
                  </a:lnTo>
                  <a:lnTo>
                    <a:pt x="9259" y="12266"/>
                  </a:lnTo>
                  <a:lnTo>
                    <a:pt x="7343" y="3432"/>
                  </a:lnTo>
                  <a:cubicBezTo>
                    <a:pt x="7343" y="3432"/>
                    <a:pt x="3060" y="2454"/>
                    <a:pt x="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1"/>
            <p:cNvSpPr/>
            <p:nvPr/>
          </p:nvSpPr>
          <p:spPr>
            <a:xfrm>
              <a:off x="5321550" y="3964050"/>
              <a:ext cx="332475" cy="449050"/>
            </a:xfrm>
            <a:custGeom>
              <a:avLst/>
              <a:gdLst/>
              <a:ahLst/>
              <a:cxnLst/>
              <a:rect l="l" t="t" r="r" b="b"/>
              <a:pathLst>
                <a:path w="13299" h="17962" extrusionOk="0">
                  <a:moveTo>
                    <a:pt x="11049" y="0"/>
                  </a:moveTo>
                  <a:cubicBezTo>
                    <a:pt x="11031" y="0"/>
                    <a:pt x="11013" y="4"/>
                    <a:pt x="10996" y="12"/>
                  </a:cubicBezTo>
                  <a:cubicBezTo>
                    <a:pt x="11013" y="134"/>
                    <a:pt x="11124" y="853"/>
                    <a:pt x="11124" y="853"/>
                  </a:cubicBezTo>
                  <a:cubicBezTo>
                    <a:pt x="10783" y="1373"/>
                    <a:pt x="9717" y="2002"/>
                    <a:pt x="8441" y="2250"/>
                  </a:cubicBezTo>
                  <a:cubicBezTo>
                    <a:pt x="8023" y="2332"/>
                    <a:pt x="7246" y="2436"/>
                    <a:pt x="6571" y="2436"/>
                  </a:cubicBezTo>
                  <a:cubicBezTo>
                    <a:pt x="5917" y="2436"/>
                    <a:pt x="5359" y="2338"/>
                    <a:pt x="5314" y="2027"/>
                  </a:cubicBezTo>
                  <a:cubicBezTo>
                    <a:pt x="5314" y="2027"/>
                    <a:pt x="5098" y="1269"/>
                    <a:pt x="5098" y="1269"/>
                  </a:cubicBezTo>
                  <a:cubicBezTo>
                    <a:pt x="5098" y="1269"/>
                    <a:pt x="5098" y="1269"/>
                    <a:pt x="5098" y="1269"/>
                  </a:cubicBezTo>
                  <a:cubicBezTo>
                    <a:pt x="4846" y="1519"/>
                    <a:pt x="4885" y="1734"/>
                    <a:pt x="4879" y="2415"/>
                  </a:cubicBezTo>
                  <a:cubicBezTo>
                    <a:pt x="4873" y="2949"/>
                    <a:pt x="4870" y="3470"/>
                    <a:pt x="4806" y="4182"/>
                  </a:cubicBezTo>
                  <a:cubicBezTo>
                    <a:pt x="4707" y="5273"/>
                    <a:pt x="4599" y="5656"/>
                    <a:pt x="4297" y="6940"/>
                  </a:cubicBezTo>
                  <a:cubicBezTo>
                    <a:pt x="3803" y="9038"/>
                    <a:pt x="3245" y="9877"/>
                    <a:pt x="1770" y="12468"/>
                  </a:cubicBezTo>
                  <a:cubicBezTo>
                    <a:pt x="1421" y="13082"/>
                    <a:pt x="575" y="14104"/>
                    <a:pt x="326" y="14767"/>
                  </a:cubicBezTo>
                  <a:cubicBezTo>
                    <a:pt x="79" y="15429"/>
                    <a:pt x="1" y="16643"/>
                    <a:pt x="785" y="17105"/>
                  </a:cubicBezTo>
                  <a:cubicBezTo>
                    <a:pt x="1804" y="17708"/>
                    <a:pt x="3075" y="17962"/>
                    <a:pt x="4364" y="17962"/>
                  </a:cubicBezTo>
                  <a:cubicBezTo>
                    <a:pt x="5906" y="17962"/>
                    <a:pt x="7474" y="17599"/>
                    <a:pt x="8668" y="17038"/>
                  </a:cubicBezTo>
                  <a:cubicBezTo>
                    <a:pt x="10354" y="16245"/>
                    <a:pt x="11409" y="14637"/>
                    <a:pt x="11420" y="12774"/>
                  </a:cubicBezTo>
                  <a:cubicBezTo>
                    <a:pt x="11423" y="12238"/>
                    <a:pt x="11308" y="11710"/>
                    <a:pt x="11288" y="11175"/>
                  </a:cubicBezTo>
                  <a:cubicBezTo>
                    <a:pt x="11238" y="9955"/>
                    <a:pt x="11669" y="8766"/>
                    <a:pt x="12194" y="7665"/>
                  </a:cubicBezTo>
                  <a:cubicBezTo>
                    <a:pt x="12498" y="7026"/>
                    <a:pt x="12839" y="6396"/>
                    <a:pt x="13003" y="5705"/>
                  </a:cubicBezTo>
                  <a:cubicBezTo>
                    <a:pt x="13298" y="4468"/>
                    <a:pt x="12713" y="3218"/>
                    <a:pt x="12230" y="2106"/>
                  </a:cubicBezTo>
                  <a:cubicBezTo>
                    <a:pt x="11833" y="1197"/>
                    <a:pt x="11374" y="0"/>
                    <a:pt x="1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1"/>
            <p:cNvSpPr/>
            <p:nvPr/>
          </p:nvSpPr>
          <p:spPr>
            <a:xfrm>
              <a:off x="4398575" y="3812425"/>
              <a:ext cx="551125" cy="316075"/>
            </a:xfrm>
            <a:custGeom>
              <a:avLst/>
              <a:gdLst/>
              <a:ahLst/>
              <a:cxnLst/>
              <a:rect l="l" t="t" r="r" b="b"/>
              <a:pathLst>
                <a:path w="22045" h="12643" extrusionOk="0">
                  <a:moveTo>
                    <a:pt x="20299" y="1"/>
                  </a:moveTo>
                  <a:cubicBezTo>
                    <a:pt x="20290" y="1"/>
                    <a:pt x="20280" y="2"/>
                    <a:pt x="20270" y="4"/>
                  </a:cubicBezTo>
                  <a:lnTo>
                    <a:pt x="20179" y="882"/>
                  </a:lnTo>
                  <a:cubicBezTo>
                    <a:pt x="19933" y="2002"/>
                    <a:pt x="18329" y="2533"/>
                    <a:pt x="16785" y="2533"/>
                  </a:cubicBezTo>
                  <a:cubicBezTo>
                    <a:pt x="15680" y="2533"/>
                    <a:pt x="14606" y="2261"/>
                    <a:pt x="14085" y="1737"/>
                  </a:cubicBezTo>
                  <a:lnTo>
                    <a:pt x="13943" y="223"/>
                  </a:lnTo>
                  <a:cubicBezTo>
                    <a:pt x="13649" y="231"/>
                    <a:pt x="13353" y="453"/>
                    <a:pt x="12835" y="1209"/>
                  </a:cubicBezTo>
                  <a:cubicBezTo>
                    <a:pt x="12187" y="2156"/>
                    <a:pt x="11619" y="2756"/>
                    <a:pt x="10129" y="3804"/>
                  </a:cubicBezTo>
                  <a:cubicBezTo>
                    <a:pt x="8202" y="5160"/>
                    <a:pt x="5159" y="6527"/>
                    <a:pt x="2029" y="7697"/>
                  </a:cubicBezTo>
                  <a:cubicBezTo>
                    <a:pt x="323" y="8334"/>
                    <a:pt x="0" y="9566"/>
                    <a:pt x="563" y="10669"/>
                  </a:cubicBezTo>
                  <a:cubicBezTo>
                    <a:pt x="1222" y="11328"/>
                    <a:pt x="3064" y="12643"/>
                    <a:pt x="6009" y="12643"/>
                  </a:cubicBezTo>
                  <a:cubicBezTo>
                    <a:pt x="7011" y="12643"/>
                    <a:pt x="8141" y="12491"/>
                    <a:pt x="9395" y="12109"/>
                  </a:cubicBezTo>
                  <a:cubicBezTo>
                    <a:pt x="12461" y="11175"/>
                    <a:pt x="13539" y="9602"/>
                    <a:pt x="15728" y="9325"/>
                  </a:cubicBezTo>
                  <a:cubicBezTo>
                    <a:pt x="17277" y="9127"/>
                    <a:pt x="19965" y="9553"/>
                    <a:pt x="21546" y="8272"/>
                  </a:cubicBezTo>
                  <a:cubicBezTo>
                    <a:pt x="22045" y="7079"/>
                    <a:pt x="21646" y="5875"/>
                    <a:pt x="21487" y="4213"/>
                  </a:cubicBezTo>
                  <a:cubicBezTo>
                    <a:pt x="21336" y="2624"/>
                    <a:pt x="20816" y="1"/>
                    <a:pt x="20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1"/>
            <p:cNvSpPr/>
            <p:nvPr/>
          </p:nvSpPr>
          <p:spPr>
            <a:xfrm>
              <a:off x="4628050" y="948225"/>
              <a:ext cx="722225" cy="1155825"/>
            </a:xfrm>
            <a:custGeom>
              <a:avLst/>
              <a:gdLst/>
              <a:ahLst/>
              <a:cxnLst/>
              <a:rect l="l" t="t" r="r" b="b"/>
              <a:pathLst>
                <a:path w="28889" h="46233" extrusionOk="0">
                  <a:moveTo>
                    <a:pt x="16701" y="0"/>
                  </a:moveTo>
                  <a:lnTo>
                    <a:pt x="7924" y="449"/>
                  </a:lnTo>
                  <a:cubicBezTo>
                    <a:pt x="5052" y="670"/>
                    <a:pt x="2058" y="4120"/>
                    <a:pt x="760" y="11988"/>
                  </a:cubicBezTo>
                  <a:cubicBezTo>
                    <a:pt x="38" y="16360"/>
                    <a:pt x="0" y="42734"/>
                    <a:pt x="0" y="42734"/>
                  </a:cubicBezTo>
                  <a:cubicBezTo>
                    <a:pt x="4077" y="45235"/>
                    <a:pt x="9510" y="46232"/>
                    <a:pt x="14608" y="46232"/>
                  </a:cubicBezTo>
                  <a:cubicBezTo>
                    <a:pt x="21010" y="46232"/>
                    <a:pt x="26885" y="44660"/>
                    <a:pt x="28888" y="42517"/>
                  </a:cubicBezTo>
                  <a:lnTo>
                    <a:pt x="27301" y="29202"/>
                  </a:lnTo>
                  <a:cubicBezTo>
                    <a:pt x="27301" y="29202"/>
                    <a:pt x="28781" y="12999"/>
                    <a:pt x="28324" y="5276"/>
                  </a:cubicBezTo>
                  <a:cubicBezTo>
                    <a:pt x="28025" y="243"/>
                    <a:pt x="21612" y="305"/>
                    <a:pt x="16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1"/>
            <p:cNvSpPr/>
            <p:nvPr/>
          </p:nvSpPr>
          <p:spPr>
            <a:xfrm>
              <a:off x="4601675" y="304850"/>
              <a:ext cx="392475" cy="392475"/>
            </a:xfrm>
            <a:custGeom>
              <a:avLst/>
              <a:gdLst/>
              <a:ahLst/>
              <a:cxnLst/>
              <a:rect l="l" t="t" r="r" b="b"/>
              <a:pathLst>
                <a:path w="15699" h="15699" extrusionOk="0">
                  <a:moveTo>
                    <a:pt x="7850" y="1"/>
                  </a:moveTo>
                  <a:cubicBezTo>
                    <a:pt x="5768" y="1"/>
                    <a:pt x="3771" y="828"/>
                    <a:pt x="2299" y="2300"/>
                  </a:cubicBezTo>
                  <a:cubicBezTo>
                    <a:pt x="828" y="3771"/>
                    <a:pt x="0" y="5768"/>
                    <a:pt x="0" y="7850"/>
                  </a:cubicBezTo>
                  <a:cubicBezTo>
                    <a:pt x="0" y="9931"/>
                    <a:pt x="828" y="11928"/>
                    <a:pt x="2299" y="13400"/>
                  </a:cubicBezTo>
                  <a:cubicBezTo>
                    <a:pt x="3771" y="14872"/>
                    <a:pt x="5768" y="15699"/>
                    <a:pt x="7850" y="15699"/>
                  </a:cubicBezTo>
                  <a:cubicBezTo>
                    <a:pt x="9931" y="15699"/>
                    <a:pt x="11928" y="14872"/>
                    <a:pt x="13399" y="13400"/>
                  </a:cubicBezTo>
                  <a:cubicBezTo>
                    <a:pt x="14872" y="11928"/>
                    <a:pt x="15698" y="9931"/>
                    <a:pt x="15698" y="7850"/>
                  </a:cubicBezTo>
                  <a:cubicBezTo>
                    <a:pt x="15698" y="5768"/>
                    <a:pt x="14872" y="3771"/>
                    <a:pt x="13399" y="2300"/>
                  </a:cubicBezTo>
                  <a:cubicBezTo>
                    <a:pt x="11928" y="828"/>
                    <a:pt x="9931" y="1"/>
                    <a:pt x="7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1"/>
            <p:cNvSpPr/>
            <p:nvPr/>
          </p:nvSpPr>
          <p:spPr>
            <a:xfrm>
              <a:off x="5069600" y="620000"/>
              <a:ext cx="75275" cy="210125"/>
            </a:xfrm>
            <a:custGeom>
              <a:avLst/>
              <a:gdLst/>
              <a:ahLst/>
              <a:cxnLst/>
              <a:rect l="l" t="t" r="r" b="b"/>
              <a:pathLst>
                <a:path w="3011" h="8405" extrusionOk="0">
                  <a:moveTo>
                    <a:pt x="3011" y="1"/>
                  </a:moveTo>
                  <a:lnTo>
                    <a:pt x="1" y="4203"/>
                  </a:lnTo>
                  <a:lnTo>
                    <a:pt x="165" y="8404"/>
                  </a:lnTo>
                  <a:cubicBezTo>
                    <a:pt x="165" y="8404"/>
                    <a:pt x="1200" y="8063"/>
                    <a:pt x="1650" y="7052"/>
                  </a:cubicBezTo>
                  <a:cubicBezTo>
                    <a:pt x="2100" y="6042"/>
                    <a:pt x="3011" y="1"/>
                    <a:pt x="3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1"/>
            <p:cNvSpPr/>
            <p:nvPr/>
          </p:nvSpPr>
          <p:spPr>
            <a:xfrm>
              <a:off x="5085500" y="407600"/>
              <a:ext cx="96550" cy="222875"/>
            </a:xfrm>
            <a:custGeom>
              <a:avLst/>
              <a:gdLst/>
              <a:ahLst/>
              <a:cxnLst/>
              <a:rect l="l" t="t" r="r" b="b"/>
              <a:pathLst>
                <a:path w="3862" h="8915" extrusionOk="0">
                  <a:moveTo>
                    <a:pt x="772" y="1"/>
                  </a:moveTo>
                  <a:cubicBezTo>
                    <a:pt x="465" y="1"/>
                    <a:pt x="268" y="47"/>
                    <a:pt x="268" y="47"/>
                  </a:cubicBezTo>
                  <a:lnTo>
                    <a:pt x="1" y="8914"/>
                  </a:lnTo>
                  <a:lnTo>
                    <a:pt x="1" y="8914"/>
                  </a:lnTo>
                  <a:lnTo>
                    <a:pt x="2375" y="8497"/>
                  </a:lnTo>
                  <a:cubicBezTo>
                    <a:pt x="3479" y="5141"/>
                    <a:pt x="3861" y="1762"/>
                    <a:pt x="2753" y="756"/>
                  </a:cubicBezTo>
                  <a:cubicBezTo>
                    <a:pt x="2053" y="122"/>
                    <a:pt x="1269" y="1"/>
                    <a:pt x="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1"/>
            <p:cNvSpPr/>
            <p:nvPr/>
          </p:nvSpPr>
          <p:spPr>
            <a:xfrm>
              <a:off x="4632825" y="332150"/>
              <a:ext cx="592375" cy="720325"/>
            </a:xfrm>
            <a:custGeom>
              <a:avLst/>
              <a:gdLst/>
              <a:ahLst/>
              <a:cxnLst/>
              <a:rect l="l" t="t" r="r" b="b"/>
              <a:pathLst>
                <a:path w="23695" h="28813" extrusionOk="0">
                  <a:moveTo>
                    <a:pt x="8271" y="1"/>
                  </a:moveTo>
                  <a:cubicBezTo>
                    <a:pt x="4415" y="1"/>
                    <a:pt x="690" y="1889"/>
                    <a:pt x="401" y="6669"/>
                  </a:cubicBezTo>
                  <a:cubicBezTo>
                    <a:pt x="1" y="13304"/>
                    <a:pt x="520" y="15986"/>
                    <a:pt x="1661" y="19279"/>
                  </a:cubicBezTo>
                  <a:cubicBezTo>
                    <a:pt x="2370" y="21329"/>
                    <a:pt x="3673" y="22776"/>
                    <a:pt x="5618" y="22958"/>
                  </a:cubicBezTo>
                  <a:cubicBezTo>
                    <a:pt x="5732" y="22969"/>
                    <a:pt x="5857" y="22974"/>
                    <a:pt x="5990" y="22974"/>
                  </a:cubicBezTo>
                  <a:cubicBezTo>
                    <a:pt x="7222" y="22974"/>
                    <a:pt x="9138" y="22564"/>
                    <a:pt x="9138" y="22564"/>
                  </a:cubicBezTo>
                  <a:lnTo>
                    <a:pt x="9304" y="25440"/>
                  </a:lnTo>
                  <a:cubicBezTo>
                    <a:pt x="7568" y="27713"/>
                    <a:pt x="8916" y="28813"/>
                    <a:pt x="11083" y="28813"/>
                  </a:cubicBezTo>
                  <a:cubicBezTo>
                    <a:pt x="13290" y="28813"/>
                    <a:pt x="16348" y="27672"/>
                    <a:pt x="17864" y="25466"/>
                  </a:cubicBezTo>
                  <a:lnTo>
                    <a:pt x="17473" y="15717"/>
                  </a:lnTo>
                  <a:lnTo>
                    <a:pt x="17473" y="15717"/>
                  </a:lnTo>
                  <a:cubicBezTo>
                    <a:pt x="17473" y="15717"/>
                    <a:pt x="17767" y="16703"/>
                    <a:pt x="19082" y="16703"/>
                  </a:cubicBezTo>
                  <a:cubicBezTo>
                    <a:pt x="19471" y="16703"/>
                    <a:pt x="19950" y="16617"/>
                    <a:pt x="20536" y="16393"/>
                  </a:cubicBezTo>
                  <a:cubicBezTo>
                    <a:pt x="22027" y="15825"/>
                    <a:pt x="23695" y="12983"/>
                    <a:pt x="22589" y="10973"/>
                  </a:cubicBezTo>
                  <a:cubicBezTo>
                    <a:pt x="22106" y="10095"/>
                    <a:pt x="21464" y="9799"/>
                    <a:pt x="20852" y="9799"/>
                  </a:cubicBezTo>
                  <a:cubicBezTo>
                    <a:pt x="20092" y="9799"/>
                    <a:pt x="19377" y="10256"/>
                    <a:pt x="19070" y="10619"/>
                  </a:cubicBezTo>
                  <a:cubicBezTo>
                    <a:pt x="18579" y="11199"/>
                    <a:pt x="18029" y="12020"/>
                    <a:pt x="17565" y="12020"/>
                  </a:cubicBezTo>
                  <a:cubicBezTo>
                    <a:pt x="17505" y="12020"/>
                    <a:pt x="17447" y="12007"/>
                    <a:pt x="17391" y="11977"/>
                  </a:cubicBezTo>
                  <a:cubicBezTo>
                    <a:pt x="17391" y="11977"/>
                    <a:pt x="18644" y="3980"/>
                    <a:pt x="13939" y="1398"/>
                  </a:cubicBezTo>
                  <a:cubicBezTo>
                    <a:pt x="12326" y="514"/>
                    <a:pt x="10281" y="1"/>
                    <a:pt x="8271"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1"/>
            <p:cNvSpPr/>
            <p:nvPr/>
          </p:nvSpPr>
          <p:spPr>
            <a:xfrm>
              <a:off x="4591775" y="268075"/>
              <a:ext cx="537350" cy="383700"/>
            </a:xfrm>
            <a:custGeom>
              <a:avLst/>
              <a:gdLst/>
              <a:ahLst/>
              <a:cxnLst/>
              <a:rect l="l" t="t" r="r" b="b"/>
              <a:pathLst>
                <a:path w="21494" h="15348" extrusionOk="0">
                  <a:moveTo>
                    <a:pt x="14179" y="0"/>
                  </a:moveTo>
                  <a:cubicBezTo>
                    <a:pt x="13349" y="0"/>
                    <a:pt x="12380" y="88"/>
                    <a:pt x="11241" y="293"/>
                  </a:cubicBezTo>
                  <a:cubicBezTo>
                    <a:pt x="8737" y="743"/>
                    <a:pt x="6100" y="1537"/>
                    <a:pt x="3618" y="1537"/>
                  </a:cubicBezTo>
                  <a:cubicBezTo>
                    <a:pt x="2492" y="1537"/>
                    <a:pt x="1398" y="1374"/>
                    <a:pt x="363" y="941"/>
                  </a:cubicBezTo>
                  <a:lnTo>
                    <a:pt x="363" y="941"/>
                  </a:lnTo>
                  <a:cubicBezTo>
                    <a:pt x="0" y="2974"/>
                    <a:pt x="524" y="5188"/>
                    <a:pt x="2624" y="6653"/>
                  </a:cubicBezTo>
                  <a:cubicBezTo>
                    <a:pt x="2624" y="6653"/>
                    <a:pt x="3836" y="7335"/>
                    <a:pt x="6927" y="7523"/>
                  </a:cubicBezTo>
                  <a:cubicBezTo>
                    <a:pt x="7277" y="7544"/>
                    <a:pt x="7648" y="7554"/>
                    <a:pt x="8032" y="7554"/>
                  </a:cubicBezTo>
                  <a:cubicBezTo>
                    <a:pt x="11041" y="7554"/>
                    <a:pt x="14843" y="6965"/>
                    <a:pt x="15418" y="6851"/>
                  </a:cubicBezTo>
                  <a:cubicBezTo>
                    <a:pt x="15492" y="6837"/>
                    <a:pt x="15562" y="6829"/>
                    <a:pt x="15627" y="6829"/>
                  </a:cubicBezTo>
                  <a:cubicBezTo>
                    <a:pt x="16343" y="6829"/>
                    <a:pt x="16594" y="7722"/>
                    <a:pt x="17163" y="9853"/>
                  </a:cubicBezTo>
                  <a:cubicBezTo>
                    <a:pt x="17706" y="11886"/>
                    <a:pt x="18263" y="15347"/>
                    <a:pt x="19069" y="15347"/>
                  </a:cubicBezTo>
                  <a:cubicBezTo>
                    <a:pt x="19072" y="15347"/>
                    <a:pt x="19076" y="15347"/>
                    <a:pt x="19080" y="15347"/>
                  </a:cubicBezTo>
                  <a:cubicBezTo>
                    <a:pt x="19323" y="15337"/>
                    <a:pt x="20148" y="13760"/>
                    <a:pt x="20712" y="13182"/>
                  </a:cubicBezTo>
                  <a:cubicBezTo>
                    <a:pt x="21494" y="12379"/>
                    <a:pt x="20017" y="5628"/>
                    <a:pt x="20017" y="5628"/>
                  </a:cubicBezTo>
                  <a:cubicBezTo>
                    <a:pt x="20017" y="5628"/>
                    <a:pt x="20925" y="3639"/>
                    <a:pt x="19226" y="1982"/>
                  </a:cubicBezTo>
                  <a:cubicBezTo>
                    <a:pt x="18288" y="1066"/>
                    <a:pt x="17069" y="0"/>
                    <a:pt x="14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1"/>
            <p:cNvSpPr/>
            <p:nvPr/>
          </p:nvSpPr>
          <p:spPr>
            <a:xfrm>
              <a:off x="5081325" y="357950"/>
              <a:ext cx="81700" cy="64075"/>
            </a:xfrm>
            <a:custGeom>
              <a:avLst/>
              <a:gdLst/>
              <a:ahLst/>
              <a:cxnLst/>
              <a:rect l="l" t="t" r="r" b="b"/>
              <a:pathLst>
                <a:path w="3268" h="2563" extrusionOk="0">
                  <a:moveTo>
                    <a:pt x="1861" y="0"/>
                  </a:moveTo>
                  <a:cubicBezTo>
                    <a:pt x="1578" y="0"/>
                    <a:pt x="1291" y="77"/>
                    <a:pt x="1030" y="238"/>
                  </a:cubicBezTo>
                  <a:cubicBezTo>
                    <a:pt x="255" y="716"/>
                    <a:pt x="0" y="1757"/>
                    <a:pt x="462" y="2563"/>
                  </a:cubicBezTo>
                  <a:lnTo>
                    <a:pt x="3268" y="831"/>
                  </a:lnTo>
                  <a:cubicBezTo>
                    <a:pt x="2962" y="297"/>
                    <a:pt x="2418" y="0"/>
                    <a:pt x="1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1"/>
            <p:cNvSpPr/>
            <p:nvPr/>
          </p:nvSpPr>
          <p:spPr>
            <a:xfrm>
              <a:off x="4861275" y="791350"/>
              <a:ext cx="191450" cy="133525"/>
            </a:xfrm>
            <a:custGeom>
              <a:avLst/>
              <a:gdLst/>
              <a:ahLst/>
              <a:cxnLst/>
              <a:rect l="l" t="t" r="r" b="b"/>
              <a:pathLst>
                <a:path w="7658" h="5341" extrusionOk="0">
                  <a:moveTo>
                    <a:pt x="7657" y="0"/>
                  </a:moveTo>
                  <a:cubicBezTo>
                    <a:pt x="7450" y="610"/>
                    <a:pt x="6677" y="1586"/>
                    <a:pt x="5703" y="2182"/>
                  </a:cubicBezTo>
                  <a:cubicBezTo>
                    <a:pt x="4248" y="3070"/>
                    <a:pt x="0" y="4196"/>
                    <a:pt x="0" y="4196"/>
                  </a:cubicBezTo>
                  <a:lnTo>
                    <a:pt x="69" y="5341"/>
                  </a:lnTo>
                  <a:cubicBezTo>
                    <a:pt x="69" y="5341"/>
                    <a:pt x="5608" y="3968"/>
                    <a:pt x="6623" y="2497"/>
                  </a:cubicBezTo>
                  <a:cubicBezTo>
                    <a:pt x="7453" y="1293"/>
                    <a:pt x="7657" y="1"/>
                    <a:pt x="7657" y="0"/>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1"/>
            <p:cNvSpPr/>
            <p:nvPr/>
          </p:nvSpPr>
          <p:spPr>
            <a:xfrm>
              <a:off x="4869625" y="592700"/>
              <a:ext cx="44575" cy="44850"/>
            </a:xfrm>
            <a:custGeom>
              <a:avLst/>
              <a:gdLst/>
              <a:ahLst/>
              <a:cxnLst/>
              <a:rect l="l" t="t" r="r" b="b"/>
              <a:pathLst>
                <a:path w="1783" h="1794" extrusionOk="0">
                  <a:moveTo>
                    <a:pt x="891" y="0"/>
                  </a:moveTo>
                  <a:cubicBezTo>
                    <a:pt x="873" y="0"/>
                    <a:pt x="856" y="1"/>
                    <a:pt x="838" y="2"/>
                  </a:cubicBezTo>
                  <a:cubicBezTo>
                    <a:pt x="361" y="32"/>
                    <a:pt x="0" y="457"/>
                    <a:pt x="30" y="952"/>
                  </a:cubicBezTo>
                  <a:cubicBezTo>
                    <a:pt x="59" y="1427"/>
                    <a:pt x="440" y="1794"/>
                    <a:pt x="892" y="1794"/>
                  </a:cubicBezTo>
                  <a:cubicBezTo>
                    <a:pt x="910" y="1794"/>
                    <a:pt x="928" y="1793"/>
                    <a:pt x="945" y="1792"/>
                  </a:cubicBezTo>
                  <a:cubicBezTo>
                    <a:pt x="1421" y="1762"/>
                    <a:pt x="1782" y="1337"/>
                    <a:pt x="1753" y="843"/>
                  </a:cubicBezTo>
                  <a:cubicBezTo>
                    <a:pt x="1725" y="367"/>
                    <a:pt x="134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1"/>
            <p:cNvSpPr/>
            <p:nvPr/>
          </p:nvSpPr>
          <p:spPr>
            <a:xfrm>
              <a:off x="4888300" y="517875"/>
              <a:ext cx="53650" cy="38550"/>
            </a:xfrm>
            <a:custGeom>
              <a:avLst/>
              <a:gdLst/>
              <a:ahLst/>
              <a:cxnLst/>
              <a:rect l="l" t="t" r="r" b="b"/>
              <a:pathLst>
                <a:path w="2146" h="1542" extrusionOk="0">
                  <a:moveTo>
                    <a:pt x="952" y="1"/>
                  </a:moveTo>
                  <a:cubicBezTo>
                    <a:pt x="556" y="1"/>
                    <a:pt x="176" y="237"/>
                    <a:pt x="1" y="636"/>
                  </a:cubicBezTo>
                  <a:lnTo>
                    <a:pt x="1905" y="1542"/>
                  </a:lnTo>
                  <a:cubicBezTo>
                    <a:pt x="2145" y="997"/>
                    <a:pt x="1913" y="351"/>
                    <a:pt x="1387" y="100"/>
                  </a:cubicBezTo>
                  <a:cubicBezTo>
                    <a:pt x="1246" y="33"/>
                    <a:pt x="1098"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1"/>
            <p:cNvSpPr/>
            <p:nvPr/>
          </p:nvSpPr>
          <p:spPr>
            <a:xfrm>
              <a:off x="4815125" y="766250"/>
              <a:ext cx="53825" cy="37925"/>
            </a:xfrm>
            <a:custGeom>
              <a:avLst/>
              <a:gdLst/>
              <a:ahLst/>
              <a:cxnLst/>
              <a:rect l="l" t="t" r="r" b="b"/>
              <a:pathLst>
                <a:path w="2153" h="1517" extrusionOk="0">
                  <a:moveTo>
                    <a:pt x="1924" y="0"/>
                  </a:moveTo>
                  <a:lnTo>
                    <a:pt x="1" y="856"/>
                  </a:lnTo>
                  <a:cubicBezTo>
                    <a:pt x="172" y="1269"/>
                    <a:pt x="559" y="1516"/>
                    <a:pt x="965" y="1516"/>
                  </a:cubicBezTo>
                  <a:cubicBezTo>
                    <a:pt x="1102" y="1516"/>
                    <a:pt x="1242" y="1488"/>
                    <a:pt x="1377" y="1428"/>
                  </a:cubicBezTo>
                  <a:cubicBezTo>
                    <a:pt x="1908" y="1191"/>
                    <a:pt x="2152" y="553"/>
                    <a:pt x="1924" y="0"/>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1"/>
            <p:cNvSpPr/>
            <p:nvPr/>
          </p:nvSpPr>
          <p:spPr>
            <a:xfrm>
              <a:off x="4665150" y="519975"/>
              <a:ext cx="49400" cy="44675"/>
            </a:xfrm>
            <a:custGeom>
              <a:avLst/>
              <a:gdLst/>
              <a:ahLst/>
              <a:cxnLst/>
              <a:rect l="l" t="t" r="r" b="b"/>
              <a:pathLst>
                <a:path w="1976" h="1787" extrusionOk="0">
                  <a:moveTo>
                    <a:pt x="1171" y="1"/>
                  </a:moveTo>
                  <a:cubicBezTo>
                    <a:pt x="934" y="1"/>
                    <a:pt x="696" y="84"/>
                    <a:pt x="500" y="254"/>
                  </a:cubicBezTo>
                  <a:cubicBezTo>
                    <a:pt x="58" y="639"/>
                    <a:pt x="1" y="1325"/>
                    <a:pt x="372" y="1787"/>
                  </a:cubicBezTo>
                  <a:lnTo>
                    <a:pt x="1975" y="390"/>
                  </a:lnTo>
                  <a:cubicBezTo>
                    <a:pt x="1768" y="133"/>
                    <a:pt x="1471" y="1"/>
                    <a:pt x="1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1"/>
            <p:cNvSpPr/>
            <p:nvPr/>
          </p:nvSpPr>
          <p:spPr>
            <a:xfrm>
              <a:off x="4690075" y="597350"/>
              <a:ext cx="44575" cy="44850"/>
            </a:xfrm>
            <a:custGeom>
              <a:avLst/>
              <a:gdLst/>
              <a:ahLst/>
              <a:cxnLst/>
              <a:rect l="l" t="t" r="r" b="b"/>
              <a:pathLst>
                <a:path w="1783" h="1794" extrusionOk="0">
                  <a:moveTo>
                    <a:pt x="892" y="0"/>
                  </a:moveTo>
                  <a:cubicBezTo>
                    <a:pt x="874" y="0"/>
                    <a:pt x="856" y="1"/>
                    <a:pt x="839" y="2"/>
                  </a:cubicBezTo>
                  <a:cubicBezTo>
                    <a:pt x="363" y="31"/>
                    <a:pt x="1" y="456"/>
                    <a:pt x="31" y="950"/>
                  </a:cubicBezTo>
                  <a:cubicBezTo>
                    <a:pt x="60" y="1427"/>
                    <a:pt x="440" y="1794"/>
                    <a:pt x="893" y="1794"/>
                  </a:cubicBezTo>
                  <a:cubicBezTo>
                    <a:pt x="911" y="1794"/>
                    <a:pt x="928" y="1793"/>
                    <a:pt x="946" y="1792"/>
                  </a:cubicBezTo>
                  <a:cubicBezTo>
                    <a:pt x="1422" y="1762"/>
                    <a:pt x="1783" y="1337"/>
                    <a:pt x="1754" y="842"/>
                  </a:cubicBezTo>
                  <a:cubicBezTo>
                    <a:pt x="1726" y="366"/>
                    <a:pt x="1344"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1"/>
            <p:cNvSpPr/>
            <p:nvPr/>
          </p:nvSpPr>
          <p:spPr>
            <a:xfrm>
              <a:off x="4731050" y="594075"/>
              <a:ext cx="69050" cy="130000"/>
            </a:xfrm>
            <a:custGeom>
              <a:avLst/>
              <a:gdLst/>
              <a:ahLst/>
              <a:cxnLst/>
              <a:rect l="l" t="t" r="r" b="b"/>
              <a:pathLst>
                <a:path w="2762" h="5200" extrusionOk="0">
                  <a:moveTo>
                    <a:pt x="2733" y="0"/>
                  </a:moveTo>
                  <a:lnTo>
                    <a:pt x="1" y="4440"/>
                  </a:lnTo>
                  <a:lnTo>
                    <a:pt x="2761" y="5200"/>
                  </a:lnTo>
                  <a:lnTo>
                    <a:pt x="2733" y="0"/>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1"/>
            <p:cNvSpPr/>
            <p:nvPr/>
          </p:nvSpPr>
          <p:spPr>
            <a:xfrm>
              <a:off x="5216225" y="857675"/>
              <a:ext cx="1068375" cy="1019450"/>
            </a:xfrm>
            <a:custGeom>
              <a:avLst/>
              <a:gdLst/>
              <a:ahLst/>
              <a:cxnLst/>
              <a:rect l="l" t="t" r="r" b="b"/>
              <a:pathLst>
                <a:path w="42735" h="40778" extrusionOk="0">
                  <a:moveTo>
                    <a:pt x="36914" y="1"/>
                  </a:moveTo>
                  <a:cubicBezTo>
                    <a:pt x="36766" y="1"/>
                    <a:pt x="36607" y="52"/>
                    <a:pt x="36447" y="163"/>
                  </a:cubicBezTo>
                  <a:cubicBezTo>
                    <a:pt x="36128" y="383"/>
                    <a:pt x="35970" y="764"/>
                    <a:pt x="35830" y="1124"/>
                  </a:cubicBezTo>
                  <a:cubicBezTo>
                    <a:pt x="35215" y="2718"/>
                    <a:pt x="33968" y="6794"/>
                    <a:pt x="33466" y="8188"/>
                  </a:cubicBezTo>
                  <a:cubicBezTo>
                    <a:pt x="33332" y="8471"/>
                    <a:pt x="33125" y="9029"/>
                    <a:pt x="32635" y="9029"/>
                  </a:cubicBezTo>
                  <a:cubicBezTo>
                    <a:pt x="32600" y="9029"/>
                    <a:pt x="32564" y="9027"/>
                    <a:pt x="32526" y="9021"/>
                  </a:cubicBezTo>
                  <a:cubicBezTo>
                    <a:pt x="32129" y="8898"/>
                    <a:pt x="32112" y="8327"/>
                    <a:pt x="32066" y="7803"/>
                  </a:cubicBezTo>
                  <a:cubicBezTo>
                    <a:pt x="32010" y="7173"/>
                    <a:pt x="31964" y="6368"/>
                    <a:pt x="31664" y="5812"/>
                  </a:cubicBezTo>
                  <a:cubicBezTo>
                    <a:pt x="31365" y="5256"/>
                    <a:pt x="31136" y="4957"/>
                    <a:pt x="30506" y="4914"/>
                  </a:cubicBezTo>
                  <a:cubicBezTo>
                    <a:pt x="30487" y="4913"/>
                    <a:pt x="30467" y="4912"/>
                    <a:pt x="30447" y="4912"/>
                  </a:cubicBezTo>
                  <a:cubicBezTo>
                    <a:pt x="30361" y="4912"/>
                    <a:pt x="30274" y="4927"/>
                    <a:pt x="30211" y="4983"/>
                  </a:cubicBezTo>
                  <a:cubicBezTo>
                    <a:pt x="30120" y="5066"/>
                    <a:pt x="30110" y="5205"/>
                    <a:pt x="30111" y="5328"/>
                  </a:cubicBezTo>
                  <a:cubicBezTo>
                    <a:pt x="30116" y="5805"/>
                    <a:pt x="30167" y="6169"/>
                    <a:pt x="30087" y="6791"/>
                  </a:cubicBezTo>
                  <a:cubicBezTo>
                    <a:pt x="29898" y="8261"/>
                    <a:pt x="29705" y="8774"/>
                    <a:pt x="29861" y="10528"/>
                  </a:cubicBezTo>
                  <a:cubicBezTo>
                    <a:pt x="29897" y="10938"/>
                    <a:pt x="30012" y="11816"/>
                    <a:pt x="30184" y="12644"/>
                  </a:cubicBezTo>
                  <a:cubicBezTo>
                    <a:pt x="30215" y="13478"/>
                    <a:pt x="30355" y="14614"/>
                    <a:pt x="29786" y="15595"/>
                  </a:cubicBezTo>
                  <a:cubicBezTo>
                    <a:pt x="29275" y="16354"/>
                    <a:pt x="21714" y="27037"/>
                    <a:pt x="19975" y="28991"/>
                  </a:cubicBezTo>
                  <a:cubicBezTo>
                    <a:pt x="19975" y="28991"/>
                    <a:pt x="13100" y="17980"/>
                    <a:pt x="10444" y="13507"/>
                  </a:cubicBezTo>
                  <a:cubicBezTo>
                    <a:pt x="7151" y="7962"/>
                    <a:pt x="5517" y="5114"/>
                    <a:pt x="0" y="4823"/>
                  </a:cubicBezTo>
                  <a:lnTo>
                    <a:pt x="0" y="4823"/>
                  </a:lnTo>
                  <a:lnTo>
                    <a:pt x="2532" y="20789"/>
                  </a:lnTo>
                  <a:cubicBezTo>
                    <a:pt x="2532" y="20789"/>
                    <a:pt x="11785" y="34291"/>
                    <a:pt x="15211" y="37931"/>
                  </a:cubicBezTo>
                  <a:cubicBezTo>
                    <a:pt x="16622" y="39429"/>
                    <a:pt x="18695" y="40778"/>
                    <a:pt x="20407" y="40778"/>
                  </a:cubicBezTo>
                  <a:cubicBezTo>
                    <a:pt x="20866" y="40778"/>
                    <a:pt x="21299" y="40681"/>
                    <a:pt x="21686" y="40464"/>
                  </a:cubicBezTo>
                  <a:cubicBezTo>
                    <a:pt x="23495" y="39451"/>
                    <a:pt x="25129" y="37049"/>
                    <a:pt x="26420" y="35109"/>
                  </a:cubicBezTo>
                  <a:cubicBezTo>
                    <a:pt x="30837" y="28478"/>
                    <a:pt x="34271" y="21676"/>
                    <a:pt x="35727" y="19349"/>
                  </a:cubicBezTo>
                  <a:cubicBezTo>
                    <a:pt x="36524" y="18074"/>
                    <a:pt x="37221" y="17553"/>
                    <a:pt x="38001" y="17056"/>
                  </a:cubicBezTo>
                  <a:cubicBezTo>
                    <a:pt x="39564" y="16060"/>
                    <a:pt x="40448" y="14183"/>
                    <a:pt x="40859" y="13181"/>
                  </a:cubicBezTo>
                  <a:cubicBezTo>
                    <a:pt x="41486" y="11658"/>
                    <a:pt x="40280" y="10639"/>
                    <a:pt x="40280" y="10639"/>
                  </a:cubicBezTo>
                  <a:cubicBezTo>
                    <a:pt x="40702" y="9510"/>
                    <a:pt x="40040" y="8594"/>
                    <a:pt x="39337" y="8594"/>
                  </a:cubicBezTo>
                  <a:cubicBezTo>
                    <a:pt x="39330" y="8594"/>
                    <a:pt x="39323" y="8594"/>
                    <a:pt x="39316" y="8595"/>
                  </a:cubicBezTo>
                  <a:cubicBezTo>
                    <a:pt x="39316" y="8595"/>
                    <a:pt x="41113" y="5612"/>
                    <a:pt x="41675" y="4625"/>
                  </a:cubicBezTo>
                  <a:cubicBezTo>
                    <a:pt x="42006" y="4044"/>
                    <a:pt x="42403" y="3304"/>
                    <a:pt x="42530" y="3000"/>
                  </a:cubicBezTo>
                  <a:cubicBezTo>
                    <a:pt x="42735" y="2514"/>
                    <a:pt x="42550" y="2059"/>
                    <a:pt x="42252" y="1919"/>
                  </a:cubicBezTo>
                  <a:cubicBezTo>
                    <a:pt x="42124" y="1859"/>
                    <a:pt x="41977" y="1822"/>
                    <a:pt x="41822" y="1822"/>
                  </a:cubicBezTo>
                  <a:cubicBezTo>
                    <a:pt x="41525" y="1822"/>
                    <a:pt x="41198" y="1959"/>
                    <a:pt x="40925" y="2333"/>
                  </a:cubicBezTo>
                  <a:cubicBezTo>
                    <a:pt x="39883" y="3764"/>
                    <a:pt x="39456" y="4225"/>
                    <a:pt x="37940" y="6476"/>
                  </a:cubicBezTo>
                  <a:cubicBezTo>
                    <a:pt x="37630" y="6938"/>
                    <a:pt x="37196" y="7511"/>
                    <a:pt x="36753" y="7511"/>
                  </a:cubicBezTo>
                  <a:cubicBezTo>
                    <a:pt x="36677" y="7511"/>
                    <a:pt x="36600" y="7494"/>
                    <a:pt x="36524" y="7457"/>
                  </a:cubicBezTo>
                  <a:cubicBezTo>
                    <a:pt x="36238" y="7372"/>
                    <a:pt x="36290" y="6848"/>
                    <a:pt x="36348" y="6552"/>
                  </a:cubicBezTo>
                  <a:cubicBezTo>
                    <a:pt x="36504" y="5747"/>
                    <a:pt x="37384" y="2660"/>
                    <a:pt x="37606" y="1426"/>
                  </a:cubicBezTo>
                  <a:cubicBezTo>
                    <a:pt x="37648" y="1187"/>
                    <a:pt x="37683" y="940"/>
                    <a:pt x="37630" y="705"/>
                  </a:cubicBezTo>
                  <a:cubicBezTo>
                    <a:pt x="37531" y="269"/>
                    <a:pt x="37252" y="1"/>
                    <a:pt x="36914"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1"/>
            <p:cNvSpPr/>
            <p:nvPr/>
          </p:nvSpPr>
          <p:spPr>
            <a:xfrm>
              <a:off x="5118850" y="964100"/>
              <a:ext cx="496050" cy="624750"/>
            </a:xfrm>
            <a:custGeom>
              <a:avLst/>
              <a:gdLst/>
              <a:ahLst/>
              <a:cxnLst/>
              <a:rect l="l" t="t" r="r" b="b"/>
              <a:pathLst>
                <a:path w="19842" h="24990" extrusionOk="0">
                  <a:moveTo>
                    <a:pt x="3810" y="0"/>
                  </a:moveTo>
                  <a:cubicBezTo>
                    <a:pt x="3810" y="0"/>
                    <a:pt x="1" y="8547"/>
                    <a:pt x="6335" y="17262"/>
                  </a:cubicBezTo>
                  <a:lnTo>
                    <a:pt x="11378" y="24989"/>
                  </a:lnTo>
                  <a:cubicBezTo>
                    <a:pt x="14430" y="24989"/>
                    <a:pt x="18005" y="21301"/>
                    <a:pt x="19841" y="17595"/>
                  </a:cubicBezTo>
                  <a:cubicBezTo>
                    <a:pt x="19841" y="17595"/>
                    <a:pt x="15320" y="10088"/>
                    <a:pt x="12996" y="6379"/>
                  </a:cubicBezTo>
                  <a:cubicBezTo>
                    <a:pt x="10886" y="3014"/>
                    <a:pt x="8721" y="0"/>
                    <a:pt x="381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1"/>
            <p:cNvSpPr/>
            <p:nvPr/>
          </p:nvSpPr>
          <p:spPr>
            <a:xfrm>
              <a:off x="5118850" y="964100"/>
              <a:ext cx="496050" cy="624750"/>
            </a:xfrm>
            <a:custGeom>
              <a:avLst/>
              <a:gdLst/>
              <a:ahLst/>
              <a:cxnLst/>
              <a:rect l="l" t="t" r="r" b="b"/>
              <a:pathLst>
                <a:path w="19842" h="24990" extrusionOk="0">
                  <a:moveTo>
                    <a:pt x="3810" y="0"/>
                  </a:moveTo>
                  <a:cubicBezTo>
                    <a:pt x="3810" y="0"/>
                    <a:pt x="1" y="8547"/>
                    <a:pt x="6335" y="17262"/>
                  </a:cubicBezTo>
                  <a:lnTo>
                    <a:pt x="11378" y="24989"/>
                  </a:lnTo>
                  <a:cubicBezTo>
                    <a:pt x="14430" y="24989"/>
                    <a:pt x="18005" y="21301"/>
                    <a:pt x="19841" y="17595"/>
                  </a:cubicBezTo>
                  <a:cubicBezTo>
                    <a:pt x="19841" y="17595"/>
                    <a:pt x="15320" y="10088"/>
                    <a:pt x="12996" y="6379"/>
                  </a:cubicBezTo>
                  <a:cubicBezTo>
                    <a:pt x="10886" y="3014"/>
                    <a:pt x="8721" y="0"/>
                    <a:pt x="3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91"/>
          <p:cNvGrpSpPr/>
          <p:nvPr/>
        </p:nvGrpSpPr>
        <p:grpSpPr>
          <a:xfrm>
            <a:off x="6018980" y="1104908"/>
            <a:ext cx="1931020" cy="1571250"/>
            <a:chOff x="577367" y="238100"/>
            <a:chExt cx="6436733" cy="5237500"/>
          </a:xfrm>
        </p:grpSpPr>
        <p:sp>
          <p:nvSpPr>
            <p:cNvPr id="3100" name="Google Shape;3100;p91"/>
            <p:cNvSpPr/>
            <p:nvPr/>
          </p:nvSpPr>
          <p:spPr>
            <a:xfrm>
              <a:off x="577367" y="4423075"/>
              <a:ext cx="2280800" cy="1052525"/>
            </a:xfrm>
            <a:custGeom>
              <a:avLst/>
              <a:gdLst/>
              <a:ahLst/>
              <a:cxnLst/>
              <a:rect l="l" t="t" r="r" b="b"/>
              <a:pathLst>
                <a:path w="91232" h="42101" extrusionOk="0">
                  <a:moveTo>
                    <a:pt x="45618" y="0"/>
                  </a:moveTo>
                  <a:cubicBezTo>
                    <a:pt x="34982" y="0"/>
                    <a:pt x="24345" y="2056"/>
                    <a:pt x="16229" y="6166"/>
                  </a:cubicBezTo>
                  <a:cubicBezTo>
                    <a:pt x="1" y="14385"/>
                    <a:pt x="1" y="27715"/>
                    <a:pt x="16229" y="35935"/>
                  </a:cubicBezTo>
                  <a:cubicBezTo>
                    <a:pt x="24344" y="40045"/>
                    <a:pt x="34980" y="42101"/>
                    <a:pt x="45615" y="42101"/>
                  </a:cubicBezTo>
                  <a:cubicBezTo>
                    <a:pt x="56251" y="42101"/>
                    <a:pt x="66886" y="40045"/>
                    <a:pt x="75001" y="35935"/>
                  </a:cubicBezTo>
                  <a:cubicBezTo>
                    <a:pt x="91231" y="27715"/>
                    <a:pt x="91231" y="14386"/>
                    <a:pt x="75001" y="6166"/>
                  </a:cubicBezTo>
                  <a:cubicBezTo>
                    <a:pt x="66887" y="2055"/>
                    <a:pt x="56253" y="0"/>
                    <a:pt x="45618"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1"/>
            <p:cNvSpPr/>
            <p:nvPr/>
          </p:nvSpPr>
          <p:spPr>
            <a:xfrm>
              <a:off x="4733325" y="4423075"/>
              <a:ext cx="2280775" cy="1052525"/>
            </a:xfrm>
            <a:custGeom>
              <a:avLst/>
              <a:gdLst/>
              <a:ahLst/>
              <a:cxnLst/>
              <a:rect l="l" t="t" r="r" b="b"/>
              <a:pathLst>
                <a:path w="91231" h="42101" extrusionOk="0">
                  <a:moveTo>
                    <a:pt x="45613" y="0"/>
                  </a:moveTo>
                  <a:cubicBezTo>
                    <a:pt x="34979" y="0"/>
                    <a:pt x="24345" y="2055"/>
                    <a:pt x="16230" y="6166"/>
                  </a:cubicBezTo>
                  <a:cubicBezTo>
                    <a:pt x="0" y="14386"/>
                    <a:pt x="0" y="27715"/>
                    <a:pt x="16230" y="35935"/>
                  </a:cubicBezTo>
                  <a:cubicBezTo>
                    <a:pt x="24345" y="40045"/>
                    <a:pt x="34980" y="42101"/>
                    <a:pt x="45615" y="42101"/>
                  </a:cubicBezTo>
                  <a:cubicBezTo>
                    <a:pt x="56250" y="42101"/>
                    <a:pt x="66886" y="40045"/>
                    <a:pt x="75001" y="35935"/>
                  </a:cubicBezTo>
                  <a:cubicBezTo>
                    <a:pt x="91231" y="27715"/>
                    <a:pt x="91231" y="14385"/>
                    <a:pt x="75001" y="6166"/>
                  </a:cubicBezTo>
                  <a:cubicBezTo>
                    <a:pt x="66885" y="2056"/>
                    <a:pt x="56249" y="0"/>
                    <a:pt x="45613"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1"/>
            <p:cNvSpPr/>
            <p:nvPr/>
          </p:nvSpPr>
          <p:spPr>
            <a:xfrm>
              <a:off x="3892775" y="1170700"/>
              <a:ext cx="1685925" cy="853975"/>
            </a:xfrm>
            <a:custGeom>
              <a:avLst/>
              <a:gdLst/>
              <a:ahLst/>
              <a:cxnLst/>
              <a:rect l="l" t="t" r="r" b="b"/>
              <a:pathLst>
                <a:path w="67437" h="34159" extrusionOk="0">
                  <a:moveTo>
                    <a:pt x="65381" y="0"/>
                  </a:moveTo>
                  <a:cubicBezTo>
                    <a:pt x="61919" y="0"/>
                    <a:pt x="60644" y="405"/>
                    <a:pt x="57800" y="2566"/>
                  </a:cubicBezTo>
                  <a:cubicBezTo>
                    <a:pt x="54821" y="4827"/>
                    <a:pt x="42602" y="20301"/>
                    <a:pt x="38430" y="22977"/>
                  </a:cubicBezTo>
                  <a:cubicBezTo>
                    <a:pt x="32944" y="24355"/>
                    <a:pt x="23070" y="25966"/>
                    <a:pt x="18317" y="26053"/>
                  </a:cubicBezTo>
                  <a:cubicBezTo>
                    <a:pt x="18296" y="26054"/>
                    <a:pt x="18275" y="26054"/>
                    <a:pt x="18255" y="26054"/>
                  </a:cubicBezTo>
                  <a:cubicBezTo>
                    <a:pt x="17435" y="26054"/>
                    <a:pt x="16650" y="25740"/>
                    <a:pt x="16026" y="25205"/>
                  </a:cubicBezTo>
                  <a:cubicBezTo>
                    <a:pt x="14309" y="23732"/>
                    <a:pt x="12972" y="23775"/>
                    <a:pt x="11099" y="22849"/>
                  </a:cubicBezTo>
                  <a:cubicBezTo>
                    <a:pt x="9818" y="22215"/>
                    <a:pt x="9222" y="21501"/>
                    <a:pt x="8882" y="21501"/>
                  </a:cubicBezTo>
                  <a:cubicBezTo>
                    <a:pt x="8833" y="21501"/>
                    <a:pt x="8790" y="21516"/>
                    <a:pt x="8750" y="21548"/>
                  </a:cubicBezTo>
                  <a:cubicBezTo>
                    <a:pt x="8345" y="21874"/>
                    <a:pt x="7840" y="22878"/>
                    <a:pt x="8656" y="24073"/>
                  </a:cubicBezTo>
                  <a:cubicBezTo>
                    <a:pt x="9067" y="24673"/>
                    <a:pt x="9537" y="25057"/>
                    <a:pt x="10557" y="25915"/>
                  </a:cubicBezTo>
                  <a:cubicBezTo>
                    <a:pt x="10557" y="25915"/>
                    <a:pt x="8322" y="25752"/>
                    <a:pt x="5411" y="24586"/>
                  </a:cubicBezTo>
                  <a:cubicBezTo>
                    <a:pt x="4158" y="24084"/>
                    <a:pt x="3105" y="23791"/>
                    <a:pt x="2302" y="23791"/>
                  </a:cubicBezTo>
                  <a:cubicBezTo>
                    <a:pt x="575" y="23791"/>
                    <a:pt x="0" y="25145"/>
                    <a:pt x="1074" y="28687"/>
                  </a:cubicBezTo>
                  <a:cubicBezTo>
                    <a:pt x="2059" y="31940"/>
                    <a:pt x="4870" y="33901"/>
                    <a:pt x="12781" y="34106"/>
                  </a:cubicBezTo>
                  <a:cubicBezTo>
                    <a:pt x="13704" y="34131"/>
                    <a:pt x="14844" y="34159"/>
                    <a:pt x="16064" y="34159"/>
                  </a:cubicBezTo>
                  <a:cubicBezTo>
                    <a:pt x="17854" y="34159"/>
                    <a:pt x="19816" y="34098"/>
                    <a:pt x="21520" y="33875"/>
                  </a:cubicBezTo>
                  <a:cubicBezTo>
                    <a:pt x="27322" y="33119"/>
                    <a:pt x="33992" y="33004"/>
                    <a:pt x="38728" y="32405"/>
                  </a:cubicBezTo>
                  <a:cubicBezTo>
                    <a:pt x="40841" y="32139"/>
                    <a:pt x="42826" y="31243"/>
                    <a:pt x="44409" y="29819"/>
                  </a:cubicBezTo>
                  <a:cubicBezTo>
                    <a:pt x="55435" y="19903"/>
                    <a:pt x="67301" y="7459"/>
                    <a:pt x="67437" y="31"/>
                  </a:cubicBezTo>
                  <a:cubicBezTo>
                    <a:pt x="66670" y="13"/>
                    <a:pt x="65991" y="0"/>
                    <a:pt x="65381" y="0"/>
                  </a:cubicBezTo>
                  <a:close/>
                </a:path>
              </a:pathLst>
            </a:custGeom>
            <a:solidFill>
              <a:srgbClr val="FFB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1"/>
            <p:cNvSpPr/>
            <p:nvPr/>
          </p:nvSpPr>
          <p:spPr>
            <a:xfrm>
              <a:off x="5070200" y="1158000"/>
              <a:ext cx="522400" cy="526375"/>
            </a:xfrm>
            <a:custGeom>
              <a:avLst/>
              <a:gdLst/>
              <a:ahLst/>
              <a:cxnLst/>
              <a:rect l="l" t="t" r="r" b="b"/>
              <a:pathLst>
                <a:path w="20896" h="21055" extrusionOk="0">
                  <a:moveTo>
                    <a:pt x="18505" y="0"/>
                  </a:moveTo>
                  <a:cubicBezTo>
                    <a:pt x="15323" y="0"/>
                    <a:pt x="11967" y="1104"/>
                    <a:pt x="9563" y="3432"/>
                  </a:cubicBezTo>
                  <a:cubicBezTo>
                    <a:pt x="6521" y="6376"/>
                    <a:pt x="0" y="13985"/>
                    <a:pt x="0" y="13985"/>
                  </a:cubicBezTo>
                  <a:cubicBezTo>
                    <a:pt x="0" y="13985"/>
                    <a:pt x="3146" y="19890"/>
                    <a:pt x="7883" y="21054"/>
                  </a:cubicBezTo>
                  <a:lnTo>
                    <a:pt x="12583" y="15936"/>
                  </a:lnTo>
                  <a:lnTo>
                    <a:pt x="20896" y="215"/>
                  </a:lnTo>
                  <a:cubicBezTo>
                    <a:pt x="20123" y="72"/>
                    <a:pt x="19319" y="0"/>
                    <a:pt x="18505"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1"/>
            <p:cNvSpPr/>
            <p:nvPr/>
          </p:nvSpPr>
          <p:spPr>
            <a:xfrm>
              <a:off x="5070200" y="1158000"/>
              <a:ext cx="522400" cy="526375"/>
            </a:xfrm>
            <a:custGeom>
              <a:avLst/>
              <a:gdLst/>
              <a:ahLst/>
              <a:cxnLst/>
              <a:rect l="l" t="t" r="r" b="b"/>
              <a:pathLst>
                <a:path w="20896" h="21055" extrusionOk="0">
                  <a:moveTo>
                    <a:pt x="18505" y="0"/>
                  </a:moveTo>
                  <a:cubicBezTo>
                    <a:pt x="15323" y="0"/>
                    <a:pt x="11967" y="1104"/>
                    <a:pt x="9563" y="3432"/>
                  </a:cubicBezTo>
                  <a:cubicBezTo>
                    <a:pt x="6521" y="6376"/>
                    <a:pt x="0" y="13985"/>
                    <a:pt x="0" y="13985"/>
                  </a:cubicBezTo>
                  <a:cubicBezTo>
                    <a:pt x="0" y="13985"/>
                    <a:pt x="3146" y="19890"/>
                    <a:pt x="7883" y="21054"/>
                  </a:cubicBezTo>
                  <a:lnTo>
                    <a:pt x="12583" y="15936"/>
                  </a:lnTo>
                  <a:lnTo>
                    <a:pt x="20896" y="215"/>
                  </a:lnTo>
                  <a:cubicBezTo>
                    <a:pt x="20123" y="72"/>
                    <a:pt x="19319" y="0"/>
                    <a:pt x="185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1"/>
            <p:cNvSpPr/>
            <p:nvPr/>
          </p:nvSpPr>
          <p:spPr>
            <a:xfrm>
              <a:off x="5951675" y="4672325"/>
              <a:ext cx="168150" cy="244825"/>
            </a:xfrm>
            <a:custGeom>
              <a:avLst/>
              <a:gdLst/>
              <a:ahLst/>
              <a:cxnLst/>
              <a:rect l="l" t="t" r="r" b="b"/>
              <a:pathLst>
                <a:path w="6726" h="9793" extrusionOk="0">
                  <a:moveTo>
                    <a:pt x="1" y="1"/>
                  </a:moveTo>
                  <a:lnTo>
                    <a:pt x="1" y="9792"/>
                  </a:lnTo>
                  <a:lnTo>
                    <a:pt x="6725" y="9792"/>
                  </a:lnTo>
                  <a:lnTo>
                    <a:pt x="6725" y="1"/>
                  </a:lnTo>
                  <a:close/>
                </a:path>
              </a:pathLst>
            </a:custGeom>
            <a:solidFill>
              <a:srgbClr val="FFB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1"/>
            <p:cNvSpPr/>
            <p:nvPr/>
          </p:nvSpPr>
          <p:spPr>
            <a:xfrm>
              <a:off x="5360575" y="4369350"/>
              <a:ext cx="176425" cy="250425"/>
            </a:xfrm>
            <a:custGeom>
              <a:avLst/>
              <a:gdLst/>
              <a:ahLst/>
              <a:cxnLst/>
              <a:rect l="l" t="t" r="r" b="b"/>
              <a:pathLst>
                <a:path w="7057" h="10017" extrusionOk="0">
                  <a:moveTo>
                    <a:pt x="6719" y="1"/>
                  </a:moveTo>
                  <a:lnTo>
                    <a:pt x="0" y="232"/>
                  </a:lnTo>
                  <a:lnTo>
                    <a:pt x="337" y="10017"/>
                  </a:lnTo>
                  <a:lnTo>
                    <a:pt x="7057" y="9786"/>
                  </a:lnTo>
                  <a:lnTo>
                    <a:pt x="6719" y="1"/>
                  </a:lnTo>
                  <a:close/>
                </a:path>
              </a:pathLst>
            </a:custGeom>
            <a:solidFill>
              <a:srgbClr val="FFB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1"/>
            <p:cNvSpPr/>
            <p:nvPr/>
          </p:nvSpPr>
          <p:spPr>
            <a:xfrm>
              <a:off x="5257200" y="2282650"/>
              <a:ext cx="919575" cy="2452800"/>
            </a:xfrm>
            <a:custGeom>
              <a:avLst/>
              <a:gdLst/>
              <a:ahLst/>
              <a:cxnLst/>
              <a:rect l="l" t="t" r="r" b="b"/>
              <a:pathLst>
                <a:path w="36783" h="98112" extrusionOk="0">
                  <a:moveTo>
                    <a:pt x="2615" y="0"/>
                  </a:moveTo>
                  <a:cubicBezTo>
                    <a:pt x="2615" y="0"/>
                    <a:pt x="0" y="42611"/>
                    <a:pt x="693" y="46606"/>
                  </a:cubicBezTo>
                  <a:cubicBezTo>
                    <a:pt x="1387" y="50601"/>
                    <a:pt x="3983" y="87400"/>
                    <a:pt x="3983" y="87400"/>
                  </a:cubicBezTo>
                  <a:cubicBezTo>
                    <a:pt x="5175" y="88037"/>
                    <a:pt x="6323" y="88258"/>
                    <a:pt x="7342" y="88258"/>
                  </a:cubicBezTo>
                  <a:cubicBezTo>
                    <a:pt x="9653" y="88258"/>
                    <a:pt x="11299" y="87121"/>
                    <a:pt x="11299" y="87121"/>
                  </a:cubicBezTo>
                  <a:cubicBezTo>
                    <a:pt x="11299" y="87121"/>
                    <a:pt x="15487" y="62100"/>
                    <a:pt x="15246" y="57677"/>
                  </a:cubicBezTo>
                  <a:cubicBezTo>
                    <a:pt x="15005" y="53254"/>
                    <a:pt x="13909" y="46988"/>
                    <a:pt x="13909" y="46988"/>
                  </a:cubicBezTo>
                  <a:lnTo>
                    <a:pt x="17333" y="19802"/>
                  </a:lnTo>
                  <a:cubicBezTo>
                    <a:pt x="17333" y="19802"/>
                    <a:pt x="19116" y="42450"/>
                    <a:pt x="20168" y="50787"/>
                  </a:cubicBezTo>
                  <a:cubicBezTo>
                    <a:pt x="21374" y="60338"/>
                    <a:pt x="27461" y="96723"/>
                    <a:pt x="27461" y="96723"/>
                  </a:cubicBezTo>
                  <a:cubicBezTo>
                    <a:pt x="28945" y="97764"/>
                    <a:pt x="30284" y="98111"/>
                    <a:pt x="31411" y="98111"/>
                  </a:cubicBezTo>
                  <a:cubicBezTo>
                    <a:pt x="33664" y="98111"/>
                    <a:pt x="35065" y="96723"/>
                    <a:pt x="35065" y="96723"/>
                  </a:cubicBezTo>
                  <a:cubicBezTo>
                    <a:pt x="35065" y="96723"/>
                    <a:pt x="35898" y="69945"/>
                    <a:pt x="36407" y="60306"/>
                  </a:cubicBezTo>
                  <a:cubicBezTo>
                    <a:pt x="36782" y="53210"/>
                    <a:pt x="35050" y="49804"/>
                    <a:pt x="34894" y="47956"/>
                  </a:cubicBezTo>
                  <a:cubicBezTo>
                    <a:pt x="34894" y="47956"/>
                    <a:pt x="34064" y="6421"/>
                    <a:pt x="34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1"/>
            <p:cNvSpPr/>
            <p:nvPr/>
          </p:nvSpPr>
          <p:spPr>
            <a:xfrm>
              <a:off x="5322575" y="1163375"/>
              <a:ext cx="786225" cy="1238925"/>
            </a:xfrm>
            <a:custGeom>
              <a:avLst/>
              <a:gdLst/>
              <a:ahLst/>
              <a:cxnLst/>
              <a:rect l="l" t="t" r="r" b="b"/>
              <a:pathLst>
                <a:path w="31449" h="49557" extrusionOk="0">
                  <a:moveTo>
                    <a:pt x="10944" y="0"/>
                  </a:moveTo>
                  <a:cubicBezTo>
                    <a:pt x="2910" y="467"/>
                    <a:pt x="0" y="6758"/>
                    <a:pt x="0" y="11996"/>
                  </a:cubicBezTo>
                  <a:lnTo>
                    <a:pt x="0" y="44771"/>
                  </a:lnTo>
                  <a:cubicBezTo>
                    <a:pt x="4674" y="48185"/>
                    <a:pt x="10614" y="49557"/>
                    <a:pt x="16148" y="49557"/>
                  </a:cubicBezTo>
                  <a:cubicBezTo>
                    <a:pt x="22804" y="49557"/>
                    <a:pt x="28874" y="47572"/>
                    <a:pt x="31449" y="44771"/>
                  </a:cubicBezTo>
                  <a:lnTo>
                    <a:pt x="31449" y="6997"/>
                  </a:lnTo>
                  <a:cubicBezTo>
                    <a:pt x="31449" y="4573"/>
                    <a:pt x="29818" y="2450"/>
                    <a:pt x="27474" y="1831"/>
                  </a:cubicBezTo>
                  <a:cubicBezTo>
                    <a:pt x="24723" y="1105"/>
                    <a:pt x="21833" y="427"/>
                    <a:pt x="21326" y="304"/>
                  </a:cubicBezTo>
                  <a:lnTo>
                    <a:pt x="109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1"/>
            <p:cNvSpPr/>
            <p:nvPr/>
          </p:nvSpPr>
          <p:spPr>
            <a:xfrm>
              <a:off x="5888000" y="500225"/>
              <a:ext cx="130275" cy="269325"/>
            </a:xfrm>
            <a:custGeom>
              <a:avLst/>
              <a:gdLst/>
              <a:ahLst/>
              <a:cxnLst/>
              <a:rect l="l" t="t" r="r" b="b"/>
              <a:pathLst>
                <a:path w="5211" h="10773" extrusionOk="0">
                  <a:moveTo>
                    <a:pt x="1369" y="1"/>
                  </a:moveTo>
                  <a:cubicBezTo>
                    <a:pt x="1123" y="1"/>
                    <a:pt x="972" y="27"/>
                    <a:pt x="972" y="27"/>
                  </a:cubicBezTo>
                  <a:lnTo>
                    <a:pt x="0" y="10772"/>
                  </a:lnTo>
                  <a:lnTo>
                    <a:pt x="3935" y="10320"/>
                  </a:lnTo>
                  <a:cubicBezTo>
                    <a:pt x="4945" y="4782"/>
                    <a:pt x="5210" y="2371"/>
                    <a:pt x="3936" y="1069"/>
                  </a:cubicBezTo>
                  <a:cubicBezTo>
                    <a:pt x="3029" y="141"/>
                    <a:pt x="1941" y="1"/>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1"/>
            <p:cNvSpPr/>
            <p:nvPr/>
          </p:nvSpPr>
          <p:spPr>
            <a:xfrm>
              <a:off x="5242150" y="443675"/>
              <a:ext cx="155825" cy="127500"/>
            </a:xfrm>
            <a:custGeom>
              <a:avLst/>
              <a:gdLst/>
              <a:ahLst/>
              <a:cxnLst/>
              <a:rect l="l" t="t" r="r" b="b"/>
              <a:pathLst>
                <a:path w="6233" h="5100" extrusionOk="0">
                  <a:moveTo>
                    <a:pt x="817" y="0"/>
                  </a:moveTo>
                  <a:cubicBezTo>
                    <a:pt x="108" y="0"/>
                    <a:pt x="0" y="1089"/>
                    <a:pt x="539" y="2059"/>
                  </a:cubicBezTo>
                  <a:cubicBezTo>
                    <a:pt x="1201" y="3251"/>
                    <a:pt x="2437" y="4805"/>
                    <a:pt x="5104" y="5100"/>
                  </a:cubicBezTo>
                  <a:cubicBezTo>
                    <a:pt x="5140" y="4928"/>
                    <a:pt x="6233" y="2026"/>
                    <a:pt x="6233" y="2026"/>
                  </a:cubicBezTo>
                  <a:lnTo>
                    <a:pt x="3862" y="687"/>
                  </a:lnTo>
                  <a:cubicBezTo>
                    <a:pt x="3862" y="687"/>
                    <a:pt x="3862" y="687"/>
                    <a:pt x="3862" y="687"/>
                  </a:cubicBezTo>
                  <a:cubicBezTo>
                    <a:pt x="3846" y="687"/>
                    <a:pt x="2268" y="685"/>
                    <a:pt x="1399" y="187"/>
                  </a:cubicBezTo>
                  <a:cubicBezTo>
                    <a:pt x="1174" y="58"/>
                    <a:pt x="979" y="0"/>
                    <a:pt x="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1"/>
            <p:cNvSpPr/>
            <p:nvPr/>
          </p:nvSpPr>
          <p:spPr>
            <a:xfrm>
              <a:off x="5299850" y="414650"/>
              <a:ext cx="384275" cy="384300"/>
            </a:xfrm>
            <a:custGeom>
              <a:avLst/>
              <a:gdLst/>
              <a:ahLst/>
              <a:cxnLst/>
              <a:rect l="l" t="t" r="r" b="b"/>
              <a:pathLst>
                <a:path w="15371" h="15372" extrusionOk="0">
                  <a:moveTo>
                    <a:pt x="7686" y="1"/>
                  </a:moveTo>
                  <a:cubicBezTo>
                    <a:pt x="5647" y="1"/>
                    <a:pt x="3693" y="811"/>
                    <a:pt x="2252" y="2252"/>
                  </a:cubicBezTo>
                  <a:cubicBezTo>
                    <a:pt x="811" y="3693"/>
                    <a:pt x="0" y="5649"/>
                    <a:pt x="0" y="7687"/>
                  </a:cubicBezTo>
                  <a:cubicBezTo>
                    <a:pt x="0" y="9725"/>
                    <a:pt x="811" y="11679"/>
                    <a:pt x="2252" y="13121"/>
                  </a:cubicBezTo>
                  <a:cubicBezTo>
                    <a:pt x="3693" y="14562"/>
                    <a:pt x="5647" y="15371"/>
                    <a:pt x="7686" y="15371"/>
                  </a:cubicBezTo>
                  <a:cubicBezTo>
                    <a:pt x="9724" y="15371"/>
                    <a:pt x="11678" y="14562"/>
                    <a:pt x="13119" y="13121"/>
                  </a:cubicBezTo>
                  <a:cubicBezTo>
                    <a:pt x="14562" y="11679"/>
                    <a:pt x="15371" y="9725"/>
                    <a:pt x="15371" y="7687"/>
                  </a:cubicBezTo>
                  <a:cubicBezTo>
                    <a:pt x="15371" y="5649"/>
                    <a:pt x="14562" y="3693"/>
                    <a:pt x="13119" y="2252"/>
                  </a:cubicBezTo>
                  <a:cubicBezTo>
                    <a:pt x="11678" y="811"/>
                    <a:pt x="9724" y="1"/>
                    <a:pt x="7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1"/>
            <p:cNvSpPr/>
            <p:nvPr/>
          </p:nvSpPr>
          <p:spPr>
            <a:xfrm>
              <a:off x="5336000" y="388800"/>
              <a:ext cx="719675" cy="931250"/>
            </a:xfrm>
            <a:custGeom>
              <a:avLst/>
              <a:gdLst/>
              <a:ahLst/>
              <a:cxnLst/>
              <a:rect l="l" t="t" r="r" b="b"/>
              <a:pathLst>
                <a:path w="28787" h="37250" extrusionOk="0">
                  <a:moveTo>
                    <a:pt x="10168" y="1"/>
                  </a:moveTo>
                  <a:cubicBezTo>
                    <a:pt x="5784" y="1"/>
                    <a:pt x="1628" y="2112"/>
                    <a:pt x="971" y="7546"/>
                  </a:cubicBezTo>
                  <a:cubicBezTo>
                    <a:pt x="0" y="15570"/>
                    <a:pt x="435" y="18865"/>
                    <a:pt x="1579" y="22945"/>
                  </a:cubicBezTo>
                  <a:cubicBezTo>
                    <a:pt x="2290" y="25485"/>
                    <a:pt x="3766" y="27337"/>
                    <a:pt x="6113" y="27700"/>
                  </a:cubicBezTo>
                  <a:cubicBezTo>
                    <a:pt x="6393" y="27743"/>
                    <a:pt x="6732" y="27761"/>
                    <a:pt x="7095" y="27761"/>
                  </a:cubicBezTo>
                  <a:cubicBezTo>
                    <a:pt x="8558" y="27761"/>
                    <a:pt x="10414" y="27479"/>
                    <a:pt x="10415" y="27479"/>
                  </a:cubicBezTo>
                  <a:lnTo>
                    <a:pt x="10415" y="27479"/>
                  </a:lnTo>
                  <a:lnTo>
                    <a:pt x="10406" y="30982"/>
                  </a:lnTo>
                  <a:cubicBezTo>
                    <a:pt x="8686" y="33098"/>
                    <a:pt x="7560" y="37250"/>
                    <a:pt x="11886" y="37250"/>
                  </a:cubicBezTo>
                  <a:cubicBezTo>
                    <a:pt x="12235" y="37250"/>
                    <a:pt x="12619" y="37223"/>
                    <a:pt x="13041" y="37166"/>
                  </a:cubicBezTo>
                  <a:cubicBezTo>
                    <a:pt x="18699" y="36399"/>
                    <a:pt x="20789" y="31287"/>
                    <a:pt x="20789" y="31287"/>
                  </a:cubicBezTo>
                  <a:lnTo>
                    <a:pt x="21033" y="19776"/>
                  </a:lnTo>
                  <a:cubicBezTo>
                    <a:pt x="21033" y="19776"/>
                    <a:pt x="21342" y="21098"/>
                    <a:pt x="23119" y="21098"/>
                  </a:cubicBezTo>
                  <a:cubicBezTo>
                    <a:pt x="23553" y="21098"/>
                    <a:pt x="24076" y="21019"/>
                    <a:pt x="24703" y="20822"/>
                  </a:cubicBezTo>
                  <a:cubicBezTo>
                    <a:pt x="26555" y="20240"/>
                    <a:pt x="28786" y="16911"/>
                    <a:pt x="27590" y="14392"/>
                  </a:cubicBezTo>
                  <a:cubicBezTo>
                    <a:pt x="27034" y="13220"/>
                    <a:pt x="26212" y="12835"/>
                    <a:pt x="25425" y="12835"/>
                  </a:cubicBezTo>
                  <a:cubicBezTo>
                    <a:pt x="24553" y="12835"/>
                    <a:pt x="23723" y="13308"/>
                    <a:pt x="23344" y="13704"/>
                  </a:cubicBezTo>
                  <a:cubicBezTo>
                    <a:pt x="22716" y="14360"/>
                    <a:pt x="22003" y="15297"/>
                    <a:pt x="21444" y="15297"/>
                  </a:cubicBezTo>
                  <a:cubicBezTo>
                    <a:pt x="21361" y="15297"/>
                    <a:pt x="21282" y="15276"/>
                    <a:pt x="21206" y="15232"/>
                  </a:cubicBezTo>
                  <a:cubicBezTo>
                    <a:pt x="21206" y="15232"/>
                    <a:pt x="23313" y="5614"/>
                    <a:pt x="17789" y="2137"/>
                  </a:cubicBezTo>
                  <a:cubicBezTo>
                    <a:pt x="15678" y="808"/>
                    <a:pt x="12879" y="1"/>
                    <a:pt x="10168" y="1"/>
                  </a:cubicBezTo>
                  <a:close/>
                </a:path>
              </a:pathLst>
            </a:custGeom>
            <a:solidFill>
              <a:srgbClr val="FFB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1"/>
            <p:cNvSpPr/>
            <p:nvPr/>
          </p:nvSpPr>
          <p:spPr>
            <a:xfrm>
              <a:off x="5281700" y="238100"/>
              <a:ext cx="663100" cy="573450"/>
            </a:xfrm>
            <a:custGeom>
              <a:avLst/>
              <a:gdLst/>
              <a:ahLst/>
              <a:cxnLst/>
              <a:rect l="l" t="t" r="r" b="b"/>
              <a:pathLst>
                <a:path w="26524" h="22938" extrusionOk="0">
                  <a:moveTo>
                    <a:pt x="1669" y="0"/>
                  </a:moveTo>
                  <a:cubicBezTo>
                    <a:pt x="1111" y="0"/>
                    <a:pt x="921" y="393"/>
                    <a:pt x="686" y="1224"/>
                  </a:cubicBezTo>
                  <a:cubicBezTo>
                    <a:pt x="188" y="2983"/>
                    <a:pt x="1" y="7015"/>
                    <a:pt x="2393" y="9716"/>
                  </a:cubicBezTo>
                  <a:lnTo>
                    <a:pt x="4383" y="10448"/>
                  </a:lnTo>
                  <a:cubicBezTo>
                    <a:pt x="4383" y="10448"/>
                    <a:pt x="5458" y="11401"/>
                    <a:pt x="9195" y="11857"/>
                  </a:cubicBezTo>
                  <a:cubicBezTo>
                    <a:pt x="10559" y="12022"/>
                    <a:pt x="11946" y="12079"/>
                    <a:pt x="13198" y="12079"/>
                  </a:cubicBezTo>
                  <a:cubicBezTo>
                    <a:pt x="15377" y="12079"/>
                    <a:pt x="17143" y="11907"/>
                    <a:pt x="17649" y="11838"/>
                  </a:cubicBezTo>
                  <a:cubicBezTo>
                    <a:pt x="17732" y="11826"/>
                    <a:pt x="17815" y="11820"/>
                    <a:pt x="17898" y="11820"/>
                  </a:cubicBezTo>
                  <a:cubicBezTo>
                    <a:pt x="18905" y="11820"/>
                    <a:pt x="19916" y="12708"/>
                    <a:pt x="20255" y="15870"/>
                  </a:cubicBezTo>
                  <a:cubicBezTo>
                    <a:pt x="20510" y="18249"/>
                    <a:pt x="21309" y="22937"/>
                    <a:pt x="22804" y="22937"/>
                  </a:cubicBezTo>
                  <a:cubicBezTo>
                    <a:pt x="22894" y="22937"/>
                    <a:pt x="22987" y="22920"/>
                    <a:pt x="23082" y="22884"/>
                  </a:cubicBezTo>
                  <a:cubicBezTo>
                    <a:pt x="23357" y="22781"/>
                    <a:pt x="24789" y="20394"/>
                    <a:pt x="25516" y="19731"/>
                  </a:cubicBezTo>
                  <a:cubicBezTo>
                    <a:pt x="26524" y="18815"/>
                    <a:pt x="25224" y="10510"/>
                    <a:pt x="25224" y="10510"/>
                  </a:cubicBezTo>
                  <a:cubicBezTo>
                    <a:pt x="25224" y="10510"/>
                    <a:pt x="26243" y="7361"/>
                    <a:pt x="24252" y="5273"/>
                  </a:cubicBezTo>
                  <a:cubicBezTo>
                    <a:pt x="22261" y="3184"/>
                    <a:pt x="18401" y="3537"/>
                    <a:pt x="15579" y="3435"/>
                  </a:cubicBezTo>
                  <a:cubicBezTo>
                    <a:pt x="12643" y="3329"/>
                    <a:pt x="9499" y="3152"/>
                    <a:pt x="5490" y="1411"/>
                  </a:cubicBezTo>
                  <a:cubicBezTo>
                    <a:pt x="3374" y="492"/>
                    <a:pt x="2292" y="0"/>
                    <a:pt x="1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1"/>
            <p:cNvSpPr/>
            <p:nvPr/>
          </p:nvSpPr>
          <p:spPr>
            <a:xfrm>
              <a:off x="5899600" y="441725"/>
              <a:ext cx="100900" cy="75325"/>
            </a:xfrm>
            <a:custGeom>
              <a:avLst/>
              <a:gdLst/>
              <a:ahLst/>
              <a:cxnLst/>
              <a:rect l="l" t="t" r="r" b="b"/>
              <a:pathLst>
                <a:path w="4036" h="3013" extrusionOk="0">
                  <a:moveTo>
                    <a:pt x="2272" y="0"/>
                  </a:moveTo>
                  <a:cubicBezTo>
                    <a:pt x="1965" y="0"/>
                    <a:pt x="1653" y="75"/>
                    <a:pt x="1361" y="231"/>
                  </a:cubicBezTo>
                  <a:cubicBezTo>
                    <a:pt x="386" y="755"/>
                    <a:pt x="1" y="2001"/>
                    <a:pt x="503" y="3012"/>
                  </a:cubicBezTo>
                  <a:lnTo>
                    <a:pt x="4036" y="1115"/>
                  </a:lnTo>
                  <a:cubicBezTo>
                    <a:pt x="3684" y="407"/>
                    <a:pt x="2991" y="0"/>
                    <a:pt x="2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1"/>
            <p:cNvSpPr/>
            <p:nvPr/>
          </p:nvSpPr>
          <p:spPr>
            <a:xfrm>
              <a:off x="5596375" y="962425"/>
              <a:ext cx="240100" cy="148250"/>
            </a:xfrm>
            <a:custGeom>
              <a:avLst/>
              <a:gdLst/>
              <a:ahLst/>
              <a:cxnLst/>
              <a:rect l="l" t="t" r="r" b="b"/>
              <a:pathLst>
                <a:path w="9604" h="5930" extrusionOk="0">
                  <a:moveTo>
                    <a:pt x="9604" y="0"/>
                  </a:moveTo>
                  <a:cubicBezTo>
                    <a:pt x="9308" y="724"/>
                    <a:pt x="8298" y="1854"/>
                    <a:pt x="7073" y="2505"/>
                  </a:cubicBezTo>
                  <a:cubicBezTo>
                    <a:pt x="5239" y="3479"/>
                    <a:pt x="1" y="4534"/>
                    <a:pt x="1" y="4534"/>
                  </a:cubicBezTo>
                  <a:lnTo>
                    <a:pt x="2" y="5929"/>
                  </a:lnTo>
                  <a:cubicBezTo>
                    <a:pt x="2" y="5929"/>
                    <a:pt x="6825" y="4668"/>
                    <a:pt x="8165" y="2956"/>
                  </a:cubicBezTo>
                  <a:cubicBezTo>
                    <a:pt x="9260" y="1555"/>
                    <a:pt x="9604" y="1"/>
                    <a:pt x="9604"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1"/>
            <p:cNvSpPr/>
            <p:nvPr/>
          </p:nvSpPr>
          <p:spPr>
            <a:xfrm>
              <a:off x="5596375" y="709475"/>
              <a:ext cx="52525" cy="54575"/>
            </a:xfrm>
            <a:custGeom>
              <a:avLst/>
              <a:gdLst/>
              <a:ahLst/>
              <a:cxnLst/>
              <a:rect l="l" t="t" r="r" b="b"/>
              <a:pathLst>
                <a:path w="2101" h="2183" extrusionOk="0">
                  <a:moveTo>
                    <a:pt x="1053" y="1"/>
                  </a:moveTo>
                  <a:cubicBezTo>
                    <a:pt x="1053" y="1"/>
                    <a:pt x="1052" y="1"/>
                    <a:pt x="1051" y="1"/>
                  </a:cubicBezTo>
                  <a:cubicBezTo>
                    <a:pt x="471" y="3"/>
                    <a:pt x="1" y="491"/>
                    <a:pt x="1" y="1095"/>
                  </a:cubicBezTo>
                  <a:cubicBezTo>
                    <a:pt x="1" y="1696"/>
                    <a:pt x="468" y="2182"/>
                    <a:pt x="1047" y="2182"/>
                  </a:cubicBezTo>
                  <a:cubicBezTo>
                    <a:pt x="1048" y="2182"/>
                    <a:pt x="1050" y="2182"/>
                    <a:pt x="1051" y="2182"/>
                  </a:cubicBezTo>
                  <a:cubicBezTo>
                    <a:pt x="1631" y="2181"/>
                    <a:pt x="2100" y="1692"/>
                    <a:pt x="2100" y="1088"/>
                  </a:cubicBezTo>
                  <a:cubicBezTo>
                    <a:pt x="2100" y="487"/>
                    <a:pt x="1632"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1"/>
            <p:cNvSpPr/>
            <p:nvPr/>
          </p:nvSpPr>
          <p:spPr>
            <a:xfrm>
              <a:off x="5621175" y="801600"/>
              <a:ext cx="8725" cy="7475"/>
            </a:xfrm>
            <a:custGeom>
              <a:avLst/>
              <a:gdLst/>
              <a:ahLst/>
              <a:cxnLst/>
              <a:rect l="l" t="t" r="r" b="b"/>
              <a:pathLst>
                <a:path w="349" h="299" extrusionOk="0">
                  <a:moveTo>
                    <a:pt x="150" y="1"/>
                  </a:moveTo>
                  <a:cubicBezTo>
                    <a:pt x="67" y="2"/>
                    <a:pt x="0" y="72"/>
                    <a:pt x="2" y="156"/>
                  </a:cubicBezTo>
                  <a:cubicBezTo>
                    <a:pt x="5" y="243"/>
                    <a:pt x="77" y="299"/>
                    <a:pt x="151" y="299"/>
                  </a:cubicBezTo>
                  <a:cubicBezTo>
                    <a:pt x="189" y="299"/>
                    <a:pt x="227" y="284"/>
                    <a:pt x="258" y="253"/>
                  </a:cubicBezTo>
                  <a:cubicBezTo>
                    <a:pt x="349" y="158"/>
                    <a:pt x="281" y="1"/>
                    <a:pt x="150"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1"/>
            <p:cNvSpPr/>
            <p:nvPr/>
          </p:nvSpPr>
          <p:spPr>
            <a:xfrm>
              <a:off x="5650650" y="784875"/>
              <a:ext cx="8725" cy="7450"/>
            </a:xfrm>
            <a:custGeom>
              <a:avLst/>
              <a:gdLst/>
              <a:ahLst/>
              <a:cxnLst/>
              <a:rect l="l" t="t" r="r" b="b"/>
              <a:pathLst>
                <a:path w="349" h="298" extrusionOk="0">
                  <a:moveTo>
                    <a:pt x="151" y="0"/>
                  </a:moveTo>
                  <a:cubicBezTo>
                    <a:pt x="68" y="2"/>
                    <a:pt x="0" y="70"/>
                    <a:pt x="3" y="155"/>
                  </a:cubicBezTo>
                  <a:cubicBezTo>
                    <a:pt x="6" y="242"/>
                    <a:pt x="78" y="298"/>
                    <a:pt x="152" y="298"/>
                  </a:cubicBezTo>
                  <a:cubicBezTo>
                    <a:pt x="190" y="298"/>
                    <a:pt x="228" y="283"/>
                    <a:pt x="259" y="251"/>
                  </a:cubicBezTo>
                  <a:cubicBezTo>
                    <a:pt x="349" y="157"/>
                    <a:pt x="283" y="0"/>
                    <a:pt x="151"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1"/>
            <p:cNvSpPr/>
            <p:nvPr/>
          </p:nvSpPr>
          <p:spPr>
            <a:xfrm>
              <a:off x="5665600" y="814200"/>
              <a:ext cx="8725" cy="7450"/>
            </a:xfrm>
            <a:custGeom>
              <a:avLst/>
              <a:gdLst/>
              <a:ahLst/>
              <a:cxnLst/>
              <a:rect l="l" t="t" r="r" b="b"/>
              <a:pathLst>
                <a:path w="349" h="298" extrusionOk="0">
                  <a:moveTo>
                    <a:pt x="150" y="0"/>
                  </a:moveTo>
                  <a:cubicBezTo>
                    <a:pt x="67" y="1"/>
                    <a:pt x="0" y="71"/>
                    <a:pt x="2" y="155"/>
                  </a:cubicBezTo>
                  <a:cubicBezTo>
                    <a:pt x="5" y="242"/>
                    <a:pt x="77" y="298"/>
                    <a:pt x="151" y="298"/>
                  </a:cubicBezTo>
                  <a:cubicBezTo>
                    <a:pt x="189" y="298"/>
                    <a:pt x="227" y="284"/>
                    <a:pt x="258" y="252"/>
                  </a:cubicBezTo>
                  <a:cubicBezTo>
                    <a:pt x="349" y="157"/>
                    <a:pt x="281" y="0"/>
                    <a:pt x="150"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1"/>
            <p:cNvSpPr/>
            <p:nvPr/>
          </p:nvSpPr>
          <p:spPr>
            <a:xfrm>
              <a:off x="5690125" y="788725"/>
              <a:ext cx="8750" cy="7450"/>
            </a:xfrm>
            <a:custGeom>
              <a:avLst/>
              <a:gdLst/>
              <a:ahLst/>
              <a:cxnLst/>
              <a:rect l="l" t="t" r="r" b="b"/>
              <a:pathLst>
                <a:path w="350" h="298" extrusionOk="0">
                  <a:moveTo>
                    <a:pt x="152" y="0"/>
                  </a:moveTo>
                  <a:cubicBezTo>
                    <a:pt x="67" y="1"/>
                    <a:pt x="1" y="71"/>
                    <a:pt x="3" y="155"/>
                  </a:cubicBezTo>
                  <a:cubicBezTo>
                    <a:pt x="7" y="242"/>
                    <a:pt x="78" y="297"/>
                    <a:pt x="152" y="297"/>
                  </a:cubicBezTo>
                  <a:cubicBezTo>
                    <a:pt x="190" y="297"/>
                    <a:pt x="228" y="283"/>
                    <a:pt x="258" y="251"/>
                  </a:cubicBezTo>
                  <a:cubicBezTo>
                    <a:pt x="349" y="157"/>
                    <a:pt x="282" y="0"/>
                    <a:pt x="152"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1"/>
            <p:cNvSpPr/>
            <p:nvPr/>
          </p:nvSpPr>
          <p:spPr>
            <a:xfrm>
              <a:off x="5579650" y="781000"/>
              <a:ext cx="8750" cy="7450"/>
            </a:xfrm>
            <a:custGeom>
              <a:avLst/>
              <a:gdLst/>
              <a:ahLst/>
              <a:cxnLst/>
              <a:rect l="l" t="t" r="r" b="b"/>
              <a:pathLst>
                <a:path w="350" h="298" extrusionOk="0">
                  <a:moveTo>
                    <a:pt x="151" y="1"/>
                  </a:moveTo>
                  <a:cubicBezTo>
                    <a:pt x="67" y="2"/>
                    <a:pt x="1" y="72"/>
                    <a:pt x="2" y="155"/>
                  </a:cubicBezTo>
                  <a:cubicBezTo>
                    <a:pt x="6" y="242"/>
                    <a:pt x="78" y="298"/>
                    <a:pt x="152" y="298"/>
                  </a:cubicBezTo>
                  <a:cubicBezTo>
                    <a:pt x="189" y="298"/>
                    <a:pt x="228" y="284"/>
                    <a:pt x="258" y="252"/>
                  </a:cubicBezTo>
                  <a:cubicBezTo>
                    <a:pt x="349" y="158"/>
                    <a:pt x="282" y="1"/>
                    <a:pt x="151"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1"/>
            <p:cNvSpPr/>
            <p:nvPr/>
          </p:nvSpPr>
          <p:spPr>
            <a:xfrm>
              <a:off x="5588300" y="814200"/>
              <a:ext cx="8725" cy="7450"/>
            </a:xfrm>
            <a:custGeom>
              <a:avLst/>
              <a:gdLst/>
              <a:ahLst/>
              <a:cxnLst/>
              <a:rect l="l" t="t" r="r" b="b"/>
              <a:pathLst>
                <a:path w="349" h="298" extrusionOk="0">
                  <a:moveTo>
                    <a:pt x="150" y="0"/>
                  </a:moveTo>
                  <a:cubicBezTo>
                    <a:pt x="67" y="3"/>
                    <a:pt x="1" y="71"/>
                    <a:pt x="2" y="155"/>
                  </a:cubicBezTo>
                  <a:cubicBezTo>
                    <a:pt x="5" y="242"/>
                    <a:pt x="77" y="298"/>
                    <a:pt x="151" y="298"/>
                  </a:cubicBezTo>
                  <a:cubicBezTo>
                    <a:pt x="189" y="298"/>
                    <a:pt x="227" y="284"/>
                    <a:pt x="258" y="252"/>
                  </a:cubicBezTo>
                  <a:cubicBezTo>
                    <a:pt x="349" y="157"/>
                    <a:pt x="282" y="0"/>
                    <a:pt x="150"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1"/>
            <p:cNvSpPr/>
            <p:nvPr/>
          </p:nvSpPr>
          <p:spPr>
            <a:xfrm>
              <a:off x="5547600" y="792575"/>
              <a:ext cx="8725" cy="7450"/>
            </a:xfrm>
            <a:custGeom>
              <a:avLst/>
              <a:gdLst/>
              <a:ahLst/>
              <a:cxnLst/>
              <a:rect l="l" t="t" r="r" b="b"/>
              <a:pathLst>
                <a:path w="349" h="298" extrusionOk="0">
                  <a:moveTo>
                    <a:pt x="150" y="1"/>
                  </a:moveTo>
                  <a:cubicBezTo>
                    <a:pt x="66" y="2"/>
                    <a:pt x="0" y="71"/>
                    <a:pt x="1" y="154"/>
                  </a:cubicBezTo>
                  <a:cubicBezTo>
                    <a:pt x="5" y="242"/>
                    <a:pt x="77" y="298"/>
                    <a:pt x="151" y="298"/>
                  </a:cubicBezTo>
                  <a:cubicBezTo>
                    <a:pt x="189" y="298"/>
                    <a:pt x="227" y="284"/>
                    <a:pt x="257" y="252"/>
                  </a:cubicBezTo>
                  <a:cubicBezTo>
                    <a:pt x="349" y="157"/>
                    <a:pt x="281" y="1"/>
                    <a:pt x="150"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1"/>
            <p:cNvSpPr/>
            <p:nvPr/>
          </p:nvSpPr>
          <p:spPr>
            <a:xfrm>
              <a:off x="5433275" y="779525"/>
              <a:ext cx="8725" cy="7450"/>
            </a:xfrm>
            <a:custGeom>
              <a:avLst/>
              <a:gdLst/>
              <a:ahLst/>
              <a:cxnLst/>
              <a:rect l="l" t="t" r="r" b="b"/>
              <a:pathLst>
                <a:path w="349" h="298" extrusionOk="0">
                  <a:moveTo>
                    <a:pt x="152" y="1"/>
                  </a:moveTo>
                  <a:cubicBezTo>
                    <a:pt x="151" y="1"/>
                    <a:pt x="151" y="1"/>
                    <a:pt x="150" y="1"/>
                  </a:cubicBezTo>
                  <a:cubicBezTo>
                    <a:pt x="66" y="2"/>
                    <a:pt x="0" y="71"/>
                    <a:pt x="2" y="155"/>
                  </a:cubicBezTo>
                  <a:cubicBezTo>
                    <a:pt x="6" y="242"/>
                    <a:pt x="77" y="298"/>
                    <a:pt x="152" y="298"/>
                  </a:cubicBezTo>
                  <a:cubicBezTo>
                    <a:pt x="189" y="298"/>
                    <a:pt x="227" y="284"/>
                    <a:pt x="258" y="252"/>
                  </a:cubicBezTo>
                  <a:cubicBezTo>
                    <a:pt x="348" y="157"/>
                    <a:pt x="282" y="1"/>
                    <a:pt x="152"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1"/>
            <p:cNvSpPr/>
            <p:nvPr/>
          </p:nvSpPr>
          <p:spPr>
            <a:xfrm>
              <a:off x="5407450" y="797600"/>
              <a:ext cx="8725" cy="7475"/>
            </a:xfrm>
            <a:custGeom>
              <a:avLst/>
              <a:gdLst/>
              <a:ahLst/>
              <a:cxnLst/>
              <a:rect l="l" t="t" r="r" b="b"/>
              <a:pathLst>
                <a:path w="349" h="299" extrusionOk="0">
                  <a:moveTo>
                    <a:pt x="152" y="1"/>
                  </a:moveTo>
                  <a:cubicBezTo>
                    <a:pt x="68" y="2"/>
                    <a:pt x="1" y="71"/>
                    <a:pt x="3" y="156"/>
                  </a:cubicBezTo>
                  <a:cubicBezTo>
                    <a:pt x="6" y="242"/>
                    <a:pt x="78" y="298"/>
                    <a:pt x="153" y="298"/>
                  </a:cubicBezTo>
                  <a:cubicBezTo>
                    <a:pt x="190" y="298"/>
                    <a:pt x="229" y="284"/>
                    <a:pt x="259" y="252"/>
                  </a:cubicBezTo>
                  <a:cubicBezTo>
                    <a:pt x="349" y="157"/>
                    <a:pt x="283" y="1"/>
                    <a:pt x="152"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1"/>
            <p:cNvSpPr/>
            <p:nvPr/>
          </p:nvSpPr>
          <p:spPr>
            <a:xfrm>
              <a:off x="5387250" y="778325"/>
              <a:ext cx="8750" cy="7450"/>
            </a:xfrm>
            <a:custGeom>
              <a:avLst/>
              <a:gdLst/>
              <a:ahLst/>
              <a:cxnLst/>
              <a:rect l="l" t="t" r="r" b="b"/>
              <a:pathLst>
                <a:path w="350" h="298" extrusionOk="0">
                  <a:moveTo>
                    <a:pt x="152" y="0"/>
                  </a:moveTo>
                  <a:cubicBezTo>
                    <a:pt x="68" y="1"/>
                    <a:pt x="1" y="71"/>
                    <a:pt x="3" y="155"/>
                  </a:cubicBezTo>
                  <a:cubicBezTo>
                    <a:pt x="6" y="242"/>
                    <a:pt x="78" y="298"/>
                    <a:pt x="153" y="298"/>
                  </a:cubicBezTo>
                  <a:cubicBezTo>
                    <a:pt x="190" y="298"/>
                    <a:pt x="229" y="284"/>
                    <a:pt x="259" y="252"/>
                  </a:cubicBezTo>
                  <a:cubicBezTo>
                    <a:pt x="349" y="158"/>
                    <a:pt x="283" y="0"/>
                    <a:pt x="152"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1"/>
            <p:cNvSpPr/>
            <p:nvPr/>
          </p:nvSpPr>
          <p:spPr>
            <a:xfrm>
              <a:off x="5362400" y="787250"/>
              <a:ext cx="8725" cy="7450"/>
            </a:xfrm>
            <a:custGeom>
              <a:avLst/>
              <a:gdLst/>
              <a:ahLst/>
              <a:cxnLst/>
              <a:rect l="l" t="t" r="r" b="b"/>
              <a:pathLst>
                <a:path w="349" h="298" extrusionOk="0">
                  <a:moveTo>
                    <a:pt x="152" y="0"/>
                  </a:moveTo>
                  <a:cubicBezTo>
                    <a:pt x="152" y="0"/>
                    <a:pt x="151" y="0"/>
                    <a:pt x="151" y="0"/>
                  </a:cubicBezTo>
                  <a:cubicBezTo>
                    <a:pt x="67" y="2"/>
                    <a:pt x="1" y="70"/>
                    <a:pt x="2" y="154"/>
                  </a:cubicBezTo>
                  <a:cubicBezTo>
                    <a:pt x="6" y="241"/>
                    <a:pt x="78" y="297"/>
                    <a:pt x="152" y="297"/>
                  </a:cubicBezTo>
                  <a:cubicBezTo>
                    <a:pt x="190" y="297"/>
                    <a:pt x="228" y="283"/>
                    <a:pt x="258" y="251"/>
                  </a:cubicBezTo>
                  <a:cubicBezTo>
                    <a:pt x="349" y="157"/>
                    <a:pt x="282" y="0"/>
                    <a:pt x="152"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1"/>
            <p:cNvSpPr/>
            <p:nvPr/>
          </p:nvSpPr>
          <p:spPr>
            <a:xfrm>
              <a:off x="5358700" y="758525"/>
              <a:ext cx="8725" cy="7450"/>
            </a:xfrm>
            <a:custGeom>
              <a:avLst/>
              <a:gdLst/>
              <a:ahLst/>
              <a:cxnLst/>
              <a:rect l="l" t="t" r="r" b="b"/>
              <a:pathLst>
                <a:path w="349" h="298" extrusionOk="0">
                  <a:moveTo>
                    <a:pt x="150" y="1"/>
                  </a:moveTo>
                  <a:cubicBezTo>
                    <a:pt x="66" y="2"/>
                    <a:pt x="0" y="72"/>
                    <a:pt x="3" y="155"/>
                  </a:cubicBezTo>
                  <a:cubicBezTo>
                    <a:pt x="6" y="242"/>
                    <a:pt x="77" y="298"/>
                    <a:pt x="151" y="298"/>
                  </a:cubicBezTo>
                  <a:cubicBezTo>
                    <a:pt x="189" y="298"/>
                    <a:pt x="227" y="284"/>
                    <a:pt x="257" y="252"/>
                  </a:cubicBezTo>
                  <a:cubicBezTo>
                    <a:pt x="348" y="158"/>
                    <a:pt x="281" y="1"/>
                    <a:pt x="150" y="1"/>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1"/>
            <p:cNvSpPr/>
            <p:nvPr/>
          </p:nvSpPr>
          <p:spPr>
            <a:xfrm>
              <a:off x="5624200" y="620175"/>
              <a:ext cx="64450" cy="48550"/>
            </a:xfrm>
            <a:custGeom>
              <a:avLst/>
              <a:gdLst/>
              <a:ahLst/>
              <a:cxnLst/>
              <a:rect l="l" t="t" r="r" b="b"/>
              <a:pathLst>
                <a:path w="2578" h="1942" extrusionOk="0">
                  <a:moveTo>
                    <a:pt x="1128" y="0"/>
                  </a:moveTo>
                  <a:cubicBezTo>
                    <a:pt x="672" y="0"/>
                    <a:pt x="230" y="255"/>
                    <a:pt x="1" y="703"/>
                  </a:cubicBezTo>
                  <a:lnTo>
                    <a:pt x="2247" y="1942"/>
                  </a:lnTo>
                  <a:cubicBezTo>
                    <a:pt x="2578" y="1298"/>
                    <a:pt x="2343" y="496"/>
                    <a:pt x="1724" y="155"/>
                  </a:cubicBezTo>
                  <a:cubicBezTo>
                    <a:pt x="1534" y="50"/>
                    <a:pt x="1329"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1"/>
            <p:cNvSpPr/>
            <p:nvPr/>
          </p:nvSpPr>
          <p:spPr>
            <a:xfrm>
              <a:off x="5548300" y="918125"/>
              <a:ext cx="65900" cy="44325"/>
            </a:xfrm>
            <a:custGeom>
              <a:avLst/>
              <a:gdLst/>
              <a:ahLst/>
              <a:cxnLst/>
              <a:rect l="l" t="t" r="r" b="b"/>
              <a:pathLst>
                <a:path w="2636" h="1773" extrusionOk="0">
                  <a:moveTo>
                    <a:pt x="2398" y="0"/>
                  </a:moveTo>
                  <a:lnTo>
                    <a:pt x="1" y="899"/>
                  </a:lnTo>
                  <a:cubicBezTo>
                    <a:pt x="187" y="1438"/>
                    <a:pt x="675" y="1773"/>
                    <a:pt x="1196" y="1773"/>
                  </a:cubicBezTo>
                  <a:cubicBezTo>
                    <a:pt x="1340" y="1773"/>
                    <a:pt x="1486" y="1747"/>
                    <a:pt x="1629" y="1693"/>
                  </a:cubicBezTo>
                  <a:cubicBezTo>
                    <a:pt x="2291" y="1445"/>
                    <a:pt x="2636" y="687"/>
                    <a:pt x="2398" y="0"/>
                  </a:cubicBez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1"/>
            <p:cNvSpPr/>
            <p:nvPr/>
          </p:nvSpPr>
          <p:spPr>
            <a:xfrm>
              <a:off x="5368125" y="606800"/>
              <a:ext cx="61675" cy="52825"/>
            </a:xfrm>
            <a:custGeom>
              <a:avLst/>
              <a:gdLst/>
              <a:ahLst/>
              <a:cxnLst/>
              <a:rect l="l" t="t" r="r" b="b"/>
              <a:pathLst>
                <a:path w="2467" h="2113" extrusionOk="0">
                  <a:moveTo>
                    <a:pt x="1445" y="1"/>
                  </a:moveTo>
                  <a:cubicBezTo>
                    <a:pt x="1181" y="1"/>
                    <a:pt x="915" y="86"/>
                    <a:pt x="687" y="262"/>
                  </a:cubicBezTo>
                  <a:cubicBezTo>
                    <a:pt x="121" y="697"/>
                    <a:pt x="0" y="1525"/>
                    <a:pt x="419" y="2112"/>
                  </a:cubicBezTo>
                  <a:lnTo>
                    <a:pt x="2466" y="535"/>
                  </a:lnTo>
                  <a:cubicBezTo>
                    <a:pt x="2217" y="185"/>
                    <a:pt x="1834" y="1"/>
                    <a:pt x="1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1"/>
            <p:cNvSpPr/>
            <p:nvPr/>
          </p:nvSpPr>
          <p:spPr>
            <a:xfrm>
              <a:off x="5394300" y="702025"/>
              <a:ext cx="52550" cy="54525"/>
            </a:xfrm>
            <a:custGeom>
              <a:avLst/>
              <a:gdLst/>
              <a:ahLst/>
              <a:cxnLst/>
              <a:rect l="l" t="t" r="r" b="b"/>
              <a:pathLst>
                <a:path w="2102" h="2181" extrusionOk="0">
                  <a:moveTo>
                    <a:pt x="1053" y="0"/>
                  </a:moveTo>
                  <a:cubicBezTo>
                    <a:pt x="1053" y="0"/>
                    <a:pt x="1052" y="0"/>
                    <a:pt x="1051" y="0"/>
                  </a:cubicBezTo>
                  <a:cubicBezTo>
                    <a:pt x="472" y="2"/>
                    <a:pt x="1" y="491"/>
                    <a:pt x="1" y="1093"/>
                  </a:cubicBezTo>
                  <a:cubicBezTo>
                    <a:pt x="1" y="1695"/>
                    <a:pt x="469" y="2181"/>
                    <a:pt x="1047" y="2181"/>
                  </a:cubicBezTo>
                  <a:cubicBezTo>
                    <a:pt x="1048" y="2181"/>
                    <a:pt x="1050" y="2181"/>
                    <a:pt x="1051" y="2181"/>
                  </a:cubicBezTo>
                  <a:cubicBezTo>
                    <a:pt x="1632" y="2179"/>
                    <a:pt x="2101" y="1690"/>
                    <a:pt x="2101" y="1088"/>
                  </a:cubicBezTo>
                  <a:cubicBezTo>
                    <a:pt x="2101" y="488"/>
                    <a:pt x="1632"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1"/>
            <p:cNvSpPr/>
            <p:nvPr/>
          </p:nvSpPr>
          <p:spPr>
            <a:xfrm>
              <a:off x="5420575" y="704450"/>
              <a:ext cx="91050" cy="157875"/>
            </a:xfrm>
            <a:custGeom>
              <a:avLst/>
              <a:gdLst/>
              <a:ahLst/>
              <a:cxnLst/>
              <a:rect l="l" t="t" r="r" b="b"/>
              <a:pathLst>
                <a:path w="3642" h="6315" extrusionOk="0">
                  <a:moveTo>
                    <a:pt x="3641" y="1"/>
                  </a:moveTo>
                  <a:lnTo>
                    <a:pt x="0" y="5190"/>
                  </a:lnTo>
                  <a:lnTo>
                    <a:pt x="3297" y="6314"/>
                  </a:lnTo>
                  <a:lnTo>
                    <a:pt x="3641" y="1"/>
                  </a:lnTo>
                  <a:close/>
                </a:path>
              </a:pathLst>
            </a:custGeom>
            <a:solidFill>
              <a:srgbClr val="F5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1"/>
            <p:cNvSpPr/>
            <p:nvPr/>
          </p:nvSpPr>
          <p:spPr>
            <a:xfrm>
              <a:off x="5670850" y="4809925"/>
              <a:ext cx="491025" cy="448475"/>
            </a:xfrm>
            <a:custGeom>
              <a:avLst/>
              <a:gdLst/>
              <a:ahLst/>
              <a:cxnLst/>
              <a:rect l="l" t="t" r="r" b="b"/>
              <a:pathLst>
                <a:path w="19641" h="17939" extrusionOk="0">
                  <a:moveTo>
                    <a:pt x="18006" y="1"/>
                  </a:moveTo>
                  <a:cubicBezTo>
                    <a:pt x="17990" y="1"/>
                    <a:pt x="17974" y="3"/>
                    <a:pt x="17957" y="7"/>
                  </a:cubicBezTo>
                  <a:cubicBezTo>
                    <a:pt x="17957" y="152"/>
                    <a:pt x="17957" y="740"/>
                    <a:pt x="17957" y="740"/>
                  </a:cubicBezTo>
                  <a:cubicBezTo>
                    <a:pt x="17469" y="1281"/>
                    <a:pt x="16119" y="1818"/>
                    <a:pt x="14595" y="1877"/>
                  </a:cubicBezTo>
                  <a:cubicBezTo>
                    <a:pt x="14520" y="1880"/>
                    <a:pt x="14437" y="1881"/>
                    <a:pt x="14347" y="1881"/>
                  </a:cubicBezTo>
                  <a:cubicBezTo>
                    <a:pt x="13261" y="1881"/>
                    <a:pt x="11227" y="1662"/>
                    <a:pt x="11234" y="969"/>
                  </a:cubicBezTo>
                  <a:lnTo>
                    <a:pt x="11234" y="7"/>
                  </a:lnTo>
                  <a:cubicBezTo>
                    <a:pt x="10591" y="288"/>
                    <a:pt x="9096" y="5990"/>
                    <a:pt x="6429" y="8424"/>
                  </a:cubicBezTo>
                  <a:cubicBezTo>
                    <a:pt x="4307" y="10358"/>
                    <a:pt x="1414" y="12592"/>
                    <a:pt x="678" y="14749"/>
                  </a:cubicBezTo>
                  <a:cubicBezTo>
                    <a:pt x="0" y="16739"/>
                    <a:pt x="3697" y="17938"/>
                    <a:pt x="5923" y="17938"/>
                  </a:cubicBezTo>
                  <a:cubicBezTo>
                    <a:pt x="6206" y="17938"/>
                    <a:pt x="6465" y="17919"/>
                    <a:pt x="6688" y="17879"/>
                  </a:cubicBezTo>
                  <a:cubicBezTo>
                    <a:pt x="8991" y="17471"/>
                    <a:pt x="12981" y="15850"/>
                    <a:pt x="13982" y="14348"/>
                  </a:cubicBezTo>
                  <a:cubicBezTo>
                    <a:pt x="14985" y="12846"/>
                    <a:pt x="15453" y="10628"/>
                    <a:pt x="16268" y="9527"/>
                  </a:cubicBezTo>
                  <a:cubicBezTo>
                    <a:pt x="17082" y="8425"/>
                    <a:pt x="18959" y="7196"/>
                    <a:pt x="19398" y="5921"/>
                  </a:cubicBezTo>
                  <a:cubicBezTo>
                    <a:pt x="19640" y="5221"/>
                    <a:pt x="19353" y="3687"/>
                    <a:pt x="19014" y="2391"/>
                  </a:cubicBezTo>
                  <a:cubicBezTo>
                    <a:pt x="18714" y="1251"/>
                    <a:pt x="18390" y="1"/>
                    <a:pt x="180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1"/>
            <p:cNvSpPr/>
            <p:nvPr/>
          </p:nvSpPr>
          <p:spPr>
            <a:xfrm>
              <a:off x="4957950" y="4558300"/>
              <a:ext cx="642050" cy="329075"/>
            </a:xfrm>
            <a:custGeom>
              <a:avLst/>
              <a:gdLst/>
              <a:ahLst/>
              <a:cxnLst/>
              <a:rect l="l" t="t" r="r" b="b"/>
              <a:pathLst>
                <a:path w="25682" h="13163" extrusionOk="0">
                  <a:moveTo>
                    <a:pt x="23126" y="1"/>
                  </a:moveTo>
                  <a:cubicBezTo>
                    <a:pt x="23113" y="1"/>
                    <a:pt x="23099" y="2"/>
                    <a:pt x="23085" y="5"/>
                  </a:cubicBezTo>
                  <a:lnTo>
                    <a:pt x="23105" y="601"/>
                  </a:lnTo>
                  <a:cubicBezTo>
                    <a:pt x="22582" y="1395"/>
                    <a:pt x="20667" y="1884"/>
                    <a:pt x="18901" y="1884"/>
                  </a:cubicBezTo>
                  <a:cubicBezTo>
                    <a:pt x="17944" y="1884"/>
                    <a:pt x="17030" y="1741"/>
                    <a:pt x="16406" y="1424"/>
                  </a:cubicBezTo>
                  <a:lnTo>
                    <a:pt x="16371" y="386"/>
                  </a:lnTo>
                  <a:cubicBezTo>
                    <a:pt x="16021" y="398"/>
                    <a:pt x="15737" y="890"/>
                    <a:pt x="14967" y="1725"/>
                  </a:cubicBezTo>
                  <a:cubicBezTo>
                    <a:pt x="14036" y="2731"/>
                    <a:pt x="12514" y="3819"/>
                    <a:pt x="11011" y="4570"/>
                  </a:cubicBezTo>
                  <a:cubicBezTo>
                    <a:pt x="8494" y="5830"/>
                    <a:pt x="3599" y="7770"/>
                    <a:pt x="1384" y="8767"/>
                  </a:cubicBezTo>
                  <a:cubicBezTo>
                    <a:pt x="0" y="9391"/>
                    <a:pt x="65" y="11061"/>
                    <a:pt x="1496" y="12014"/>
                  </a:cubicBezTo>
                  <a:cubicBezTo>
                    <a:pt x="2448" y="12648"/>
                    <a:pt x="4297" y="13163"/>
                    <a:pt x="6651" y="13163"/>
                  </a:cubicBezTo>
                  <a:cubicBezTo>
                    <a:pt x="7833" y="13163"/>
                    <a:pt x="9141" y="13033"/>
                    <a:pt x="10527" y="12723"/>
                  </a:cubicBezTo>
                  <a:cubicBezTo>
                    <a:pt x="12727" y="12231"/>
                    <a:pt x="15575" y="10239"/>
                    <a:pt x="17442" y="10239"/>
                  </a:cubicBezTo>
                  <a:cubicBezTo>
                    <a:pt x="17491" y="10239"/>
                    <a:pt x="17540" y="10241"/>
                    <a:pt x="17589" y="10243"/>
                  </a:cubicBezTo>
                  <a:cubicBezTo>
                    <a:pt x="18038" y="10271"/>
                    <a:pt x="18581" y="10290"/>
                    <a:pt x="19166" y="10290"/>
                  </a:cubicBezTo>
                  <a:cubicBezTo>
                    <a:pt x="21008" y="10290"/>
                    <a:pt x="23265" y="10101"/>
                    <a:pt x="24308" y="9382"/>
                  </a:cubicBezTo>
                  <a:cubicBezTo>
                    <a:pt x="25682" y="8435"/>
                    <a:pt x="25132" y="6412"/>
                    <a:pt x="24744" y="4674"/>
                  </a:cubicBezTo>
                  <a:cubicBezTo>
                    <a:pt x="24328" y="2818"/>
                    <a:pt x="23740" y="1"/>
                    <a:pt x="23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1"/>
            <p:cNvSpPr/>
            <p:nvPr/>
          </p:nvSpPr>
          <p:spPr>
            <a:xfrm>
              <a:off x="5456400" y="2643475"/>
              <a:ext cx="234100" cy="625600"/>
            </a:xfrm>
            <a:custGeom>
              <a:avLst/>
              <a:gdLst/>
              <a:ahLst/>
              <a:cxnLst/>
              <a:rect l="l" t="t" r="r" b="b"/>
              <a:pathLst>
                <a:path w="9364" h="25024" extrusionOk="0">
                  <a:moveTo>
                    <a:pt x="1" y="0"/>
                  </a:moveTo>
                  <a:cubicBezTo>
                    <a:pt x="1" y="1"/>
                    <a:pt x="1808" y="3383"/>
                    <a:pt x="7180" y="6531"/>
                  </a:cubicBezTo>
                  <a:lnTo>
                    <a:pt x="6889" y="25024"/>
                  </a:lnTo>
                  <a:lnTo>
                    <a:pt x="9364" y="5369"/>
                  </a:lnTo>
                  <a:cubicBezTo>
                    <a:pt x="9364" y="5369"/>
                    <a:pt x="3990" y="3855"/>
                    <a:pt x="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1"/>
            <p:cNvSpPr/>
            <p:nvPr/>
          </p:nvSpPr>
          <p:spPr>
            <a:xfrm>
              <a:off x="2039975" y="1170700"/>
              <a:ext cx="1685950" cy="853975"/>
            </a:xfrm>
            <a:custGeom>
              <a:avLst/>
              <a:gdLst/>
              <a:ahLst/>
              <a:cxnLst/>
              <a:rect l="l" t="t" r="r" b="b"/>
              <a:pathLst>
                <a:path w="67438" h="34159" extrusionOk="0">
                  <a:moveTo>
                    <a:pt x="2056" y="0"/>
                  </a:moveTo>
                  <a:cubicBezTo>
                    <a:pt x="1446" y="0"/>
                    <a:pt x="768" y="13"/>
                    <a:pt x="1" y="31"/>
                  </a:cubicBezTo>
                  <a:cubicBezTo>
                    <a:pt x="135" y="7459"/>
                    <a:pt x="12002" y="19903"/>
                    <a:pt x="23029" y="29819"/>
                  </a:cubicBezTo>
                  <a:cubicBezTo>
                    <a:pt x="24612" y="31243"/>
                    <a:pt x="26596" y="32139"/>
                    <a:pt x="28709" y="32405"/>
                  </a:cubicBezTo>
                  <a:cubicBezTo>
                    <a:pt x="33446" y="33004"/>
                    <a:pt x="40115" y="33119"/>
                    <a:pt x="45918" y="33875"/>
                  </a:cubicBezTo>
                  <a:cubicBezTo>
                    <a:pt x="47622" y="34098"/>
                    <a:pt x="49584" y="34159"/>
                    <a:pt x="51374" y="34159"/>
                  </a:cubicBezTo>
                  <a:cubicBezTo>
                    <a:pt x="52593" y="34159"/>
                    <a:pt x="53733" y="34131"/>
                    <a:pt x="54657" y="34106"/>
                  </a:cubicBezTo>
                  <a:cubicBezTo>
                    <a:pt x="62567" y="33901"/>
                    <a:pt x="65378" y="31940"/>
                    <a:pt x="66364" y="28687"/>
                  </a:cubicBezTo>
                  <a:cubicBezTo>
                    <a:pt x="67437" y="25145"/>
                    <a:pt x="66863" y="23791"/>
                    <a:pt x="65136" y="23791"/>
                  </a:cubicBezTo>
                  <a:cubicBezTo>
                    <a:pt x="64332" y="23791"/>
                    <a:pt x="63279" y="24084"/>
                    <a:pt x="62027" y="24586"/>
                  </a:cubicBezTo>
                  <a:cubicBezTo>
                    <a:pt x="59116" y="25752"/>
                    <a:pt x="56881" y="25915"/>
                    <a:pt x="56881" y="25915"/>
                  </a:cubicBezTo>
                  <a:cubicBezTo>
                    <a:pt x="57901" y="25057"/>
                    <a:pt x="58370" y="24673"/>
                    <a:pt x="58781" y="24073"/>
                  </a:cubicBezTo>
                  <a:cubicBezTo>
                    <a:pt x="59598" y="22878"/>
                    <a:pt x="59091" y="21874"/>
                    <a:pt x="58686" y="21548"/>
                  </a:cubicBezTo>
                  <a:cubicBezTo>
                    <a:pt x="58647" y="21516"/>
                    <a:pt x="58603" y="21501"/>
                    <a:pt x="58554" y="21501"/>
                  </a:cubicBezTo>
                  <a:cubicBezTo>
                    <a:pt x="58215" y="21501"/>
                    <a:pt x="57619" y="22215"/>
                    <a:pt x="56339" y="22849"/>
                  </a:cubicBezTo>
                  <a:cubicBezTo>
                    <a:pt x="54464" y="23775"/>
                    <a:pt x="53127" y="23732"/>
                    <a:pt x="51410" y="25205"/>
                  </a:cubicBezTo>
                  <a:cubicBezTo>
                    <a:pt x="50788" y="25740"/>
                    <a:pt x="50002" y="26054"/>
                    <a:pt x="49183" y="26054"/>
                  </a:cubicBezTo>
                  <a:cubicBezTo>
                    <a:pt x="49162" y="26054"/>
                    <a:pt x="49142" y="26054"/>
                    <a:pt x="49121" y="26053"/>
                  </a:cubicBezTo>
                  <a:cubicBezTo>
                    <a:pt x="44367" y="25966"/>
                    <a:pt x="34493" y="24355"/>
                    <a:pt x="29008" y="22977"/>
                  </a:cubicBezTo>
                  <a:cubicBezTo>
                    <a:pt x="24836" y="20301"/>
                    <a:pt x="12615" y="4827"/>
                    <a:pt x="9636" y="2566"/>
                  </a:cubicBezTo>
                  <a:cubicBezTo>
                    <a:pt x="6792" y="405"/>
                    <a:pt x="5518" y="0"/>
                    <a:pt x="2056" y="0"/>
                  </a:cubicBezTo>
                  <a:close/>
                </a:path>
              </a:pathLst>
            </a:custGeom>
            <a:solidFill>
              <a:srgbClr val="9C5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1"/>
            <p:cNvSpPr/>
            <p:nvPr/>
          </p:nvSpPr>
          <p:spPr>
            <a:xfrm>
              <a:off x="1516350" y="326150"/>
              <a:ext cx="775000" cy="800275"/>
            </a:xfrm>
            <a:custGeom>
              <a:avLst/>
              <a:gdLst/>
              <a:ahLst/>
              <a:cxnLst/>
              <a:rect l="l" t="t" r="r" b="b"/>
              <a:pathLst>
                <a:path w="31000" h="32011" extrusionOk="0">
                  <a:moveTo>
                    <a:pt x="14647" y="0"/>
                  </a:moveTo>
                  <a:cubicBezTo>
                    <a:pt x="10762" y="0"/>
                    <a:pt x="7037" y="1544"/>
                    <a:pt x="4290" y="4290"/>
                  </a:cubicBezTo>
                  <a:cubicBezTo>
                    <a:pt x="1543" y="7037"/>
                    <a:pt x="1" y="10762"/>
                    <a:pt x="1" y="14647"/>
                  </a:cubicBezTo>
                  <a:lnTo>
                    <a:pt x="1" y="19166"/>
                  </a:lnTo>
                  <a:cubicBezTo>
                    <a:pt x="1" y="22573"/>
                    <a:pt x="1353" y="25839"/>
                    <a:pt x="3763" y="28248"/>
                  </a:cubicBezTo>
                  <a:cubicBezTo>
                    <a:pt x="6172" y="30657"/>
                    <a:pt x="9438" y="32011"/>
                    <a:pt x="12845" y="32011"/>
                  </a:cubicBezTo>
                  <a:lnTo>
                    <a:pt x="30999" y="32011"/>
                  </a:lnTo>
                  <a:lnTo>
                    <a:pt x="30999" y="14647"/>
                  </a:lnTo>
                  <a:cubicBezTo>
                    <a:pt x="30999" y="10762"/>
                    <a:pt x="29456" y="7037"/>
                    <a:pt x="26709" y="4290"/>
                  </a:cubicBezTo>
                  <a:cubicBezTo>
                    <a:pt x="23963" y="1544"/>
                    <a:pt x="20236" y="0"/>
                    <a:pt x="16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1"/>
            <p:cNvSpPr/>
            <p:nvPr/>
          </p:nvSpPr>
          <p:spPr>
            <a:xfrm>
              <a:off x="882125" y="4436350"/>
              <a:ext cx="301875" cy="619200"/>
            </a:xfrm>
            <a:custGeom>
              <a:avLst/>
              <a:gdLst/>
              <a:ahLst/>
              <a:cxnLst/>
              <a:rect l="l" t="t" r="r" b="b"/>
              <a:pathLst>
                <a:path w="12075" h="24768" extrusionOk="0">
                  <a:moveTo>
                    <a:pt x="6764" y="0"/>
                  </a:moveTo>
                  <a:cubicBezTo>
                    <a:pt x="6309" y="0"/>
                    <a:pt x="5340" y="589"/>
                    <a:pt x="4441" y="1132"/>
                  </a:cubicBezTo>
                  <a:cubicBezTo>
                    <a:pt x="3232" y="1861"/>
                    <a:pt x="1887" y="2810"/>
                    <a:pt x="1556" y="3517"/>
                  </a:cubicBezTo>
                  <a:cubicBezTo>
                    <a:pt x="952" y="4803"/>
                    <a:pt x="1466" y="7112"/>
                    <a:pt x="1273" y="8543"/>
                  </a:cubicBezTo>
                  <a:cubicBezTo>
                    <a:pt x="1078" y="9974"/>
                    <a:pt x="406" y="11762"/>
                    <a:pt x="239" y="13659"/>
                  </a:cubicBezTo>
                  <a:cubicBezTo>
                    <a:pt x="0" y="16356"/>
                    <a:pt x="1293" y="19533"/>
                    <a:pt x="2734" y="21534"/>
                  </a:cubicBezTo>
                  <a:cubicBezTo>
                    <a:pt x="3654" y="22812"/>
                    <a:pt x="6192" y="24768"/>
                    <a:pt x="7877" y="24768"/>
                  </a:cubicBezTo>
                  <a:cubicBezTo>
                    <a:pt x="8462" y="24768"/>
                    <a:pt x="8944" y="24532"/>
                    <a:pt x="9220" y="23950"/>
                  </a:cubicBezTo>
                  <a:cubicBezTo>
                    <a:pt x="10249" y="21779"/>
                    <a:pt x="9703" y="17962"/>
                    <a:pt x="9522" y="14942"/>
                  </a:cubicBezTo>
                  <a:cubicBezTo>
                    <a:pt x="9293" y="11142"/>
                    <a:pt x="11532" y="6178"/>
                    <a:pt x="12074" y="5047"/>
                  </a:cubicBezTo>
                  <a:lnTo>
                    <a:pt x="12074" y="5047"/>
                  </a:lnTo>
                  <a:lnTo>
                    <a:pt x="11367" y="5773"/>
                  </a:lnTo>
                  <a:cubicBezTo>
                    <a:pt x="11288" y="5857"/>
                    <a:pt x="11178" y="5894"/>
                    <a:pt x="11046" y="5894"/>
                  </a:cubicBezTo>
                  <a:cubicBezTo>
                    <a:pt x="10279" y="5894"/>
                    <a:pt x="8770" y="4630"/>
                    <a:pt x="8159" y="3989"/>
                  </a:cubicBezTo>
                  <a:cubicBezTo>
                    <a:pt x="7051" y="2825"/>
                    <a:pt x="6424" y="1427"/>
                    <a:pt x="6452" y="659"/>
                  </a:cubicBezTo>
                  <a:cubicBezTo>
                    <a:pt x="6452" y="659"/>
                    <a:pt x="6886" y="215"/>
                    <a:pt x="6992" y="105"/>
                  </a:cubicBezTo>
                  <a:cubicBezTo>
                    <a:pt x="6949" y="33"/>
                    <a:pt x="6871" y="0"/>
                    <a:pt x="676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1"/>
            <p:cNvSpPr/>
            <p:nvPr/>
          </p:nvSpPr>
          <p:spPr>
            <a:xfrm>
              <a:off x="882125" y="4436350"/>
              <a:ext cx="301875" cy="619200"/>
            </a:xfrm>
            <a:custGeom>
              <a:avLst/>
              <a:gdLst/>
              <a:ahLst/>
              <a:cxnLst/>
              <a:rect l="l" t="t" r="r" b="b"/>
              <a:pathLst>
                <a:path w="12075" h="24768" extrusionOk="0">
                  <a:moveTo>
                    <a:pt x="6764" y="0"/>
                  </a:moveTo>
                  <a:cubicBezTo>
                    <a:pt x="6309" y="0"/>
                    <a:pt x="5340" y="589"/>
                    <a:pt x="4441" y="1132"/>
                  </a:cubicBezTo>
                  <a:cubicBezTo>
                    <a:pt x="3232" y="1861"/>
                    <a:pt x="1887" y="2810"/>
                    <a:pt x="1556" y="3517"/>
                  </a:cubicBezTo>
                  <a:cubicBezTo>
                    <a:pt x="952" y="4803"/>
                    <a:pt x="1466" y="7112"/>
                    <a:pt x="1273" y="8543"/>
                  </a:cubicBezTo>
                  <a:cubicBezTo>
                    <a:pt x="1078" y="9974"/>
                    <a:pt x="406" y="11762"/>
                    <a:pt x="239" y="13659"/>
                  </a:cubicBezTo>
                  <a:cubicBezTo>
                    <a:pt x="0" y="16356"/>
                    <a:pt x="1293" y="19533"/>
                    <a:pt x="2734" y="21534"/>
                  </a:cubicBezTo>
                  <a:cubicBezTo>
                    <a:pt x="3654" y="22812"/>
                    <a:pt x="6192" y="24768"/>
                    <a:pt x="7877" y="24768"/>
                  </a:cubicBezTo>
                  <a:cubicBezTo>
                    <a:pt x="8462" y="24768"/>
                    <a:pt x="8944" y="24532"/>
                    <a:pt x="9220" y="23950"/>
                  </a:cubicBezTo>
                  <a:cubicBezTo>
                    <a:pt x="10249" y="21779"/>
                    <a:pt x="9703" y="17962"/>
                    <a:pt x="9522" y="14942"/>
                  </a:cubicBezTo>
                  <a:cubicBezTo>
                    <a:pt x="9293" y="11142"/>
                    <a:pt x="11532" y="6178"/>
                    <a:pt x="12074" y="5047"/>
                  </a:cubicBezTo>
                  <a:lnTo>
                    <a:pt x="12074" y="5047"/>
                  </a:lnTo>
                  <a:lnTo>
                    <a:pt x="11367" y="5773"/>
                  </a:lnTo>
                  <a:cubicBezTo>
                    <a:pt x="11288" y="5857"/>
                    <a:pt x="11178" y="5894"/>
                    <a:pt x="11046" y="5894"/>
                  </a:cubicBezTo>
                  <a:cubicBezTo>
                    <a:pt x="10279" y="5894"/>
                    <a:pt x="8770" y="4630"/>
                    <a:pt x="8159" y="3989"/>
                  </a:cubicBezTo>
                  <a:cubicBezTo>
                    <a:pt x="7051" y="2825"/>
                    <a:pt x="6424" y="1427"/>
                    <a:pt x="6452" y="659"/>
                  </a:cubicBezTo>
                  <a:cubicBezTo>
                    <a:pt x="6452" y="659"/>
                    <a:pt x="6886" y="215"/>
                    <a:pt x="6992" y="105"/>
                  </a:cubicBezTo>
                  <a:cubicBezTo>
                    <a:pt x="6949" y="33"/>
                    <a:pt x="6871" y="0"/>
                    <a:pt x="6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1"/>
            <p:cNvSpPr/>
            <p:nvPr/>
          </p:nvSpPr>
          <p:spPr>
            <a:xfrm>
              <a:off x="992250" y="4291475"/>
              <a:ext cx="293400" cy="633050"/>
            </a:xfrm>
            <a:custGeom>
              <a:avLst/>
              <a:gdLst/>
              <a:ahLst/>
              <a:cxnLst/>
              <a:rect l="l" t="t" r="r" b="b"/>
              <a:pathLst>
                <a:path w="11736" h="25322" extrusionOk="0">
                  <a:moveTo>
                    <a:pt x="5560" y="0"/>
                  </a:moveTo>
                  <a:lnTo>
                    <a:pt x="2054" y="6449"/>
                  </a:lnTo>
                  <a:lnTo>
                    <a:pt x="1931" y="6573"/>
                  </a:lnTo>
                  <a:lnTo>
                    <a:pt x="1944" y="6612"/>
                  </a:lnTo>
                  <a:cubicBezTo>
                    <a:pt x="1162" y="7906"/>
                    <a:pt x="762" y="12983"/>
                    <a:pt x="307" y="16104"/>
                  </a:cubicBezTo>
                  <a:cubicBezTo>
                    <a:pt x="1" y="18195"/>
                    <a:pt x="171" y="21400"/>
                    <a:pt x="1925" y="23630"/>
                  </a:cubicBezTo>
                  <a:cubicBezTo>
                    <a:pt x="2769" y="24704"/>
                    <a:pt x="3588" y="25322"/>
                    <a:pt x="4211" y="25322"/>
                  </a:cubicBezTo>
                  <a:cubicBezTo>
                    <a:pt x="4815" y="25322"/>
                    <a:pt x="5235" y="24742"/>
                    <a:pt x="5317" y="23434"/>
                  </a:cubicBezTo>
                  <a:cubicBezTo>
                    <a:pt x="5252" y="22507"/>
                    <a:pt x="5173" y="21587"/>
                    <a:pt x="5122" y="20732"/>
                  </a:cubicBezTo>
                  <a:cubicBezTo>
                    <a:pt x="4962" y="18076"/>
                    <a:pt x="6007" y="14853"/>
                    <a:pt x="6836" y="12765"/>
                  </a:cubicBezTo>
                  <a:cubicBezTo>
                    <a:pt x="7310" y="11573"/>
                    <a:pt x="11735" y="5277"/>
                    <a:pt x="11735" y="5277"/>
                  </a:cubicBezTo>
                  <a:lnTo>
                    <a:pt x="5560" y="0"/>
                  </a:lnTo>
                  <a:close/>
                </a:path>
              </a:pathLst>
            </a:custGeom>
            <a:solidFill>
              <a:srgbClr val="9C5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1"/>
            <p:cNvSpPr/>
            <p:nvPr/>
          </p:nvSpPr>
          <p:spPr>
            <a:xfrm>
              <a:off x="2072850" y="4649700"/>
              <a:ext cx="588625" cy="389925"/>
            </a:xfrm>
            <a:custGeom>
              <a:avLst/>
              <a:gdLst/>
              <a:ahLst/>
              <a:cxnLst/>
              <a:rect l="l" t="t" r="r" b="b"/>
              <a:pathLst>
                <a:path w="23545" h="15597" extrusionOk="0">
                  <a:moveTo>
                    <a:pt x="1179" y="0"/>
                  </a:moveTo>
                  <a:cubicBezTo>
                    <a:pt x="1179" y="0"/>
                    <a:pt x="895" y="47"/>
                    <a:pt x="836" y="437"/>
                  </a:cubicBezTo>
                  <a:cubicBezTo>
                    <a:pt x="750" y="1013"/>
                    <a:pt x="656" y="2092"/>
                    <a:pt x="479" y="3076"/>
                  </a:cubicBezTo>
                  <a:cubicBezTo>
                    <a:pt x="244" y="4387"/>
                    <a:pt x="1" y="6274"/>
                    <a:pt x="233" y="7319"/>
                  </a:cubicBezTo>
                  <a:cubicBezTo>
                    <a:pt x="466" y="8364"/>
                    <a:pt x="2926" y="9847"/>
                    <a:pt x="4578" y="10064"/>
                  </a:cubicBezTo>
                  <a:cubicBezTo>
                    <a:pt x="6231" y="10281"/>
                    <a:pt x="9078" y="11822"/>
                    <a:pt x="10409" y="12987"/>
                  </a:cubicBezTo>
                  <a:cubicBezTo>
                    <a:pt x="12040" y="14416"/>
                    <a:pt x="15491" y="15570"/>
                    <a:pt x="17810" y="15596"/>
                  </a:cubicBezTo>
                  <a:cubicBezTo>
                    <a:pt x="17872" y="15597"/>
                    <a:pt x="17935" y="15597"/>
                    <a:pt x="17996" y="15597"/>
                  </a:cubicBezTo>
                  <a:cubicBezTo>
                    <a:pt x="20627" y="15597"/>
                    <a:pt x="22679" y="14940"/>
                    <a:pt x="23283" y="13016"/>
                  </a:cubicBezTo>
                  <a:cubicBezTo>
                    <a:pt x="23544" y="12188"/>
                    <a:pt x="22864" y="11182"/>
                    <a:pt x="19354" y="9577"/>
                  </a:cubicBezTo>
                  <a:cubicBezTo>
                    <a:pt x="19354" y="9577"/>
                    <a:pt x="17579" y="8683"/>
                    <a:pt x="16570" y="8075"/>
                  </a:cubicBezTo>
                  <a:cubicBezTo>
                    <a:pt x="11488" y="5008"/>
                    <a:pt x="9741" y="3245"/>
                    <a:pt x="8221" y="50"/>
                  </a:cubicBezTo>
                  <a:lnTo>
                    <a:pt x="1179"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1"/>
            <p:cNvSpPr/>
            <p:nvPr/>
          </p:nvSpPr>
          <p:spPr>
            <a:xfrm>
              <a:off x="2072850" y="4649700"/>
              <a:ext cx="588625" cy="389925"/>
            </a:xfrm>
            <a:custGeom>
              <a:avLst/>
              <a:gdLst/>
              <a:ahLst/>
              <a:cxnLst/>
              <a:rect l="l" t="t" r="r" b="b"/>
              <a:pathLst>
                <a:path w="23545" h="15597" extrusionOk="0">
                  <a:moveTo>
                    <a:pt x="1179" y="0"/>
                  </a:moveTo>
                  <a:cubicBezTo>
                    <a:pt x="1179" y="0"/>
                    <a:pt x="895" y="47"/>
                    <a:pt x="836" y="437"/>
                  </a:cubicBezTo>
                  <a:cubicBezTo>
                    <a:pt x="750" y="1013"/>
                    <a:pt x="656" y="2092"/>
                    <a:pt x="479" y="3076"/>
                  </a:cubicBezTo>
                  <a:cubicBezTo>
                    <a:pt x="244" y="4387"/>
                    <a:pt x="1" y="6274"/>
                    <a:pt x="233" y="7319"/>
                  </a:cubicBezTo>
                  <a:cubicBezTo>
                    <a:pt x="466" y="8364"/>
                    <a:pt x="2926" y="9847"/>
                    <a:pt x="4578" y="10064"/>
                  </a:cubicBezTo>
                  <a:cubicBezTo>
                    <a:pt x="6231" y="10281"/>
                    <a:pt x="9078" y="11822"/>
                    <a:pt x="10409" y="12987"/>
                  </a:cubicBezTo>
                  <a:cubicBezTo>
                    <a:pt x="12040" y="14416"/>
                    <a:pt x="15491" y="15570"/>
                    <a:pt x="17810" y="15596"/>
                  </a:cubicBezTo>
                  <a:cubicBezTo>
                    <a:pt x="17872" y="15597"/>
                    <a:pt x="17935" y="15597"/>
                    <a:pt x="17996" y="15597"/>
                  </a:cubicBezTo>
                  <a:cubicBezTo>
                    <a:pt x="20627" y="15597"/>
                    <a:pt x="22679" y="14940"/>
                    <a:pt x="23283" y="13016"/>
                  </a:cubicBezTo>
                  <a:cubicBezTo>
                    <a:pt x="23544" y="12188"/>
                    <a:pt x="22864" y="11182"/>
                    <a:pt x="19354" y="9577"/>
                  </a:cubicBezTo>
                  <a:cubicBezTo>
                    <a:pt x="19354" y="9577"/>
                    <a:pt x="17579" y="8683"/>
                    <a:pt x="16570" y="8075"/>
                  </a:cubicBezTo>
                  <a:cubicBezTo>
                    <a:pt x="11488" y="5008"/>
                    <a:pt x="9741" y="3245"/>
                    <a:pt x="8221" y="50"/>
                  </a:cubicBezTo>
                  <a:lnTo>
                    <a:pt x="11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1"/>
            <p:cNvSpPr/>
            <p:nvPr/>
          </p:nvSpPr>
          <p:spPr>
            <a:xfrm>
              <a:off x="2101750" y="4496225"/>
              <a:ext cx="454825" cy="426500"/>
            </a:xfrm>
            <a:custGeom>
              <a:avLst/>
              <a:gdLst/>
              <a:ahLst/>
              <a:cxnLst/>
              <a:rect l="l" t="t" r="r" b="b"/>
              <a:pathLst>
                <a:path w="18193" h="17060" extrusionOk="0">
                  <a:moveTo>
                    <a:pt x="1" y="1"/>
                  </a:moveTo>
                  <a:lnTo>
                    <a:pt x="27" y="6137"/>
                  </a:lnTo>
                  <a:lnTo>
                    <a:pt x="52" y="7075"/>
                  </a:lnTo>
                  <a:cubicBezTo>
                    <a:pt x="475" y="10052"/>
                    <a:pt x="3281" y="10401"/>
                    <a:pt x="5628" y="12048"/>
                  </a:cubicBezTo>
                  <a:cubicBezTo>
                    <a:pt x="6794" y="12868"/>
                    <a:pt x="11363" y="16378"/>
                    <a:pt x="14431" y="16942"/>
                  </a:cubicBezTo>
                  <a:cubicBezTo>
                    <a:pt x="14875" y="17024"/>
                    <a:pt x="15270" y="17060"/>
                    <a:pt x="15620" y="17060"/>
                  </a:cubicBezTo>
                  <a:cubicBezTo>
                    <a:pt x="17240" y="17060"/>
                    <a:pt x="17918" y="16292"/>
                    <a:pt x="18193" y="15712"/>
                  </a:cubicBezTo>
                  <a:cubicBezTo>
                    <a:pt x="15059" y="13938"/>
                    <a:pt x="10884" y="10741"/>
                    <a:pt x="9003" y="8804"/>
                  </a:cubicBezTo>
                  <a:cubicBezTo>
                    <a:pt x="8083" y="7276"/>
                    <a:pt x="7603" y="5690"/>
                    <a:pt x="7603" y="4335"/>
                  </a:cubicBezTo>
                  <a:lnTo>
                    <a:pt x="7492" y="1"/>
                  </a:lnTo>
                  <a:close/>
                </a:path>
              </a:pathLst>
            </a:custGeom>
            <a:solidFill>
              <a:srgbClr val="9C5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1"/>
            <p:cNvSpPr/>
            <p:nvPr/>
          </p:nvSpPr>
          <p:spPr>
            <a:xfrm>
              <a:off x="1082875" y="2160900"/>
              <a:ext cx="1275825" cy="2409225"/>
            </a:xfrm>
            <a:custGeom>
              <a:avLst/>
              <a:gdLst/>
              <a:ahLst/>
              <a:cxnLst/>
              <a:rect l="l" t="t" r="r" b="b"/>
              <a:pathLst>
                <a:path w="51033" h="96369" extrusionOk="0">
                  <a:moveTo>
                    <a:pt x="48871" y="0"/>
                  </a:moveTo>
                  <a:lnTo>
                    <a:pt x="18010" y="1726"/>
                  </a:lnTo>
                  <a:lnTo>
                    <a:pt x="17986" y="1705"/>
                  </a:lnTo>
                  <a:cubicBezTo>
                    <a:pt x="15426" y="9102"/>
                    <a:pt x="15223" y="13828"/>
                    <a:pt x="15554" y="21939"/>
                  </a:cubicBezTo>
                  <a:cubicBezTo>
                    <a:pt x="15896" y="30328"/>
                    <a:pt x="16564" y="54400"/>
                    <a:pt x="16564" y="54400"/>
                  </a:cubicBezTo>
                  <a:cubicBezTo>
                    <a:pt x="16564" y="54400"/>
                    <a:pt x="11558" y="58507"/>
                    <a:pt x="8945" y="65162"/>
                  </a:cubicBezTo>
                  <a:cubicBezTo>
                    <a:pt x="6638" y="71042"/>
                    <a:pt x="1" y="88275"/>
                    <a:pt x="1" y="88275"/>
                  </a:cubicBezTo>
                  <a:cubicBezTo>
                    <a:pt x="1" y="88275"/>
                    <a:pt x="2894" y="93357"/>
                    <a:pt x="6838" y="93705"/>
                  </a:cubicBezTo>
                  <a:cubicBezTo>
                    <a:pt x="6838" y="93705"/>
                    <a:pt x="25544" y="66190"/>
                    <a:pt x="27693" y="59760"/>
                  </a:cubicBezTo>
                  <a:cubicBezTo>
                    <a:pt x="29876" y="56477"/>
                    <a:pt x="32602" y="40306"/>
                    <a:pt x="34577" y="29125"/>
                  </a:cubicBezTo>
                  <a:lnTo>
                    <a:pt x="34650" y="29244"/>
                  </a:lnTo>
                  <a:lnTo>
                    <a:pt x="38010" y="52978"/>
                  </a:lnTo>
                  <a:cubicBezTo>
                    <a:pt x="38010" y="52978"/>
                    <a:pt x="36485" y="57818"/>
                    <a:pt x="36127" y="61504"/>
                  </a:cubicBezTo>
                  <a:cubicBezTo>
                    <a:pt x="35564" y="67329"/>
                    <a:pt x="40472" y="95528"/>
                    <a:pt x="40472" y="95528"/>
                  </a:cubicBezTo>
                  <a:cubicBezTo>
                    <a:pt x="40472" y="95528"/>
                    <a:pt x="42084" y="96369"/>
                    <a:pt x="44618" y="96369"/>
                  </a:cubicBezTo>
                  <a:cubicBezTo>
                    <a:pt x="45736" y="96369"/>
                    <a:pt x="47034" y="96205"/>
                    <a:pt x="48453" y="95732"/>
                  </a:cubicBezTo>
                  <a:cubicBezTo>
                    <a:pt x="48453" y="95732"/>
                    <a:pt x="49196" y="58983"/>
                    <a:pt x="49722" y="51969"/>
                  </a:cubicBezTo>
                  <a:cubicBezTo>
                    <a:pt x="50606" y="40188"/>
                    <a:pt x="51033" y="6974"/>
                    <a:pt x="48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1"/>
            <p:cNvSpPr/>
            <p:nvPr/>
          </p:nvSpPr>
          <p:spPr>
            <a:xfrm>
              <a:off x="1949075" y="2500525"/>
              <a:ext cx="313475" cy="938850"/>
            </a:xfrm>
            <a:custGeom>
              <a:avLst/>
              <a:gdLst/>
              <a:ahLst/>
              <a:cxnLst/>
              <a:rect l="l" t="t" r="r" b="b"/>
              <a:pathLst>
                <a:path w="12539" h="37554" extrusionOk="0">
                  <a:moveTo>
                    <a:pt x="12539" y="0"/>
                  </a:moveTo>
                  <a:cubicBezTo>
                    <a:pt x="9174" y="3163"/>
                    <a:pt x="1755" y="4701"/>
                    <a:pt x="1755" y="4701"/>
                  </a:cubicBezTo>
                  <a:lnTo>
                    <a:pt x="0" y="15659"/>
                  </a:lnTo>
                  <a:lnTo>
                    <a:pt x="3137" y="37554"/>
                  </a:lnTo>
                  <a:lnTo>
                    <a:pt x="1795" y="14267"/>
                  </a:lnTo>
                  <a:lnTo>
                    <a:pt x="3765" y="5829"/>
                  </a:lnTo>
                  <a:cubicBezTo>
                    <a:pt x="9008" y="4392"/>
                    <a:pt x="12539" y="1"/>
                    <a:pt x="12539"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1"/>
            <p:cNvSpPr/>
            <p:nvPr/>
          </p:nvSpPr>
          <p:spPr>
            <a:xfrm>
              <a:off x="1532775" y="1171300"/>
              <a:ext cx="805325" cy="1126125"/>
            </a:xfrm>
            <a:custGeom>
              <a:avLst/>
              <a:gdLst/>
              <a:ahLst/>
              <a:cxnLst/>
              <a:rect l="l" t="t" r="r" b="b"/>
              <a:pathLst>
                <a:path w="32213" h="45045" extrusionOk="0">
                  <a:moveTo>
                    <a:pt x="20444" y="0"/>
                  </a:moveTo>
                  <a:cubicBezTo>
                    <a:pt x="20390" y="0"/>
                    <a:pt x="20338" y="2"/>
                    <a:pt x="20287" y="7"/>
                  </a:cubicBezTo>
                  <a:lnTo>
                    <a:pt x="9528" y="321"/>
                  </a:lnTo>
                  <a:cubicBezTo>
                    <a:pt x="2604" y="798"/>
                    <a:pt x="431" y="3630"/>
                    <a:pt x="385" y="7801"/>
                  </a:cubicBezTo>
                  <a:cubicBezTo>
                    <a:pt x="350" y="10882"/>
                    <a:pt x="1036" y="14673"/>
                    <a:pt x="2042" y="17585"/>
                  </a:cubicBezTo>
                  <a:lnTo>
                    <a:pt x="5185" y="28226"/>
                  </a:lnTo>
                  <a:cubicBezTo>
                    <a:pt x="5185" y="28226"/>
                    <a:pt x="2579" y="34135"/>
                    <a:pt x="0" y="41311"/>
                  </a:cubicBezTo>
                  <a:cubicBezTo>
                    <a:pt x="4789" y="43984"/>
                    <a:pt x="10049" y="45044"/>
                    <a:pt x="14884" y="45044"/>
                  </a:cubicBezTo>
                  <a:cubicBezTo>
                    <a:pt x="22276" y="45044"/>
                    <a:pt x="28674" y="42566"/>
                    <a:pt x="30875" y="39584"/>
                  </a:cubicBezTo>
                  <a:cubicBezTo>
                    <a:pt x="31029" y="38539"/>
                    <a:pt x="30092" y="30359"/>
                    <a:pt x="29517" y="25015"/>
                  </a:cubicBezTo>
                  <a:cubicBezTo>
                    <a:pt x="31650" y="19664"/>
                    <a:pt x="32213" y="16273"/>
                    <a:pt x="31314" y="12735"/>
                  </a:cubicBezTo>
                  <a:cubicBezTo>
                    <a:pt x="29673" y="6287"/>
                    <a:pt x="23386" y="0"/>
                    <a:pt x="20444"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1"/>
            <p:cNvSpPr/>
            <p:nvPr/>
          </p:nvSpPr>
          <p:spPr>
            <a:xfrm>
              <a:off x="1532775" y="1171300"/>
              <a:ext cx="805325" cy="1126125"/>
            </a:xfrm>
            <a:custGeom>
              <a:avLst/>
              <a:gdLst/>
              <a:ahLst/>
              <a:cxnLst/>
              <a:rect l="l" t="t" r="r" b="b"/>
              <a:pathLst>
                <a:path w="32213" h="45045" extrusionOk="0">
                  <a:moveTo>
                    <a:pt x="20444" y="0"/>
                  </a:moveTo>
                  <a:cubicBezTo>
                    <a:pt x="20390" y="0"/>
                    <a:pt x="20338" y="2"/>
                    <a:pt x="20287" y="7"/>
                  </a:cubicBezTo>
                  <a:lnTo>
                    <a:pt x="9528" y="321"/>
                  </a:lnTo>
                  <a:cubicBezTo>
                    <a:pt x="2604" y="798"/>
                    <a:pt x="431" y="3630"/>
                    <a:pt x="385" y="7801"/>
                  </a:cubicBezTo>
                  <a:cubicBezTo>
                    <a:pt x="350" y="10882"/>
                    <a:pt x="1036" y="14673"/>
                    <a:pt x="2042" y="17585"/>
                  </a:cubicBezTo>
                  <a:lnTo>
                    <a:pt x="5185" y="28226"/>
                  </a:lnTo>
                  <a:cubicBezTo>
                    <a:pt x="5185" y="28226"/>
                    <a:pt x="2579" y="34135"/>
                    <a:pt x="0" y="41311"/>
                  </a:cubicBezTo>
                  <a:cubicBezTo>
                    <a:pt x="4789" y="43984"/>
                    <a:pt x="10049" y="45044"/>
                    <a:pt x="14884" y="45044"/>
                  </a:cubicBezTo>
                  <a:cubicBezTo>
                    <a:pt x="22276" y="45044"/>
                    <a:pt x="28674" y="42566"/>
                    <a:pt x="30875" y="39584"/>
                  </a:cubicBezTo>
                  <a:cubicBezTo>
                    <a:pt x="31029" y="38539"/>
                    <a:pt x="30092" y="30359"/>
                    <a:pt x="29517" y="25015"/>
                  </a:cubicBezTo>
                  <a:cubicBezTo>
                    <a:pt x="31650" y="19664"/>
                    <a:pt x="32213" y="16273"/>
                    <a:pt x="31314" y="12735"/>
                  </a:cubicBezTo>
                  <a:cubicBezTo>
                    <a:pt x="29673" y="6287"/>
                    <a:pt x="23386" y="0"/>
                    <a:pt x="20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1"/>
            <p:cNvSpPr/>
            <p:nvPr/>
          </p:nvSpPr>
          <p:spPr>
            <a:xfrm>
              <a:off x="1532775" y="1451275"/>
              <a:ext cx="622550" cy="846100"/>
            </a:xfrm>
            <a:custGeom>
              <a:avLst/>
              <a:gdLst/>
              <a:ahLst/>
              <a:cxnLst/>
              <a:rect l="l" t="t" r="r" b="b"/>
              <a:pathLst>
                <a:path w="24902" h="33844" extrusionOk="0">
                  <a:moveTo>
                    <a:pt x="596" y="0"/>
                  </a:moveTo>
                  <a:lnTo>
                    <a:pt x="596" y="0"/>
                  </a:lnTo>
                  <a:cubicBezTo>
                    <a:pt x="868" y="2209"/>
                    <a:pt x="1384" y="4484"/>
                    <a:pt x="2042" y="6386"/>
                  </a:cubicBezTo>
                  <a:lnTo>
                    <a:pt x="5185" y="17027"/>
                  </a:lnTo>
                  <a:cubicBezTo>
                    <a:pt x="5185" y="17027"/>
                    <a:pt x="2579" y="22936"/>
                    <a:pt x="0" y="30112"/>
                  </a:cubicBezTo>
                  <a:cubicBezTo>
                    <a:pt x="4788" y="32784"/>
                    <a:pt x="10045" y="33844"/>
                    <a:pt x="14878" y="33844"/>
                  </a:cubicBezTo>
                  <a:cubicBezTo>
                    <a:pt x="18609" y="33844"/>
                    <a:pt x="22088" y="33212"/>
                    <a:pt x="24901" y="32203"/>
                  </a:cubicBezTo>
                  <a:lnTo>
                    <a:pt x="14226" y="20697"/>
                  </a:lnTo>
                  <a:lnTo>
                    <a:pt x="596"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1"/>
            <p:cNvSpPr/>
            <p:nvPr/>
          </p:nvSpPr>
          <p:spPr>
            <a:xfrm>
              <a:off x="1532775" y="1451275"/>
              <a:ext cx="622550" cy="846100"/>
            </a:xfrm>
            <a:custGeom>
              <a:avLst/>
              <a:gdLst/>
              <a:ahLst/>
              <a:cxnLst/>
              <a:rect l="l" t="t" r="r" b="b"/>
              <a:pathLst>
                <a:path w="24902" h="33844" extrusionOk="0">
                  <a:moveTo>
                    <a:pt x="596" y="0"/>
                  </a:moveTo>
                  <a:lnTo>
                    <a:pt x="596" y="0"/>
                  </a:lnTo>
                  <a:cubicBezTo>
                    <a:pt x="868" y="2209"/>
                    <a:pt x="1384" y="4484"/>
                    <a:pt x="2042" y="6386"/>
                  </a:cubicBezTo>
                  <a:lnTo>
                    <a:pt x="5185" y="17027"/>
                  </a:lnTo>
                  <a:cubicBezTo>
                    <a:pt x="5185" y="17027"/>
                    <a:pt x="2579" y="22936"/>
                    <a:pt x="0" y="30112"/>
                  </a:cubicBezTo>
                  <a:cubicBezTo>
                    <a:pt x="4788" y="32784"/>
                    <a:pt x="10045" y="33844"/>
                    <a:pt x="14878" y="33844"/>
                  </a:cubicBezTo>
                  <a:cubicBezTo>
                    <a:pt x="18609" y="33844"/>
                    <a:pt x="22088" y="33212"/>
                    <a:pt x="24901" y="32203"/>
                  </a:cubicBezTo>
                  <a:lnTo>
                    <a:pt x="14226" y="20697"/>
                  </a:lnTo>
                  <a:lnTo>
                    <a:pt x="5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1"/>
            <p:cNvSpPr/>
            <p:nvPr/>
          </p:nvSpPr>
          <p:spPr>
            <a:xfrm>
              <a:off x="1477975" y="450550"/>
              <a:ext cx="82825" cy="92800"/>
            </a:xfrm>
            <a:custGeom>
              <a:avLst/>
              <a:gdLst/>
              <a:ahLst/>
              <a:cxnLst/>
              <a:rect l="l" t="t" r="r" b="b"/>
              <a:pathLst>
                <a:path w="3313" h="3712" extrusionOk="0">
                  <a:moveTo>
                    <a:pt x="1216" y="1"/>
                  </a:moveTo>
                  <a:cubicBezTo>
                    <a:pt x="287" y="623"/>
                    <a:pt x="1" y="1880"/>
                    <a:pt x="581" y="2810"/>
                  </a:cubicBezTo>
                  <a:cubicBezTo>
                    <a:pt x="946" y="3395"/>
                    <a:pt x="1564" y="3711"/>
                    <a:pt x="2203" y="3711"/>
                  </a:cubicBezTo>
                  <a:cubicBezTo>
                    <a:pt x="2582" y="3711"/>
                    <a:pt x="2967" y="3601"/>
                    <a:pt x="3312" y="3370"/>
                  </a:cubicBezTo>
                  <a:lnTo>
                    <a:pt x="12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1"/>
            <p:cNvSpPr/>
            <p:nvPr/>
          </p:nvSpPr>
          <p:spPr>
            <a:xfrm>
              <a:off x="1450950" y="532750"/>
              <a:ext cx="103075" cy="57275"/>
            </a:xfrm>
            <a:custGeom>
              <a:avLst/>
              <a:gdLst/>
              <a:ahLst/>
              <a:cxnLst/>
              <a:rect l="l" t="t" r="r" b="b"/>
              <a:pathLst>
                <a:path w="4123" h="2291" extrusionOk="0">
                  <a:moveTo>
                    <a:pt x="3930" y="1"/>
                  </a:moveTo>
                  <a:lnTo>
                    <a:pt x="0" y="554"/>
                  </a:lnTo>
                  <a:cubicBezTo>
                    <a:pt x="176" y="1561"/>
                    <a:pt x="1057" y="2290"/>
                    <a:pt x="2036" y="2290"/>
                  </a:cubicBezTo>
                  <a:cubicBezTo>
                    <a:pt x="2128" y="2290"/>
                    <a:pt x="2220" y="2284"/>
                    <a:pt x="2313" y="2271"/>
                  </a:cubicBezTo>
                  <a:cubicBezTo>
                    <a:pt x="3398" y="2118"/>
                    <a:pt x="4123" y="1102"/>
                    <a:pt x="3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1"/>
            <p:cNvSpPr/>
            <p:nvPr/>
          </p:nvSpPr>
          <p:spPr>
            <a:xfrm>
              <a:off x="1621275" y="482875"/>
              <a:ext cx="634300" cy="873975"/>
            </a:xfrm>
            <a:custGeom>
              <a:avLst/>
              <a:gdLst/>
              <a:ahLst/>
              <a:cxnLst/>
              <a:rect l="l" t="t" r="r" b="b"/>
              <a:pathLst>
                <a:path w="25372" h="34959" extrusionOk="0">
                  <a:moveTo>
                    <a:pt x="21710" y="0"/>
                  </a:moveTo>
                  <a:cubicBezTo>
                    <a:pt x="21395" y="2836"/>
                    <a:pt x="19575" y="7298"/>
                    <a:pt x="14833" y="9903"/>
                  </a:cubicBezTo>
                  <a:cubicBezTo>
                    <a:pt x="10522" y="12270"/>
                    <a:pt x="7187" y="12377"/>
                    <a:pt x="6618" y="12377"/>
                  </a:cubicBezTo>
                  <a:cubicBezTo>
                    <a:pt x="6561" y="12377"/>
                    <a:pt x="6531" y="12376"/>
                    <a:pt x="6531" y="12376"/>
                  </a:cubicBezTo>
                  <a:cubicBezTo>
                    <a:pt x="6183" y="11160"/>
                    <a:pt x="4913" y="10511"/>
                    <a:pt x="3647" y="10511"/>
                  </a:cubicBezTo>
                  <a:cubicBezTo>
                    <a:pt x="2822" y="10511"/>
                    <a:pt x="1999" y="10787"/>
                    <a:pt x="1433" y="11361"/>
                  </a:cubicBezTo>
                  <a:cubicBezTo>
                    <a:pt x="1" y="12816"/>
                    <a:pt x="94" y="16868"/>
                    <a:pt x="2559" y="18505"/>
                  </a:cubicBezTo>
                  <a:cubicBezTo>
                    <a:pt x="3272" y="18978"/>
                    <a:pt x="3904" y="19147"/>
                    <a:pt x="4444" y="19147"/>
                  </a:cubicBezTo>
                  <a:cubicBezTo>
                    <a:pt x="5770" y="19147"/>
                    <a:pt x="6531" y="18129"/>
                    <a:pt x="6531" y="18129"/>
                  </a:cubicBezTo>
                  <a:lnTo>
                    <a:pt x="6531" y="28742"/>
                  </a:lnTo>
                  <a:cubicBezTo>
                    <a:pt x="6531" y="28742"/>
                    <a:pt x="8382" y="31737"/>
                    <a:pt x="11269" y="33704"/>
                  </a:cubicBezTo>
                  <a:cubicBezTo>
                    <a:pt x="12535" y="34565"/>
                    <a:pt x="14064" y="34958"/>
                    <a:pt x="15399" y="34958"/>
                  </a:cubicBezTo>
                  <a:cubicBezTo>
                    <a:pt x="17111" y="34958"/>
                    <a:pt x="18504" y="34313"/>
                    <a:pt x="18613" y="33182"/>
                  </a:cubicBezTo>
                  <a:cubicBezTo>
                    <a:pt x="18807" y="31167"/>
                    <a:pt x="15721" y="27584"/>
                    <a:pt x="15721" y="27584"/>
                  </a:cubicBezTo>
                  <a:lnTo>
                    <a:pt x="15721" y="23193"/>
                  </a:lnTo>
                  <a:cubicBezTo>
                    <a:pt x="17111" y="23425"/>
                    <a:pt x="18527" y="23635"/>
                    <a:pt x="19685" y="23635"/>
                  </a:cubicBezTo>
                  <a:cubicBezTo>
                    <a:pt x="20386" y="23635"/>
                    <a:pt x="20992" y="23558"/>
                    <a:pt x="21441" y="23362"/>
                  </a:cubicBezTo>
                  <a:cubicBezTo>
                    <a:pt x="22630" y="22841"/>
                    <a:pt x="25003" y="21034"/>
                    <a:pt x="25171" y="13718"/>
                  </a:cubicBezTo>
                  <a:cubicBezTo>
                    <a:pt x="25371" y="5086"/>
                    <a:pt x="23347" y="968"/>
                    <a:pt x="21710" y="0"/>
                  </a:cubicBezTo>
                  <a:close/>
                </a:path>
              </a:pathLst>
            </a:custGeom>
            <a:solidFill>
              <a:srgbClr val="9C5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1"/>
            <p:cNvSpPr/>
            <p:nvPr/>
          </p:nvSpPr>
          <p:spPr>
            <a:xfrm>
              <a:off x="1979250" y="757025"/>
              <a:ext cx="47300" cy="47850"/>
            </a:xfrm>
            <a:custGeom>
              <a:avLst/>
              <a:gdLst/>
              <a:ahLst/>
              <a:cxnLst/>
              <a:rect l="l" t="t" r="r" b="b"/>
              <a:pathLst>
                <a:path w="1892" h="1914" extrusionOk="0">
                  <a:moveTo>
                    <a:pt x="943" y="1"/>
                  </a:moveTo>
                  <a:cubicBezTo>
                    <a:pt x="928" y="1"/>
                    <a:pt x="913" y="1"/>
                    <a:pt x="899" y="2"/>
                  </a:cubicBezTo>
                  <a:cubicBezTo>
                    <a:pt x="390" y="27"/>
                    <a:pt x="1" y="474"/>
                    <a:pt x="27" y="1001"/>
                  </a:cubicBezTo>
                  <a:cubicBezTo>
                    <a:pt x="53" y="1512"/>
                    <a:pt x="462" y="1913"/>
                    <a:pt x="950" y="1913"/>
                  </a:cubicBezTo>
                  <a:cubicBezTo>
                    <a:pt x="964" y="1913"/>
                    <a:pt x="979" y="1913"/>
                    <a:pt x="994" y="1912"/>
                  </a:cubicBezTo>
                  <a:cubicBezTo>
                    <a:pt x="1502" y="1887"/>
                    <a:pt x="1891" y="1440"/>
                    <a:pt x="1865" y="913"/>
                  </a:cubicBezTo>
                  <a:cubicBezTo>
                    <a:pt x="1840" y="402"/>
                    <a:pt x="1430" y="1"/>
                    <a:pt x="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1"/>
            <p:cNvSpPr/>
            <p:nvPr/>
          </p:nvSpPr>
          <p:spPr>
            <a:xfrm>
              <a:off x="2048025" y="934875"/>
              <a:ext cx="57900" cy="37525"/>
            </a:xfrm>
            <a:custGeom>
              <a:avLst/>
              <a:gdLst/>
              <a:ahLst/>
              <a:cxnLst/>
              <a:rect l="l" t="t" r="r" b="b"/>
              <a:pathLst>
                <a:path w="2316" h="1501" extrusionOk="0">
                  <a:moveTo>
                    <a:pt x="178" y="1"/>
                  </a:moveTo>
                  <a:lnTo>
                    <a:pt x="178" y="1"/>
                  </a:lnTo>
                  <a:cubicBezTo>
                    <a:pt x="1" y="613"/>
                    <a:pt x="337" y="1261"/>
                    <a:pt x="926" y="1449"/>
                  </a:cubicBezTo>
                  <a:cubicBezTo>
                    <a:pt x="1035" y="1484"/>
                    <a:pt x="1146" y="1500"/>
                    <a:pt x="1254" y="1500"/>
                  </a:cubicBezTo>
                  <a:cubicBezTo>
                    <a:pt x="1731" y="1500"/>
                    <a:pt x="2170" y="1181"/>
                    <a:pt x="2316" y="682"/>
                  </a:cubicBezTo>
                  <a:lnTo>
                    <a:pt x="178" y="1"/>
                  </a:lnTo>
                  <a:close/>
                </a:path>
              </a:pathLst>
            </a:custGeom>
            <a:solidFill>
              <a:srgbClr val="7D3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1"/>
            <p:cNvSpPr/>
            <p:nvPr/>
          </p:nvSpPr>
          <p:spPr>
            <a:xfrm>
              <a:off x="2167900" y="664125"/>
              <a:ext cx="55050" cy="45125"/>
            </a:xfrm>
            <a:custGeom>
              <a:avLst/>
              <a:gdLst/>
              <a:ahLst/>
              <a:cxnLst/>
              <a:rect l="l" t="t" r="r" b="b"/>
              <a:pathLst>
                <a:path w="2202" h="1805" extrusionOk="0">
                  <a:moveTo>
                    <a:pt x="925" y="0"/>
                  </a:moveTo>
                  <a:cubicBezTo>
                    <a:pt x="566" y="0"/>
                    <a:pt x="214" y="180"/>
                    <a:pt x="1" y="514"/>
                  </a:cubicBezTo>
                  <a:lnTo>
                    <a:pt x="1862" y="1805"/>
                  </a:lnTo>
                  <a:cubicBezTo>
                    <a:pt x="2201" y="1273"/>
                    <a:pt x="2059" y="554"/>
                    <a:pt x="1546" y="196"/>
                  </a:cubicBezTo>
                  <a:cubicBezTo>
                    <a:pt x="1354" y="64"/>
                    <a:pt x="1139" y="0"/>
                    <a:pt x="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1"/>
            <p:cNvSpPr/>
            <p:nvPr/>
          </p:nvSpPr>
          <p:spPr>
            <a:xfrm>
              <a:off x="2157100" y="740425"/>
              <a:ext cx="47300" cy="47775"/>
            </a:xfrm>
            <a:custGeom>
              <a:avLst/>
              <a:gdLst/>
              <a:ahLst/>
              <a:cxnLst/>
              <a:rect l="l" t="t" r="r" b="b"/>
              <a:pathLst>
                <a:path w="1892" h="1911" extrusionOk="0">
                  <a:moveTo>
                    <a:pt x="943" y="0"/>
                  </a:moveTo>
                  <a:cubicBezTo>
                    <a:pt x="928" y="0"/>
                    <a:pt x="914" y="1"/>
                    <a:pt x="899" y="1"/>
                  </a:cubicBezTo>
                  <a:cubicBezTo>
                    <a:pt x="390" y="25"/>
                    <a:pt x="1" y="472"/>
                    <a:pt x="27" y="999"/>
                  </a:cubicBezTo>
                  <a:cubicBezTo>
                    <a:pt x="54" y="1512"/>
                    <a:pt x="463" y="1911"/>
                    <a:pt x="953" y="1911"/>
                  </a:cubicBezTo>
                  <a:cubicBezTo>
                    <a:pt x="967" y="1911"/>
                    <a:pt x="981" y="1910"/>
                    <a:pt x="995" y="1910"/>
                  </a:cubicBezTo>
                  <a:cubicBezTo>
                    <a:pt x="1502" y="1886"/>
                    <a:pt x="1891" y="1439"/>
                    <a:pt x="1865" y="912"/>
                  </a:cubicBezTo>
                  <a:cubicBezTo>
                    <a:pt x="1839" y="400"/>
                    <a:pt x="1431"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1"/>
            <p:cNvSpPr/>
            <p:nvPr/>
          </p:nvSpPr>
          <p:spPr>
            <a:xfrm>
              <a:off x="2091375" y="750025"/>
              <a:ext cx="76550" cy="138500"/>
            </a:xfrm>
            <a:custGeom>
              <a:avLst/>
              <a:gdLst/>
              <a:ahLst/>
              <a:cxnLst/>
              <a:rect l="l" t="t" r="r" b="b"/>
              <a:pathLst>
                <a:path w="3062" h="5540" extrusionOk="0">
                  <a:moveTo>
                    <a:pt x="0" y="1"/>
                  </a:moveTo>
                  <a:lnTo>
                    <a:pt x="146" y="5539"/>
                  </a:lnTo>
                  <a:lnTo>
                    <a:pt x="3062" y="4636"/>
                  </a:lnTo>
                  <a:lnTo>
                    <a:pt x="0" y="1"/>
                  </a:lnTo>
                  <a:close/>
                </a:path>
              </a:pathLst>
            </a:custGeom>
            <a:solidFill>
              <a:srgbClr val="7D3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1"/>
            <p:cNvSpPr/>
            <p:nvPr/>
          </p:nvSpPr>
          <p:spPr>
            <a:xfrm>
              <a:off x="1815575" y="972375"/>
              <a:ext cx="198725" cy="126925"/>
            </a:xfrm>
            <a:custGeom>
              <a:avLst/>
              <a:gdLst/>
              <a:ahLst/>
              <a:cxnLst/>
              <a:rect l="l" t="t" r="r" b="b"/>
              <a:pathLst>
                <a:path w="7949" h="5077" extrusionOk="0">
                  <a:moveTo>
                    <a:pt x="1" y="0"/>
                  </a:moveTo>
                  <a:cubicBezTo>
                    <a:pt x="1" y="1"/>
                    <a:pt x="252" y="1202"/>
                    <a:pt x="1698" y="2442"/>
                  </a:cubicBezTo>
                  <a:cubicBezTo>
                    <a:pt x="3144" y="3682"/>
                    <a:pt x="7949" y="5077"/>
                    <a:pt x="7949" y="5077"/>
                  </a:cubicBezTo>
                  <a:lnTo>
                    <a:pt x="7949" y="3613"/>
                  </a:lnTo>
                  <a:cubicBezTo>
                    <a:pt x="5595" y="3303"/>
                    <a:pt x="755" y="1913"/>
                    <a:pt x="1" y="0"/>
                  </a:cubicBezTo>
                  <a:close/>
                </a:path>
              </a:pathLst>
            </a:custGeom>
            <a:solidFill>
              <a:srgbClr val="7D3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1"/>
            <p:cNvSpPr/>
            <p:nvPr/>
          </p:nvSpPr>
          <p:spPr>
            <a:xfrm>
              <a:off x="2658250" y="1619150"/>
              <a:ext cx="1151100" cy="1993775"/>
            </a:xfrm>
            <a:custGeom>
              <a:avLst/>
              <a:gdLst/>
              <a:ahLst/>
              <a:cxnLst/>
              <a:rect l="l" t="t" r="r" b="b"/>
              <a:pathLst>
                <a:path w="46044" h="79751" extrusionOk="0">
                  <a:moveTo>
                    <a:pt x="1" y="1"/>
                  </a:moveTo>
                  <a:lnTo>
                    <a:pt x="1" y="13292"/>
                  </a:lnTo>
                  <a:lnTo>
                    <a:pt x="951" y="13842"/>
                  </a:lnTo>
                  <a:lnTo>
                    <a:pt x="951" y="53688"/>
                  </a:lnTo>
                  <a:lnTo>
                    <a:pt x="46043" y="79750"/>
                  </a:lnTo>
                  <a:lnTo>
                    <a:pt x="46043" y="2658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1"/>
            <p:cNvSpPr/>
            <p:nvPr/>
          </p:nvSpPr>
          <p:spPr>
            <a:xfrm>
              <a:off x="2682025" y="1965175"/>
              <a:ext cx="1127275" cy="1414775"/>
            </a:xfrm>
            <a:custGeom>
              <a:avLst/>
              <a:gdLst/>
              <a:ahLst/>
              <a:cxnLst/>
              <a:rect l="l" t="t" r="r" b="b"/>
              <a:pathLst>
                <a:path w="45091" h="56591" extrusionOk="0">
                  <a:moveTo>
                    <a:pt x="0" y="1"/>
                  </a:moveTo>
                  <a:lnTo>
                    <a:pt x="0" y="1911"/>
                  </a:lnTo>
                  <a:lnTo>
                    <a:pt x="27828" y="17976"/>
                  </a:lnTo>
                  <a:lnTo>
                    <a:pt x="27822" y="55941"/>
                  </a:lnTo>
                  <a:lnTo>
                    <a:pt x="28951" y="56590"/>
                  </a:lnTo>
                  <a:lnTo>
                    <a:pt x="28943" y="18621"/>
                  </a:lnTo>
                  <a:lnTo>
                    <a:pt x="45091" y="27941"/>
                  </a:lnTo>
                  <a:lnTo>
                    <a:pt x="45091" y="26036"/>
                  </a:lnTo>
                  <a:lnTo>
                    <a:pt x="28943" y="16713"/>
                  </a:lnTo>
                  <a:lnTo>
                    <a:pt x="28941" y="3402"/>
                  </a:lnTo>
                  <a:lnTo>
                    <a:pt x="27831" y="2779"/>
                  </a:lnTo>
                  <a:lnTo>
                    <a:pt x="27828" y="1606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1"/>
            <p:cNvSpPr/>
            <p:nvPr/>
          </p:nvSpPr>
          <p:spPr>
            <a:xfrm>
              <a:off x="3809275" y="1619150"/>
              <a:ext cx="1151125" cy="1993775"/>
            </a:xfrm>
            <a:custGeom>
              <a:avLst/>
              <a:gdLst/>
              <a:ahLst/>
              <a:cxnLst/>
              <a:rect l="l" t="t" r="r" b="b"/>
              <a:pathLst>
                <a:path w="46045" h="79751" extrusionOk="0">
                  <a:moveTo>
                    <a:pt x="46044" y="1"/>
                  </a:moveTo>
                  <a:lnTo>
                    <a:pt x="2" y="26584"/>
                  </a:lnTo>
                  <a:lnTo>
                    <a:pt x="1" y="79750"/>
                  </a:lnTo>
                  <a:lnTo>
                    <a:pt x="44847" y="53878"/>
                  </a:lnTo>
                  <a:lnTo>
                    <a:pt x="44847" y="13982"/>
                  </a:lnTo>
                  <a:lnTo>
                    <a:pt x="46044" y="13292"/>
                  </a:lnTo>
                  <a:lnTo>
                    <a:pt x="460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1"/>
            <p:cNvSpPr/>
            <p:nvPr/>
          </p:nvSpPr>
          <p:spPr>
            <a:xfrm>
              <a:off x="3809275" y="1968675"/>
              <a:ext cx="1121350" cy="1411275"/>
            </a:xfrm>
            <a:custGeom>
              <a:avLst/>
              <a:gdLst/>
              <a:ahLst/>
              <a:cxnLst/>
              <a:rect l="l" t="t" r="r" b="b"/>
              <a:pathLst>
                <a:path w="44854" h="56451" extrusionOk="0">
                  <a:moveTo>
                    <a:pt x="44853" y="1"/>
                  </a:moveTo>
                  <a:lnTo>
                    <a:pt x="17265" y="15928"/>
                  </a:lnTo>
                  <a:lnTo>
                    <a:pt x="17262" y="2639"/>
                  </a:lnTo>
                  <a:lnTo>
                    <a:pt x="16152" y="3262"/>
                  </a:lnTo>
                  <a:lnTo>
                    <a:pt x="16150" y="16572"/>
                  </a:lnTo>
                  <a:lnTo>
                    <a:pt x="1" y="25896"/>
                  </a:lnTo>
                  <a:lnTo>
                    <a:pt x="1" y="27801"/>
                  </a:lnTo>
                  <a:lnTo>
                    <a:pt x="16150" y="18488"/>
                  </a:lnTo>
                  <a:lnTo>
                    <a:pt x="16143" y="56450"/>
                  </a:lnTo>
                  <a:lnTo>
                    <a:pt x="17271" y="55801"/>
                  </a:lnTo>
                  <a:lnTo>
                    <a:pt x="17265" y="17844"/>
                  </a:lnTo>
                  <a:lnTo>
                    <a:pt x="44853" y="1934"/>
                  </a:lnTo>
                  <a:lnTo>
                    <a:pt x="448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1"/>
            <p:cNvSpPr/>
            <p:nvPr/>
          </p:nvSpPr>
          <p:spPr>
            <a:xfrm>
              <a:off x="2658250" y="954600"/>
              <a:ext cx="2302150" cy="1329175"/>
            </a:xfrm>
            <a:custGeom>
              <a:avLst/>
              <a:gdLst/>
              <a:ahLst/>
              <a:cxnLst/>
              <a:rect l="l" t="t" r="r" b="b"/>
              <a:pathLst>
                <a:path w="92086" h="53167" extrusionOk="0">
                  <a:moveTo>
                    <a:pt x="46043" y="1"/>
                  </a:moveTo>
                  <a:lnTo>
                    <a:pt x="1" y="26583"/>
                  </a:lnTo>
                  <a:lnTo>
                    <a:pt x="46043" y="53166"/>
                  </a:lnTo>
                  <a:lnTo>
                    <a:pt x="92085" y="26583"/>
                  </a:lnTo>
                  <a:lnTo>
                    <a:pt x="460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1"/>
            <p:cNvSpPr/>
            <p:nvPr/>
          </p:nvSpPr>
          <p:spPr>
            <a:xfrm>
              <a:off x="3065350" y="1369975"/>
              <a:ext cx="579400" cy="262450"/>
            </a:xfrm>
            <a:custGeom>
              <a:avLst/>
              <a:gdLst/>
              <a:ahLst/>
              <a:cxnLst/>
              <a:rect l="l" t="t" r="r" b="b"/>
              <a:pathLst>
                <a:path w="23176" h="10498" extrusionOk="0">
                  <a:moveTo>
                    <a:pt x="981" y="0"/>
                  </a:moveTo>
                  <a:lnTo>
                    <a:pt x="0" y="587"/>
                  </a:lnTo>
                  <a:lnTo>
                    <a:pt x="22008" y="10497"/>
                  </a:lnTo>
                  <a:lnTo>
                    <a:pt x="23176" y="9972"/>
                  </a:lnTo>
                  <a:lnTo>
                    <a:pt x="9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1"/>
            <p:cNvSpPr/>
            <p:nvPr/>
          </p:nvSpPr>
          <p:spPr>
            <a:xfrm>
              <a:off x="3973650" y="1369975"/>
              <a:ext cx="579450" cy="262450"/>
            </a:xfrm>
            <a:custGeom>
              <a:avLst/>
              <a:gdLst/>
              <a:ahLst/>
              <a:cxnLst/>
              <a:rect l="l" t="t" r="r" b="b"/>
              <a:pathLst>
                <a:path w="23178" h="10498" extrusionOk="0">
                  <a:moveTo>
                    <a:pt x="22196" y="0"/>
                  </a:moveTo>
                  <a:lnTo>
                    <a:pt x="1" y="9972"/>
                  </a:lnTo>
                  <a:lnTo>
                    <a:pt x="1169" y="10497"/>
                  </a:lnTo>
                  <a:lnTo>
                    <a:pt x="23177" y="587"/>
                  </a:lnTo>
                  <a:lnTo>
                    <a:pt x="221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1"/>
            <p:cNvSpPr/>
            <p:nvPr/>
          </p:nvSpPr>
          <p:spPr>
            <a:xfrm>
              <a:off x="3377575" y="1714150"/>
              <a:ext cx="863275" cy="336100"/>
            </a:xfrm>
            <a:custGeom>
              <a:avLst/>
              <a:gdLst/>
              <a:ahLst/>
              <a:cxnLst/>
              <a:rect l="l" t="t" r="r" b="b"/>
              <a:pathLst>
                <a:path w="34531" h="13444" extrusionOk="0">
                  <a:moveTo>
                    <a:pt x="17263" y="1"/>
                  </a:moveTo>
                  <a:lnTo>
                    <a:pt x="16340" y="686"/>
                  </a:lnTo>
                  <a:lnTo>
                    <a:pt x="16342" y="689"/>
                  </a:lnTo>
                  <a:lnTo>
                    <a:pt x="0" y="12820"/>
                  </a:lnTo>
                  <a:lnTo>
                    <a:pt x="1110" y="13443"/>
                  </a:lnTo>
                  <a:lnTo>
                    <a:pt x="17265" y="1378"/>
                  </a:lnTo>
                  <a:lnTo>
                    <a:pt x="33420" y="13443"/>
                  </a:lnTo>
                  <a:lnTo>
                    <a:pt x="34530" y="12820"/>
                  </a:lnTo>
                  <a:lnTo>
                    <a:pt x="18188" y="689"/>
                  </a:lnTo>
                  <a:lnTo>
                    <a:pt x="18192" y="686"/>
                  </a:lnTo>
                  <a:lnTo>
                    <a:pt x="17268" y="1"/>
                  </a:lnTo>
                  <a:lnTo>
                    <a:pt x="17265" y="3"/>
                  </a:lnTo>
                  <a:lnTo>
                    <a:pt x="172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1"/>
            <p:cNvSpPr/>
            <p:nvPr/>
          </p:nvSpPr>
          <p:spPr>
            <a:xfrm>
              <a:off x="4240825" y="1868400"/>
              <a:ext cx="288050" cy="1528325"/>
            </a:xfrm>
            <a:custGeom>
              <a:avLst/>
              <a:gdLst/>
              <a:ahLst/>
              <a:cxnLst/>
              <a:rect l="l" t="t" r="r" b="b"/>
              <a:pathLst>
                <a:path w="11522" h="61133" extrusionOk="0">
                  <a:moveTo>
                    <a:pt x="11521" y="1"/>
                  </a:moveTo>
                  <a:lnTo>
                    <a:pt x="0" y="6650"/>
                  </a:lnTo>
                  <a:lnTo>
                    <a:pt x="10" y="61133"/>
                  </a:lnTo>
                  <a:lnTo>
                    <a:pt x="11521" y="54487"/>
                  </a:lnTo>
                  <a:lnTo>
                    <a:pt x="115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1"/>
            <p:cNvSpPr/>
            <p:nvPr/>
          </p:nvSpPr>
          <p:spPr>
            <a:xfrm>
              <a:off x="4212850" y="3363675"/>
              <a:ext cx="28200" cy="33050"/>
            </a:xfrm>
            <a:custGeom>
              <a:avLst/>
              <a:gdLst/>
              <a:ahLst/>
              <a:cxnLst/>
              <a:rect l="l" t="t" r="r" b="b"/>
              <a:pathLst>
                <a:path w="1128" h="1322" extrusionOk="0">
                  <a:moveTo>
                    <a:pt x="1128" y="1"/>
                  </a:moveTo>
                  <a:lnTo>
                    <a:pt x="0" y="650"/>
                  </a:lnTo>
                  <a:lnTo>
                    <a:pt x="1128" y="1322"/>
                  </a:lnTo>
                  <a:lnTo>
                    <a:pt x="112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1"/>
            <p:cNvSpPr/>
            <p:nvPr/>
          </p:nvSpPr>
          <p:spPr>
            <a:xfrm>
              <a:off x="3089800" y="1868400"/>
              <a:ext cx="288000" cy="1528325"/>
            </a:xfrm>
            <a:custGeom>
              <a:avLst/>
              <a:gdLst/>
              <a:ahLst/>
              <a:cxnLst/>
              <a:rect l="l" t="t" r="r" b="b"/>
              <a:pathLst>
                <a:path w="11520" h="61133" extrusionOk="0">
                  <a:moveTo>
                    <a:pt x="0" y="1"/>
                  </a:moveTo>
                  <a:lnTo>
                    <a:pt x="0" y="54487"/>
                  </a:lnTo>
                  <a:lnTo>
                    <a:pt x="11511" y="61133"/>
                  </a:lnTo>
                  <a:lnTo>
                    <a:pt x="11520" y="665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1"/>
            <p:cNvSpPr/>
            <p:nvPr/>
          </p:nvSpPr>
          <p:spPr>
            <a:xfrm>
              <a:off x="3377575" y="3363675"/>
              <a:ext cx="28225" cy="33050"/>
            </a:xfrm>
            <a:custGeom>
              <a:avLst/>
              <a:gdLst/>
              <a:ahLst/>
              <a:cxnLst/>
              <a:rect l="l" t="t" r="r" b="b"/>
              <a:pathLst>
                <a:path w="1129" h="1322" extrusionOk="0">
                  <a:moveTo>
                    <a:pt x="0" y="1"/>
                  </a:moveTo>
                  <a:lnTo>
                    <a:pt x="0" y="1322"/>
                  </a:lnTo>
                  <a:lnTo>
                    <a:pt x="1129" y="650"/>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1"/>
            <p:cNvSpPr/>
            <p:nvPr/>
          </p:nvSpPr>
          <p:spPr>
            <a:xfrm>
              <a:off x="3089850" y="1203825"/>
              <a:ext cx="1439025" cy="830850"/>
            </a:xfrm>
            <a:custGeom>
              <a:avLst/>
              <a:gdLst/>
              <a:ahLst/>
              <a:cxnLst/>
              <a:rect l="l" t="t" r="r" b="b"/>
              <a:pathLst>
                <a:path w="57561" h="33234" extrusionOk="0">
                  <a:moveTo>
                    <a:pt x="46047" y="1"/>
                  </a:moveTo>
                  <a:lnTo>
                    <a:pt x="28787" y="12815"/>
                  </a:lnTo>
                  <a:lnTo>
                    <a:pt x="22208" y="16618"/>
                  </a:lnTo>
                  <a:lnTo>
                    <a:pt x="1" y="26584"/>
                  </a:lnTo>
                  <a:lnTo>
                    <a:pt x="11520" y="33233"/>
                  </a:lnTo>
                  <a:lnTo>
                    <a:pt x="28787" y="20417"/>
                  </a:lnTo>
                  <a:lnTo>
                    <a:pt x="35366" y="16614"/>
                  </a:lnTo>
                  <a:lnTo>
                    <a:pt x="57560" y="6646"/>
                  </a:lnTo>
                  <a:lnTo>
                    <a:pt x="460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1"/>
            <p:cNvSpPr/>
            <p:nvPr/>
          </p:nvSpPr>
          <p:spPr>
            <a:xfrm>
              <a:off x="3615750" y="1619250"/>
              <a:ext cx="193775" cy="112075"/>
            </a:xfrm>
            <a:custGeom>
              <a:avLst/>
              <a:gdLst/>
              <a:ahLst/>
              <a:cxnLst/>
              <a:rect l="l" t="t" r="r" b="b"/>
              <a:pathLst>
                <a:path w="7751" h="4483" extrusionOk="0">
                  <a:moveTo>
                    <a:pt x="1169" y="1"/>
                  </a:moveTo>
                  <a:lnTo>
                    <a:pt x="1" y="526"/>
                  </a:lnTo>
                  <a:lnTo>
                    <a:pt x="3876" y="2241"/>
                  </a:lnTo>
                  <a:lnTo>
                    <a:pt x="6822" y="4482"/>
                  </a:lnTo>
                  <a:lnTo>
                    <a:pt x="7751" y="3797"/>
                  </a:lnTo>
                  <a:lnTo>
                    <a:pt x="4869" y="1660"/>
                  </a:lnTo>
                  <a:lnTo>
                    <a:pt x="11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1"/>
            <p:cNvSpPr/>
            <p:nvPr/>
          </p:nvSpPr>
          <p:spPr>
            <a:xfrm>
              <a:off x="3089850" y="1203825"/>
              <a:ext cx="1439025" cy="830850"/>
            </a:xfrm>
            <a:custGeom>
              <a:avLst/>
              <a:gdLst/>
              <a:ahLst/>
              <a:cxnLst/>
              <a:rect l="l" t="t" r="r" b="b"/>
              <a:pathLst>
                <a:path w="57561" h="33234" extrusionOk="0">
                  <a:moveTo>
                    <a:pt x="11514" y="1"/>
                  </a:moveTo>
                  <a:lnTo>
                    <a:pt x="1" y="6646"/>
                  </a:lnTo>
                  <a:lnTo>
                    <a:pt x="25905" y="18277"/>
                  </a:lnTo>
                  <a:lnTo>
                    <a:pt x="46039" y="33233"/>
                  </a:lnTo>
                  <a:lnTo>
                    <a:pt x="57560" y="26584"/>
                  </a:lnTo>
                  <a:lnTo>
                    <a:pt x="31665" y="14952"/>
                  </a:lnTo>
                  <a:lnTo>
                    <a:pt x="115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1"/>
            <p:cNvSpPr/>
            <p:nvPr/>
          </p:nvSpPr>
          <p:spPr>
            <a:xfrm>
              <a:off x="2828775" y="1564625"/>
              <a:ext cx="997825" cy="567550"/>
            </a:xfrm>
            <a:custGeom>
              <a:avLst/>
              <a:gdLst/>
              <a:ahLst/>
              <a:cxnLst/>
              <a:rect l="l" t="t" r="r" b="b"/>
              <a:pathLst>
                <a:path w="39913" h="22702" extrusionOk="0">
                  <a:moveTo>
                    <a:pt x="35610" y="0"/>
                  </a:moveTo>
                  <a:cubicBezTo>
                    <a:pt x="35610" y="0"/>
                    <a:pt x="24709" y="9048"/>
                    <a:pt x="6501" y="9048"/>
                  </a:cubicBezTo>
                  <a:cubicBezTo>
                    <a:pt x="4427" y="9048"/>
                    <a:pt x="2259" y="8931"/>
                    <a:pt x="1" y="8669"/>
                  </a:cubicBezTo>
                  <a:lnTo>
                    <a:pt x="1" y="8669"/>
                  </a:lnTo>
                  <a:cubicBezTo>
                    <a:pt x="1" y="8669"/>
                    <a:pt x="7568" y="13623"/>
                    <a:pt x="17428" y="13623"/>
                  </a:cubicBezTo>
                  <a:cubicBezTo>
                    <a:pt x="18542" y="13623"/>
                    <a:pt x="19685" y="13560"/>
                    <a:pt x="20849" y="13419"/>
                  </a:cubicBezTo>
                  <a:lnTo>
                    <a:pt x="20849" y="13419"/>
                  </a:lnTo>
                  <a:cubicBezTo>
                    <a:pt x="20849" y="13419"/>
                    <a:pt x="19202" y="17605"/>
                    <a:pt x="9543" y="22701"/>
                  </a:cubicBezTo>
                  <a:cubicBezTo>
                    <a:pt x="9543" y="22701"/>
                    <a:pt x="9555" y="22701"/>
                    <a:pt x="9577" y="22701"/>
                  </a:cubicBezTo>
                  <a:cubicBezTo>
                    <a:pt x="10577" y="22701"/>
                    <a:pt x="33814" y="22490"/>
                    <a:pt x="39913" y="2882"/>
                  </a:cubicBezTo>
                  <a:lnTo>
                    <a:pt x="356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1"/>
            <p:cNvSpPr/>
            <p:nvPr/>
          </p:nvSpPr>
          <p:spPr>
            <a:xfrm>
              <a:off x="3401175" y="1564650"/>
              <a:ext cx="425400" cy="502825"/>
            </a:xfrm>
            <a:custGeom>
              <a:avLst/>
              <a:gdLst/>
              <a:ahLst/>
              <a:cxnLst/>
              <a:rect l="l" t="t" r="r" b="b"/>
              <a:pathLst>
                <a:path w="17016" h="20113" extrusionOk="0">
                  <a:moveTo>
                    <a:pt x="12714" y="1"/>
                  </a:moveTo>
                  <a:cubicBezTo>
                    <a:pt x="12711" y="2"/>
                    <a:pt x="9694" y="2503"/>
                    <a:pt x="4190" y="4874"/>
                  </a:cubicBezTo>
                  <a:lnTo>
                    <a:pt x="4190" y="4876"/>
                  </a:lnTo>
                  <a:cubicBezTo>
                    <a:pt x="4190" y="4876"/>
                    <a:pt x="6945" y="6074"/>
                    <a:pt x="10367" y="6074"/>
                  </a:cubicBezTo>
                  <a:cubicBezTo>
                    <a:pt x="11423" y="6074"/>
                    <a:pt x="12542" y="5960"/>
                    <a:pt x="13664" y="5661"/>
                  </a:cubicBezTo>
                  <a:lnTo>
                    <a:pt x="13664" y="5661"/>
                  </a:lnTo>
                  <a:cubicBezTo>
                    <a:pt x="13662" y="5662"/>
                    <a:pt x="10905" y="15821"/>
                    <a:pt x="0" y="20113"/>
                  </a:cubicBezTo>
                  <a:cubicBezTo>
                    <a:pt x="6680" y="17603"/>
                    <a:pt x="13976" y="12654"/>
                    <a:pt x="17015" y="2881"/>
                  </a:cubicBezTo>
                  <a:lnTo>
                    <a:pt x="127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1"/>
            <p:cNvSpPr/>
            <p:nvPr/>
          </p:nvSpPr>
          <p:spPr>
            <a:xfrm>
              <a:off x="2915975" y="850775"/>
              <a:ext cx="901800" cy="786075"/>
            </a:xfrm>
            <a:custGeom>
              <a:avLst/>
              <a:gdLst/>
              <a:ahLst/>
              <a:cxnLst/>
              <a:rect l="l" t="t" r="r" b="b"/>
              <a:pathLst>
                <a:path w="36072" h="31443" extrusionOk="0">
                  <a:moveTo>
                    <a:pt x="7369" y="1"/>
                  </a:moveTo>
                  <a:cubicBezTo>
                    <a:pt x="5638" y="1"/>
                    <a:pt x="3891" y="354"/>
                    <a:pt x="2163" y="1127"/>
                  </a:cubicBezTo>
                  <a:cubicBezTo>
                    <a:pt x="632" y="5404"/>
                    <a:pt x="0" y="9630"/>
                    <a:pt x="2138" y="13868"/>
                  </a:cubicBezTo>
                  <a:cubicBezTo>
                    <a:pt x="2138" y="13868"/>
                    <a:pt x="3923" y="11778"/>
                    <a:pt x="9054" y="11778"/>
                  </a:cubicBezTo>
                  <a:cubicBezTo>
                    <a:pt x="10212" y="11778"/>
                    <a:pt x="11540" y="11885"/>
                    <a:pt x="13057" y="12146"/>
                  </a:cubicBezTo>
                  <a:cubicBezTo>
                    <a:pt x="18028" y="13006"/>
                    <a:pt x="26474" y="18797"/>
                    <a:pt x="30641" y="28447"/>
                  </a:cubicBezTo>
                  <a:cubicBezTo>
                    <a:pt x="31168" y="29668"/>
                    <a:pt x="32351" y="30075"/>
                    <a:pt x="32984" y="30898"/>
                  </a:cubicBezTo>
                  <a:cubicBezTo>
                    <a:pt x="33132" y="31082"/>
                    <a:pt x="33293" y="31255"/>
                    <a:pt x="33465" y="31416"/>
                  </a:cubicBezTo>
                  <a:lnTo>
                    <a:pt x="36071" y="31443"/>
                  </a:lnTo>
                  <a:cubicBezTo>
                    <a:pt x="36071" y="22429"/>
                    <a:pt x="31016" y="13330"/>
                    <a:pt x="26234" y="8066"/>
                  </a:cubicBezTo>
                  <a:cubicBezTo>
                    <a:pt x="21501" y="2866"/>
                    <a:pt x="13575" y="229"/>
                    <a:pt x="7958" y="14"/>
                  </a:cubicBezTo>
                  <a:cubicBezTo>
                    <a:pt x="7762" y="5"/>
                    <a:pt x="7565" y="1"/>
                    <a:pt x="7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1"/>
            <p:cNvSpPr/>
            <p:nvPr/>
          </p:nvSpPr>
          <p:spPr>
            <a:xfrm>
              <a:off x="3667700" y="1304075"/>
              <a:ext cx="150075" cy="332775"/>
            </a:xfrm>
            <a:custGeom>
              <a:avLst/>
              <a:gdLst/>
              <a:ahLst/>
              <a:cxnLst/>
              <a:rect l="l" t="t" r="r" b="b"/>
              <a:pathLst>
                <a:path w="6003" h="13311" extrusionOk="0">
                  <a:moveTo>
                    <a:pt x="2773" y="0"/>
                  </a:moveTo>
                  <a:lnTo>
                    <a:pt x="2773" y="0"/>
                  </a:lnTo>
                  <a:cubicBezTo>
                    <a:pt x="4706" y="7514"/>
                    <a:pt x="15" y="9100"/>
                    <a:pt x="15" y="9100"/>
                  </a:cubicBezTo>
                  <a:lnTo>
                    <a:pt x="1" y="9102"/>
                  </a:lnTo>
                  <a:cubicBezTo>
                    <a:pt x="196" y="9503"/>
                    <a:pt x="392" y="9900"/>
                    <a:pt x="570" y="10315"/>
                  </a:cubicBezTo>
                  <a:cubicBezTo>
                    <a:pt x="1099" y="11536"/>
                    <a:pt x="2282" y="11943"/>
                    <a:pt x="2914" y="12766"/>
                  </a:cubicBezTo>
                  <a:cubicBezTo>
                    <a:pt x="3063" y="12950"/>
                    <a:pt x="3223" y="13123"/>
                    <a:pt x="3395" y="13284"/>
                  </a:cubicBezTo>
                  <a:lnTo>
                    <a:pt x="6002" y="13311"/>
                  </a:lnTo>
                  <a:cubicBezTo>
                    <a:pt x="6002" y="8723"/>
                    <a:pt x="4689" y="4116"/>
                    <a:pt x="2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1"/>
            <p:cNvSpPr/>
            <p:nvPr/>
          </p:nvSpPr>
          <p:spPr>
            <a:xfrm>
              <a:off x="2733100" y="878800"/>
              <a:ext cx="1093475" cy="793550"/>
            </a:xfrm>
            <a:custGeom>
              <a:avLst/>
              <a:gdLst/>
              <a:ahLst/>
              <a:cxnLst/>
              <a:rect l="l" t="t" r="r" b="b"/>
              <a:pathLst>
                <a:path w="43739" h="31742" extrusionOk="0">
                  <a:moveTo>
                    <a:pt x="9477" y="1"/>
                  </a:moveTo>
                  <a:cubicBezTo>
                    <a:pt x="4644" y="2140"/>
                    <a:pt x="1758" y="8415"/>
                    <a:pt x="658" y="13476"/>
                  </a:cubicBezTo>
                  <a:cubicBezTo>
                    <a:pt x="51" y="16309"/>
                    <a:pt x="0" y="18777"/>
                    <a:pt x="481" y="19916"/>
                  </a:cubicBezTo>
                  <a:cubicBezTo>
                    <a:pt x="1595" y="22541"/>
                    <a:pt x="7171" y="31741"/>
                    <a:pt x="28068" y="31741"/>
                  </a:cubicBezTo>
                  <a:cubicBezTo>
                    <a:pt x="32551" y="31741"/>
                    <a:pt x="37739" y="31318"/>
                    <a:pt x="43738" y="30315"/>
                  </a:cubicBezTo>
                  <a:lnTo>
                    <a:pt x="43702" y="26745"/>
                  </a:lnTo>
                  <a:cubicBezTo>
                    <a:pt x="35202" y="26236"/>
                    <a:pt x="20346" y="23643"/>
                    <a:pt x="14259" y="18523"/>
                  </a:cubicBezTo>
                  <a:cubicBezTo>
                    <a:pt x="11969" y="16588"/>
                    <a:pt x="10426" y="14665"/>
                    <a:pt x="9452" y="12742"/>
                  </a:cubicBezTo>
                  <a:cubicBezTo>
                    <a:pt x="7313" y="8504"/>
                    <a:pt x="7946" y="4278"/>
                    <a:pt x="9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1"/>
            <p:cNvSpPr/>
            <p:nvPr/>
          </p:nvSpPr>
          <p:spPr>
            <a:xfrm>
              <a:off x="2915975" y="850775"/>
              <a:ext cx="198975" cy="346700"/>
            </a:xfrm>
            <a:custGeom>
              <a:avLst/>
              <a:gdLst/>
              <a:ahLst/>
              <a:cxnLst/>
              <a:rect l="l" t="t" r="r" b="b"/>
              <a:pathLst>
                <a:path w="7959" h="13868" extrusionOk="0">
                  <a:moveTo>
                    <a:pt x="7369" y="1"/>
                  </a:moveTo>
                  <a:cubicBezTo>
                    <a:pt x="5638" y="1"/>
                    <a:pt x="3891" y="354"/>
                    <a:pt x="2163" y="1127"/>
                  </a:cubicBezTo>
                  <a:cubicBezTo>
                    <a:pt x="632" y="5404"/>
                    <a:pt x="0" y="9630"/>
                    <a:pt x="2138" y="13868"/>
                  </a:cubicBezTo>
                  <a:cubicBezTo>
                    <a:pt x="2138" y="13868"/>
                    <a:pt x="1721" y="3937"/>
                    <a:pt x="7958" y="14"/>
                  </a:cubicBezTo>
                  <a:cubicBezTo>
                    <a:pt x="7762" y="5"/>
                    <a:pt x="7565" y="1"/>
                    <a:pt x="7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1"/>
            <p:cNvSpPr/>
            <p:nvPr/>
          </p:nvSpPr>
          <p:spPr>
            <a:xfrm>
              <a:off x="3792075" y="1564625"/>
              <a:ext cx="997850" cy="567550"/>
            </a:xfrm>
            <a:custGeom>
              <a:avLst/>
              <a:gdLst/>
              <a:ahLst/>
              <a:cxnLst/>
              <a:rect l="l" t="t" r="r" b="b"/>
              <a:pathLst>
                <a:path w="39914" h="22702" extrusionOk="0">
                  <a:moveTo>
                    <a:pt x="4304" y="0"/>
                  </a:moveTo>
                  <a:lnTo>
                    <a:pt x="1" y="2882"/>
                  </a:lnTo>
                  <a:cubicBezTo>
                    <a:pt x="6099" y="22490"/>
                    <a:pt x="29335" y="22701"/>
                    <a:pt x="30336" y="22701"/>
                  </a:cubicBezTo>
                  <a:cubicBezTo>
                    <a:pt x="30358" y="22701"/>
                    <a:pt x="30369" y="22701"/>
                    <a:pt x="30369" y="22701"/>
                  </a:cubicBezTo>
                  <a:cubicBezTo>
                    <a:pt x="20710" y="17605"/>
                    <a:pt x="19064" y="13419"/>
                    <a:pt x="19064" y="13419"/>
                  </a:cubicBezTo>
                  <a:lnTo>
                    <a:pt x="19064" y="13419"/>
                  </a:lnTo>
                  <a:cubicBezTo>
                    <a:pt x="20229" y="13560"/>
                    <a:pt x="21371" y="13623"/>
                    <a:pt x="22485" y="13623"/>
                  </a:cubicBezTo>
                  <a:cubicBezTo>
                    <a:pt x="32345" y="13623"/>
                    <a:pt x="39913" y="8669"/>
                    <a:pt x="39913" y="8669"/>
                  </a:cubicBezTo>
                  <a:lnTo>
                    <a:pt x="39913" y="8669"/>
                  </a:lnTo>
                  <a:cubicBezTo>
                    <a:pt x="37655" y="8931"/>
                    <a:pt x="35486" y="9048"/>
                    <a:pt x="33412" y="9048"/>
                  </a:cubicBezTo>
                  <a:cubicBezTo>
                    <a:pt x="15204" y="9048"/>
                    <a:pt x="4304" y="0"/>
                    <a:pt x="4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1"/>
            <p:cNvSpPr/>
            <p:nvPr/>
          </p:nvSpPr>
          <p:spPr>
            <a:xfrm>
              <a:off x="3792050" y="1564675"/>
              <a:ext cx="759250" cy="567525"/>
            </a:xfrm>
            <a:custGeom>
              <a:avLst/>
              <a:gdLst/>
              <a:ahLst/>
              <a:cxnLst/>
              <a:rect l="l" t="t" r="r" b="b"/>
              <a:pathLst>
                <a:path w="30370" h="22701" extrusionOk="0">
                  <a:moveTo>
                    <a:pt x="4304" y="1"/>
                  </a:moveTo>
                  <a:lnTo>
                    <a:pt x="2895" y="944"/>
                  </a:lnTo>
                  <a:lnTo>
                    <a:pt x="1" y="2882"/>
                  </a:lnTo>
                  <a:cubicBezTo>
                    <a:pt x="6099" y="22490"/>
                    <a:pt x="29338" y="22700"/>
                    <a:pt x="30337" y="22700"/>
                  </a:cubicBezTo>
                  <a:cubicBezTo>
                    <a:pt x="30359" y="22700"/>
                    <a:pt x="30370" y="22700"/>
                    <a:pt x="30370" y="22700"/>
                  </a:cubicBezTo>
                  <a:cubicBezTo>
                    <a:pt x="17951" y="22125"/>
                    <a:pt x="4907" y="12702"/>
                    <a:pt x="3353" y="5660"/>
                  </a:cubicBezTo>
                  <a:lnTo>
                    <a:pt x="3353" y="5660"/>
                  </a:lnTo>
                  <a:cubicBezTo>
                    <a:pt x="4475" y="5959"/>
                    <a:pt x="5595" y="6073"/>
                    <a:pt x="6651" y="6073"/>
                  </a:cubicBezTo>
                  <a:cubicBezTo>
                    <a:pt x="10074" y="6073"/>
                    <a:pt x="12829" y="4875"/>
                    <a:pt x="12829" y="4875"/>
                  </a:cubicBezTo>
                  <a:lnTo>
                    <a:pt x="12829" y="4873"/>
                  </a:lnTo>
                  <a:cubicBezTo>
                    <a:pt x="12524" y="4742"/>
                    <a:pt x="12231" y="4611"/>
                    <a:pt x="11942" y="4480"/>
                  </a:cubicBezTo>
                  <a:cubicBezTo>
                    <a:pt x="11897" y="4459"/>
                    <a:pt x="11851" y="4439"/>
                    <a:pt x="11806" y="4419"/>
                  </a:cubicBezTo>
                  <a:cubicBezTo>
                    <a:pt x="11536" y="4295"/>
                    <a:pt x="11278" y="4172"/>
                    <a:pt x="11022" y="4049"/>
                  </a:cubicBezTo>
                  <a:cubicBezTo>
                    <a:pt x="10963" y="4020"/>
                    <a:pt x="10903" y="3993"/>
                    <a:pt x="10846" y="3966"/>
                  </a:cubicBezTo>
                  <a:cubicBezTo>
                    <a:pt x="10600" y="3846"/>
                    <a:pt x="10363" y="3727"/>
                    <a:pt x="10129" y="3608"/>
                  </a:cubicBezTo>
                  <a:cubicBezTo>
                    <a:pt x="10070" y="3578"/>
                    <a:pt x="10009" y="3548"/>
                    <a:pt x="9951" y="3518"/>
                  </a:cubicBezTo>
                  <a:cubicBezTo>
                    <a:pt x="9725" y="3402"/>
                    <a:pt x="9507" y="3287"/>
                    <a:pt x="9294" y="3174"/>
                  </a:cubicBezTo>
                  <a:cubicBezTo>
                    <a:pt x="9235" y="3143"/>
                    <a:pt x="9175" y="3111"/>
                    <a:pt x="9116" y="3080"/>
                  </a:cubicBezTo>
                  <a:cubicBezTo>
                    <a:pt x="8909" y="2968"/>
                    <a:pt x="8711" y="2858"/>
                    <a:pt x="8516" y="2749"/>
                  </a:cubicBezTo>
                  <a:cubicBezTo>
                    <a:pt x="8460" y="2718"/>
                    <a:pt x="8403" y="2687"/>
                    <a:pt x="8347" y="2656"/>
                  </a:cubicBezTo>
                  <a:cubicBezTo>
                    <a:pt x="8157" y="2548"/>
                    <a:pt x="7974" y="2442"/>
                    <a:pt x="7796" y="2338"/>
                  </a:cubicBezTo>
                  <a:cubicBezTo>
                    <a:pt x="7745" y="2308"/>
                    <a:pt x="7695" y="2278"/>
                    <a:pt x="7645" y="2250"/>
                  </a:cubicBezTo>
                  <a:cubicBezTo>
                    <a:pt x="7472" y="2146"/>
                    <a:pt x="7304" y="2046"/>
                    <a:pt x="7145" y="1948"/>
                  </a:cubicBezTo>
                  <a:cubicBezTo>
                    <a:pt x="7097" y="1919"/>
                    <a:pt x="7051" y="1890"/>
                    <a:pt x="7004" y="1863"/>
                  </a:cubicBezTo>
                  <a:cubicBezTo>
                    <a:pt x="6849" y="1766"/>
                    <a:pt x="6700" y="1673"/>
                    <a:pt x="6558" y="1583"/>
                  </a:cubicBezTo>
                  <a:cubicBezTo>
                    <a:pt x="6514" y="1555"/>
                    <a:pt x="6472" y="1528"/>
                    <a:pt x="6428" y="1500"/>
                  </a:cubicBezTo>
                  <a:cubicBezTo>
                    <a:pt x="6291" y="1412"/>
                    <a:pt x="6159" y="1327"/>
                    <a:pt x="6035" y="1245"/>
                  </a:cubicBezTo>
                  <a:cubicBezTo>
                    <a:pt x="5996" y="1218"/>
                    <a:pt x="5960" y="1193"/>
                    <a:pt x="5921" y="1168"/>
                  </a:cubicBezTo>
                  <a:cubicBezTo>
                    <a:pt x="5802" y="1088"/>
                    <a:pt x="5687" y="1012"/>
                    <a:pt x="5581" y="939"/>
                  </a:cubicBezTo>
                  <a:cubicBezTo>
                    <a:pt x="5545" y="914"/>
                    <a:pt x="5513" y="891"/>
                    <a:pt x="5478" y="867"/>
                  </a:cubicBezTo>
                  <a:cubicBezTo>
                    <a:pt x="5378" y="797"/>
                    <a:pt x="5282" y="731"/>
                    <a:pt x="5195" y="669"/>
                  </a:cubicBezTo>
                  <a:cubicBezTo>
                    <a:pt x="5163" y="646"/>
                    <a:pt x="5135" y="626"/>
                    <a:pt x="5105" y="604"/>
                  </a:cubicBezTo>
                  <a:cubicBezTo>
                    <a:pt x="5024" y="546"/>
                    <a:pt x="4944" y="489"/>
                    <a:pt x="4876" y="439"/>
                  </a:cubicBezTo>
                  <a:cubicBezTo>
                    <a:pt x="4847" y="418"/>
                    <a:pt x="4826" y="400"/>
                    <a:pt x="4800" y="382"/>
                  </a:cubicBezTo>
                  <a:cubicBezTo>
                    <a:pt x="4738" y="337"/>
                    <a:pt x="4678" y="292"/>
                    <a:pt x="4628" y="254"/>
                  </a:cubicBezTo>
                  <a:cubicBezTo>
                    <a:pt x="4598" y="232"/>
                    <a:pt x="4578" y="216"/>
                    <a:pt x="4552" y="196"/>
                  </a:cubicBezTo>
                  <a:cubicBezTo>
                    <a:pt x="4516" y="168"/>
                    <a:pt x="4477" y="138"/>
                    <a:pt x="4450" y="116"/>
                  </a:cubicBezTo>
                  <a:cubicBezTo>
                    <a:pt x="4422" y="94"/>
                    <a:pt x="4401" y="78"/>
                    <a:pt x="4380" y="62"/>
                  </a:cubicBezTo>
                  <a:lnTo>
                    <a:pt x="4341" y="31"/>
                  </a:lnTo>
                  <a:lnTo>
                    <a:pt x="43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1"/>
            <p:cNvSpPr/>
            <p:nvPr/>
          </p:nvSpPr>
          <p:spPr>
            <a:xfrm>
              <a:off x="3800850" y="850775"/>
              <a:ext cx="901850" cy="786075"/>
            </a:xfrm>
            <a:custGeom>
              <a:avLst/>
              <a:gdLst/>
              <a:ahLst/>
              <a:cxnLst/>
              <a:rect l="l" t="t" r="r" b="b"/>
              <a:pathLst>
                <a:path w="36074" h="31443" extrusionOk="0">
                  <a:moveTo>
                    <a:pt x="28704" y="1"/>
                  </a:moveTo>
                  <a:cubicBezTo>
                    <a:pt x="28507" y="1"/>
                    <a:pt x="28310" y="5"/>
                    <a:pt x="28114" y="14"/>
                  </a:cubicBezTo>
                  <a:cubicBezTo>
                    <a:pt x="22497" y="229"/>
                    <a:pt x="14571" y="2866"/>
                    <a:pt x="9838" y="8066"/>
                  </a:cubicBezTo>
                  <a:cubicBezTo>
                    <a:pt x="5057" y="13330"/>
                    <a:pt x="1" y="22429"/>
                    <a:pt x="1" y="31443"/>
                  </a:cubicBezTo>
                  <a:lnTo>
                    <a:pt x="2608" y="31416"/>
                  </a:lnTo>
                  <a:cubicBezTo>
                    <a:pt x="2780" y="31255"/>
                    <a:pt x="2940" y="31082"/>
                    <a:pt x="3089" y="30898"/>
                  </a:cubicBezTo>
                  <a:cubicBezTo>
                    <a:pt x="3721" y="30075"/>
                    <a:pt x="4905" y="29668"/>
                    <a:pt x="5433" y="28447"/>
                  </a:cubicBezTo>
                  <a:cubicBezTo>
                    <a:pt x="9599" y="18797"/>
                    <a:pt x="18044" y="13006"/>
                    <a:pt x="23016" y="12146"/>
                  </a:cubicBezTo>
                  <a:cubicBezTo>
                    <a:pt x="24533" y="11885"/>
                    <a:pt x="25862" y="11778"/>
                    <a:pt x="27020" y="11778"/>
                  </a:cubicBezTo>
                  <a:cubicBezTo>
                    <a:pt x="32150" y="11778"/>
                    <a:pt x="33934" y="13868"/>
                    <a:pt x="33934" y="13868"/>
                  </a:cubicBezTo>
                  <a:cubicBezTo>
                    <a:pt x="36073" y="9630"/>
                    <a:pt x="35440" y="5404"/>
                    <a:pt x="33909" y="1127"/>
                  </a:cubicBezTo>
                  <a:cubicBezTo>
                    <a:pt x="32181" y="354"/>
                    <a:pt x="30435" y="1"/>
                    <a:pt x="28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1"/>
            <p:cNvSpPr/>
            <p:nvPr/>
          </p:nvSpPr>
          <p:spPr>
            <a:xfrm>
              <a:off x="3800900" y="1304075"/>
              <a:ext cx="150025" cy="332775"/>
            </a:xfrm>
            <a:custGeom>
              <a:avLst/>
              <a:gdLst/>
              <a:ahLst/>
              <a:cxnLst/>
              <a:rect l="l" t="t" r="r" b="b"/>
              <a:pathLst>
                <a:path w="6001" h="13311" extrusionOk="0">
                  <a:moveTo>
                    <a:pt x="3229" y="0"/>
                  </a:moveTo>
                  <a:cubicBezTo>
                    <a:pt x="1312" y="4116"/>
                    <a:pt x="0" y="8723"/>
                    <a:pt x="0" y="13311"/>
                  </a:cubicBezTo>
                  <a:lnTo>
                    <a:pt x="2606" y="13284"/>
                  </a:lnTo>
                  <a:cubicBezTo>
                    <a:pt x="2778" y="13123"/>
                    <a:pt x="2940" y="12950"/>
                    <a:pt x="3087" y="12766"/>
                  </a:cubicBezTo>
                  <a:cubicBezTo>
                    <a:pt x="3720" y="11943"/>
                    <a:pt x="4904" y="11536"/>
                    <a:pt x="5431" y="10315"/>
                  </a:cubicBezTo>
                  <a:cubicBezTo>
                    <a:pt x="5609" y="9900"/>
                    <a:pt x="5807" y="9503"/>
                    <a:pt x="6000" y="9102"/>
                  </a:cubicBezTo>
                  <a:lnTo>
                    <a:pt x="5988" y="9100"/>
                  </a:lnTo>
                  <a:cubicBezTo>
                    <a:pt x="5988" y="9100"/>
                    <a:pt x="1295" y="7514"/>
                    <a:pt x="3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1"/>
            <p:cNvSpPr/>
            <p:nvPr/>
          </p:nvSpPr>
          <p:spPr>
            <a:xfrm>
              <a:off x="3792075" y="878800"/>
              <a:ext cx="1093500" cy="793550"/>
            </a:xfrm>
            <a:custGeom>
              <a:avLst/>
              <a:gdLst/>
              <a:ahLst/>
              <a:cxnLst/>
              <a:rect l="l" t="t" r="r" b="b"/>
              <a:pathLst>
                <a:path w="43740" h="31742" extrusionOk="0">
                  <a:moveTo>
                    <a:pt x="34263" y="1"/>
                  </a:moveTo>
                  <a:lnTo>
                    <a:pt x="34263" y="1"/>
                  </a:lnTo>
                  <a:cubicBezTo>
                    <a:pt x="35793" y="4278"/>
                    <a:pt x="36425" y="8504"/>
                    <a:pt x="34287" y="12742"/>
                  </a:cubicBezTo>
                  <a:cubicBezTo>
                    <a:pt x="33313" y="14665"/>
                    <a:pt x="31770" y="16588"/>
                    <a:pt x="29480" y="18523"/>
                  </a:cubicBezTo>
                  <a:cubicBezTo>
                    <a:pt x="23392" y="23643"/>
                    <a:pt x="8537" y="26236"/>
                    <a:pt x="37" y="26745"/>
                  </a:cubicBezTo>
                  <a:lnTo>
                    <a:pt x="1" y="30315"/>
                  </a:lnTo>
                  <a:cubicBezTo>
                    <a:pt x="6001" y="31318"/>
                    <a:pt x="11188" y="31741"/>
                    <a:pt x="15671" y="31741"/>
                  </a:cubicBezTo>
                  <a:cubicBezTo>
                    <a:pt x="36568" y="31741"/>
                    <a:pt x="42144" y="22541"/>
                    <a:pt x="43258" y="19916"/>
                  </a:cubicBezTo>
                  <a:cubicBezTo>
                    <a:pt x="43739" y="18777"/>
                    <a:pt x="43688" y="16309"/>
                    <a:pt x="43081" y="13476"/>
                  </a:cubicBezTo>
                  <a:cubicBezTo>
                    <a:pt x="41980" y="8415"/>
                    <a:pt x="39095" y="2140"/>
                    <a:pt x="34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1"/>
            <p:cNvSpPr/>
            <p:nvPr/>
          </p:nvSpPr>
          <p:spPr>
            <a:xfrm>
              <a:off x="4503700" y="850775"/>
              <a:ext cx="199000" cy="346700"/>
            </a:xfrm>
            <a:custGeom>
              <a:avLst/>
              <a:gdLst/>
              <a:ahLst/>
              <a:cxnLst/>
              <a:rect l="l" t="t" r="r" b="b"/>
              <a:pathLst>
                <a:path w="7960" h="13868" extrusionOk="0">
                  <a:moveTo>
                    <a:pt x="591" y="1"/>
                  </a:moveTo>
                  <a:cubicBezTo>
                    <a:pt x="394" y="1"/>
                    <a:pt x="197" y="5"/>
                    <a:pt x="1" y="14"/>
                  </a:cubicBezTo>
                  <a:cubicBezTo>
                    <a:pt x="6238" y="3937"/>
                    <a:pt x="5820" y="13868"/>
                    <a:pt x="5820" y="13868"/>
                  </a:cubicBezTo>
                  <a:cubicBezTo>
                    <a:pt x="7959" y="9630"/>
                    <a:pt x="7326" y="5404"/>
                    <a:pt x="5795" y="1127"/>
                  </a:cubicBezTo>
                  <a:cubicBezTo>
                    <a:pt x="4068" y="354"/>
                    <a:pt x="2321" y="1"/>
                    <a:pt x="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1"/>
            <p:cNvSpPr/>
            <p:nvPr/>
          </p:nvSpPr>
          <p:spPr>
            <a:xfrm>
              <a:off x="3687725" y="1525625"/>
              <a:ext cx="242950" cy="187100"/>
            </a:xfrm>
            <a:custGeom>
              <a:avLst/>
              <a:gdLst/>
              <a:ahLst/>
              <a:cxnLst/>
              <a:rect l="l" t="t" r="r" b="b"/>
              <a:pathLst>
                <a:path w="9718" h="7484" extrusionOk="0">
                  <a:moveTo>
                    <a:pt x="4859" y="1"/>
                  </a:moveTo>
                  <a:cubicBezTo>
                    <a:pt x="2982" y="1"/>
                    <a:pt x="1913" y="259"/>
                    <a:pt x="1259" y="563"/>
                  </a:cubicBezTo>
                  <a:cubicBezTo>
                    <a:pt x="660" y="838"/>
                    <a:pt x="269" y="1430"/>
                    <a:pt x="194" y="2086"/>
                  </a:cubicBezTo>
                  <a:cubicBezTo>
                    <a:pt x="71" y="3157"/>
                    <a:pt x="0" y="4963"/>
                    <a:pt x="703" y="5985"/>
                  </a:cubicBezTo>
                  <a:cubicBezTo>
                    <a:pt x="703" y="5985"/>
                    <a:pt x="2216" y="7483"/>
                    <a:pt x="4872" y="7483"/>
                  </a:cubicBezTo>
                  <a:cubicBezTo>
                    <a:pt x="7526" y="7483"/>
                    <a:pt x="9015" y="5985"/>
                    <a:pt x="9015" y="5985"/>
                  </a:cubicBezTo>
                  <a:cubicBezTo>
                    <a:pt x="9718" y="4964"/>
                    <a:pt x="9647" y="3164"/>
                    <a:pt x="9524" y="2091"/>
                  </a:cubicBezTo>
                  <a:cubicBezTo>
                    <a:pt x="9445" y="1385"/>
                    <a:pt x="8989" y="779"/>
                    <a:pt x="8333" y="506"/>
                  </a:cubicBezTo>
                  <a:cubicBezTo>
                    <a:pt x="7670" y="229"/>
                    <a:pt x="6620" y="1"/>
                    <a:pt x="48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1"/>
            <p:cNvSpPr/>
            <p:nvPr/>
          </p:nvSpPr>
          <p:spPr>
            <a:xfrm>
              <a:off x="1407425" y="1202400"/>
              <a:ext cx="1540525" cy="1312150"/>
            </a:xfrm>
            <a:custGeom>
              <a:avLst/>
              <a:gdLst/>
              <a:ahLst/>
              <a:cxnLst/>
              <a:rect l="l" t="t" r="r" b="b"/>
              <a:pathLst>
                <a:path w="61621" h="52486" extrusionOk="0">
                  <a:moveTo>
                    <a:pt x="9812" y="0"/>
                  </a:moveTo>
                  <a:cubicBezTo>
                    <a:pt x="1" y="1313"/>
                    <a:pt x="5852" y="16325"/>
                    <a:pt x="17960" y="34588"/>
                  </a:cubicBezTo>
                  <a:cubicBezTo>
                    <a:pt x="19136" y="36363"/>
                    <a:pt x="26727" y="41172"/>
                    <a:pt x="30012" y="43249"/>
                  </a:cubicBezTo>
                  <a:cubicBezTo>
                    <a:pt x="34046" y="45803"/>
                    <a:pt x="32226" y="44624"/>
                    <a:pt x="37357" y="47439"/>
                  </a:cubicBezTo>
                  <a:cubicBezTo>
                    <a:pt x="39890" y="48828"/>
                    <a:pt x="43269" y="50056"/>
                    <a:pt x="45414" y="50830"/>
                  </a:cubicBezTo>
                  <a:cubicBezTo>
                    <a:pt x="48592" y="51976"/>
                    <a:pt x="51020" y="52485"/>
                    <a:pt x="52923" y="52485"/>
                  </a:cubicBezTo>
                  <a:cubicBezTo>
                    <a:pt x="55479" y="52485"/>
                    <a:pt x="57087" y="51567"/>
                    <a:pt x="58291" y="50036"/>
                  </a:cubicBezTo>
                  <a:cubicBezTo>
                    <a:pt x="61621" y="45799"/>
                    <a:pt x="60011" y="44639"/>
                    <a:pt x="55822" y="44639"/>
                  </a:cubicBezTo>
                  <a:cubicBezTo>
                    <a:pt x="55795" y="44639"/>
                    <a:pt x="55768" y="44639"/>
                    <a:pt x="55741" y="44639"/>
                  </a:cubicBezTo>
                  <a:cubicBezTo>
                    <a:pt x="55706" y="44639"/>
                    <a:pt x="55672" y="44639"/>
                    <a:pt x="55638" y="44639"/>
                  </a:cubicBezTo>
                  <a:cubicBezTo>
                    <a:pt x="51939" y="44639"/>
                    <a:pt x="50968" y="43905"/>
                    <a:pt x="50968" y="43905"/>
                  </a:cubicBezTo>
                  <a:cubicBezTo>
                    <a:pt x="52159" y="43704"/>
                    <a:pt x="52528" y="43448"/>
                    <a:pt x="53128" y="43037"/>
                  </a:cubicBezTo>
                  <a:cubicBezTo>
                    <a:pt x="54323" y="42220"/>
                    <a:pt x="53991" y="41046"/>
                    <a:pt x="53733" y="40594"/>
                  </a:cubicBezTo>
                  <a:cubicBezTo>
                    <a:pt x="53687" y="40514"/>
                    <a:pt x="53608" y="40482"/>
                    <a:pt x="53493" y="40482"/>
                  </a:cubicBezTo>
                  <a:cubicBezTo>
                    <a:pt x="53109" y="40482"/>
                    <a:pt x="52327" y="40844"/>
                    <a:pt x="51072" y="40954"/>
                  </a:cubicBezTo>
                  <a:cubicBezTo>
                    <a:pt x="50724" y="40984"/>
                    <a:pt x="50400" y="40995"/>
                    <a:pt x="50092" y="40995"/>
                  </a:cubicBezTo>
                  <a:cubicBezTo>
                    <a:pt x="49391" y="40995"/>
                    <a:pt x="48770" y="40940"/>
                    <a:pt x="48133" y="40940"/>
                  </a:cubicBezTo>
                  <a:cubicBezTo>
                    <a:pt x="47374" y="40940"/>
                    <a:pt x="46592" y="41018"/>
                    <a:pt x="45625" y="41357"/>
                  </a:cubicBezTo>
                  <a:cubicBezTo>
                    <a:pt x="44976" y="41585"/>
                    <a:pt x="44094" y="42083"/>
                    <a:pt x="43369" y="42083"/>
                  </a:cubicBezTo>
                  <a:cubicBezTo>
                    <a:pt x="43206" y="42083"/>
                    <a:pt x="43051" y="42058"/>
                    <a:pt x="42909" y="41999"/>
                  </a:cubicBezTo>
                  <a:cubicBezTo>
                    <a:pt x="38512" y="40190"/>
                    <a:pt x="29821" y="32060"/>
                    <a:pt x="25301" y="28441"/>
                  </a:cubicBezTo>
                  <a:cubicBezTo>
                    <a:pt x="22894" y="23468"/>
                    <a:pt x="17533" y="11853"/>
                    <a:pt x="17533" y="11853"/>
                  </a:cubicBezTo>
                  <a:cubicBezTo>
                    <a:pt x="14919" y="4156"/>
                    <a:pt x="12805" y="699"/>
                    <a:pt x="9812" y="0"/>
                  </a:cubicBezTo>
                  <a:close/>
                </a:path>
              </a:pathLst>
            </a:custGeom>
            <a:solidFill>
              <a:srgbClr val="9C5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1"/>
            <p:cNvSpPr/>
            <p:nvPr/>
          </p:nvSpPr>
          <p:spPr>
            <a:xfrm>
              <a:off x="4670625" y="1209200"/>
              <a:ext cx="1584625" cy="1305375"/>
            </a:xfrm>
            <a:custGeom>
              <a:avLst/>
              <a:gdLst/>
              <a:ahLst/>
              <a:cxnLst/>
              <a:rect l="l" t="t" r="r" b="b"/>
              <a:pathLst>
                <a:path w="63385" h="52215" extrusionOk="0">
                  <a:moveTo>
                    <a:pt x="53573" y="0"/>
                  </a:moveTo>
                  <a:lnTo>
                    <a:pt x="53573" y="0"/>
                  </a:lnTo>
                  <a:cubicBezTo>
                    <a:pt x="50580" y="700"/>
                    <a:pt x="48467" y="4156"/>
                    <a:pt x="45852" y="11855"/>
                  </a:cubicBezTo>
                  <a:cubicBezTo>
                    <a:pt x="45852" y="11855"/>
                    <a:pt x="38731" y="23197"/>
                    <a:pt x="36323" y="28169"/>
                  </a:cubicBezTo>
                  <a:cubicBezTo>
                    <a:pt x="31804" y="31790"/>
                    <a:pt x="23113" y="39919"/>
                    <a:pt x="18716" y="41728"/>
                  </a:cubicBezTo>
                  <a:cubicBezTo>
                    <a:pt x="18573" y="41787"/>
                    <a:pt x="18419" y="41812"/>
                    <a:pt x="18256" y="41812"/>
                  </a:cubicBezTo>
                  <a:cubicBezTo>
                    <a:pt x="17530" y="41812"/>
                    <a:pt x="16648" y="41314"/>
                    <a:pt x="16000" y="41086"/>
                  </a:cubicBezTo>
                  <a:cubicBezTo>
                    <a:pt x="15031" y="40747"/>
                    <a:pt x="14249" y="40669"/>
                    <a:pt x="13488" y="40669"/>
                  </a:cubicBezTo>
                  <a:cubicBezTo>
                    <a:pt x="12854" y="40669"/>
                    <a:pt x="12235" y="40723"/>
                    <a:pt x="11537" y="40723"/>
                  </a:cubicBezTo>
                  <a:cubicBezTo>
                    <a:pt x="11227" y="40723"/>
                    <a:pt x="10901" y="40712"/>
                    <a:pt x="10551" y="40682"/>
                  </a:cubicBezTo>
                  <a:cubicBezTo>
                    <a:pt x="9296" y="40572"/>
                    <a:pt x="8515" y="40211"/>
                    <a:pt x="8131" y="40211"/>
                  </a:cubicBezTo>
                  <a:cubicBezTo>
                    <a:pt x="8016" y="40211"/>
                    <a:pt x="7937" y="40243"/>
                    <a:pt x="7890" y="40323"/>
                  </a:cubicBezTo>
                  <a:cubicBezTo>
                    <a:pt x="7632" y="40774"/>
                    <a:pt x="7300" y="41948"/>
                    <a:pt x="8495" y="42765"/>
                  </a:cubicBezTo>
                  <a:cubicBezTo>
                    <a:pt x="9097" y="43176"/>
                    <a:pt x="9464" y="43432"/>
                    <a:pt x="10655" y="43634"/>
                  </a:cubicBezTo>
                  <a:cubicBezTo>
                    <a:pt x="10655" y="43634"/>
                    <a:pt x="9684" y="44367"/>
                    <a:pt x="5986" y="44367"/>
                  </a:cubicBezTo>
                  <a:cubicBezTo>
                    <a:pt x="5952" y="44367"/>
                    <a:pt x="5918" y="44367"/>
                    <a:pt x="5884" y="44367"/>
                  </a:cubicBezTo>
                  <a:cubicBezTo>
                    <a:pt x="5859" y="44367"/>
                    <a:pt x="5834" y="44367"/>
                    <a:pt x="5809" y="44367"/>
                  </a:cubicBezTo>
                  <a:cubicBezTo>
                    <a:pt x="1614" y="44367"/>
                    <a:pt x="1" y="45526"/>
                    <a:pt x="3334" y="49764"/>
                  </a:cubicBezTo>
                  <a:cubicBezTo>
                    <a:pt x="4537" y="51295"/>
                    <a:pt x="6146" y="52214"/>
                    <a:pt x="8700" y="52214"/>
                  </a:cubicBezTo>
                  <a:cubicBezTo>
                    <a:pt x="10603" y="52214"/>
                    <a:pt x="13032" y="51704"/>
                    <a:pt x="16210" y="50558"/>
                  </a:cubicBezTo>
                  <a:cubicBezTo>
                    <a:pt x="18354" y="49785"/>
                    <a:pt x="21734" y="48556"/>
                    <a:pt x="24266" y="47167"/>
                  </a:cubicBezTo>
                  <a:cubicBezTo>
                    <a:pt x="29397" y="44353"/>
                    <a:pt x="27577" y="45531"/>
                    <a:pt x="31611" y="42978"/>
                  </a:cubicBezTo>
                  <a:cubicBezTo>
                    <a:pt x="34898" y="40900"/>
                    <a:pt x="42404" y="36033"/>
                    <a:pt x="43666" y="34316"/>
                  </a:cubicBezTo>
                  <a:cubicBezTo>
                    <a:pt x="58063" y="14712"/>
                    <a:pt x="63384" y="1314"/>
                    <a:pt x="53573" y="0"/>
                  </a:cubicBezTo>
                  <a:close/>
                </a:path>
              </a:pathLst>
            </a:custGeom>
            <a:solidFill>
              <a:srgbClr val="FFB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1"/>
            <p:cNvSpPr/>
            <p:nvPr/>
          </p:nvSpPr>
          <p:spPr>
            <a:xfrm>
              <a:off x="5690475" y="1200950"/>
              <a:ext cx="478525" cy="604200"/>
            </a:xfrm>
            <a:custGeom>
              <a:avLst/>
              <a:gdLst/>
              <a:ahLst/>
              <a:cxnLst/>
              <a:rect l="l" t="t" r="r" b="b"/>
              <a:pathLst>
                <a:path w="19141" h="24168" extrusionOk="0">
                  <a:moveTo>
                    <a:pt x="11498" y="1"/>
                  </a:moveTo>
                  <a:cubicBezTo>
                    <a:pt x="7020" y="2832"/>
                    <a:pt x="5084" y="9922"/>
                    <a:pt x="5084" y="9922"/>
                  </a:cubicBezTo>
                  <a:lnTo>
                    <a:pt x="1" y="19336"/>
                  </a:lnTo>
                  <a:cubicBezTo>
                    <a:pt x="4523" y="23923"/>
                    <a:pt x="9555" y="24167"/>
                    <a:pt x="10576" y="24167"/>
                  </a:cubicBezTo>
                  <a:cubicBezTo>
                    <a:pt x="10698" y="24167"/>
                    <a:pt x="10762" y="24164"/>
                    <a:pt x="10762" y="24164"/>
                  </a:cubicBezTo>
                  <a:cubicBezTo>
                    <a:pt x="10762" y="24164"/>
                    <a:pt x="15602" y="16252"/>
                    <a:pt x="17371" y="11412"/>
                  </a:cubicBezTo>
                  <a:cubicBezTo>
                    <a:pt x="19140" y="6572"/>
                    <a:pt x="18488" y="3406"/>
                    <a:pt x="16731" y="1714"/>
                  </a:cubicBezTo>
                  <a:cubicBezTo>
                    <a:pt x="14974" y="22"/>
                    <a:pt x="11498" y="1"/>
                    <a:pt x="11498"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1"/>
            <p:cNvSpPr/>
            <p:nvPr/>
          </p:nvSpPr>
          <p:spPr>
            <a:xfrm>
              <a:off x="5690475" y="1200950"/>
              <a:ext cx="478525" cy="604200"/>
            </a:xfrm>
            <a:custGeom>
              <a:avLst/>
              <a:gdLst/>
              <a:ahLst/>
              <a:cxnLst/>
              <a:rect l="l" t="t" r="r" b="b"/>
              <a:pathLst>
                <a:path w="19141" h="24168" extrusionOk="0">
                  <a:moveTo>
                    <a:pt x="11498" y="1"/>
                  </a:moveTo>
                  <a:cubicBezTo>
                    <a:pt x="7020" y="2832"/>
                    <a:pt x="5084" y="9922"/>
                    <a:pt x="5084" y="9922"/>
                  </a:cubicBezTo>
                  <a:lnTo>
                    <a:pt x="1" y="19336"/>
                  </a:lnTo>
                  <a:cubicBezTo>
                    <a:pt x="4523" y="23923"/>
                    <a:pt x="9555" y="24167"/>
                    <a:pt x="10576" y="24167"/>
                  </a:cubicBezTo>
                  <a:cubicBezTo>
                    <a:pt x="10698" y="24167"/>
                    <a:pt x="10762" y="24164"/>
                    <a:pt x="10762" y="24164"/>
                  </a:cubicBezTo>
                  <a:cubicBezTo>
                    <a:pt x="10762" y="24164"/>
                    <a:pt x="15602" y="16252"/>
                    <a:pt x="17371" y="11412"/>
                  </a:cubicBezTo>
                  <a:cubicBezTo>
                    <a:pt x="19140" y="6572"/>
                    <a:pt x="18488" y="3406"/>
                    <a:pt x="16731" y="1714"/>
                  </a:cubicBezTo>
                  <a:cubicBezTo>
                    <a:pt x="14974" y="22"/>
                    <a:pt x="11498" y="1"/>
                    <a:pt x="11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2" name="Google Shape;3192;p91"/>
          <p:cNvGrpSpPr/>
          <p:nvPr/>
        </p:nvGrpSpPr>
        <p:grpSpPr>
          <a:xfrm>
            <a:off x="3739794" y="1207381"/>
            <a:ext cx="1716633" cy="1583614"/>
            <a:chOff x="970025" y="238100"/>
            <a:chExt cx="5678575" cy="5238550"/>
          </a:xfrm>
        </p:grpSpPr>
        <p:sp>
          <p:nvSpPr>
            <p:cNvPr id="3193" name="Google Shape;3193;p91"/>
            <p:cNvSpPr/>
            <p:nvPr/>
          </p:nvSpPr>
          <p:spPr>
            <a:xfrm>
              <a:off x="970025" y="2198100"/>
              <a:ext cx="5678575" cy="3278550"/>
            </a:xfrm>
            <a:custGeom>
              <a:avLst/>
              <a:gdLst/>
              <a:ahLst/>
              <a:cxnLst/>
              <a:rect l="l" t="t" r="r" b="b"/>
              <a:pathLst>
                <a:path w="227143" h="131142" extrusionOk="0">
                  <a:moveTo>
                    <a:pt x="113571" y="0"/>
                  </a:moveTo>
                  <a:cubicBezTo>
                    <a:pt x="83450" y="0"/>
                    <a:pt x="54563" y="6909"/>
                    <a:pt x="33264" y="19205"/>
                  </a:cubicBezTo>
                  <a:cubicBezTo>
                    <a:pt x="11966" y="31503"/>
                    <a:pt x="0" y="48181"/>
                    <a:pt x="0" y="65571"/>
                  </a:cubicBezTo>
                  <a:cubicBezTo>
                    <a:pt x="0" y="82961"/>
                    <a:pt x="11966" y="99640"/>
                    <a:pt x="33264" y="111937"/>
                  </a:cubicBezTo>
                  <a:cubicBezTo>
                    <a:pt x="54563" y="124233"/>
                    <a:pt x="83450" y="131142"/>
                    <a:pt x="113571" y="131142"/>
                  </a:cubicBezTo>
                  <a:cubicBezTo>
                    <a:pt x="143692" y="131142"/>
                    <a:pt x="172579" y="124233"/>
                    <a:pt x="193878" y="111937"/>
                  </a:cubicBezTo>
                  <a:cubicBezTo>
                    <a:pt x="215177" y="99640"/>
                    <a:pt x="227142" y="82961"/>
                    <a:pt x="227142" y="65571"/>
                  </a:cubicBezTo>
                  <a:cubicBezTo>
                    <a:pt x="227142" y="48181"/>
                    <a:pt x="215177" y="31503"/>
                    <a:pt x="193878" y="19205"/>
                  </a:cubicBezTo>
                  <a:cubicBezTo>
                    <a:pt x="172579" y="6909"/>
                    <a:pt x="143692" y="0"/>
                    <a:pt x="11357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1"/>
            <p:cNvSpPr/>
            <p:nvPr/>
          </p:nvSpPr>
          <p:spPr>
            <a:xfrm>
              <a:off x="989325" y="2239725"/>
              <a:ext cx="5587175" cy="3225750"/>
            </a:xfrm>
            <a:custGeom>
              <a:avLst/>
              <a:gdLst/>
              <a:ahLst/>
              <a:cxnLst/>
              <a:rect l="l" t="t" r="r" b="b"/>
              <a:pathLst>
                <a:path w="223487" h="129030" extrusionOk="0">
                  <a:moveTo>
                    <a:pt x="87336" y="1"/>
                  </a:moveTo>
                  <a:cubicBezTo>
                    <a:pt x="67239" y="2658"/>
                    <a:pt x="48148" y="8502"/>
                    <a:pt x="32492" y="17541"/>
                  </a:cubicBezTo>
                  <a:cubicBezTo>
                    <a:pt x="13688" y="28398"/>
                    <a:pt x="2860" y="42115"/>
                    <a:pt x="1" y="56266"/>
                  </a:cubicBezTo>
                  <a:lnTo>
                    <a:pt x="126032" y="129030"/>
                  </a:lnTo>
                  <a:cubicBezTo>
                    <a:pt x="150543" y="127378"/>
                    <a:pt x="174301" y="121127"/>
                    <a:pt x="193105" y="110270"/>
                  </a:cubicBezTo>
                  <a:cubicBezTo>
                    <a:pt x="208761" y="101232"/>
                    <a:pt x="218883" y="90210"/>
                    <a:pt x="223487" y="78607"/>
                  </a:cubicBezTo>
                  <a:lnTo>
                    <a:pt x="87336" y="1"/>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1"/>
            <p:cNvSpPr/>
            <p:nvPr/>
          </p:nvSpPr>
          <p:spPr>
            <a:xfrm>
              <a:off x="1963675" y="3807475"/>
              <a:ext cx="1995925" cy="1064400"/>
            </a:xfrm>
            <a:custGeom>
              <a:avLst/>
              <a:gdLst/>
              <a:ahLst/>
              <a:cxnLst/>
              <a:rect l="l" t="t" r="r" b="b"/>
              <a:pathLst>
                <a:path w="79837" h="42576" extrusionOk="0">
                  <a:moveTo>
                    <a:pt x="9903" y="1"/>
                  </a:moveTo>
                  <a:cubicBezTo>
                    <a:pt x="9407" y="1"/>
                    <a:pt x="8920" y="35"/>
                    <a:pt x="8444" y="109"/>
                  </a:cubicBezTo>
                  <a:cubicBezTo>
                    <a:pt x="6104" y="474"/>
                    <a:pt x="3442" y="1348"/>
                    <a:pt x="1902" y="3245"/>
                  </a:cubicBezTo>
                  <a:cubicBezTo>
                    <a:pt x="1" y="5586"/>
                    <a:pt x="156" y="7611"/>
                    <a:pt x="2399" y="9363"/>
                  </a:cubicBezTo>
                  <a:cubicBezTo>
                    <a:pt x="5369" y="11683"/>
                    <a:pt x="7950" y="13000"/>
                    <a:pt x="10580" y="14414"/>
                  </a:cubicBezTo>
                  <a:cubicBezTo>
                    <a:pt x="22535" y="20836"/>
                    <a:pt x="33923" y="26972"/>
                    <a:pt x="45854" y="33363"/>
                  </a:cubicBezTo>
                  <a:cubicBezTo>
                    <a:pt x="50655" y="35934"/>
                    <a:pt x="55419" y="38574"/>
                    <a:pt x="60506" y="40518"/>
                  </a:cubicBezTo>
                  <a:cubicBezTo>
                    <a:pt x="63666" y="41727"/>
                    <a:pt x="67055" y="42575"/>
                    <a:pt x="70454" y="42575"/>
                  </a:cubicBezTo>
                  <a:cubicBezTo>
                    <a:pt x="70583" y="42575"/>
                    <a:pt x="70712" y="42574"/>
                    <a:pt x="70841" y="42571"/>
                  </a:cubicBezTo>
                  <a:cubicBezTo>
                    <a:pt x="73706" y="42516"/>
                    <a:pt x="77720" y="41605"/>
                    <a:pt x="79032" y="38546"/>
                  </a:cubicBezTo>
                  <a:cubicBezTo>
                    <a:pt x="79837" y="36667"/>
                    <a:pt x="79124" y="34414"/>
                    <a:pt x="77799" y="32858"/>
                  </a:cubicBezTo>
                  <a:cubicBezTo>
                    <a:pt x="76473" y="31302"/>
                    <a:pt x="74631" y="30297"/>
                    <a:pt x="72831" y="29326"/>
                  </a:cubicBezTo>
                  <a:lnTo>
                    <a:pt x="46848" y="15306"/>
                  </a:lnTo>
                  <a:cubicBezTo>
                    <a:pt x="38313" y="10700"/>
                    <a:pt x="29719" y="6071"/>
                    <a:pt x="20550" y="2841"/>
                  </a:cubicBezTo>
                  <a:cubicBezTo>
                    <a:pt x="17404" y="1733"/>
                    <a:pt x="13444" y="1"/>
                    <a:pt x="9903"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1"/>
            <p:cNvSpPr/>
            <p:nvPr/>
          </p:nvSpPr>
          <p:spPr>
            <a:xfrm>
              <a:off x="3929550" y="3466975"/>
              <a:ext cx="1995900" cy="1069825"/>
            </a:xfrm>
            <a:custGeom>
              <a:avLst/>
              <a:gdLst/>
              <a:ahLst/>
              <a:cxnLst/>
              <a:rect l="l" t="t" r="r" b="b"/>
              <a:pathLst>
                <a:path w="79836" h="42793" extrusionOk="0">
                  <a:moveTo>
                    <a:pt x="9901" y="0"/>
                  </a:moveTo>
                  <a:cubicBezTo>
                    <a:pt x="9406" y="0"/>
                    <a:pt x="8919" y="34"/>
                    <a:pt x="8444" y="108"/>
                  </a:cubicBezTo>
                  <a:cubicBezTo>
                    <a:pt x="6104" y="473"/>
                    <a:pt x="3442" y="1347"/>
                    <a:pt x="1901" y="3245"/>
                  </a:cubicBezTo>
                  <a:cubicBezTo>
                    <a:pt x="1" y="5586"/>
                    <a:pt x="156" y="7610"/>
                    <a:pt x="2399" y="9362"/>
                  </a:cubicBezTo>
                  <a:cubicBezTo>
                    <a:pt x="5368" y="11682"/>
                    <a:pt x="7949" y="12999"/>
                    <a:pt x="10580" y="14413"/>
                  </a:cubicBezTo>
                  <a:cubicBezTo>
                    <a:pt x="22534" y="20836"/>
                    <a:pt x="33923" y="26973"/>
                    <a:pt x="45853" y="33363"/>
                  </a:cubicBezTo>
                  <a:cubicBezTo>
                    <a:pt x="50654" y="35934"/>
                    <a:pt x="55350" y="38257"/>
                    <a:pt x="60304" y="40518"/>
                  </a:cubicBezTo>
                  <a:cubicBezTo>
                    <a:pt x="63483" y="41970"/>
                    <a:pt x="67307" y="42793"/>
                    <a:pt x="70735" y="42793"/>
                  </a:cubicBezTo>
                  <a:cubicBezTo>
                    <a:pt x="70870" y="42793"/>
                    <a:pt x="71004" y="42791"/>
                    <a:pt x="71138" y="42789"/>
                  </a:cubicBezTo>
                  <a:cubicBezTo>
                    <a:pt x="74003" y="42733"/>
                    <a:pt x="77720" y="41605"/>
                    <a:pt x="79031" y="38545"/>
                  </a:cubicBezTo>
                  <a:cubicBezTo>
                    <a:pt x="79836" y="36667"/>
                    <a:pt x="79123" y="34413"/>
                    <a:pt x="77798" y="32858"/>
                  </a:cubicBezTo>
                  <a:cubicBezTo>
                    <a:pt x="76472" y="31302"/>
                    <a:pt x="74630" y="30297"/>
                    <a:pt x="72830" y="29326"/>
                  </a:cubicBezTo>
                  <a:lnTo>
                    <a:pt x="46847" y="15306"/>
                  </a:lnTo>
                  <a:cubicBezTo>
                    <a:pt x="38312" y="10700"/>
                    <a:pt x="29719" y="6072"/>
                    <a:pt x="20549" y="2841"/>
                  </a:cubicBezTo>
                  <a:cubicBezTo>
                    <a:pt x="17403" y="1732"/>
                    <a:pt x="13442" y="0"/>
                    <a:pt x="9901"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1"/>
            <p:cNvSpPr/>
            <p:nvPr/>
          </p:nvSpPr>
          <p:spPr>
            <a:xfrm>
              <a:off x="4124575" y="3104075"/>
              <a:ext cx="101750" cy="73225"/>
            </a:xfrm>
            <a:custGeom>
              <a:avLst/>
              <a:gdLst/>
              <a:ahLst/>
              <a:cxnLst/>
              <a:rect l="l" t="t" r="r" b="b"/>
              <a:pathLst>
                <a:path w="4070" h="2929" extrusionOk="0">
                  <a:moveTo>
                    <a:pt x="3895" y="1"/>
                  </a:moveTo>
                  <a:cubicBezTo>
                    <a:pt x="3672" y="1"/>
                    <a:pt x="3449" y="19"/>
                    <a:pt x="3228" y="57"/>
                  </a:cubicBezTo>
                  <a:cubicBezTo>
                    <a:pt x="3059" y="86"/>
                    <a:pt x="2892" y="126"/>
                    <a:pt x="2727" y="180"/>
                  </a:cubicBezTo>
                  <a:cubicBezTo>
                    <a:pt x="2703" y="185"/>
                    <a:pt x="2685" y="196"/>
                    <a:pt x="2663" y="202"/>
                  </a:cubicBezTo>
                  <a:cubicBezTo>
                    <a:pt x="2573" y="231"/>
                    <a:pt x="2485" y="264"/>
                    <a:pt x="2400" y="302"/>
                  </a:cubicBezTo>
                  <a:cubicBezTo>
                    <a:pt x="2230" y="374"/>
                    <a:pt x="2067" y="457"/>
                    <a:pt x="1909" y="553"/>
                  </a:cubicBezTo>
                  <a:cubicBezTo>
                    <a:pt x="1822" y="605"/>
                    <a:pt x="1735" y="663"/>
                    <a:pt x="1653" y="721"/>
                  </a:cubicBezTo>
                  <a:cubicBezTo>
                    <a:pt x="1589" y="769"/>
                    <a:pt x="1531" y="815"/>
                    <a:pt x="1472" y="857"/>
                  </a:cubicBezTo>
                  <a:cubicBezTo>
                    <a:pt x="1180" y="1097"/>
                    <a:pt x="919" y="1373"/>
                    <a:pt x="695" y="1679"/>
                  </a:cubicBezTo>
                  <a:cubicBezTo>
                    <a:pt x="625" y="1768"/>
                    <a:pt x="560" y="1862"/>
                    <a:pt x="503" y="1959"/>
                  </a:cubicBezTo>
                  <a:cubicBezTo>
                    <a:pt x="437" y="2057"/>
                    <a:pt x="376" y="2158"/>
                    <a:pt x="322" y="2262"/>
                  </a:cubicBezTo>
                  <a:cubicBezTo>
                    <a:pt x="201" y="2478"/>
                    <a:pt x="94" y="2700"/>
                    <a:pt x="1" y="2929"/>
                  </a:cubicBezTo>
                  <a:lnTo>
                    <a:pt x="3673" y="804"/>
                  </a:lnTo>
                  <a:lnTo>
                    <a:pt x="4070" y="4"/>
                  </a:lnTo>
                  <a:cubicBezTo>
                    <a:pt x="4012" y="2"/>
                    <a:pt x="3953" y="1"/>
                    <a:pt x="3895"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1"/>
            <p:cNvSpPr/>
            <p:nvPr/>
          </p:nvSpPr>
          <p:spPr>
            <a:xfrm>
              <a:off x="4124575" y="3104075"/>
              <a:ext cx="101750" cy="73225"/>
            </a:xfrm>
            <a:custGeom>
              <a:avLst/>
              <a:gdLst/>
              <a:ahLst/>
              <a:cxnLst/>
              <a:rect l="l" t="t" r="r" b="b"/>
              <a:pathLst>
                <a:path w="4070" h="2929" extrusionOk="0">
                  <a:moveTo>
                    <a:pt x="3895" y="1"/>
                  </a:moveTo>
                  <a:cubicBezTo>
                    <a:pt x="3672" y="1"/>
                    <a:pt x="3449" y="19"/>
                    <a:pt x="3228" y="57"/>
                  </a:cubicBezTo>
                  <a:cubicBezTo>
                    <a:pt x="3059" y="86"/>
                    <a:pt x="2892" y="126"/>
                    <a:pt x="2727" y="180"/>
                  </a:cubicBezTo>
                  <a:cubicBezTo>
                    <a:pt x="2703" y="185"/>
                    <a:pt x="2685" y="196"/>
                    <a:pt x="2663" y="202"/>
                  </a:cubicBezTo>
                  <a:cubicBezTo>
                    <a:pt x="2573" y="231"/>
                    <a:pt x="2485" y="264"/>
                    <a:pt x="2400" y="302"/>
                  </a:cubicBezTo>
                  <a:cubicBezTo>
                    <a:pt x="2230" y="374"/>
                    <a:pt x="2067" y="457"/>
                    <a:pt x="1909" y="553"/>
                  </a:cubicBezTo>
                  <a:cubicBezTo>
                    <a:pt x="1822" y="605"/>
                    <a:pt x="1735" y="663"/>
                    <a:pt x="1653" y="721"/>
                  </a:cubicBezTo>
                  <a:cubicBezTo>
                    <a:pt x="1589" y="769"/>
                    <a:pt x="1531" y="815"/>
                    <a:pt x="1472" y="857"/>
                  </a:cubicBezTo>
                  <a:cubicBezTo>
                    <a:pt x="1180" y="1097"/>
                    <a:pt x="919" y="1373"/>
                    <a:pt x="695" y="1679"/>
                  </a:cubicBezTo>
                  <a:cubicBezTo>
                    <a:pt x="625" y="1768"/>
                    <a:pt x="560" y="1862"/>
                    <a:pt x="503" y="1959"/>
                  </a:cubicBezTo>
                  <a:cubicBezTo>
                    <a:pt x="437" y="2057"/>
                    <a:pt x="376" y="2158"/>
                    <a:pt x="322" y="2262"/>
                  </a:cubicBezTo>
                  <a:cubicBezTo>
                    <a:pt x="201" y="2478"/>
                    <a:pt x="94" y="2700"/>
                    <a:pt x="1" y="2929"/>
                  </a:cubicBezTo>
                  <a:lnTo>
                    <a:pt x="3673" y="804"/>
                  </a:lnTo>
                  <a:lnTo>
                    <a:pt x="4070" y="4"/>
                  </a:lnTo>
                  <a:cubicBezTo>
                    <a:pt x="4012" y="2"/>
                    <a:pt x="3953" y="1"/>
                    <a:pt x="38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1"/>
            <p:cNvSpPr/>
            <p:nvPr/>
          </p:nvSpPr>
          <p:spPr>
            <a:xfrm>
              <a:off x="4088700" y="3086700"/>
              <a:ext cx="469150" cy="589925"/>
            </a:xfrm>
            <a:custGeom>
              <a:avLst/>
              <a:gdLst/>
              <a:ahLst/>
              <a:cxnLst/>
              <a:rect l="l" t="t" r="r" b="b"/>
              <a:pathLst>
                <a:path w="18766" h="23597" extrusionOk="0">
                  <a:moveTo>
                    <a:pt x="8557" y="0"/>
                  </a:moveTo>
                  <a:cubicBezTo>
                    <a:pt x="8494" y="0"/>
                    <a:pt x="8300" y="1"/>
                    <a:pt x="8268" y="4"/>
                  </a:cubicBezTo>
                  <a:cubicBezTo>
                    <a:pt x="5366" y="98"/>
                    <a:pt x="2832" y="1648"/>
                    <a:pt x="1359" y="3950"/>
                  </a:cubicBezTo>
                  <a:cubicBezTo>
                    <a:pt x="698" y="4801"/>
                    <a:pt x="251" y="5988"/>
                    <a:pt x="83" y="7461"/>
                  </a:cubicBezTo>
                  <a:cubicBezTo>
                    <a:pt x="35" y="7833"/>
                    <a:pt x="0" y="8208"/>
                    <a:pt x="0" y="8593"/>
                  </a:cubicBezTo>
                  <a:cubicBezTo>
                    <a:pt x="0" y="8626"/>
                    <a:pt x="3" y="8657"/>
                    <a:pt x="5" y="8689"/>
                  </a:cubicBezTo>
                  <a:cubicBezTo>
                    <a:pt x="5" y="8725"/>
                    <a:pt x="0" y="8758"/>
                    <a:pt x="0" y="8795"/>
                  </a:cubicBezTo>
                  <a:lnTo>
                    <a:pt x="0" y="8799"/>
                  </a:lnTo>
                  <a:lnTo>
                    <a:pt x="0" y="8802"/>
                  </a:lnTo>
                  <a:cubicBezTo>
                    <a:pt x="0" y="14171"/>
                    <a:pt x="3265" y="20408"/>
                    <a:pt x="7291" y="22732"/>
                  </a:cubicBezTo>
                  <a:cubicBezTo>
                    <a:pt x="7502" y="22855"/>
                    <a:pt x="7708" y="22953"/>
                    <a:pt x="7913" y="23048"/>
                  </a:cubicBezTo>
                  <a:cubicBezTo>
                    <a:pt x="7934" y="23057"/>
                    <a:pt x="7953" y="23069"/>
                    <a:pt x="7973" y="23077"/>
                  </a:cubicBezTo>
                  <a:cubicBezTo>
                    <a:pt x="8113" y="23140"/>
                    <a:pt x="8250" y="23190"/>
                    <a:pt x="8388" y="23240"/>
                  </a:cubicBezTo>
                  <a:cubicBezTo>
                    <a:pt x="8493" y="23280"/>
                    <a:pt x="8599" y="23322"/>
                    <a:pt x="8702" y="23354"/>
                  </a:cubicBezTo>
                  <a:cubicBezTo>
                    <a:pt x="8805" y="23387"/>
                    <a:pt x="8904" y="23410"/>
                    <a:pt x="9006" y="23435"/>
                  </a:cubicBezTo>
                  <a:cubicBezTo>
                    <a:pt x="9146" y="23471"/>
                    <a:pt x="9285" y="23503"/>
                    <a:pt x="9421" y="23527"/>
                  </a:cubicBezTo>
                  <a:cubicBezTo>
                    <a:pt x="9496" y="23538"/>
                    <a:pt x="9569" y="23548"/>
                    <a:pt x="9642" y="23556"/>
                  </a:cubicBezTo>
                  <a:cubicBezTo>
                    <a:pt x="9799" y="23575"/>
                    <a:pt x="10314" y="23597"/>
                    <a:pt x="10397" y="23597"/>
                  </a:cubicBezTo>
                  <a:cubicBezTo>
                    <a:pt x="10399" y="23597"/>
                    <a:pt x="10401" y="23597"/>
                    <a:pt x="10403" y="23597"/>
                  </a:cubicBezTo>
                  <a:cubicBezTo>
                    <a:pt x="10434" y="23594"/>
                    <a:pt x="10466" y="23594"/>
                    <a:pt x="10498" y="23592"/>
                  </a:cubicBezTo>
                  <a:cubicBezTo>
                    <a:pt x="13399" y="23497"/>
                    <a:pt x="15933" y="21947"/>
                    <a:pt x="17407" y="19646"/>
                  </a:cubicBezTo>
                  <a:cubicBezTo>
                    <a:pt x="18067" y="18795"/>
                    <a:pt x="18514" y="17608"/>
                    <a:pt x="18682" y="16135"/>
                  </a:cubicBezTo>
                  <a:cubicBezTo>
                    <a:pt x="18731" y="15764"/>
                    <a:pt x="18765" y="15388"/>
                    <a:pt x="18765" y="15003"/>
                  </a:cubicBezTo>
                  <a:cubicBezTo>
                    <a:pt x="18765" y="14971"/>
                    <a:pt x="18763" y="14939"/>
                    <a:pt x="18761" y="14907"/>
                  </a:cubicBezTo>
                  <a:cubicBezTo>
                    <a:pt x="18761" y="14870"/>
                    <a:pt x="18765" y="14837"/>
                    <a:pt x="18765" y="14800"/>
                  </a:cubicBezTo>
                  <a:lnTo>
                    <a:pt x="18764" y="14800"/>
                  </a:lnTo>
                  <a:lnTo>
                    <a:pt x="18764" y="14797"/>
                  </a:lnTo>
                  <a:lnTo>
                    <a:pt x="18764" y="14794"/>
                  </a:lnTo>
                  <a:cubicBezTo>
                    <a:pt x="18764" y="9425"/>
                    <a:pt x="15501" y="3189"/>
                    <a:pt x="11474" y="863"/>
                  </a:cubicBezTo>
                  <a:cubicBezTo>
                    <a:pt x="11263" y="742"/>
                    <a:pt x="11057" y="644"/>
                    <a:pt x="10852" y="548"/>
                  </a:cubicBezTo>
                  <a:cubicBezTo>
                    <a:pt x="10832" y="539"/>
                    <a:pt x="10812" y="527"/>
                    <a:pt x="10793" y="518"/>
                  </a:cubicBezTo>
                  <a:cubicBezTo>
                    <a:pt x="10652" y="455"/>
                    <a:pt x="10515" y="407"/>
                    <a:pt x="10378" y="356"/>
                  </a:cubicBezTo>
                  <a:cubicBezTo>
                    <a:pt x="10272" y="316"/>
                    <a:pt x="10167" y="274"/>
                    <a:pt x="10064" y="242"/>
                  </a:cubicBezTo>
                  <a:cubicBezTo>
                    <a:pt x="9961" y="209"/>
                    <a:pt x="9861" y="186"/>
                    <a:pt x="9759" y="160"/>
                  </a:cubicBezTo>
                  <a:cubicBezTo>
                    <a:pt x="9619" y="124"/>
                    <a:pt x="9481" y="92"/>
                    <a:pt x="9344" y="69"/>
                  </a:cubicBezTo>
                  <a:cubicBezTo>
                    <a:pt x="9271" y="57"/>
                    <a:pt x="9197" y="47"/>
                    <a:pt x="9124" y="39"/>
                  </a:cubicBezTo>
                  <a:cubicBezTo>
                    <a:pt x="8967" y="20"/>
                    <a:pt x="8808" y="9"/>
                    <a:pt x="8650" y="7"/>
                  </a:cubicBezTo>
                  <a:cubicBezTo>
                    <a:pt x="8620" y="7"/>
                    <a:pt x="8587" y="0"/>
                    <a:pt x="8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1"/>
            <p:cNvSpPr/>
            <p:nvPr/>
          </p:nvSpPr>
          <p:spPr>
            <a:xfrm>
              <a:off x="4083675" y="3147200"/>
              <a:ext cx="374500" cy="529700"/>
            </a:xfrm>
            <a:custGeom>
              <a:avLst/>
              <a:gdLst/>
              <a:ahLst/>
              <a:cxnLst/>
              <a:rect l="l" t="t" r="r" b="b"/>
              <a:pathLst>
                <a:path w="14980" h="21188" extrusionOk="0">
                  <a:moveTo>
                    <a:pt x="4593" y="1"/>
                  </a:moveTo>
                  <a:cubicBezTo>
                    <a:pt x="4070" y="1"/>
                    <a:pt x="3571" y="98"/>
                    <a:pt x="3108" y="294"/>
                  </a:cubicBezTo>
                  <a:cubicBezTo>
                    <a:pt x="1562" y="952"/>
                    <a:pt x="543" y="2667"/>
                    <a:pt x="271" y="5064"/>
                  </a:cubicBezTo>
                  <a:cubicBezTo>
                    <a:pt x="1" y="7461"/>
                    <a:pt x="501" y="10341"/>
                    <a:pt x="1664" y="13074"/>
                  </a:cubicBezTo>
                  <a:cubicBezTo>
                    <a:pt x="2826" y="15805"/>
                    <a:pt x="4554" y="18163"/>
                    <a:pt x="6469" y="19630"/>
                  </a:cubicBezTo>
                  <a:cubicBezTo>
                    <a:pt x="7810" y="20657"/>
                    <a:pt x="9165" y="21187"/>
                    <a:pt x="10388" y="21187"/>
                  </a:cubicBezTo>
                  <a:cubicBezTo>
                    <a:pt x="10911" y="21187"/>
                    <a:pt x="11409" y="21090"/>
                    <a:pt x="11872" y="20893"/>
                  </a:cubicBezTo>
                  <a:cubicBezTo>
                    <a:pt x="13418" y="20235"/>
                    <a:pt x="14438" y="18520"/>
                    <a:pt x="14709" y="16123"/>
                  </a:cubicBezTo>
                  <a:cubicBezTo>
                    <a:pt x="14980" y="13727"/>
                    <a:pt x="14479" y="10846"/>
                    <a:pt x="13317" y="8114"/>
                  </a:cubicBezTo>
                  <a:cubicBezTo>
                    <a:pt x="12154" y="5383"/>
                    <a:pt x="10426" y="3024"/>
                    <a:pt x="8512" y="1558"/>
                  </a:cubicBezTo>
                  <a:cubicBezTo>
                    <a:pt x="7171" y="531"/>
                    <a:pt x="5815" y="1"/>
                    <a:pt x="4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1"/>
            <p:cNvSpPr/>
            <p:nvPr/>
          </p:nvSpPr>
          <p:spPr>
            <a:xfrm>
              <a:off x="4133800" y="3211375"/>
              <a:ext cx="274275" cy="401300"/>
            </a:xfrm>
            <a:custGeom>
              <a:avLst/>
              <a:gdLst/>
              <a:ahLst/>
              <a:cxnLst/>
              <a:rect l="l" t="t" r="r" b="b"/>
              <a:pathLst>
                <a:path w="10971" h="16052" fill="none" extrusionOk="0">
                  <a:moveTo>
                    <a:pt x="9753" y="6211"/>
                  </a:moveTo>
                  <a:cubicBezTo>
                    <a:pt x="10604" y="8211"/>
                    <a:pt x="10971" y="10320"/>
                    <a:pt x="10773" y="12076"/>
                  </a:cubicBezTo>
                  <a:cubicBezTo>
                    <a:pt x="10575" y="13831"/>
                    <a:pt x="9827" y="15088"/>
                    <a:pt x="8695" y="15569"/>
                  </a:cubicBezTo>
                  <a:cubicBezTo>
                    <a:pt x="7563" y="16052"/>
                    <a:pt x="6139" y="15718"/>
                    <a:pt x="4737" y="14645"/>
                  </a:cubicBezTo>
                  <a:cubicBezTo>
                    <a:pt x="3335" y="13569"/>
                    <a:pt x="2069" y="11842"/>
                    <a:pt x="1218" y="9842"/>
                  </a:cubicBezTo>
                  <a:cubicBezTo>
                    <a:pt x="367" y="7842"/>
                    <a:pt x="0" y="5732"/>
                    <a:pt x="198" y="3977"/>
                  </a:cubicBezTo>
                  <a:cubicBezTo>
                    <a:pt x="396" y="2221"/>
                    <a:pt x="1144" y="965"/>
                    <a:pt x="2276" y="483"/>
                  </a:cubicBezTo>
                  <a:cubicBezTo>
                    <a:pt x="3407" y="1"/>
                    <a:pt x="4831" y="334"/>
                    <a:pt x="6233" y="1408"/>
                  </a:cubicBezTo>
                  <a:cubicBezTo>
                    <a:pt x="7635" y="2482"/>
                    <a:pt x="8902" y="4210"/>
                    <a:pt x="9753" y="6211"/>
                  </a:cubicBezTo>
                  <a:close/>
                </a:path>
              </a:pathLst>
            </a:custGeom>
            <a:solidFill>
              <a:schemeClr val="accent6"/>
            </a:solidFill>
            <a:ln w="10900" cap="flat" cmpd="sng">
              <a:solidFill>
                <a:schemeClr val="accent6"/>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1"/>
            <p:cNvSpPr/>
            <p:nvPr/>
          </p:nvSpPr>
          <p:spPr>
            <a:xfrm>
              <a:off x="4176150" y="3275250"/>
              <a:ext cx="189650" cy="273450"/>
            </a:xfrm>
            <a:custGeom>
              <a:avLst/>
              <a:gdLst/>
              <a:ahLst/>
              <a:cxnLst/>
              <a:rect l="l" t="t" r="r" b="b"/>
              <a:pathLst>
                <a:path w="7586" h="10938" extrusionOk="0">
                  <a:moveTo>
                    <a:pt x="2293" y="1"/>
                  </a:moveTo>
                  <a:cubicBezTo>
                    <a:pt x="1416" y="1"/>
                    <a:pt x="737" y="532"/>
                    <a:pt x="363" y="1431"/>
                  </a:cubicBezTo>
                  <a:lnTo>
                    <a:pt x="923" y="1987"/>
                  </a:lnTo>
                  <a:cubicBezTo>
                    <a:pt x="1172" y="2229"/>
                    <a:pt x="1312" y="2663"/>
                    <a:pt x="1239" y="2951"/>
                  </a:cubicBezTo>
                  <a:cubicBezTo>
                    <a:pt x="1197" y="3109"/>
                    <a:pt x="1099" y="3190"/>
                    <a:pt x="976" y="3190"/>
                  </a:cubicBezTo>
                  <a:cubicBezTo>
                    <a:pt x="949" y="3190"/>
                    <a:pt x="921" y="3186"/>
                    <a:pt x="891" y="3178"/>
                  </a:cubicBezTo>
                  <a:cubicBezTo>
                    <a:pt x="813" y="3158"/>
                    <a:pt x="730" y="3107"/>
                    <a:pt x="648" y="3025"/>
                  </a:cubicBezTo>
                  <a:lnTo>
                    <a:pt x="83" y="2468"/>
                  </a:lnTo>
                  <a:lnTo>
                    <a:pt x="83" y="2468"/>
                  </a:lnTo>
                  <a:cubicBezTo>
                    <a:pt x="0" y="3057"/>
                    <a:pt x="10" y="3736"/>
                    <a:pt x="127" y="4481"/>
                  </a:cubicBezTo>
                  <a:cubicBezTo>
                    <a:pt x="243" y="5221"/>
                    <a:pt x="455" y="5950"/>
                    <a:pt x="740" y="6643"/>
                  </a:cubicBezTo>
                  <a:lnTo>
                    <a:pt x="1171" y="6355"/>
                  </a:lnTo>
                  <a:cubicBezTo>
                    <a:pt x="1212" y="6328"/>
                    <a:pt x="1257" y="6315"/>
                    <a:pt x="1306" y="6315"/>
                  </a:cubicBezTo>
                  <a:cubicBezTo>
                    <a:pt x="1483" y="6315"/>
                    <a:pt x="1699" y="6490"/>
                    <a:pt x="1839" y="6770"/>
                  </a:cubicBezTo>
                  <a:cubicBezTo>
                    <a:pt x="1892" y="6880"/>
                    <a:pt x="1929" y="6996"/>
                    <a:pt x="1950" y="7117"/>
                  </a:cubicBezTo>
                  <a:cubicBezTo>
                    <a:pt x="1987" y="7353"/>
                    <a:pt x="1941" y="7556"/>
                    <a:pt x="1812" y="7641"/>
                  </a:cubicBezTo>
                  <a:lnTo>
                    <a:pt x="1385" y="7930"/>
                  </a:lnTo>
                  <a:cubicBezTo>
                    <a:pt x="2141" y="9212"/>
                    <a:pt x="3141" y="10226"/>
                    <a:pt x="4173" y="10679"/>
                  </a:cubicBezTo>
                  <a:lnTo>
                    <a:pt x="4040" y="9839"/>
                  </a:lnTo>
                  <a:cubicBezTo>
                    <a:pt x="3987" y="9511"/>
                    <a:pt x="4106" y="9279"/>
                    <a:pt x="4312" y="9279"/>
                  </a:cubicBezTo>
                  <a:cubicBezTo>
                    <a:pt x="4338" y="9279"/>
                    <a:pt x="4366" y="9283"/>
                    <a:pt x="4395" y="9291"/>
                  </a:cubicBezTo>
                  <a:cubicBezTo>
                    <a:pt x="4648" y="9359"/>
                    <a:pt x="4901" y="9717"/>
                    <a:pt x="4960" y="10086"/>
                  </a:cubicBezTo>
                  <a:lnTo>
                    <a:pt x="5092" y="10928"/>
                  </a:lnTo>
                  <a:cubicBezTo>
                    <a:pt x="5161" y="10934"/>
                    <a:pt x="5228" y="10937"/>
                    <a:pt x="5295" y="10937"/>
                  </a:cubicBezTo>
                  <a:cubicBezTo>
                    <a:pt x="6170" y="10937"/>
                    <a:pt x="6849" y="10406"/>
                    <a:pt x="7225" y="9507"/>
                  </a:cubicBezTo>
                  <a:lnTo>
                    <a:pt x="6663" y="8950"/>
                  </a:lnTo>
                  <a:cubicBezTo>
                    <a:pt x="6414" y="8709"/>
                    <a:pt x="6274" y="8275"/>
                    <a:pt x="6348" y="7987"/>
                  </a:cubicBezTo>
                  <a:cubicBezTo>
                    <a:pt x="6390" y="7829"/>
                    <a:pt x="6489" y="7747"/>
                    <a:pt x="6612" y="7747"/>
                  </a:cubicBezTo>
                  <a:cubicBezTo>
                    <a:pt x="6638" y="7747"/>
                    <a:pt x="6666" y="7750"/>
                    <a:pt x="6695" y="7758"/>
                  </a:cubicBezTo>
                  <a:cubicBezTo>
                    <a:pt x="6773" y="7780"/>
                    <a:pt x="6856" y="7829"/>
                    <a:pt x="6938" y="7911"/>
                  </a:cubicBezTo>
                  <a:lnTo>
                    <a:pt x="7503" y="8468"/>
                  </a:lnTo>
                  <a:cubicBezTo>
                    <a:pt x="7585" y="7875"/>
                    <a:pt x="7577" y="7200"/>
                    <a:pt x="7461" y="6460"/>
                  </a:cubicBezTo>
                  <a:cubicBezTo>
                    <a:pt x="7341" y="5717"/>
                    <a:pt x="7135" y="4989"/>
                    <a:pt x="6847" y="4295"/>
                  </a:cubicBezTo>
                  <a:lnTo>
                    <a:pt x="6416" y="4584"/>
                  </a:lnTo>
                  <a:cubicBezTo>
                    <a:pt x="6376" y="4611"/>
                    <a:pt x="6330" y="4624"/>
                    <a:pt x="6282" y="4624"/>
                  </a:cubicBezTo>
                  <a:cubicBezTo>
                    <a:pt x="6104" y="4624"/>
                    <a:pt x="5889" y="4449"/>
                    <a:pt x="5749" y="4169"/>
                  </a:cubicBezTo>
                  <a:cubicBezTo>
                    <a:pt x="5696" y="4059"/>
                    <a:pt x="5659" y="3942"/>
                    <a:pt x="5639" y="3822"/>
                  </a:cubicBezTo>
                  <a:cubicBezTo>
                    <a:pt x="5601" y="3586"/>
                    <a:pt x="5648" y="3382"/>
                    <a:pt x="5775" y="3297"/>
                  </a:cubicBezTo>
                  <a:lnTo>
                    <a:pt x="6203" y="3008"/>
                  </a:lnTo>
                  <a:cubicBezTo>
                    <a:pt x="5447" y="1727"/>
                    <a:pt x="4446" y="713"/>
                    <a:pt x="3415" y="259"/>
                  </a:cubicBezTo>
                  <a:lnTo>
                    <a:pt x="3415" y="259"/>
                  </a:lnTo>
                  <a:lnTo>
                    <a:pt x="3548" y="1100"/>
                  </a:lnTo>
                  <a:cubicBezTo>
                    <a:pt x="3599" y="1427"/>
                    <a:pt x="3480" y="1659"/>
                    <a:pt x="3276" y="1659"/>
                  </a:cubicBezTo>
                  <a:cubicBezTo>
                    <a:pt x="3250" y="1659"/>
                    <a:pt x="3223" y="1656"/>
                    <a:pt x="3195" y="1648"/>
                  </a:cubicBezTo>
                  <a:cubicBezTo>
                    <a:pt x="2940" y="1579"/>
                    <a:pt x="2686" y="1221"/>
                    <a:pt x="2627" y="851"/>
                  </a:cubicBezTo>
                  <a:lnTo>
                    <a:pt x="2495" y="10"/>
                  </a:lnTo>
                  <a:cubicBezTo>
                    <a:pt x="2427" y="4"/>
                    <a:pt x="2359" y="1"/>
                    <a:pt x="22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1"/>
            <p:cNvSpPr/>
            <p:nvPr/>
          </p:nvSpPr>
          <p:spPr>
            <a:xfrm>
              <a:off x="4210200" y="3365025"/>
              <a:ext cx="1115350" cy="682350"/>
            </a:xfrm>
            <a:custGeom>
              <a:avLst/>
              <a:gdLst/>
              <a:ahLst/>
              <a:cxnLst/>
              <a:rect l="l" t="t" r="r" b="b"/>
              <a:pathLst>
                <a:path w="44614" h="27294" extrusionOk="0">
                  <a:moveTo>
                    <a:pt x="876" y="1"/>
                  </a:moveTo>
                  <a:cubicBezTo>
                    <a:pt x="361" y="1"/>
                    <a:pt x="0" y="477"/>
                    <a:pt x="0" y="1274"/>
                  </a:cubicBezTo>
                  <a:cubicBezTo>
                    <a:pt x="0" y="2344"/>
                    <a:pt x="651" y="3588"/>
                    <a:pt x="1453" y="4052"/>
                  </a:cubicBezTo>
                  <a:lnTo>
                    <a:pt x="41709" y="27293"/>
                  </a:lnTo>
                  <a:lnTo>
                    <a:pt x="44614" y="24031"/>
                  </a:lnTo>
                  <a:lnTo>
                    <a:pt x="8721" y="3818"/>
                  </a:lnTo>
                  <a:lnTo>
                    <a:pt x="7592" y="3719"/>
                  </a:lnTo>
                  <a:lnTo>
                    <a:pt x="1453" y="175"/>
                  </a:lnTo>
                  <a:cubicBezTo>
                    <a:pt x="1248" y="57"/>
                    <a:pt x="1053" y="1"/>
                    <a:pt x="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1"/>
            <p:cNvSpPr/>
            <p:nvPr/>
          </p:nvSpPr>
          <p:spPr>
            <a:xfrm>
              <a:off x="4223050" y="3384225"/>
              <a:ext cx="154125" cy="129100"/>
            </a:xfrm>
            <a:custGeom>
              <a:avLst/>
              <a:gdLst/>
              <a:ahLst/>
              <a:cxnLst/>
              <a:rect l="l" t="t" r="r" b="b"/>
              <a:pathLst>
                <a:path w="6165" h="5164" extrusionOk="0">
                  <a:moveTo>
                    <a:pt x="552" y="1"/>
                  </a:moveTo>
                  <a:cubicBezTo>
                    <a:pt x="228" y="1"/>
                    <a:pt x="1" y="301"/>
                    <a:pt x="1" y="803"/>
                  </a:cubicBezTo>
                  <a:cubicBezTo>
                    <a:pt x="1" y="1477"/>
                    <a:pt x="411" y="2260"/>
                    <a:pt x="916" y="2552"/>
                  </a:cubicBezTo>
                  <a:lnTo>
                    <a:pt x="5249" y="5054"/>
                  </a:lnTo>
                  <a:cubicBezTo>
                    <a:pt x="5378" y="5129"/>
                    <a:pt x="5501" y="5164"/>
                    <a:pt x="5613" y="5164"/>
                  </a:cubicBezTo>
                  <a:cubicBezTo>
                    <a:pt x="5938" y="5164"/>
                    <a:pt x="6164" y="4864"/>
                    <a:pt x="6164" y="4362"/>
                  </a:cubicBezTo>
                  <a:cubicBezTo>
                    <a:pt x="6164" y="3687"/>
                    <a:pt x="5755" y="2905"/>
                    <a:pt x="5249" y="2612"/>
                  </a:cubicBezTo>
                  <a:lnTo>
                    <a:pt x="916" y="111"/>
                  </a:lnTo>
                  <a:cubicBezTo>
                    <a:pt x="787" y="36"/>
                    <a:pt x="664"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1"/>
            <p:cNvSpPr/>
            <p:nvPr/>
          </p:nvSpPr>
          <p:spPr>
            <a:xfrm>
              <a:off x="4239325" y="3407000"/>
              <a:ext cx="121575" cy="83625"/>
            </a:xfrm>
            <a:custGeom>
              <a:avLst/>
              <a:gdLst/>
              <a:ahLst/>
              <a:cxnLst/>
              <a:rect l="l" t="t" r="r" b="b"/>
              <a:pathLst>
                <a:path w="4863" h="3345" extrusionOk="0">
                  <a:moveTo>
                    <a:pt x="185" y="0"/>
                  </a:moveTo>
                  <a:cubicBezTo>
                    <a:pt x="76" y="0"/>
                    <a:pt x="0" y="101"/>
                    <a:pt x="0" y="269"/>
                  </a:cubicBezTo>
                  <a:cubicBezTo>
                    <a:pt x="0" y="495"/>
                    <a:pt x="138" y="758"/>
                    <a:pt x="308" y="855"/>
                  </a:cubicBezTo>
                  <a:lnTo>
                    <a:pt x="4556" y="3307"/>
                  </a:lnTo>
                  <a:cubicBezTo>
                    <a:pt x="4599" y="3333"/>
                    <a:pt x="4640" y="3344"/>
                    <a:pt x="4677" y="3344"/>
                  </a:cubicBezTo>
                  <a:cubicBezTo>
                    <a:pt x="4786" y="3344"/>
                    <a:pt x="4862" y="3244"/>
                    <a:pt x="4861" y="3075"/>
                  </a:cubicBezTo>
                  <a:cubicBezTo>
                    <a:pt x="4861" y="2850"/>
                    <a:pt x="4725" y="2587"/>
                    <a:pt x="4554" y="2488"/>
                  </a:cubicBezTo>
                  <a:lnTo>
                    <a:pt x="307" y="37"/>
                  </a:lnTo>
                  <a:cubicBezTo>
                    <a:pt x="264" y="12"/>
                    <a:pt x="223"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1"/>
            <p:cNvSpPr/>
            <p:nvPr/>
          </p:nvSpPr>
          <p:spPr>
            <a:xfrm>
              <a:off x="5252900" y="3877925"/>
              <a:ext cx="224775" cy="169450"/>
            </a:xfrm>
            <a:custGeom>
              <a:avLst/>
              <a:gdLst/>
              <a:ahLst/>
              <a:cxnLst/>
              <a:rect l="l" t="t" r="r" b="b"/>
              <a:pathLst>
                <a:path w="8991" h="6778" extrusionOk="0">
                  <a:moveTo>
                    <a:pt x="8990" y="1"/>
                  </a:moveTo>
                  <a:lnTo>
                    <a:pt x="2906" y="3514"/>
                  </a:lnTo>
                  <a:lnTo>
                    <a:pt x="1" y="6777"/>
                  </a:lnTo>
                  <a:lnTo>
                    <a:pt x="6086" y="3263"/>
                  </a:lnTo>
                  <a:lnTo>
                    <a:pt x="89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1"/>
            <p:cNvSpPr/>
            <p:nvPr/>
          </p:nvSpPr>
          <p:spPr>
            <a:xfrm>
              <a:off x="4446600" y="3337625"/>
              <a:ext cx="1037400" cy="630275"/>
            </a:xfrm>
            <a:custGeom>
              <a:avLst/>
              <a:gdLst/>
              <a:ahLst/>
              <a:cxnLst/>
              <a:rect l="l" t="t" r="r" b="b"/>
              <a:pathLst>
                <a:path w="41496" h="25211" extrusionOk="0">
                  <a:moveTo>
                    <a:pt x="8015" y="0"/>
                  </a:moveTo>
                  <a:lnTo>
                    <a:pt x="1" y="4633"/>
                  </a:lnTo>
                  <a:lnTo>
                    <a:pt x="1" y="5881"/>
                  </a:lnTo>
                  <a:lnTo>
                    <a:pt x="31038" y="23800"/>
                  </a:lnTo>
                  <a:cubicBezTo>
                    <a:pt x="32644" y="24727"/>
                    <a:pt x="34668" y="25210"/>
                    <a:pt x="36520" y="25210"/>
                  </a:cubicBezTo>
                  <a:cubicBezTo>
                    <a:pt x="37887" y="25210"/>
                    <a:pt x="39160" y="24946"/>
                    <a:pt x="40101" y="24403"/>
                  </a:cubicBezTo>
                  <a:cubicBezTo>
                    <a:pt x="41044" y="23857"/>
                    <a:pt x="41496" y="23117"/>
                    <a:pt x="41490" y="22323"/>
                  </a:cubicBezTo>
                  <a:cubicBezTo>
                    <a:pt x="41489" y="22120"/>
                    <a:pt x="41496" y="21296"/>
                    <a:pt x="41496" y="21083"/>
                  </a:cubicBezTo>
                  <a:cubicBezTo>
                    <a:pt x="41493" y="20015"/>
                    <a:pt x="40658" y="18846"/>
                    <a:pt x="39053" y="17920"/>
                  </a:cubicBezTo>
                  <a:lnTo>
                    <a:pt x="80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1"/>
            <p:cNvSpPr/>
            <p:nvPr/>
          </p:nvSpPr>
          <p:spPr>
            <a:xfrm>
              <a:off x="4446600" y="3324075"/>
              <a:ext cx="1037400" cy="630275"/>
            </a:xfrm>
            <a:custGeom>
              <a:avLst/>
              <a:gdLst/>
              <a:ahLst/>
              <a:cxnLst/>
              <a:rect l="l" t="t" r="r" b="b"/>
              <a:pathLst>
                <a:path w="41496" h="25211" extrusionOk="0">
                  <a:moveTo>
                    <a:pt x="8015" y="1"/>
                  </a:moveTo>
                  <a:lnTo>
                    <a:pt x="1" y="4632"/>
                  </a:lnTo>
                  <a:lnTo>
                    <a:pt x="1" y="5880"/>
                  </a:lnTo>
                  <a:lnTo>
                    <a:pt x="31038" y="23800"/>
                  </a:lnTo>
                  <a:cubicBezTo>
                    <a:pt x="32643" y="24727"/>
                    <a:pt x="34667" y="25210"/>
                    <a:pt x="36518" y="25210"/>
                  </a:cubicBezTo>
                  <a:cubicBezTo>
                    <a:pt x="37886" y="25210"/>
                    <a:pt x="39160" y="24946"/>
                    <a:pt x="40101" y="24402"/>
                  </a:cubicBezTo>
                  <a:cubicBezTo>
                    <a:pt x="41044" y="23857"/>
                    <a:pt x="41496" y="23117"/>
                    <a:pt x="41490" y="22323"/>
                  </a:cubicBezTo>
                  <a:cubicBezTo>
                    <a:pt x="41489" y="22120"/>
                    <a:pt x="41496" y="21297"/>
                    <a:pt x="41496" y="21083"/>
                  </a:cubicBezTo>
                  <a:cubicBezTo>
                    <a:pt x="41493" y="20014"/>
                    <a:pt x="40658" y="18848"/>
                    <a:pt x="39053" y="17920"/>
                  </a:cubicBezTo>
                  <a:lnTo>
                    <a:pt x="8015"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1"/>
            <p:cNvSpPr/>
            <p:nvPr/>
          </p:nvSpPr>
          <p:spPr>
            <a:xfrm>
              <a:off x="4446600" y="3324075"/>
              <a:ext cx="1037400" cy="630275"/>
            </a:xfrm>
            <a:custGeom>
              <a:avLst/>
              <a:gdLst/>
              <a:ahLst/>
              <a:cxnLst/>
              <a:rect l="l" t="t" r="r" b="b"/>
              <a:pathLst>
                <a:path w="41496" h="25211" extrusionOk="0">
                  <a:moveTo>
                    <a:pt x="8015" y="1"/>
                  </a:moveTo>
                  <a:lnTo>
                    <a:pt x="1" y="4632"/>
                  </a:lnTo>
                  <a:lnTo>
                    <a:pt x="1" y="5880"/>
                  </a:lnTo>
                  <a:lnTo>
                    <a:pt x="31038" y="23800"/>
                  </a:lnTo>
                  <a:cubicBezTo>
                    <a:pt x="32643" y="24727"/>
                    <a:pt x="34667" y="25210"/>
                    <a:pt x="36518" y="25210"/>
                  </a:cubicBezTo>
                  <a:cubicBezTo>
                    <a:pt x="37886" y="25210"/>
                    <a:pt x="39160" y="24946"/>
                    <a:pt x="40101" y="24402"/>
                  </a:cubicBezTo>
                  <a:cubicBezTo>
                    <a:pt x="41044" y="23857"/>
                    <a:pt x="41496" y="23117"/>
                    <a:pt x="41490" y="22323"/>
                  </a:cubicBezTo>
                  <a:cubicBezTo>
                    <a:pt x="41489" y="22120"/>
                    <a:pt x="41496" y="21297"/>
                    <a:pt x="41496" y="21083"/>
                  </a:cubicBezTo>
                  <a:cubicBezTo>
                    <a:pt x="41493" y="20014"/>
                    <a:pt x="40658" y="18848"/>
                    <a:pt x="39053" y="17920"/>
                  </a:cubicBezTo>
                  <a:lnTo>
                    <a:pt x="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1"/>
            <p:cNvSpPr/>
            <p:nvPr/>
          </p:nvSpPr>
          <p:spPr>
            <a:xfrm>
              <a:off x="4446625" y="3324075"/>
              <a:ext cx="1057825" cy="599075"/>
            </a:xfrm>
            <a:custGeom>
              <a:avLst/>
              <a:gdLst/>
              <a:ahLst/>
              <a:cxnLst/>
              <a:rect l="l" t="t" r="r" b="b"/>
              <a:pathLst>
                <a:path w="42313" h="23963" extrusionOk="0">
                  <a:moveTo>
                    <a:pt x="8016" y="1"/>
                  </a:moveTo>
                  <a:lnTo>
                    <a:pt x="5868" y="1243"/>
                  </a:lnTo>
                  <a:lnTo>
                    <a:pt x="2202" y="3362"/>
                  </a:lnTo>
                  <a:lnTo>
                    <a:pt x="2196" y="3362"/>
                  </a:lnTo>
                  <a:lnTo>
                    <a:pt x="1396" y="3823"/>
                  </a:lnTo>
                  <a:lnTo>
                    <a:pt x="1" y="4634"/>
                  </a:lnTo>
                  <a:lnTo>
                    <a:pt x="31037" y="22554"/>
                  </a:lnTo>
                  <a:cubicBezTo>
                    <a:pt x="32640" y="23480"/>
                    <a:pt x="34664" y="23962"/>
                    <a:pt x="36515" y="23962"/>
                  </a:cubicBezTo>
                  <a:cubicBezTo>
                    <a:pt x="37885" y="23962"/>
                    <a:pt x="39160" y="23698"/>
                    <a:pt x="40101" y="23155"/>
                  </a:cubicBezTo>
                  <a:cubicBezTo>
                    <a:pt x="42313" y="21877"/>
                    <a:pt x="41846" y="19530"/>
                    <a:pt x="39051" y="17920"/>
                  </a:cubicBezTo>
                  <a:lnTo>
                    <a:pt x="80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1"/>
            <p:cNvSpPr/>
            <p:nvPr/>
          </p:nvSpPr>
          <p:spPr>
            <a:xfrm>
              <a:off x="4092200" y="3069125"/>
              <a:ext cx="409350" cy="350550"/>
            </a:xfrm>
            <a:custGeom>
              <a:avLst/>
              <a:gdLst/>
              <a:ahLst/>
              <a:cxnLst/>
              <a:rect l="l" t="t" r="r" b="b"/>
              <a:pathLst>
                <a:path w="16374" h="14022" extrusionOk="0">
                  <a:moveTo>
                    <a:pt x="4838" y="0"/>
                  </a:moveTo>
                  <a:cubicBezTo>
                    <a:pt x="4032" y="0"/>
                    <a:pt x="3292" y="197"/>
                    <a:pt x="2639" y="573"/>
                  </a:cubicBezTo>
                  <a:cubicBezTo>
                    <a:pt x="1389" y="1297"/>
                    <a:pt x="455" y="2680"/>
                    <a:pt x="0" y="4594"/>
                  </a:cubicBezTo>
                  <a:cubicBezTo>
                    <a:pt x="165" y="4648"/>
                    <a:pt x="320" y="4674"/>
                    <a:pt x="467" y="4674"/>
                  </a:cubicBezTo>
                  <a:cubicBezTo>
                    <a:pt x="782" y="4674"/>
                    <a:pt x="1057" y="4553"/>
                    <a:pt x="1296" y="4327"/>
                  </a:cubicBezTo>
                  <a:cubicBezTo>
                    <a:pt x="1389" y="4098"/>
                    <a:pt x="1496" y="3876"/>
                    <a:pt x="1617" y="3660"/>
                  </a:cubicBezTo>
                  <a:cubicBezTo>
                    <a:pt x="1671" y="3556"/>
                    <a:pt x="1732" y="3455"/>
                    <a:pt x="1798" y="3357"/>
                  </a:cubicBezTo>
                  <a:cubicBezTo>
                    <a:pt x="1855" y="3260"/>
                    <a:pt x="1919" y="3166"/>
                    <a:pt x="1990" y="3077"/>
                  </a:cubicBezTo>
                  <a:cubicBezTo>
                    <a:pt x="2214" y="2771"/>
                    <a:pt x="2475" y="2495"/>
                    <a:pt x="2767" y="2255"/>
                  </a:cubicBezTo>
                  <a:cubicBezTo>
                    <a:pt x="2825" y="2206"/>
                    <a:pt x="2885" y="2161"/>
                    <a:pt x="2948" y="2119"/>
                  </a:cubicBezTo>
                  <a:cubicBezTo>
                    <a:pt x="3030" y="2058"/>
                    <a:pt x="3115" y="2002"/>
                    <a:pt x="3204" y="1951"/>
                  </a:cubicBezTo>
                  <a:cubicBezTo>
                    <a:pt x="3362" y="1855"/>
                    <a:pt x="3525" y="1772"/>
                    <a:pt x="3695" y="1700"/>
                  </a:cubicBezTo>
                  <a:cubicBezTo>
                    <a:pt x="3780" y="1662"/>
                    <a:pt x="3868" y="1629"/>
                    <a:pt x="3957" y="1600"/>
                  </a:cubicBezTo>
                  <a:cubicBezTo>
                    <a:pt x="3980" y="1594"/>
                    <a:pt x="3998" y="1583"/>
                    <a:pt x="4022" y="1577"/>
                  </a:cubicBezTo>
                  <a:cubicBezTo>
                    <a:pt x="4185" y="1524"/>
                    <a:pt x="4354" y="1484"/>
                    <a:pt x="4523" y="1455"/>
                  </a:cubicBezTo>
                  <a:cubicBezTo>
                    <a:pt x="4743" y="1417"/>
                    <a:pt x="4966" y="1399"/>
                    <a:pt x="5190" y="1399"/>
                  </a:cubicBezTo>
                  <a:cubicBezTo>
                    <a:pt x="5248" y="1399"/>
                    <a:pt x="5306" y="1400"/>
                    <a:pt x="5364" y="1402"/>
                  </a:cubicBezTo>
                  <a:cubicBezTo>
                    <a:pt x="6252" y="1425"/>
                    <a:pt x="7226" y="1718"/>
                    <a:pt x="8242" y="2307"/>
                  </a:cubicBezTo>
                  <a:cubicBezTo>
                    <a:pt x="11750" y="4333"/>
                    <a:pt x="14697" y="9211"/>
                    <a:pt x="15573" y="14021"/>
                  </a:cubicBezTo>
                  <a:lnTo>
                    <a:pt x="16373" y="13560"/>
                  </a:lnTo>
                  <a:cubicBezTo>
                    <a:pt x="15246" y="8359"/>
                    <a:pt x="12030" y="3217"/>
                    <a:pt x="8242" y="1029"/>
                  </a:cubicBezTo>
                  <a:cubicBezTo>
                    <a:pt x="7033" y="330"/>
                    <a:pt x="5881" y="0"/>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1"/>
            <p:cNvSpPr/>
            <p:nvPr/>
          </p:nvSpPr>
          <p:spPr>
            <a:xfrm>
              <a:off x="4158150" y="3016000"/>
              <a:ext cx="444100" cy="406350"/>
            </a:xfrm>
            <a:custGeom>
              <a:avLst/>
              <a:gdLst/>
              <a:ahLst/>
              <a:cxnLst/>
              <a:rect l="l" t="t" r="r" b="b"/>
              <a:pathLst>
                <a:path w="17764" h="16254" extrusionOk="0">
                  <a:moveTo>
                    <a:pt x="5876" y="0"/>
                  </a:moveTo>
                  <a:cubicBezTo>
                    <a:pt x="5071" y="0"/>
                    <a:pt x="4331" y="197"/>
                    <a:pt x="3678" y="573"/>
                  </a:cubicBezTo>
                  <a:lnTo>
                    <a:pt x="1" y="2699"/>
                  </a:lnTo>
                  <a:cubicBezTo>
                    <a:pt x="654" y="2322"/>
                    <a:pt x="1395" y="2125"/>
                    <a:pt x="2201" y="2125"/>
                  </a:cubicBezTo>
                  <a:cubicBezTo>
                    <a:pt x="3244" y="2125"/>
                    <a:pt x="4395" y="2456"/>
                    <a:pt x="5604" y="3154"/>
                  </a:cubicBezTo>
                  <a:cubicBezTo>
                    <a:pt x="9392" y="5342"/>
                    <a:pt x="12609" y="10484"/>
                    <a:pt x="13735" y="15685"/>
                  </a:cubicBezTo>
                  <a:lnTo>
                    <a:pt x="13741" y="15685"/>
                  </a:lnTo>
                  <a:cubicBezTo>
                    <a:pt x="14418" y="16076"/>
                    <a:pt x="15052" y="16253"/>
                    <a:pt x="15598" y="16253"/>
                  </a:cubicBezTo>
                  <a:cubicBezTo>
                    <a:pt x="16945" y="16253"/>
                    <a:pt x="17764" y="15177"/>
                    <a:pt x="17406" y="13566"/>
                  </a:cubicBezTo>
                  <a:lnTo>
                    <a:pt x="17406" y="13560"/>
                  </a:lnTo>
                  <a:cubicBezTo>
                    <a:pt x="16286" y="8360"/>
                    <a:pt x="13069" y="3218"/>
                    <a:pt x="9276" y="1029"/>
                  </a:cubicBezTo>
                  <a:cubicBezTo>
                    <a:pt x="8067" y="330"/>
                    <a:pt x="6917" y="0"/>
                    <a:pt x="5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1"/>
            <p:cNvSpPr/>
            <p:nvPr/>
          </p:nvSpPr>
          <p:spPr>
            <a:xfrm>
              <a:off x="5574075" y="3545450"/>
              <a:ext cx="161050" cy="252675"/>
            </a:xfrm>
            <a:custGeom>
              <a:avLst/>
              <a:gdLst/>
              <a:ahLst/>
              <a:cxnLst/>
              <a:rect l="l" t="t" r="r" b="b"/>
              <a:pathLst>
                <a:path w="6442" h="10107" fill="none" extrusionOk="0">
                  <a:moveTo>
                    <a:pt x="0" y="1446"/>
                  </a:moveTo>
                  <a:cubicBezTo>
                    <a:pt x="2959" y="0"/>
                    <a:pt x="6441" y="3387"/>
                    <a:pt x="3466" y="10106"/>
                  </a:cubicBezTo>
                </a:path>
              </a:pathLst>
            </a:custGeom>
            <a:solidFill>
              <a:schemeClr val="accent4"/>
            </a:solidFill>
            <a:ln w="14575" cap="rnd" cmpd="sng">
              <a:solidFill>
                <a:schemeClr val="accent4"/>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1"/>
            <p:cNvSpPr/>
            <p:nvPr/>
          </p:nvSpPr>
          <p:spPr>
            <a:xfrm>
              <a:off x="5566150" y="3534900"/>
              <a:ext cx="176025" cy="299700"/>
            </a:xfrm>
            <a:custGeom>
              <a:avLst/>
              <a:gdLst/>
              <a:ahLst/>
              <a:cxnLst/>
              <a:rect l="l" t="t" r="r" b="b"/>
              <a:pathLst>
                <a:path w="7041" h="11988" fill="none" extrusionOk="0">
                  <a:moveTo>
                    <a:pt x="1" y="1334"/>
                  </a:moveTo>
                  <a:cubicBezTo>
                    <a:pt x="2070" y="0"/>
                    <a:pt x="4372" y="1040"/>
                    <a:pt x="5409" y="2702"/>
                  </a:cubicBezTo>
                  <a:cubicBezTo>
                    <a:pt x="6645" y="4680"/>
                    <a:pt x="7040" y="8178"/>
                    <a:pt x="5406" y="11988"/>
                  </a:cubicBezTo>
                </a:path>
              </a:pathLst>
            </a:custGeom>
            <a:solidFill>
              <a:schemeClr val="accent4"/>
            </a:solidFill>
            <a:ln w="14575" cap="rnd" cmpd="sng">
              <a:solidFill>
                <a:schemeClr val="accent4"/>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1"/>
            <p:cNvSpPr/>
            <p:nvPr/>
          </p:nvSpPr>
          <p:spPr>
            <a:xfrm>
              <a:off x="5397100" y="3842100"/>
              <a:ext cx="469150" cy="589950"/>
            </a:xfrm>
            <a:custGeom>
              <a:avLst/>
              <a:gdLst/>
              <a:ahLst/>
              <a:cxnLst/>
              <a:rect l="l" t="t" r="r" b="b"/>
              <a:pathLst>
                <a:path w="18766" h="23598" extrusionOk="0">
                  <a:moveTo>
                    <a:pt x="8564" y="1"/>
                  </a:moveTo>
                  <a:cubicBezTo>
                    <a:pt x="8562" y="1"/>
                    <a:pt x="8560" y="1"/>
                    <a:pt x="8557" y="1"/>
                  </a:cubicBezTo>
                  <a:cubicBezTo>
                    <a:pt x="8494" y="1"/>
                    <a:pt x="8300" y="2"/>
                    <a:pt x="8268" y="4"/>
                  </a:cubicBezTo>
                  <a:cubicBezTo>
                    <a:pt x="5366" y="99"/>
                    <a:pt x="2833" y="1648"/>
                    <a:pt x="1359" y="3949"/>
                  </a:cubicBezTo>
                  <a:cubicBezTo>
                    <a:pt x="699" y="4801"/>
                    <a:pt x="252" y="5988"/>
                    <a:pt x="83" y="7461"/>
                  </a:cubicBezTo>
                  <a:cubicBezTo>
                    <a:pt x="35" y="7832"/>
                    <a:pt x="0" y="8208"/>
                    <a:pt x="0" y="8593"/>
                  </a:cubicBezTo>
                  <a:cubicBezTo>
                    <a:pt x="0" y="8625"/>
                    <a:pt x="3" y="8657"/>
                    <a:pt x="5" y="8689"/>
                  </a:cubicBezTo>
                  <a:cubicBezTo>
                    <a:pt x="5" y="8726"/>
                    <a:pt x="2" y="8759"/>
                    <a:pt x="2" y="8796"/>
                  </a:cubicBezTo>
                  <a:lnTo>
                    <a:pt x="2" y="8799"/>
                  </a:lnTo>
                  <a:lnTo>
                    <a:pt x="2" y="8802"/>
                  </a:lnTo>
                  <a:cubicBezTo>
                    <a:pt x="2" y="14170"/>
                    <a:pt x="3265" y="20407"/>
                    <a:pt x="7291" y="22732"/>
                  </a:cubicBezTo>
                  <a:cubicBezTo>
                    <a:pt x="7502" y="22854"/>
                    <a:pt x="7709" y="22952"/>
                    <a:pt x="7914" y="23047"/>
                  </a:cubicBezTo>
                  <a:cubicBezTo>
                    <a:pt x="7934" y="23057"/>
                    <a:pt x="7953" y="23069"/>
                    <a:pt x="7973" y="23077"/>
                  </a:cubicBezTo>
                  <a:cubicBezTo>
                    <a:pt x="8114" y="23141"/>
                    <a:pt x="8250" y="23189"/>
                    <a:pt x="8388" y="23240"/>
                  </a:cubicBezTo>
                  <a:cubicBezTo>
                    <a:pt x="8493" y="23280"/>
                    <a:pt x="8599" y="23321"/>
                    <a:pt x="8702" y="23354"/>
                  </a:cubicBezTo>
                  <a:cubicBezTo>
                    <a:pt x="8805" y="23387"/>
                    <a:pt x="8905" y="23410"/>
                    <a:pt x="9007" y="23436"/>
                  </a:cubicBezTo>
                  <a:cubicBezTo>
                    <a:pt x="9146" y="23472"/>
                    <a:pt x="9285" y="23504"/>
                    <a:pt x="9423" y="23526"/>
                  </a:cubicBezTo>
                  <a:cubicBezTo>
                    <a:pt x="9496" y="23539"/>
                    <a:pt x="9570" y="23549"/>
                    <a:pt x="9642" y="23556"/>
                  </a:cubicBezTo>
                  <a:cubicBezTo>
                    <a:pt x="9799" y="23575"/>
                    <a:pt x="10314" y="23597"/>
                    <a:pt x="10397" y="23597"/>
                  </a:cubicBezTo>
                  <a:cubicBezTo>
                    <a:pt x="10399" y="23597"/>
                    <a:pt x="10401" y="23597"/>
                    <a:pt x="10403" y="23597"/>
                  </a:cubicBezTo>
                  <a:cubicBezTo>
                    <a:pt x="10435" y="23595"/>
                    <a:pt x="10467" y="23595"/>
                    <a:pt x="10498" y="23592"/>
                  </a:cubicBezTo>
                  <a:cubicBezTo>
                    <a:pt x="13399" y="23498"/>
                    <a:pt x="15934" y="21948"/>
                    <a:pt x="17407" y="19646"/>
                  </a:cubicBezTo>
                  <a:cubicBezTo>
                    <a:pt x="18067" y="18795"/>
                    <a:pt x="18514" y="17608"/>
                    <a:pt x="18682" y="16135"/>
                  </a:cubicBezTo>
                  <a:cubicBezTo>
                    <a:pt x="18731" y="15763"/>
                    <a:pt x="18765" y="15388"/>
                    <a:pt x="18765" y="15003"/>
                  </a:cubicBezTo>
                  <a:cubicBezTo>
                    <a:pt x="18765" y="14970"/>
                    <a:pt x="18763" y="14939"/>
                    <a:pt x="18761" y="14907"/>
                  </a:cubicBezTo>
                  <a:cubicBezTo>
                    <a:pt x="18761" y="14871"/>
                    <a:pt x="18765" y="14838"/>
                    <a:pt x="18765" y="14801"/>
                  </a:cubicBezTo>
                  <a:lnTo>
                    <a:pt x="18764" y="14801"/>
                  </a:lnTo>
                  <a:lnTo>
                    <a:pt x="18764" y="14797"/>
                  </a:lnTo>
                  <a:lnTo>
                    <a:pt x="18764" y="14794"/>
                  </a:lnTo>
                  <a:cubicBezTo>
                    <a:pt x="18764" y="9425"/>
                    <a:pt x="15500" y="3188"/>
                    <a:pt x="11473" y="864"/>
                  </a:cubicBezTo>
                  <a:cubicBezTo>
                    <a:pt x="11263" y="741"/>
                    <a:pt x="11056" y="643"/>
                    <a:pt x="10851" y="548"/>
                  </a:cubicBezTo>
                  <a:cubicBezTo>
                    <a:pt x="10832" y="539"/>
                    <a:pt x="10812" y="527"/>
                    <a:pt x="10792" y="519"/>
                  </a:cubicBezTo>
                  <a:cubicBezTo>
                    <a:pt x="10652" y="456"/>
                    <a:pt x="10514" y="406"/>
                    <a:pt x="10377" y="356"/>
                  </a:cubicBezTo>
                  <a:cubicBezTo>
                    <a:pt x="10272" y="316"/>
                    <a:pt x="10167" y="274"/>
                    <a:pt x="10064" y="241"/>
                  </a:cubicBezTo>
                  <a:cubicBezTo>
                    <a:pt x="9960" y="209"/>
                    <a:pt x="9860" y="186"/>
                    <a:pt x="9759" y="161"/>
                  </a:cubicBezTo>
                  <a:cubicBezTo>
                    <a:pt x="9619" y="125"/>
                    <a:pt x="9479" y="93"/>
                    <a:pt x="9344" y="69"/>
                  </a:cubicBezTo>
                  <a:cubicBezTo>
                    <a:pt x="9270" y="58"/>
                    <a:pt x="9196" y="48"/>
                    <a:pt x="9124" y="40"/>
                  </a:cubicBezTo>
                  <a:cubicBezTo>
                    <a:pt x="8966" y="21"/>
                    <a:pt x="8809" y="9"/>
                    <a:pt x="8650" y="7"/>
                  </a:cubicBezTo>
                  <a:cubicBezTo>
                    <a:pt x="8622" y="7"/>
                    <a:pt x="8592" y="1"/>
                    <a:pt x="85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1"/>
            <p:cNvSpPr/>
            <p:nvPr/>
          </p:nvSpPr>
          <p:spPr>
            <a:xfrm>
              <a:off x="5392050" y="3902625"/>
              <a:ext cx="374500" cy="529700"/>
            </a:xfrm>
            <a:custGeom>
              <a:avLst/>
              <a:gdLst/>
              <a:ahLst/>
              <a:cxnLst/>
              <a:rect l="l" t="t" r="r" b="b"/>
              <a:pathLst>
                <a:path w="14980" h="21188" extrusionOk="0">
                  <a:moveTo>
                    <a:pt x="4594" y="1"/>
                  </a:moveTo>
                  <a:cubicBezTo>
                    <a:pt x="4070" y="1"/>
                    <a:pt x="3571" y="98"/>
                    <a:pt x="3108" y="295"/>
                  </a:cubicBezTo>
                  <a:cubicBezTo>
                    <a:pt x="1563" y="952"/>
                    <a:pt x="543" y="2668"/>
                    <a:pt x="271" y="5064"/>
                  </a:cubicBezTo>
                  <a:cubicBezTo>
                    <a:pt x="1" y="7461"/>
                    <a:pt x="501" y="10342"/>
                    <a:pt x="1664" y="13073"/>
                  </a:cubicBezTo>
                  <a:cubicBezTo>
                    <a:pt x="2826" y="15804"/>
                    <a:pt x="4555" y="18163"/>
                    <a:pt x="6469" y="19629"/>
                  </a:cubicBezTo>
                  <a:cubicBezTo>
                    <a:pt x="7810" y="20656"/>
                    <a:pt x="9165" y="21187"/>
                    <a:pt x="10388" y="21187"/>
                  </a:cubicBezTo>
                  <a:cubicBezTo>
                    <a:pt x="10911" y="21187"/>
                    <a:pt x="11410" y="21090"/>
                    <a:pt x="11873" y="20893"/>
                  </a:cubicBezTo>
                  <a:cubicBezTo>
                    <a:pt x="13418" y="20235"/>
                    <a:pt x="14438" y="18520"/>
                    <a:pt x="14710" y="16123"/>
                  </a:cubicBezTo>
                  <a:cubicBezTo>
                    <a:pt x="14980" y="13726"/>
                    <a:pt x="14480" y="10846"/>
                    <a:pt x="13317" y="8115"/>
                  </a:cubicBezTo>
                  <a:cubicBezTo>
                    <a:pt x="12155" y="5383"/>
                    <a:pt x="10426" y="3025"/>
                    <a:pt x="8512" y="1558"/>
                  </a:cubicBezTo>
                  <a:cubicBezTo>
                    <a:pt x="7171" y="531"/>
                    <a:pt x="5816" y="1"/>
                    <a:pt x="4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1"/>
            <p:cNvSpPr/>
            <p:nvPr/>
          </p:nvSpPr>
          <p:spPr>
            <a:xfrm>
              <a:off x="5442175" y="3966800"/>
              <a:ext cx="274300" cy="401300"/>
            </a:xfrm>
            <a:custGeom>
              <a:avLst/>
              <a:gdLst/>
              <a:ahLst/>
              <a:cxnLst/>
              <a:rect l="l" t="t" r="r" b="b"/>
              <a:pathLst>
                <a:path w="10972" h="16052" fill="none" extrusionOk="0">
                  <a:moveTo>
                    <a:pt x="9753" y="6211"/>
                  </a:moveTo>
                  <a:cubicBezTo>
                    <a:pt x="10604" y="8210"/>
                    <a:pt x="10972" y="10321"/>
                    <a:pt x="10773" y="12076"/>
                  </a:cubicBezTo>
                  <a:cubicBezTo>
                    <a:pt x="10575" y="13831"/>
                    <a:pt x="9827" y="15088"/>
                    <a:pt x="8696" y="15569"/>
                  </a:cubicBezTo>
                  <a:cubicBezTo>
                    <a:pt x="7564" y="16051"/>
                    <a:pt x="6140" y="15718"/>
                    <a:pt x="4738" y="14644"/>
                  </a:cubicBezTo>
                  <a:cubicBezTo>
                    <a:pt x="3336" y="13570"/>
                    <a:pt x="2070" y="11842"/>
                    <a:pt x="1218" y="9841"/>
                  </a:cubicBezTo>
                  <a:cubicBezTo>
                    <a:pt x="367" y="7842"/>
                    <a:pt x="0" y="5732"/>
                    <a:pt x="198" y="3976"/>
                  </a:cubicBezTo>
                  <a:cubicBezTo>
                    <a:pt x="397" y="2221"/>
                    <a:pt x="1144" y="964"/>
                    <a:pt x="2276" y="483"/>
                  </a:cubicBezTo>
                  <a:cubicBezTo>
                    <a:pt x="3408" y="1"/>
                    <a:pt x="4832" y="334"/>
                    <a:pt x="6234" y="1408"/>
                  </a:cubicBezTo>
                  <a:cubicBezTo>
                    <a:pt x="7636" y="2483"/>
                    <a:pt x="8902" y="4210"/>
                    <a:pt x="9753" y="6211"/>
                  </a:cubicBezTo>
                  <a:close/>
                </a:path>
              </a:pathLst>
            </a:custGeom>
            <a:solidFill>
              <a:schemeClr val="accent6"/>
            </a:solidFill>
            <a:ln w="10900" cap="flat" cmpd="sng">
              <a:solidFill>
                <a:schemeClr val="accent6"/>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1"/>
            <p:cNvSpPr/>
            <p:nvPr/>
          </p:nvSpPr>
          <p:spPr>
            <a:xfrm>
              <a:off x="5484525" y="4030625"/>
              <a:ext cx="189650" cy="273450"/>
            </a:xfrm>
            <a:custGeom>
              <a:avLst/>
              <a:gdLst/>
              <a:ahLst/>
              <a:cxnLst/>
              <a:rect l="l" t="t" r="r" b="b"/>
              <a:pathLst>
                <a:path w="7586" h="10938" extrusionOk="0">
                  <a:moveTo>
                    <a:pt x="2291" y="1"/>
                  </a:moveTo>
                  <a:cubicBezTo>
                    <a:pt x="1416" y="1"/>
                    <a:pt x="736" y="531"/>
                    <a:pt x="362" y="1431"/>
                  </a:cubicBezTo>
                  <a:lnTo>
                    <a:pt x="922" y="1987"/>
                  </a:lnTo>
                  <a:cubicBezTo>
                    <a:pt x="1170" y="2229"/>
                    <a:pt x="1311" y="2662"/>
                    <a:pt x="1236" y="2951"/>
                  </a:cubicBezTo>
                  <a:cubicBezTo>
                    <a:pt x="1195" y="3109"/>
                    <a:pt x="1096" y="3191"/>
                    <a:pt x="974" y="3191"/>
                  </a:cubicBezTo>
                  <a:cubicBezTo>
                    <a:pt x="947" y="3191"/>
                    <a:pt x="919" y="3187"/>
                    <a:pt x="890" y="3179"/>
                  </a:cubicBezTo>
                  <a:cubicBezTo>
                    <a:pt x="811" y="3159"/>
                    <a:pt x="728" y="3108"/>
                    <a:pt x="646" y="3026"/>
                  </a:cubicBezTo>
                  <a:lnTo>
                    <a:pt x="82" y="2469"/>
                  </a:lnTo>
                  <a:lnTo>
                    <a:pt x="82" y="2469"/>
                  </a:lnTo>
                  <a:cubicBezTo>
                    <a:pt x="0" y="3058"/>
                    <a:pt x="10" y="3737"/>
                    <a:pt x="127" y="4481"/>
                  </a:cubicBezTo>
                  <a:cubicBezTo>
                    <a:pt x="243" y="5221"/>
                    <a:pt x="454" y="5950"/>
                    <a:pt x="740" y="6643"/>
                  </a:cubicBezTo>
                  <a:lnTo>
                    <a:pt x="1171" y="6355"/>
                  </a:lnTo>
                  <a:cubicBezTo>
                    <a:pt x="1212" y="6328"/>
                    <a:pt x="1258" y="6315"/>
                    <a:pt x="1306" y="6315"/>
                  </a:cubicBezTo>
                  <a:cubicBezTo>
                    <a:pt x="1484" y="6315"/>
                    <a:pt x="1699" y="6490"/>
                    <a:pt x="1839" y="6770"/>
                  </a:cubicBezTo>
                  <a:cubicBezTo>
                    <a:pt x="1892" y="6879"/>
                    <a:pt x="1929" y="6997"/>
                    <a:pt x="1949" y="7118"/>
                  </a:cubicBezTo>
                  <a:cubicBezTo>
                    <a:pt x="1987" y="7352"/>
                    <a:pt x="1939" y="7556"/>
                    <a:pt x="1812" y="7641"/>
                  </a:cubicBezTo>
                  <a:lnTo>
                    <a:pt x="1383" y="7931"/>
                  </a:lnTo>
                  <a:cubicBezTo>
                    <a:pt x="2141" y="9212"/>
                    <a:pt x="3141" y="10227"/>
                    <a:pt x="4172" y="10679"/>
                  </a:cubicBezTo>
                  <a:lnTo>
                    <a:pt x="4040" y="9839"/>
                  </a:lnTo>
                  <a:cubicBezTo>
                    <a:pt x="3987" y="9511"/>
                    <a:pt x="4106" y="9280"/>
                    <a:pt x="4312" y="9280"/>
                  </a:cubicBezTo>
                  <a:cubicBezTo>
                    <a:pt x="4338" y="9280"/>
                    <a:pt x="4366" y="9283"/>
                    <a:pt x="4395" y="9291"/>
                  </a:cubicBezTo>
                  <a:cubicBezTo>
                    <a:pt x="4648" y="9359"/>
                    <a:pt x="4901" y="9717"/>
                    <a:pt x="4960" y="10087"/>
                  </a:cubicBezTo>
                  <a:lnTo>
                    <a:pt x="5092" y="10928"/>
                  </a:lnTo>
                  <a:cubicBezTo>
                    <a:pt x="5161" y="10935"/>
                    <a:pt x="5228" y="10938"/>
                    <a:pt x="5295" y="10938"/>
                  </a:cubicBezTo>
                  <a:cubicBezTo>
                    <a:pt x="6170" y="10938"/>
                    <a:pt x="6850" y="10406"/>
                    <a:pt x="7225" y="9507"/>
                  </a:cubicBezTo>
                  <a:lnTo>
                    <a:pt x="6663" y="8951"/>
                  </a:lnTo>
                  <a:cubicBezTo>
                    <a:pt x="6415" y="8709"/>
                    <a:pt x="6274" y="8276"/>
                    <a:pt x="6349" y="7988"/>
                  </a:cubicBezTo>
                  <a:cubicBezTo>
                    <a:pt x="6391" y="7829"/>
                    <a:pt x="6489" y="7748"/>
                    <a:pt x="6611" y="7748"/>
                  </a:cubicBezTo>
                  <a:cubicBezTo>
                    <a:pt x="6638" y="7748"/>
                    <a:pt x="6666" y="7752"/>
                    <a:pt x="6695" y="7760"/>
                  </a:cubicBezTo>
                  <a:cubicBezTo>
                    <a:pt x="6773" y="7781"/>
                    <a:pt x="6856" y="7831"/>
                    <a:pt x="6939" y="7913"/>
                  </a:cubicBezTo>
                  <a:lnTo>
                    <a:pt x="7503" y="8470"/>
                  </a:lnTo>
                  <a:cubicBezTo>
                    <a:pt x="7585" y="7876"/>
                    <a:pt x="7577" y="7202"/>
                    <a:pt x="7461" y="6462"/>
                  </a:cubicBezTo>
                  <a:cubicBezTo>
                    <a:pt x="7341" y="5719"/>
                    <a:pt x="7135" y="4991"/>
                    <a:pt x="6847" y="4295"/>
                  </a:cubicBezTo>
                  <a:lnTo>
                    <a:pt x="6415" y="4583"/>
                  </a:lnTo>
                  <a:cubicBezTo>
                    <a:pt x="6375" y="4611"/>
                    <a:pt x="6329" y="4624"/>
                    <a:pt x="6281" y="4624"/>
                  </a:cubicBezTo>
                  <a:cubicBezTo>
                    <a:pt x="6103" y="4624"/>
                    <a:pt x="5888" y="4448"/>
                    <a:pt x="5748" y="4168"/>
                  </a:cubicBezTo>
                  <a:cubicBezTo>
                    <a:pt x="5694" y="4059"/>
                    <a:pt x="5658" y="3942"/>
                    <a:pt x="5638" y="3821"/>
                  </a:cubicBezTo>
                  <a:cubicBezTo>
                    <a:pt x="5600" y="3586"/>
                    <a:pt x="5647" y="3383"/>
                    <a:pt x="5774" y="3297"/>
                  </a:cubicBezTo>
                  <a:lnTo>
                    <a:pt x="6203" y="3008"/>
                  </a:lnTo>
                  <a:cubicBezTo>
                    <a:pt x="5446" y="1728"/>
                    <a:pt x="4445" y="712"/>
                    <a:pt x="3415" y="259"/>
                  </a:cubicBezTo>
                  <a:lnTo>
                    <a:pt x="3415" y="259"/>
                  </a:lnTo>
                  <a:lnTo>
                    <a:pt x="3547" y="1100"/>
                  </a:lnTo>
                  <a:cubicBezTo>
                    <a:pt x="3598" y="1428"/>
                    <a:pt x="3479" y="1660"/>
                    <a:pt x="3274" y="1660"/>
                  </a:cubicBezTo>
                  <a:cubicBezTo>
                    <a:pt x="3248" y="1660"/>
                    <a:pt x="3221" y="1656"/>
                    <a:pt x="3193" y="1648"/>
                  </a:cubicBezTo>
                  <a:cubicBezTo>
                    <a:pt x="2939" y="1578"/>
                    <a:pt x="2685" y="1222"/>
                    <a:pt x="2626" y="851"/>
                  </a:cubicBezTo>
                  <a:lnTo>
                    <a:pt x="2494" y="10"/>
                  </a:lnTo>
                  <a:cubicBezTo>
                    <a:pt x="2425" y="4"/>
                    <a:pt x="2358" y="1"/>
                    <a:pt x="2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1"/>
            <p:cNvSpPr/>
            <p:nvPr/>
          </p:nvSpPr>
          <p:spPr>
            <a:xfrm>
              <a:off x="5271300" y="3534875"/>
              <a:ext cx="294875" cy="344300"/>
            </a:xfrm>
            <a:custGeom>
              <a:avLst/>
              <a:gdLst/>
              <a:ahLst/>
              <a:cxnLst/>
              <a:rect l="l" t="t" r="r" b="b"/>
              <a:pathLst>
                <a:path w="11795" h="13772" extrusionOk="0">
                  <a:moveTo>
                    <a:pt x="10786" y="0"/>
                  </a:moveTo>
                  <a:lnTo>
                    <a:pt x="529" y="11437"/>
                  </a:lnTo>
                  <a:lnTo>
                    <a:pt x="541" y="11441"/>
                  </a:lnTo>
                  <a:cubicBezTo>
                    <a:pt x="1" y="12042"/>
                    <a:pt x="154" y="12797"/>
                    <a:pt x="1026" y="13302"/>
                  </a:cubicBezTo>
                  <a:cubicBezTo>
                    <a:pt x="1565" y="13615"/>
                    <a:pt x="2273" y="13771"/>
                    <a:pt x="2981" y="13771"/>
                  </a:cubicBezTo>
                  <a:cubicBezTo>
                    <a:pt x="3686" y="13771"/>
                    <a:pt x="4392" y="13616"/>
                    <a:pt x="4930" y="13304"/>
                  </a:cubicBezTo>
                  <a:cubicBezTo>
                    <a:pt x="5107" y="13202"/>
                    <a:pt x="5267" y="13073"/>
                    <a:pt x="5405" y="12923"/>
                  </a:cubicBezTo>
                  <a:lnTo>
                    <a:pt x="5416" y="12926"/>
                  </a:lnTo>
                  <a:lnTo>
                    <a:pt x="11795" y="6049"/>
                  </a:lnTo>
                  <a:lnTo>
                    <a:pt x="10786"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1"/>
            <p:cNvSpPr/>
            <p:nvPr/>
          </p:nvSpPr>
          <p:spPr>
            <a:xfrm>
              <a:off x="5465350" y="3343700"/>
              <a:ext cx="157100" cy="434400"/>
            </a:xfrm>
            <a:custGeom>
              <a:avLst/>
              <a:gdLst/>
              <a:ahLst/>
              <a:cxnLst/>
              <a:rect l="l" t="t" r="r" b="b"/>
              <a:pathLst>
                <a:path w="6284" h="17376" extrusionOk="0">
                  <a:moveTo>
                    <a:pt x="3470" y="0"/>
                  </a:moveTo>
                  <a:lnTo>
                    <a:pt x="0" y="197"/>
                  </a:lnTo>
                  <a:lnTo>
                    <a:pt x="1402" y="8451"/>
                  </a:lnTo>
                  <a:lnTo>
                    <a:pt x="2410" y="14498"/>
                  </a:lnTo>
                  <a:lnTo>
                    <a:pt x="2770" y="16492"/>
                  </a:lnTo>
                  <a:lnTo>
                    <a:pt x="2779" y="16492"/>
                  </a:lnTo>
                  <a:cubicBezTo>
                    <a:pt x="2825" y="16707"/>
                    <a:pt x="2984" y="16915"/>
                    <a:pt x="3269" y="17080"/>
                  </a:cubicBezTo>
                  <a:cubicBezTo>
                    <a:pt x="3610" y="17277"/>
                    <a:pt x="4056" y="17375"/>
                    <a:pt x="4503" y="17375"/>
                  </a:cubicBezTo>
                  <a:cubicBezTo>
                    <a:pt x="4949" y="17375"/>
                    <a:pt x="5395" y="17277"/>
                    <a:pt x="5736" y="17080"/>
                  </a:cubicBezTo>
                  <a:cubicBezTo>
                    <a:pt x="6125" y="16855"/>
                    <a:pt x="6284" y="16551"/>
                    <a:pt x="6228" y="16257"/>
                  </a:cubicBezTo>
                  <a:lnTo>
                    <a:pt x="6236" y="16257"/>
                  </a:lnTo>
                  <a:lnTo>
                    <a:pt x="3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1"/>
            <p:cNvSpPr/>
            <p:nvPr/>
          </p:nvSpPr>
          <p:spPr>
            <a:xfrm>
              <a:off x="5465350" y="3322125"/>
              <a:ext cx="87200" cy="50375"/>
            </a:xfrm>
            <a:custGeom>
              <a:avLst/>
              <a:gdLst/>
              <a:ahLst/>
              <a:cxnLst/>
              <a:rect l="l" t="t" r="r" b="b"/>
              <a:pathLst>
                <a:path w="3488" h="2015" extrusionOk="0">
                  <a:moveTo>
                    <a:pt x="1744" y="1"/>
                  </a:moveTo>
                  <a:cubicBezTo>
                    <a:pt x="780" y="1"/>
                    <a:pt x="0" y="451"/>
                    <a:pt x="0" y="1007"/>
                  </a:cubicBezTo>
                  <a:cubicBezTo>
                    <a:pt x="0" y="1564"/>
                    <a:pt x="780" y="2014"/>
                    <a:pt x="1744" y="2014"/>
                  </a:cubicBezTo>
                  <a:cubicBezTo>
                    <a:pt x="2706" y="2014"/>
                    <a:pt x="3487" y="1564"/>
                    <a:pt x="3487" y="1007"/>
                  </a:cubicBezTo>
                  <a:cubicBezTo>
                    <a:pt x="3487" y="451"/>
                    <a:pt x="2706" y="1"/>
                    <a:pt x="1744"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1"/>
            <p:cNvSpPr/>
            <p:nvPr/>
          </p:nvSpPr>
          <p:spPr>
            <a:xfrm>
              <a:off x="5465350" y="3322125"/>
              <a:ext cx="87200" cy="50375"/>
            </a:xfrm>
            <a:custGeom>
              <a:avLst/>
              <a:gdLst/>
              <a:ahLst/>
              <a:cxnLst/>
              <a:rect l="l" t="t" r="r" b="b"/>
              <a:pathLst>
                <a:path w="3488" h="2015" extrusionOk="0">
                  <a:moveTo>
                    <a:pt x="1744" y="1"/>
                  </a:moveTo>
                  <a:cubicBezTo>
                    <a:pt x="780" y="1"/>
                    <a:pt x="0" y="451"/>
                    <a:pt x="0" y="1007"/>
                  </a:cubicBezTo>
                  <a:cubicBezTo>
                    <a:pt x="0" y="1564"/>
                    <a:pt x="780" y="2014"/>
                    <a:pt x="1744" y="2014"/>
                  </a:cubicBezTo>
                  <a:cubicBezTo>
                    <a:pt x="2706" y="2014"/>
                    <a:pt x="3487" y="1564"/>
                    <a:pt x="3487" y="1007"/>
                  </a:cubicBezTo>
                  <a:cubicBezTo>
                    <a:pt x="3487" y="451"/>
                    <a:pt x="2706" y="1"/>
                    <a:pt x="17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1"/>
            <p:cNvSpPr/>
            <p:nvPr/>
          </p:nvSpPr>
          <p:spPr>
            <a:xfrm>
              <a:off x="5472900" y="3694225"/>
              <a:ext cx="259150" cy="532425"/>
            </a:xfrm>
            <a:custGeom>
              <a:avLst/>
              <a:gdLst/>
              <a:ahLst/>
              <a:cxnLst/>
              <a:rect l="l" t="t" r="r" b="b"/>
              <a:pathLst>
                <a:path w="10366" h="21297" extrusionOk="0">
                  <a:moveTo>
                    <a:pt x="5554" y="1"/>
                  </a:moveTo>
                  <a:lnTo>
                    <a:pt x="2325" y="1678"/>
                  </a:lnTo>
                  <a:cubicBezTo>
                    <a:pt x="2583" y="3232"/>
                    <a:pt x="0" y="5076"/>
                    <a:pt x="492" y="7874"/>
                  </a:cubicBezTo>
                  <a:cubicBezTo>
                    <a:pt x="984" y="10671"/>
                    <a:pt x="2256" y="18260"/>
                    <a:pt x="2256" y="18260"/>
                  </a:cubicBezTo>
                  <a:cubicBezTo>
                    <a:pt x="2569" y="19811"/>
                    <a:pt x="3425" y="21010"/>
                    <a:pt x="4475" y="21272"/>
                  </a:cubicBezTo>
                  <a:cubicBezTo>
                    <a:pt x="4555" y="21288"/>
                    <a:pt x="4634" y="21297"/>
                    <a:pt x="4711" y="21297"/>
                  </a:cubicBezTo>
                  <a:cubicBezTo>
                    <a:pt x="5408" y="21297"/>
                    <a:pt x="5932" y="20606"/>
                    <a:pt x="5746" y="19107"/>
                  </a:cubicBezTo>
                  <a:cubicBezTo>
                    <a:pt x="5746" y="19107"/>
                    <a:pt x="4189" y="9948"/>
                    <a:pt x="3946" y="8522"/>
                  </a:cubicBezTo>
                  <a:cubicBezTo>
                    <a:pt x="3723" y="7212"/>
                    <a:pt x="6054" y="6248"/>
                    <a:pt x="7102" y="6248"/>
                  </a:cubicBezTo>
                  <a:cubicBezTo>
                    <a:pt x="7194" y="6248"/>
                    <a:pt x="7275" y="6255"/>
                    <a:pt x="7345" y="6270"/>
                  </a:cubicBezTo>
                  <a:cubicBezTo>
                    <a:pt x="7345" y="6270"/>
                    <a:pt x="8703" y="6679"/>
                    <a:pt x="10365" y="8234"/>
                  </a:cubicBezTo>
                  <a:cubicBezTo>
                    <a:pt x="10142" y="7281"/>
                    <a:pt x="10025" y="6853"/>
                    <a:pt x="9708" y="5559"/>
                  </a:cubicBezTo>
                  <a:cubicBezTo>
                    <a:pt x="9003" y="2675"/>
                    <a:pt x="5939" y="2265"/>
                    <a:pt x="5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1"/>
            <p:cNvSpPr/>
            <p:nvPr/>
          </p:nvSpPr>
          <p:spPr>
            <a:xfrm>
              <a:off x="5522525" y="4016450"/>
              <a:ext cx="81175" cy="179825"/>
            </a:xfrm>
            <a:custGeom>
              <a:avLst/>
              <a:gdLst/>
              <a:ahLst/>
              <a:cxnLst/>
              <a:rect l="l" t="t" r="r" b="b"/>
              <a:pathLst>
                <a:path w="3247" h="7193" extrusionOk="0">
                  <a:moveTo>
                    <a:pt x="620" y="0"/>
                  </a:moveTo>
                  <a:cubicBezTo>
                    <a:pt x="231" y="0"/>
                    <a:pt x="0" y="263"/>
                    <a:pt x="72" y="698"/>
                  </a:cubicBezTo>
                  <a:lnTo>
                    <a:pt x="889" y="5635"/>
                  </a:lnTo>
                  <a:cubicBezTo>
                    <a:pt x="985" y="6211"/>
                    <a:pt x="1574" y="6870"/>
                    <a:pt x="2204" y="7107"/>
                  </a:cubicBezTo>
                  <a:cubicBezTo>
                    <a:pt x="2358" y="7165"/>
                    <a:pt x="2501" y="7193"/>
                    <a:pt x="2627" y="7193"/>
                  </a:cubicBezTo>
                  <a:cubicBezTo>
                    <a:pt x="3016" y="7193"/>
                    <a:pt x="3247" y="6930"/>
                    <a:pt x="3174" y="6494"/>
                  </a:cubicBezTo>
                  <a:lnTo>
                    <a:pt x="2357" y="1558"/>
                  </a:lnTo>
                  <a:cubicBezTo>
                    <a:pt x="2263" y="981"/>
                    <a:pt x="1673" y="322"/>
                    <a:pt x="1043" y="85"/>
                  </a:cubicBezTo>
                  <a:cubicBezTo>
                    <a:pt x="889" y="27"/>
                    <a:pt x="746" y="0"/>
                    <a:pt x="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1"/>
            <p:cNvSpPr/>
            <p:nvPr/>
          </p:nvSpPr>
          <p:spPr>
            <a:xfrm>
              <a:off x="5542900" y="4036400"/>
              <a:ext cx="40425" cy="139900"/>
            </a:xfrm>
            <a:custGeom>
              <a:avLst/>
              <a:gdLst/>
              <a:ahLst/>
              <a:cxnLst/>
              <a:rect l="l" t="t" r="r" b="b"/>
              <a:pathLst>
                <a:path w="1617" h="5596" extrusionOk="0">
                  <a:moveTo>
                    <a:pt x="208" y="0"/>
                  </a:moveTo>
                  <a:cubicBezTo>
                    <a:pt x="78" y="0"/>
                    <a:pt x="1" y="89"/>
                    <a:pt x="25" y="234"/>
                  </a:cubicBezTo>
                  <a:lnTo>
                    <a:pt x="825" y="5073"/>
                  </a:lnTo>
                  <a:cubicBezTo>
                    <a:pt x="856" y="5266"/>
                    <a:pt x="1054" y="5488"/>
                    <a:pt x="1266" y="5567"/>
                  </a:cubicBezTo>
                  <a:cubicBezTo>
                    <a:pt x="1318" y="5587"/>
                    <a:pt x="1366" y="5596"/>
                    <a:pt x="1409" y="5596"/>
                  </a:cubicBezTo>
                  <a:cubicBezTo>
                    <a:pt x="1540" y="5596"/>
                    <a:pt x="1616" y="5508"/>
                    <a:pt x="1592" y="5361"/>
                  </a:cubicBezTo>
                  <a:lnTo>
                    <a:pt x="792" y="524"/>
                  </a:lnTo>
                  <a:cubicBezTo>
                    <a:pt x="760" y="330"/>
                    <a:pt x="562" y="109"/>
                    <a:pt x="351" y="29"/>
                  </a:cubicBezTo>
                  <a:cubicBezTo>
                    <a:pt x="299" y="10"/>
                    <a:pt x="251"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1"/>
            <p:cNvSpPr/>
            <p:nvPr/>
          </p:nvSpPr>
          <p:spPr>
            <a:xfrm>
              <a:off x="4237375" y="311150"/>
              <a:ext cx="887675" cy="853925"/>
            </a:xfrm>
            <a:custGeom>
              <a:avLst/>
              <a:gdLst/>
              <a:ahLst/>
              <a:cxnLst/>
              <a:rect l="l" t="t" r="r" b="b"/>
              <a:pathLst>
                <a:path w="35507" h="34157" extrusionOk="0">
                  <a:moveTo>
                    <a:pt x="17880" y="1"/>
                  </a:moveTo>
                  <a:cubicBezTo>
                    <a:pt x="16839" y="1"/>
                    <a:pt x="15914" y="283"/>
                    <a:pt x="15279" y="1027"/>
                  </a:cubicBezTo>
                  <a:cubicBezTo>
                    <a:pt x="11831" y="5073"/>
                    <a:pt x="10373" y="10189"/>
                    <a:pt x="10497" y="15504"/>
                  </a:cubicBezTo>
                  <a:cubicBezTo>
                    <a:pt x="10052" y="15290"/>
                    <a:pt x="9562" y="15187"/>
                    <a:pt x="9069" y="15187"/>
                  </a:cubicBezTo>
                  <a:cubicBezTo>
                    <a:pt x="8131" y="15187"/>
                    <a:pt x="7187" y="15561"/>
                    <a:pt x="6545" y="16249"/>
                  </a:cubicBezTo>
                  <a:cubicBezTo>
                    <a:pt x="5568" y="17301"/>
                    <a:pt x="5372" y="19001"/>
                    <a:pt x="6086" y="20245"/>
                  </a:cubicBezTo>
                  <a:cubicBezTo>
                    <a:pt x="3542" y="20476"/>
                    <a:pt x="1944" y="22126"/>
                    <a:pt x="1315" y="24483"/>
                  </a:cubicBezTo>
                  <a:cubicBezTo>
                    <a:pt x="0" y="29410"/>
                    <a:pt x="4392" y="33679"/>
                    <a:pt x="9079" y="33904"/>
                  </a:cubicBezTo>
                  <a:cubicBezTo>
                    <a:pt x="10328" y="33964"/>
                    <a:pt x="12229" y="34156"/>
                    <a:pt x="14500" y="34156"/>
                  </a:cubicBezTo>
                  <a:cubicBezTo>
                    <a:pt x="18590" y="34156"/>
                    <a:pt x="23883" y="33532"/>
                    <a:pt x="28741" y="30382"/>
                  </a:cubicBezTo>
                  <a:cubicBezTo>
                    <a:pt x="33103" y="27554"/>
                    <a:pt x="34273" y="24406"/>
                    <a:pt x="34802" y="20849"/>
                  </a:cubicBezTo>
                  <a:cubicBezTo>
                    <a:pt x="35507" y="16117"/>
                    <a:pt x="34444" y="12046"/>
                    <a:pt x="32808" y="8605"/>
                  </a:cubicBezTo>
                  <a:cubicBezTo>
                    <a:pt x="32355" y="7652"/>
                    <a:pt x="31117" y="7404"/>
                    <a:pt x="30313" y="6680"/>
                  </a:cubicBezTo>
                  <a:cubicBezTo>
                    <a:pt x="28256" y="4828"/>
                    <a:pt x="26164" y="2952"/>
                    <a:pt x="23681" y="1734"/>
                  </a:cubicBezTo>
                  <a:cubicBezTo>
                    <a:pt x="22074" y="945"/>
                    <a:pt x="19784" y="1"/>
                    <a:pt x="178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1"/>
            <p:cNvSpPr/>
            <p:nvPr/>
          </p:nvSpPr>
          <p:spPr>
            <a:xfrm>
              <a:off x="4907875" y="3441825"/>
              <a:ext cx="447250" cy="319100"/>
            </a:xfrm>
            <a:custGeom>
              <a:avLst/>
              <a:gdLst/>
              <a:ahLst/>
              <a:cxnLst/>
              <a:rect l="l" t="t" r="r" b="b"/>
              <a:pathLst>
                <a:path w="17890" h="12764" extrusionOk="0">
                  <a:moveTo>
                    <a:pt x="5445" y="1"/>
                  </a:moveTo>
                  <a:cubicBezTo>
                    <a:pt x="4898" y="1"/>
                    <a:pt x="4350" y="184"/>
                    <a:pt x="3924" y="528"/>
                  </a:cubicBezTo>
                  <a:cubicBezTo>
                    <a:pt x="3297" y="1031"/>
                    <a:pt x="2954" y="1866"/>
                    <a:pt x="3043" y="2665"/>
                  </a:cubicBezTo>
                  <a:cubicBezTo>
                    <a:pt x="3016" y="2680"/>
                    <a:pt x="2987" y="2687"/>
                    <a:pt x="2958" y="2687"/>
                  </a:cubicBezTo>
                  <a:cubicBezTo>
                    <a:pt x="2844" y="2687"/>
                    <a:pt x="2728" y="2581"/>
                    <a:pt x="2689" y="2463"/>
                  </a:cubicBezTo>
                  <a:cubicBezTo>
                    <a:pt x="2640" y="2316"/>
                    <a:pt x="2665" y="2155"/>
                    <a:pt x="2640" y="2001"/>
                  </a:cubicBezTo>
                  <a:cubicBezTo>
                    <a:pt x="2586" y="1669"/>
                    <a:pt x="2299" y="1413"/>
                    <a:pt x="1983" y="1298"/>
                  </a:cubicBezTo>
                  <a:cubicBezTo>
                    <a:pt x="1768" y="1220"/>
                    <a:pt x="1456" y="1121"/>
                    <a:pt x="1188" y="1121"/>
                  </a:cubicBezTo>
                  <a:cubicBezTo>
                    <a:pt x="1112" y="1121"/>
                    <a:pt x="1040" y="1129"/>
                    <a:pt x="975" y="1148"/>
                  </a:cubicBezTo>
                  <a:cubicBezTo>
                    <a:pt x="839" y="1185"/>
                    <a:pt x="733" y="1271"/>
                    <a:pt x="687" y="1426"/>
                  </a:cubicBezTo>
                  <a:cubicBezTo>
                    <a:pt x="512" y="2025"/>
                    <a:pt x="517" y="2707"/>
                    <a:pt x="395" y="3321"/>
                  </a:cubicBezTo>
                  <a:cubicBezTo>
                    <a:pt x="206" y="4283"/>
                    <a:pt x="1" y="5665"/>
                    <a:pt x="157" y="6436"/>
                  </a:cubicBezTo>
                  <a:cubicBezTo>
                    <a:pt x="315" y="7208"/>
                    <a:pt x="1358" y="7958"/>
                    <a:pt x="3315" y="8513"/>
                  </a:cubicBezTo>
                  <a:cubicBezTo>
                    <a:pt x="4493" y="8847"/>
                    <a:pt x="6598" y="9866"/>
                    <a:pt x="7560" y="10740"/>
                  </a:cubicBezTo>
                  <a:cubicBezTo>
                    <a:pt x="8739" y="11812"/>
                    <a:pt x="11261" y="12707"/>
                    <a:pt x="12966" y="12759"/>
                  </a:cubicBezTo>
                  <a:cubicBezTo>
                    <a:pt x="13064" y="12762"/>
                    <a:pt x="13163" y="12763"/>
                    <a:pt x="13262" y="12763"/>
                  </a:cubicBezTo>
                  <a:cubicBezTo>
                    <a:pt x="15166" y="12763"/>
                    <a:pt x="17071" y="12214"/>
                    <a:pt x="17529" y="10846"/>
                  </a:cubicBezTo>
                  <a:cubicBezTo>
                    <a:pt x="17732" y="10241"/>
                    <a:pt x="17890" y="9205"/>
                    <a:pt x="15033" y="8083"/>
                  </a:cubicBezTo>
                  <a:cubicBezTo>
                    <a:pt x="13545" y="7497"/>
                    <a:pt x="12961" y="7194"/>
                    <a:pt x="12245" y="6772"/>
                  </a:cubicBezTo>
                  <a:cubicBezTo>
                    <a:pt x="10920" y="5991"/>
                    <a:pt x="8926" y="4956"/>
                    <a:pt x="7825" y="3928"/>
                  </a:cubicBezTo>
                  <a:cubicBezTo>
                    <a:pt x="7417" y="3547"/>
                    <a:pt x="6179" y="2039"/>
                    <a:pt x="6200" y="123"/>
                  </a:cubicBezTo>
                  <a:cubicBezTo>
                    <a:pt x="5957" y="41"/>
                    <a:pt x="5701" y="1"/>
                    <a:pt x="5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1"/>
            <p:cNvSpPr/>
            <p:nvPr/>
          </p:nvSpPr>
          <p:spPr>
            <a:xfrm>
              <a:off x="4533525" y="1643925"/>
              <a:ext cx="748450" cy="2025850"/>
            </a:xfrm>
            <a:custGeom>
              <a:avLst/>
              <a:gdLst/>
              <a:ahLst/>
              <a:cxnLst/>
              <a:rect l="l" t="t" r="r" b="b"/>
              <a:pathLst>
                <a:path w="29938" h="81034" extrusionOk="0">
                  <a:moveTo>
                    <a:pt x="23858" y="0"/>
                  </a:moveTo>
                  <a:lnTo>
                    <a:pt x="0" y="1878"/>
                  </a:lnTo>
                  <a:lnTo>
                    <a:pt x="11662" y="19874"/>
                  </a:lnTo>
                  <a:lnTo>
                    <a:pt x="14432" y="39279"/>
                  </a:lnTo>
                  <a:cubicBezTo>
                    <a:pt x="14432" y="39279"/>
                    <a:pt x="13232" y="43792"/>
                    <a:pt x="12909" y="46591"/>
                  </a:cubicBezTo>
                  <a:cubicBezTo>
                    <a:pt x="12475" y="50350"/>
                    <a:pt x="15130" y="65080"/>
                    <a:pt x="15923" y="70317"/>
                  </a:cubicBezTo>
                  <a:cubicBezTo>
                    <a:pt x="16070" y="71289"/>
                    <a:pt x="16082" y="72276"/>
                    <a:pt x="15957" y="73251"/>
                  </a:cubicBezTo>
                  <a:cubicBezTo>
                    <a:pt x="16237" y="75521"/>
                    <a:pt x="17940" y="76220"/>
                    <a:pt x="19702" y="77506"/>
                  </a:cubicBezTo>
                  <a:cubicBezTo>
                    <a:pt x="20578" y="78145"/>
                    <a:pt x="24429" y="80484"/>
                    <a:pt x="26755" y="80957"/>
                  </a:cubicBezTo>
                  <a:cubicBezTo>
                    <a:pt x="27017" y="81010"/>
                    <a:pt x="27271" y="81034"/>
                    <a:pt x="27511" y="81034"/>
                  </a:cubicBezTo>
                  <a:cubicBezTo>
                    <a:pt x="29000" y="81034"/>
                    <a:pt x="29937" y="80105"/>
                    <a:pt x="28936" y="79479"/>
                  </a:cubicBezTo>
                  <a:cubicBezTo>
                    <a:pt x="26469" y="78255"/>
                    <a:pt x="23958" y="76008"/>
                    <a:pt x="22740" y="74692"/>
                  </a:cubicBezTo>
                  <a:cubicBezTo>
                    <a:pt x="21522" y="73376"/>
                    <a:pt x="21290" y="72107"/>
                    <a:pt x="21456" y="69666"/>
                  </a:cubicBezTo>
                  <a:cubicBezTo>
                    <a:pt x="21623" y="67226"/>
                    <a:pt x="22814" y="44780"/>
                    <a:pt x="23312" y="39454"/>
                  </a:cubicBezTo>
                  <a:cubicBezTo>
                    <a:pt x="24149" y="30507"/>
                    <a:pt x="24601" y="6208"/>
                    <a:pt x="2385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1"/>
            <p:cNvSpPr/>
            <p:nvPr/>
          </p:nvSpPr>
          <p:spPr>
            <a:xfrm>
              <a:off x="4644875" y="1480050"/>
              <a:ext cx="515325" cy="1738275"/>
            </a:xfrm>
            <a:custGeom>
              <a:avLst/>
              <a:gdLst/>
              <a:ahLst/>
              <a:cxnLst/>
              <a:rect l="l" t="t" r="r" b="b"/>
              <a:pathLst>
                <a:path w="20613" h="69531" extrusionOk="0">
                  <a:moveTo>
                    <a:pt x="1" y="1"/>
                  </a:moveTo>
                  <a:lnTo>
                    <a:pt x="5524" y="23877"/>
                  </a:lnTo>
                  <a:lnTo>
                    <a:pt x="9026" y="45484"/>
                  </a:lnTo>
                  <a:cubicBezTo>
                    <a:pt x="9026" y="45484"/>
                    <a:pt x="8667" y="47841"/>
                    <a:pt x="8306" y="50433"/>
                  </a:cubicBezTo>
                  <a:cubicBezTo>
                    <a:pt x="7929" y="53144"/>
                    <a:pt x="8108" y="57498"/>
                    <a:pt x="8604" y="60409"/>
                  </a:cubicBezTo>
                  <a:cubicBezTo>
                    <a:pt x="9099" y="63319"/>
                    <a:pt x="10129" y="68540"/>
                    <a:pt x="10129" y="68540"/>
                  </a:cubicBezTo>
                  <a:cubicBezTo>
                    <a:pt x="11548" y="69281"/>
                    <a:pt x="12855" y="69530"/>
                    <a:pt x="13970" y="69530"/>
                  </a:cubicBezTo>
                  <a:cubicBezTo>
                    <a:pt x="16255" y="69530"/>
                    <a:pt x="17737" y="68485"/>
                    <a:pt x="17737" y="68485"/>
                  </a:cubicBezTo>
                  <a:cubicBezTo>
                    <a:pt x="17737" y="68485"/>
                    <a:pt x="18158" y="62663"/>
                    <a:pt x="18964" y="54128"/>
                  </a:cubicBezTo>
                  <a:cubicBezTo>
                    <a:pt x="19850" y="44748"/>
                    <a:pt x="20059" y="36207"/>
                    <a:pt x="20111" y="29968"/>
                  </a:cubicBezTo>
                  <a:lnTo>
                    <a:pt x="20111" y="29968"/>
                  </a:lnTo>
                  <a:cubicBezTo>
                    <a:pt x="20111" y="29968"/>
                    <a:pt x="20111" y="29968"/>
                    <a:pt x="20111" y="29968"/>
                  </a:cubicBezTo>
                  <a:cubicBezTo>
                    <a:pt x="20110" y="29968"/>
                    <a:pt x="20613" y="21300"/>
                    <a:pt x="19888" y="12009"/>
                  </a:cubicBezTo>
                  <a:cubicBezTo>
                    <a:pt x="19579" y="8028"/>
                    <a:pt x="18654" y="4569"/>
                    <a:pt x="18148" y="355"/>
                  </a:cubicBezTo>
                  <a:cubicBezTo>
                    <a:pt x="16371" y="1605"/>
                    <a:pt x="12823" y="2349"/>
                    <a:pt x="9206" y="2349"/>
                  </a:cubicBezTo>
                  <a:cubicBezTo>
                    <a:pt x="5676" y="2349"/>
                    <a:pt x="2080" y="164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1"/>
            <p:cNvSpPr/>
            <p:nvPr/>
          </p:nvSpPr>
          <p:spPr>
            <a:xfrm>
              <a:off x="4792125" y="1847825"/>
              <a:ext cx="269400" cy="569350"/>
            </a:xfrm>
            <a:custGeom>
              <a:avLst/>
              <a:gdLst/>
              <a:ahLst/>
              <a:cxnLst/>
              <a:rect l="l" t="t" r="r" b="b"/>
              <a:pathLst>
                <a:path w="10776" h="22774" extrusionOk="0">
                  <a:moveTo>
                    <a:pt x="10775" y="1"/>
                  </a:moveTo>
                  <a:lnTo>
                    <a:pt x="10775" y="1"/>
                  </a:lnTo>
                  <a:cubicBezTo>
                    <a:pt x="7313" y="2544"/>
                    <a:pt x="2173" y="5729"/>
                    <a:pt x="2173" y="5729"/>
                  </a:cubicBezTo>
                  <a:lnTo>
                    <a:pt x="1" y="11496"/>
                  </a:lnTo>
                  <a:lnTo>
                    <a:pt x="1773" y="22773"/>
                  </a:lnTo>
                  <a:lnTo>
                    <a:pt x="1525" y="11642"/>
                  </a:lnTo>
                  <a:lnTo>
                    <a:pt x="3829" y="7103"/>
                  </a:lnTo>
                  <a:cubicBezTo>
                    <a:pt x="9780" y="4724"/>
                    <a:pt x="10775" y="1"/>
                    <a:pt x="10775"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1"/>
            <p:cNvSpPr/>
            <p:nvPr/>
          </p:nvSpPr>
          <p:spPr>
            <a:xfrm>
              <a:off x="3611275" y="2551450"/>
              <a:ext cx="311075" cy="445975"/>
            </a:xfrm>
            <a:custGeom>
              <a:avLst/>
              <a:gdLst/>
              <a:ahLst/>
              <a:cxnLst/>
              <a:rect l="l" t="t" r="r" b="b"/>
              <a:pathLst>
                <a:path w="12443" h="17839" extrusionOk="0">
                  <a:moveTo>
                    <a:pt x="8556" y="0"/>
                  </a:moveTo>
                  <a:cubicBezTo>
                    <a:pt x="7677" y="0"/>
                    <a:pt x="6658" y="395"/>
                    <a:pt x="5913" y="1396"/>
                  </a:cubicBezTo>
                  <a:cubicBezTo>
                    <a:pt x="5083" y="2507"/>
                    <a:pt x="4707" y="4263"/>
                    <a:pt x="4282" y="5536"/>
                  </a:cubicBezTo>
                  <a:cubicBezTo>
                    <a:pt x="4043" y="6251"/>
                    <a:pt x="3605" y="6698"/>
                    <a:pt x="3184" y="7294"/>
                  </a:cubicBezTo>
                  <a:cubicBezTo>
                    <a:pt x="2704" y="7975"/>
                    <a:pt x="1416" y="9353"/>
                    <a:pt x="989" y="10073"/>
                  </a:cubicBezTo>
                  <a:cubicBezTo>
                    <a:pt x="647" y="10652"/>
                    <a:pt x="427" y="11294"/>
                    <a:pt x="270" y="11946"/>
                  </a:cubicBezTo>
                  <a:cubicBezTo>
                    <a:pt x="99" y="12662"/>
                    <a:pt x="0" y="13404"/>
                    <a:pt x="82" y="14134"/>
                  </a:cubicBezTo>
                  <a:cubicBezTo>
                    <a:pt x="211" y="15272"/>
                    <a:pt x="815" y="16877"/>
                    <a:pt x="1791" y="17479"/>
                  </a:cubicBezTo>
                  <a:cubicBezTo>
                    <a:pt x="2164" y="17708"/>
                    <a:pt x="2596" y="17839"/>
                    <a:pt x="3027" y="17839"/>
                  </a:cubicBezTo>
                  <a:cubicBezTo>
                    <a:pt x="3762" y="17839"/>
                    <a:pt x="4492" y="17459"/>
                    <a:pt x="4910" y="16543"/>
                  </a:cubicBezTo>
                  <a:cubicBezTo>
                    <a:pt x="5105" y="16112"/>
                    <a:pt x="5303" y="15685"/>
                    <a:pt x="5473" y="15243"/>
                  </a:cubicBezTo>
                  <a:cubicBezTo>
                    <a:pt x="5766" y="14476"/>
                    <a:pt x="6269" y="13552"/>
                    <a:pt x="6746" y="12865"/>
                  </a:cubicBezTo>
                  <a:cubicBezTo>
                    <a:pt x="7476" y="11812"/>
                    <a:pt x="8456" y="10813"/>
                    <a:pt x="9063" y="10301"/>
                  </a:cubicBezTo>
                  <a:cubicBezTo>
                    <a:pt x="9161" y="10220"/>
                    <a:pt x="10218" y="9143"/>
                    <a:pt x="10300" y="9055"/>
                  </a:cubicBezTo>
                  <a:cubicBezTo>
                    <a:pt x="10986" y="8327"/>
                    <a:pt x="11306" y="8254"/>
                    <a:pt x="11470" y="8254"/>
                  </a:cubicBezTo>
                  <a:cubicBezTo>
                    <a:pt x="11511" y="8254"/>
                    <a:pt x="11543" y="8258"/>
                    <a:pt x="11568" y="8258"/>
                  </a:cubicBezTo>
                  <a:cubicBezTo>
                    <a:pt x="11622" y="8258"/>
                    <a:pt x="11645" y="8236"/>
                    <a:pt x="11672" y="8096"/>
                  </a:cubicBezTo>
                  <a:cubicBezTo>
                    <a:pt x="11747" y="7712"/>
                    <a:pt x="12443" y="3049"/>
                    <a:pt x="12443" y="1781"/>
                  </a:cubicBezTo>
                  <a:cubicBezTo>
                    <a:pt x="12443" y="1506"/>
                    <a:pt x="12057" y="1489"/>
                    <a:pt x="11690" y="1305"/>
                  </a:cubicBezTo>
                  <a:cubicBezTo>
                    <a:pt x="11106" y="1015"/>
                    <a:pt x="10236" y="354"/>
                    <a:pt x="9254" y="89"/>
                  </a:cubicBezTo>
                  <a:cubicBezTo>
                    <a:pt x="9039" y="32"/>
                    <a:pt x="8803" y="0"/>
                    <a:pt x="8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1"/>
            <p:cNvSpPr/>
            <p:nvPr/>
          </p:nvSpPr>
          <p:spPr>
            <a:xfrm>
              <a:off x="3694775" y="2603250"/>
              <a:ext cx="272225" cy="323900"/>
            </a:xfrm>
            <a:custGeom>
              <a:avLst/>
              <a:gdLst/>
              <a:ahLst/>
              <a:cxnLst/>
              <a:rect l="l" t="t" r="r" b="b"/>
              <a:pathLst>
                <a:path w="10889" h="12956" extrusionOk="0">
                  <a:moveTo>
                    <a:pt x="7825" y="1"/>
                  </a:moveTo>
                  <a:cubicBezTo>
                    <a:pt x="6585" y="1"/>
                    <a:pt x="5203" y="1792"/>
                    <a:pt x="4239" y="3847"/>
                  </a:cubicBezTo>
                  <a:cubicBezTo>
                    <a:pt x="3025" y="6431"/>
                    <a:pt x="1792" y="7104"/>
                    <a:pt x="714" y="9806"/>
                  </a:cubicBezTo>
                  <a:cubicBezTo>
                    <a:pt x="1" y="11594"/>
                    <a:pt x="1031" y="12956"/>
                    <a:pt x="1837" y="12956"/>
                  </a:cubicBezTo>
                  <a:cubicBezTo>
                    <a:pt x="2012" y="12956"/>
                    <a:pt x="2177" y="12891"/>
                    <a:pt x="2311" y="12752"/>
                  </a:cubicBezTo>
                  <a:cubicBezTo>
                    <a:pt x="2607" y="12084"/>
                    <a:pt x="3012" y="11359"/>
                    <a:pt x="3405" y="10793"/>
                  </a:cubicBezTo>
                  <a:cubicBezTo>
                    <a:pt x="4135" y="9740"/>
                    <a:pt x="5116" y="8741"/>
                    <a:pt x="5723" y="8229"/>
                  </a:cubicBezTo>
                  <a:cubicBezTo>
                    <a:pt x="5819" y="8148"/>
                    <a:pt x="5922" y="8067"/>
                    <a:pt x="6011" y="7986"/>
                  </a:cubicBezTo>
                  <a:cubicBezTo>
                    <a:pt x="7395" y="6713"/>
                    <a:pt x="9055" y="6116"/>
                    <a:pt x="10513" y="5708"/>
                  </a:cubicBezTo>
                  <a:cubicBezTo>
                    <a:pt x="10889" y="5602"/>
                    <a:pt x="8024" y="1736"/>
                    <a:pt x="8828" y="754"/>
                  </a:cubicBezTo>
                  <a:cubicBezTo>
                    <a:pt x="8869" y="704"/>
                    <a:pt x="8882" y="649"/>
                    <a:pt x="8895" y="593"/>
                  </a:cubicBezTo>
                  <a:cubicBezTo>
                    <a:pt x="8848" y="521"/>
                    <a:pt x="8808" y="440"/>
                    <a:pt x="8747" y="386"/>
                  </a:cubicBezTo>
                  <a:cubicBezTo>
                    <a:pt x="8456" y="120"/>
                    <a:pt x="8145" y="1"/>
                    <a:pt x="782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1"/>
            <p:cNvSpPr/>
            <p:nvPr/>
          </p:nvSpPr>
          <p:spPr>
            <a:xfrm>
              <a:off x="3809675" y="2454625"/>
              <a:ext cx="774525" cy="299475"/>
            </a:xfrm>
            <a:custGeom>
              <a:avLst/>
              <a:gdLst/>
              <a:ahLst/>
              <a:cxnLst/>
              <a:rect l="l" t="t" r="r" b="b"/>
              <a:pathLst>
                <a:path w="30981" h="11979" extrusionOk="0">
                  <a:moveTo>
                    <a:pt x="21008" y="1"/>
                  </a:moveTo>
                  <a:cubicBezTo>
                    <a:pt x="18661" y="1"/>
                    <a:pt x="15828" y="514"/>
                    <a:pt x="12437" y="1865"/>
                  </a:cubicBezTo>
                  <a:cubicBezTo>
                    <a:pt x="10343" y="2700"/>
                    <a:pt x="7923" y="4043"/>
                    <a:pt x="5709" y="5158"/>
                  </a:cubicBezTo>
                  <a:cubicBezTo>
                    <a:pt x="4145" y="5945"/>
                    <a:pt x="2831" y="6008"/>
                    <a:pt x="2831" y="6008"/>
                  </a:cubicBezTo>
                  <a:cubicBezTo>
                    <a:pt x="2831" y="6008"/>
                    <a:pt x="0" y="7586"/>
                    <a:pt x="1151" y="10027"/>
                  </a:cubicBezTo>
                  <a:cubicBezTo>
                    <a:pt x="1997" y="11822"/>
                    <a:pt x="3349" y="11979"/>
                    <a:pt x="3793" y="11979"/>
                  </a:cubicBezTo>
                  <a:cubicBezTo>
                    <a:pt x="3887" y="11979"/>
                    <a:pt x="3940" y="11972"/>
                    <a:pt x="3940" y="11972"/>
                  </a:cubicBezTo>
                  <a:cubicBezTo>
                    <a:pt x="3940" y="11972"/>
                    <a:pt x="13787" y="10312"/>
                    <a:pt x="23730" y="9366"/>
                  </a:cubicBezTo>
                  <a:cubicBezTo>
                    <a:pt x="29406" y="8827"/>
                    <a:pt x="30428" y="7117"/>
                    <a:pt x="30980" y="5117"/>
                  </a:cubicBezTo>
                  <a:cubicBezTo>
                    <a:pt x="30980" y="5117"/>
                    <a:pt x="28417" y="1"/>
                    <a:pt x="2100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1"/>
            <p:cNvSpPr/>
            <p:nvPr/>
          </p:nvSpPr>
          <p:spPr>
            <a:xfrm>
              <a:off x="4005925" y="1577525"/>
              <a:ext cx="1123700" cy="1154525"/>
            </a:xfrm>
            <a:custGeom>
              <a:avLst/>
              <a:gdLst/>
              <a:ahLst/>
              <a:cxnLst/>
              <a:rect l="l" t="t" r="r" b="b"/>
              <a:pathLst>
                <a:path w="44948" h="46181" extrusionOk="0">
                  <a:moveTo>
                    <a:pt x="23207" y="0"/>
                  </a:moveTo>
                  <a:cubicBezTo>
                    <a:pt x="23207" y="0"/>
                    <a:pt x="20309" y="3029"/>
                    <a:pt x="18898" y="8110"/>
                  </a:cubicBezTo>
                  <a:cubicBezTo>
                    <a:pt x="18499" y="9550"/>
                    <a:pt x="18141" y="11275"/>
                    <a:pt x="17834" y="13006"/>
                  </a:cubicBezTo>
                  <a:lnTo>
                    <a:pt x="17834" y="13010"/>
                  </a:lnTo>
                  <a:cubicBezTo>
                    <a:pt x="17636" y="14123"/>
                    <a:pt x="17459" y="15239"/>
                    <a:pt x="17305" y="16284"/>
                  </a:cubicBezTo>
                  <a:lnTo>
                    <a:pt x="14357" y="34565"/>
                  </a:lnTo>
                  <a:cubicBezTo>
                    <a:pt x="14130" y="34561"/>
                    <a:pt x="13909" y="34559"/>
                    <a:pt x="13693" y="34559"/>
                  </a:cubicBezTo>
                  <a:cubicBezTo>
                    <a:pt x="10290" y="34559"/>
                    <a:pt x="8203" y="35038"/>
                    <a:pt x="3797" y="37230"/>
                  </a:cubicBezTo>
                  <a:lnTo>
                    <a:pt x="701" y="38718"/>
                  </a:lnTo>
                  <a:cubicBezTo>
                    <a:pt x="701" y="38718"/>
                    <a:pt x="1" y="40169"/>
                    <a:pt x="459" y="43174"/>
                  </a:cubicBezTo>
                  <a:cubicBezTo>
                    <a:pt x="821" y="45544"/>
                    <a:pt x="2363" y="46181"/>
                    <a:pt x="2363" y="46181"/>
                  </a:cubicBezTo>
                  <a:cubicBezTo>
                    <a:pt x="2363" y="46181"/>
                    <a:pt x="11427" y="45391"/>
                    <a:pt x="14468" y="45036"/>
                  </a:cubicBezTo>
                  <a:cubicBezTo>
                    <a:pt x="17745" y="44651"/>
                    <a:pt x="21242" y="44872"/>
                    <a:pt x="24593" y="38554"/>
                  </a:cubicBezTo>
                  <a:cubicBezTo>
                    <a:pt x="25559" y="36881"/>
                    <a:pt x="26609" y="34663"/>
                    <a:pt x="27886" y="31767"/>
                  </a:cubicBezTo>
                  <a:lnTo>
                    <a:pt x="33621" y="16541"/>
                  </a:lnTo>
                  <a:cubicBezTo>
                    <a:pt x="33621" y="16541"/>
                    <a:pt x="43054" y="13989"/>
                    <a:pt x="44947" y="5046"/>
                  </a:cubicBezTo>
                  <a:lnTo>
                    <a:pt x="23207" y="0"/>
                  </a:ln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1"/>
            <p:cNvSpPr/>
            <p:nvPr/>
          </p:nvSpPr>
          <p:spPr>
            <a:xfrm>
              <a:off x="4349100" y="2441500"/>
              <a:ext cx="15500" cy="88775"/>
            </a:xfrm>
            <a:custGeom>
              <a:avLst/>
              <a:gdLst/>
              <a:ahLst/>
              <a:cxnLst/>
              <a:rect l="l" t="t" r="r" b="b"/>
              <a:pathLst>
                <a:path w="620" h="3551" extrusionOk="0">
                  <a:moveTo>
                    <a:pt x="1" y="1"/>
                  </a:moveTo>
                  <a:cubicBezTo>
                    <a:pt x="10" y="2131"/>
                    <a:pt x="179" y="3335"/>
                    <a:pt x="198" y="3551"/>
                  </a:cubicBezTo>
                  <a:cubicBezTo>
                    <a:pt x="277" y="2654"/>
                    <a:pt x="430" y="1407"/>
                    <a:pt x="620" y="6"/>
                  </a:cubicBezTo>
                  <a:cubicBezTo>
                    <a:pt x="407" y="3"/>
                    <a:pt x="202" y="1"/>
                    <a:pt x="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1"/>
            <p:cNvSpPr/>
            <p:nvPr/>
          </p:nvSpPr>
          <p:spPr>
            <a:xfrm>
              <a:off x="4926875" y="892100"/>
              <a:ext cx="721825" cy="992050"/>
            </a:xfrm>
            <a:custGeom>
              <a:avLst/>
              <a:gdLst/>
              <a:ahLst/>
              <a:cxnLst/>
              <a:rect l="l" t="t" r="r" b="b"/>
              <a:pathLst>
                <a:path w="28873" h="39682" extrusionOk="0">
                  <a:moveTo>
                    <a:pt x="2377" y="0"/>
                  </a:moveTo>
                  <a:cubicBezTo>
                    <a:pt x="3617" y="3578"/>
                    <a:pt x="0" y="8613"/>
                    <a:pt x="9331" y="24715"/>
                  </a:cubicBezTo>
                  <a:cubicBezTo>
                    <a:pt x="10897" y="27417"/>
                    <a:pt x="13164" y="30079"/>
                    <a:pt x="17121" y="34822"/>
                  </a:cubicBezTo>
                  <a:cubicBezTo>
                    <a:pt x="17839" y="35680"/>
                    <a:pt x="18581" y="36517"/>
                    <a:pt x="19357" y="37322"/>
                  </a:cubicBezTo>
                  <a:cubicBezTo>
                    <a:pt x="19767" y="37747"/>
                    <a:pt x="20186" y="38165"/>
                    <a:pt x="20618" y="38568"/>
                  </a:cubicBezTo>
                  <a:cubicBezTo>
                    <a:pt x="20938" y="38865"/>
                    <a:pt x="21428" y="39487"/>
                    <a:pt x="21850" y="39621"/>
                  </a:cubicBezTo>
                  <a:cubicBezTo>
                    <a:pt x="21982" y="39663"/>
                    <a:pt x="22131" y="39681"/>
                    <a:pt x="22292" y="39681"/>
                  </a:cubicBezTo>
                  <a:cubicBezTo>
                    <a:pt x="23138" y="39681"/>
                    <a:pt x="24296" y="39170"/>
                    <a:pt x="24917" y="38883"/>
                  </a:cubicBezTo>
                  <a:cubicBezTo>
                    <a:pt x="25853" y="38450"/>
                    <a:pt x="26713" y="37859"/>
                    <a:pt x="27471" y="37161"/>
                  </a:cubicBezTo>
                  <a:cubicBezTo>
                    <a:pt x="27913" y="36752"/>
                    <a:pt x="28324" y="36282"/>
                    <a:pt x="28504" y="35707"/>
                  </a:cubicBezTo>
                  <a:cubicBezTo>
                    <a:pt x="28873" y="34532"/>
                    <a:pt x="28484" y="34245"/>
                    <a:pt x="27055" y="33714"/>
                  </a:cubicBezTo>
                  <a:cubicBezTo>
                    <a:pt x="26510" y="33511"/>
                    <a:pt x="24687" y="33130"/>
                    <a:pt x="23979" y="32521"/>
                  </a:cubicBezTo>
                  <a:cubicBezTo>
                    <a:pt x="20962" y="29928"/>
                    <a:pt x="17918" y="25907"/>
                    <a:pt x="16249" y="22390"/>
                  </a:cubicBezTo>
                  <a:cubicBezTo>
                    <a:pt x="14396" y="18488"/>
                    <a:pt x="11952" y="8593"/>
                    <a:pt x="10932" y="6105"/>
                  </a:cubicBezTo>
                  <a:cubicBezTo>
                    <a:pt x="8845" y="1017"/>
                    <a:pt x="5756" y="36"/>
                    <a:pt x="237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1"/>
            <p:cNvSpPr/>
            <p:nvPr/>
          </p:nvSpPr>
          <p:spPr>
            <a:xfrm>
              <a:off x="4497000" y="884800"/>
              <a:ext cx="702325" cy="955025"/>
            </a:xfrm>
            <a:custGeom>
              <a:avLst/>
              <a:gdLst/>
              <a:ahLst/>
              <a:cxnLst/>
              <a:rect l="l" t="t" r="r" b="b"/>
              <a:pathLst>
                <a:path w="28093" h="38201" extrusionOk="0">
                  <a:moveTo>
                    <a:pt x="15557" y="0"/>
                  </a:moveTo>
                  <a:cubicBezTo>
                    <a:pt x="14392" y="0"/>
                    <a:pt x="13065" y="73"/>
                    <a:pt x="11706" y="292"/>
                  </a:cubicBezTo>
                  <a:cubicBezTo>
                    <a:pt x="7627" y="948"/>
                    <a:pt x="4071" y="2407"/>
                    <a:pt x="4071" y="2407"/>
                  </a:cubicBezTo>
                  <a:cubicBezTo>
                    <a:pt x="2250" y="3379"/>
                    <a:pt x="3131" y="9249"/>
                    <a:pt x="3775" y="13119"/>
                  </a:cubicBezTo>
                  <a:lnTo>
                    <a:pt x="4950" y="18050"/>
                  </a:lnTo>
                  <a:lnTo>
                    <a:pt x="5131" y="18807"/>
                  </a:lnTo>
                  <a:cubicBezTo>
                    <a:pt x="5162" y="18938"/>
                    <a:pt x="5190" y="19068"/>
                    <a:pt x="5222" y="19202"/>
                  </a:cubicBezTo>
                  <a:cubicBezTo>
                    <a:pt x="5630" y="21032"/>
                    <a:pt x="5483" y="22975"/>
                    <a:pt x="4523" y="24807"/>
                  </a:cubicBezTo>
                  <a:cubicBezTo>
                    <a:pt x="2521" y="28628"/>
                    <a:pt x="1379" y="29612"/>
                    <a:pt x="1" y="33115"/>
                  </a:cubicBezTo>
                  <a:cubicBezTo>
                    <a:pt x="2224" y="36389"/>
                    <a:pt x="7964" y="38200"/>
                    <a:pt x="13502" y="38200"/>
                  </a:cubicBezTo>
                  <a:cubicBezTo>
                    <a:pt x="18985" y="38200"/>
                    <a:pt x="24270" y="36425"/>
                    <a:pt x="25751" y="32536"/>
                  </a:cubicBezTo>
                  <a:cubicBezTo>
                    <a:pt x="25751" y="32536"/>
                    <a:pt x="24940" y="28717"/>
                    <a:pt x="24265" y="25005"/>
                  </a:cubicBezTo>
                  <a:cubicBezTo>
                    <a:pt x="24336" y="21920"/>
                    <a:pt x="24331" y="18269"/>
                    <a:pt x="24355" y="17557"/>
                  </a:cubicBezTo>
                  <a:cubicBezTo>
                    <a:pt x="28092" y="15252"/>
                    <a:pt x="28092" y="11490"/>
                    <a:pt x="26001" y="8447"/>
                  </a:cubicBezTo>
                  <a:cubicBezTo>
                    <a:pt x="23581" y="4926"/>
                    <a:pt x="20883" y="1811"/>
                    <a:pt x="19571" y="292"/>
                  </a:cubicBezTo>
                  <a:cubicBezTo>
                    <a:pt x="19571" y="292"/>
                    <a:pt x="17888" y="0"/>
                    <a:pt x="1555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1"/>
            <p:cNvSpPr/>
            <p:nvPr/>
          </p:nvSpPr>
          <p:spPr>
            <a:xfrm>
              <a:off x="4497000" y="884800"/>
              <a:ext cx="702325" cy="955025"/>
            </a:xfrm>
            <a:custGeom>
              <a:avLst/>
              <a:gdLst/>
              <a:ahLst/>
              <a:cxnLst/>
              <a:rect l="l" t="t" r="r" b="b"/>
              <a:pathLst>
                <a:path w="28093" h="38201" extrusionOk="0">
                  <a:moveTo>
                    <a:pt x="15557" y="0"/>
                  </a:moveTo>
                  <a:cubicBezTo>
                    <a:pt x="14392" y="0"/>
                    <a:pt x="13065" y="73"/>
                    <a:pt x="11706" y="292"/>
                  </a:cubicBezTo>
                  <a:cubicBezTo>
                    <a:pt x="7627" y="948"/>
                    <a:pt x="4071" y="2407"/>
                    <a:pt x="4071" y="2407"/>
                  </a:cubicBezTo>
                  <a:cubicBezTo>
                    <a:pt x="2250" y="3379"/>
                    <a:pt x="3131" y="9249"/>
                    <a:pt x="3775" y="13119"/>
                  </a:cubicBezTo>
                  <a:lnTo>
                    <a:pt x="4950" y="18050"/>
                  </a:lnTo>
                  <a:lnTo>
                    <a:pt x="5131" y="18807"/>
                  </a:lnTo>
                  <a:cubicBezTo>
                    <a:pt x="5162" y="18938"/>
                    <a:pt x="5190" y="19068"/>
                    <a:pt x="5222" y="19202"/>
                  </a:cubicBezTo>
                  <a:cubicBezTo>
                    <a:pt x="5630" y="21032"/>
                    <a:pt x="5483" y="22975"/>
                    <a:pt x="4523" y="24807"/>
                  </a:cubicBezTo>
                  <a:cubicBezTo>
                    <a:pt x="2521" y="28628"/>
                    <a:pt x="1379" y="29612"/>
                    <a:pt x="1" y="33115"/>
                  </a:cubicBezTo>
                  <a:cubicBezTo>
                    <a:pt x="2224" y="36389"/>
                    <a:pt x="7964" y="38200"/>
                    <a:pt x="13502" y="38200"/>
                  </a:cubicBezTo>
                  <a:cubicBezTo>
                    <a:pt x="18985" y="38200"/>
                    <a:pt x="24270" y="36425"/>
                    <a:pt x="25751" y="32536"/>
                  </a:cubicBezTo>
                  <a:cubicBezTo>
                    <a:pt x="25751" y="32536"/>
                    <a:pt x="24940" y="28717"/>
                    <a:pt x="24265" y="25005"/>
                  </a:cubicBezTo>
                  <a:cubicBezTo>
                    <a:pt x="24336" y="21920"/>
                    <a:pt x="24331" y="18269"/>
                    <a:pt x="24355" y="17557"/>
                  </a:cubicBezTo>
                  <a:cubicBezTo>
                    <a:pt x="28092" y="15252"/>
                    <a:pt x="28092" y="11490"/>
                    <a:pt x="26001" y="8447"/>
                  </a:cubicBezTo>
                  <a:cubicBezTo>
                    <a:pt x="23581" y="4926"/>
                    <a:pt x="20883" y="1811"/>
                    <a:pt x="19571" y="292"/>
                  </a:cubicBezTo>
                  <a:cubicBezTo>
                    <a:pt x="19571" y="292"/>
                    <a:pt x="17888" y="0"/>
                    <a:pt x="15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1"/>
            <p:cNvSpPr/>
            <p:nvPr/>
          </p:nvSpPr>
          <p:spPr>
            <a:xfrm>
              <a:off x="4730825" y="1253000"/>
              <a:ext cx="268300" cy="130375"/>
            </a:xfrm>
            <a:custGeom>
              <a:avLst/>
              <a:gdLst/>
              <a:ahLst/>
              <a:cxnLst/>
              <a:rect l="l" t="t" r="r" b="b"/>
              <a:pathLst>
                <a:path w="10732" h="5215" extrusionOk="0">
                  <a:moveTo>
                    <a:pt x="114" y="0"/>
                  </a:moveTo>
                  <a:cubicBezTo>
                    <a:pt x="114" y="1"/>
                    <a:pt x="1" y="3966"/>
                    <a:pt x="4435" y="5031"/>
                  </a:cubicBezTo>
                  <a:cubicBezTo>
                    <a:pt x="4967" y="5159"/>
                    <a:pt x="5465" y="5215"/>
                    <a:pt x="5928" y="5215"/>
                  </a:cubicBezTo>
                  <a:cubicBezTo>
                    <a:pt x="9185" y="5215"/>
                    <a:pt x="10731" y="2449"/>
                    <a:pt x="10731" y="2448"/>
                  </a:cubicBezTo>
                  <a:lnTo>
                    <a:pt x="10731" y="2448"/>
                  </a:lnTo>
                  <a:cubicBezTo>
                    <a:pt x="10731" y="2448"/>
                    <a:pt x="8729" y="4218"/>
                    <a:pt x="6015" y="4218"/>
                  </a:cubicBezTo>
                  <a:cubicBezTo>
                    <a:pt x="5480" y="4218"/>
                    <a:pt x="4916" y="4149"/>
                    <a:pt x="4335" y="3984"/>
                  </a:cubicBezTo>
                  <a:cubicBezTo>
                    <a:pt x="810" y="2983"/>
                    <a:pt x="114" y="1"/>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1"/>
            <p:cNvSpPr/>
            <p:nvPr/>
          </p:nvSpPr>
          <p:spPr>
            <a:xfrm>
              <a:off x="4550775" y="238100"/>
              <a:ext cx="707425" cy="555300"/>
            </a:xfrm>
            <a:custGeom>
              <a:avLst/>
              <a:gdLst/>
              <a:ahLst/>
              <a:cxnLst/>
              <a:rect l="l" t="t" r="r" b="b"/>
              <a:pathLst>
                <a:path w="28297" h="22212" extrusionOk="0">
                  <a:moveTo>
                    <a:pt x="11746" y="1"/>
                  </a:moveTo>
                  <a:cubicBezTo>
                    <a:pt x="10795" y="1"/>
                    <a:pt x="9738" y="100"/>
                    <a:pt x="8562" y="344"/>
                  </a:cubicBezTo>
                  <a:cubicBezTo>
                    <a:pt x="4497" y="1185"/>
                    <a:pt x="0" y="5161"/>
                    <a:pt x="791" y="11099"/>
                  </a:cubicBezTo>
                  <a:cubicBezTo>
                    <a:pt x="1214" y="18207"/>
                    <a:pt x="6080" y="19484"/>
                    <a:pt x="7572" y="22212"/>
                  </a:cubicBezTo>
                  <a:lnTo>
                    <a:pt x="13658" y="22054"/>
                  </a:lnTo>
                  <a:cubicBezTo>
                    <a:pt x="19820" y="21234"/>
                    <a:pt x="21468" y="13605"/>
                    <a:pt x="21468" y="13605"/>
                  </a:cubicBezTo>
                  <a:cubicBezTo>
                    <a:pt x="28296" y="10173"/>
                    <a:pt x="25242" y="728"/>
                    <a:pt x="18569" y="728"/>
                  </a:cubicBezTo>
                  <a:cubicBezTo>
                    <a:pt x="17954" y="728"/>
                    <a:pt x="17308" y="809"/>
                    <a:pt x="16636" y="981"/>
                  </a:cubicBezTo>
                  <a:cubicBezTo>
                    <a:pt x="15460" y="496"/>
                    <a:pt x="13871" y="1"/>
                    <a:pt x="1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1"/>
            <p:cNvSpPr/>
            <p:nvPr/>
          </p:nvSpPr>
          <p:spPr>
            <a:xfrm>
              <a:off x="4625975" y="365600"/>
              <a:ext cx="478525" cy="632975"/>
            </a:xfrm>
            <a:custGeom>
              <a:avLst/>
              <a:gdLst/>
              <a:ahLst/>
              <a:cxnLst/>
              <a:rect l="l" t="t" r="r" b="b"/>
              <a:pathLst>
                <a:path w="19141" h="25319" extrusionOk="0">
                  <a:moveTo>
                    <a:pt x="16428" y="0"/>
                  </a:moveTo>
                  <a:cubicBezTo>
                    <a:pt x="15417" y="2319"/>
                    <a:pt x="14460" y="4663"/>
                    <a:pt x="10645" y="6969"/>
                  </a:cubicBezTo>
                  <a:cubicBezTo>
                    <a:pt x="7123" y="9095"/>
                    <a:pt x="4711" y="9202"/>
                    <a:pt x="4711" y="9202"/>
                  </a:cubicBezTo>
                  <a:cubicBezTo>
                    <a:pt x="4442" y="8198"/>
                    <a:pt x="3468" y="7586"/>
                    <a:pt x="2515" y="7586"/>
                  </a:cubicBezTo>
                  <a:cubicBezTo>
                    <a:pt x="2009" y="7586"/>
                    <a:pt x="1510" y="7758"/>
                    <a:pt x="1125" y="8135"/>
                  </a:cubicBezTo>
                  <a:cubicBezTo>
                    <a:pt x="15" y="9221"/>
                    <a:pt x="1" y="11444"/>
                    <a:pt x="1532" y="13092"/>
                  </a:cubicBezTo>
                  <a:cubicBezTo>
                    <a:pt x="1883" y="13471"/>
                    <a:pt x="2311" y="13583"/>
                    <a:pt x="2696" y="13583"/>
                  </a:cubicBezTo>
                  <a:cubicBezTo>
                    <a:pt x="3265" y="13583"/>
                    <a:pt x="3741" y="13338"/>
                    <a:pt x="3741" y="13338"/>
                  </a:cubicBezTo>
                  <a:lnTo>
                    <a:pt x="4206" y="21899"/>
                  </a:lnTo>
                  <a:cubicBezTo>
                    <a:pt x="4206" y="21899"/>
                    <a:pt x="5337" y="23702"/>
                    <a:pt x="7680" y="24625"/>
                  </a:cubicBezTo>
                  <a:cubicBezTo>
                    <a:pt x="8804" y="25067"/>
                    <a:pt x="10059" y="25319"/>
                    <a:pt x="11111" y="25319"/>
                  </a:cubicBezTo>
                  <a:cubicBezTo>
                    <a:pt x="12374" y="25319"/>
                    <a:pt x="13343" y="24956"/>
                    <a:pt x="13439" y="24122"/>
                  </a:cubicBezTo>
                  <a:cubicBezTo>
                    <a:pt x="13615" y="22593"/>
                    <a:pt x="11829" y="21060"/>
                    <a:pt x="11829" y="21060"/>
                  </a:cubicBezTo>
                  <a:lnTo>
                    <a:pt x="11547" y="17556"/>
                  </a:lnTo>
                  <a:lnTo>
                    <a:pt x="11547" y="17556"/>
                  </a:lnTo>
                  <a:cubicBezTo>
                    <a:pt x="12651" y="17761"/>
                    <a:pt x="13777" y="17949"/>
                    <a:pt x="14680" y="17949"/>
                  </a:cubicBezTo>
                  <a:cubicBezTo>
                    <a:pt x="15160" y="17949"/>
                    <a:pt x="15578" y="17896"/>
                    <a:pt x="15895" y="17764"/>
                  </a:cubicBezTo>
                  <a:cubicBezTo>
                    <a:pt x="16809" y="17384"/>
                    <a:pt x="18636" y="16043"/>
                    <a:pt x="18868" y="10481"/>
                  </a:cubicBezTo>
                  <a:cubicBezTo>
                    <a:pt x="19140" y="3919"/>
                    <a:pt x="17660" y="759"/>
                    <a:pt x="1642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1"/>
            <p:cNvSpPr/>
            <p:nvPr/>
          </p:nvSpPr>
          <p:spPr>
            <a:xfrm>
              <a:off x="4882700" y="568350"/>
              <a:ext cx="35625" cy="36400"/>
            </a:xfrm>
            <a:custGeom>
              <a:avLst/>
              <a:gdLst/>
              <a:ahLst/>
              <a:cxnLst/>
              <a:rect l="l" t="t" r="r" b="b"/>
              <a:pathLst>
                <a:path w="1425" h="1456" extrusionOk="0">
                  <a:moveTo>
                    <a:pt x="708" y="0"/>
                  </a:moveTo>
                  <a:cubicBezTo>
                    <a:pt x="701" y="0"/>
                    <a:pt x="695" y="0"/>
                    <a:pt x="689" y="0"/>
                  </a:cubicBezTo>
                  <a:cubicBezTo>
                    <a:pt x="302" y="12"/>
                    <a:pt x="0" y="347"/>
                    <a:pt x="13" y="748"/>
                  </a:cubicBezTo>
                  <a:cubicBezTo>
                    <a:pt x="25" y="1142"/>
                    <a:pt x="339" y="1455"/>
                    <a:pt x="716" y="1455"/>
                  </a:cubicBezTo>
                  <a:cubicBezTo>
                    <a:pt x="722" y="1455"/>
                    <a:pt x="729" y="1455"/>
                    <a:pt x="735" y="1455"/>
                  </a:cubicBezTo>
                  <a:cubicBezTo>
                    <a:pt x="1121" y="1443"/>
                    <a:pt x="1425" y="1109"/>
                    <a:pt x="1412" y="707"/>
                  </a:cubicBezTo>
                  <a:cubicBezTo>
                    <a:pt x="1399" y="313"/>
                    <a:pt x="1086"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1"/>
            <p:cNvSpPr/>
            <p:nvPr/>
          </p:nvSpPr>
          <p:spPr>
            <a:xfrm>
              <a:off x="4908025" y="688975"/>
              <a:ext cx="69600" cy="47025"/>
            </a:xfrm>
            <a:custGeom>
              <a:avLst/>
              <a:gdLst/>
              <a:ahLst/>
              <a:cxnLst/>
              <a:rect l="l" t="t" r="r" b="b"/>
              <a:pathLst>
                <a:path w="2784" h="1881" extrusionOk="0">
                  <a:moveTo>
                    <a:pt x="254" y="1"/>
                  </a:moveTo>
                  <a:lnTo>
                    <a:pt x="254" y="1"/>
                  </a:lnTo>
                  <a:cubicBezTo>
                    <a:pt x="1" y="725"/>
                    <a:pt x="361" y="1530"/>
                    <a:pt x="1059" y="1796"/>
                  </a:cubicBezTo>
                  <a:cubicBezTo>
                    <a:pt x="1212" y="1853"/>
                    <a:pt x="1368" y="1881"/>
                    <a:pt x="1521" y="1881"/>
                  </a:cubicBezTo>
                  <a:cubicBezTo>
                    <a:pt x="2070" y="1881"/>
                    <a:pt x="2585" y="1530"/>
                    <a:pt x="2784" y="963"/>
                  </a:cubicBezTo>
                  <a:lnTo>
                    <a:pt x="254"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1"/>
            <p:cNvSpPr/>
            <p:nvPr/>
          </p:nvSpPr>
          <p:spPr>
            <a:xfrm>
              <a:off x="4912400" y="701525"/>
              <a:ext cx="30850" cy="34150"/>
            </a:xfrm>
            <a:custGeom>
              <a:avLst/>
              <a:gdLst/>
              <a:ahLst/>
              <a:cxnLst/>
              <a:rect l="l" t="t" r="r" b="b"/>
              <a:pathLst>
                <a:path w="1234" h="1366" extrusionOk="0">
                  <a:moveTo>
                    <a:pt x="147" y="0"/>
                  </a:moveTo>
                  <a:cubicBezTo>
                    <a:pt x="98" y="3"/>
                    <a:pt x="50" y="7"/>
                    <a:pt x="1" y="16"/>
                  </a:cubicBezTo>
                  <a:cubicBezTo>
                    <a:pt x="16" y="572"/>
                    <a:pt x="349" y="1090"/>
                    <a:pt x="884" y="1294"/>
                  </a:cubicBezTo>
                  <a:cubicBezTo>
                    <a:pt x="984" y="1330"/>
                    <a:pt x="1088" y="1354"/>
                    <a:pt x="1193" y="1366"/>
                  </a:cubicBezTo>
                  <a:cubicBezTo>
                    <a:pt x="1218" y="1276"/>
                    <a:pt x="1233" y="1182"/>
                    <a:pt x="1234" y="1088"/>
                  </a:cubicBezTo>
                  <a:cubicBezTo>
                    <a:pt x="1234" y="487"/>
                    <a:pt x="747" y="0"/>
                    <a:pt x="147"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1"/>
            <p:cNvSpPr/>
            <p:nvPr/>
          </p:nvSpPr>
          <p:spPr>
            <a:xfrm>
              <a:off x="5036875" y="503825"/>
              <a:ext cx="41625" cy="34675"/>
            </a:xfrm>
            <a:custGeom>
              <a:avLst/>
              <a:gdLst/>
              <a:ahLst/>
              <a:cxnLst/>
              <a:rect l="l" t="t" r="r" b="b"/>
              <a:pathLst>
                <a:path w="1665" h="1387" extrusionOk="0">
                  <a:moveTo>
                    <a:pt x="696" y="1"/>
                  </a:moveTo>
                  <a:cubicBezTo>
                    <a:pt x="428" y="1"/>
                    <a:pt x="165" y="132"/>
                    <a:pt x="0" y="379"/>
                  </a:cubicBezTo>
                  <a:lnTo>
                    <a:pt x="1399" y="1387"/>
                  </a:lnTo>
                  <a:cubicBezTo>
                    <a:pt x="1665" y="987"/>
                    <a:pt x="1567" y="437"/>
                    <a:pt x="1181" y="159"/>
                  </a:cubicBezTo>
                  <a:cubicBezTo>
                    <a:pt x="1033" y="52"/>
                    <a:pt x="863" y="1"/>
                    <a:pt x="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1"/>
            <p:cNvSpPr/>
            <p:nvPr/>
          </p:nvSpPr>
          <p:spPr>
            <a:xfrm>
              <a:off x="5027625" y="561700"/>
              <a:ext cx="35650" cy="36375"/>
            </a:xfrm>
            <a:custGeom>
              <a:avLst/>
              <a:gdLst/>
              <a:ahLst/>
              <a:cxnLst/>
              <a:rect l="l" t="t" r="r" b="b"/>
              <a:pathLst>
                <a:path w="1426" h="1455" extrusionOk="0">
                  <a:moveTo>
                    <a:pt x="708" y="1"/>
                  </a:moveTo>
                  <a:cubicBezTo>
                    <a:pt x="702" y="1"/>
                    <a:pt x="696" y="1"/>
                    <a:pt x="689" y="1"/>
                  </a:cubicBezTo>
                  <a:cubicBezTo>
                    <a:pt x="303" y="13"/>
                    <a:pt x="1" y="347"/>
                    <a:pt x="14" y="748"/>
                  </a:cubicBezTo>
                  <a:cubicBezTo>
                    <a:pt x="25" y="1142"/>
                    <a:pt x="337" y="1454"/>
                    <a:pt x="714" y="1454"/>
                  </a:cubicBezTo>
                  <a:cubicBezTo>
                    <a:pt x="721" y="1454"/>
                    <a:pt x="728" y="1454"/>
                    <a:pt x="735" y="1454"/>
                  </a:cubicBezTo>
                  <a:cubicBezTo>
                    <a:pt x="1122" y="1443"/>
                    <a:pt x="1425" y="1109"/>
                    <a:pt x="1412" y="707"/>
                  </a:cubicBezTo>
                  <a:cubicBezTo>
                    <a:pt x="1399" y="313"/>
                    <a:pt x="1086" y="1"/>
                    <a:pt x="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1"/>
            <p:cNvSpPr/>
            <p:nvPr/>
          </p:nvSpPr>
          <p:spPr>
            <a:xfrm>
              <a:off x="4980300" y="568350"/>
              <a:ext cx="56625" cy="105375"/>
            </a:xfrm>
            <a:custGeom>
              <a:avLst/>
              <a:gdLst/>
              <a:ahLst/>
              <a:cxnLst/>
              <a:rect l="l" t="t" r="r" b="b"/>
              <a:pathLst>
                <a:path w="2265" h="4215" extrusionOk="0">
                  <a:moveTo>
                    <a:pt x="1" y="0"/>
                  </a:moveTo>
                  <a:lnTo>
                    <a:pt x="35" y="4214"/>
                  </a:lnTo>
                  <a:lnTo>
                    <a:pt x="2265" y="3568"/>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1"/>
            <p:cNvSpPr/>
            <p:nvPr/>
          </p:nvSpPr>
          <p:spPr>
            <a:xfrm>
              <a:off x="4764800" y="733000"/>
              <a:ext cx="152100" cy="99350"/>
            </a:xfrm>
            <a:custGeom>
              <a:avLst/>
              <a:gdLst/>
              <a:ahLst/>
              <a:cxnLst/>
              <a:rect l="l" t="t" r="r" b="b"/>
              <a:pathLst>
                <a:path w="6084" h="3974" extrusionOk="0">
                  <a:moveTo>
                    <a:pt x="1" y="0"/>
                  </a:moveTo>
                  <a:lnTo>
                    <a:pt x="1" y="0"/>
                  </a:lnTo>
                  <a:cubicBezTo>
                    <a:pt x="1" y="1"/>
                    <a:pt x="175" y="919"/>
                    <a:pt x="1257" y="1881"/>
                  </a:cubicBezTo>
                  <a:cubicBezTo>
                    <a:pt x="2339" y="2844"/>
                    <a:pt x="6084" y="3973"/>
                    <a:pt x="6084" y="3973"/>
                  </a:cubicBezTo>
                  <a:lnTo>
                    <a:pt x="5994" y="2860"/>
                  </a:lnTo>
                  <a:cubicBezTo>
                    <a:pt x="4209" y="2592"/>
                    <a:pt x="547" y="1468"/>
                    <a:pt x="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1"/>
            <p:cNvSpPr/>
            <p:nvPr/>
          </p:nvSpPr>
          <p:spPr>
            <a:xfrm>
              <a:off x="5433375" y="1824450"/>
              <a:ext cx="169375" cy="98350"/>
            </a:xfrm>
            <a:custGeom>
              <a:avLst/>
              <a:gdLst/>
              <a:ahLst/>
              <a:cxnLst/>
              <a:rect l="l" t="t" r="r" b="b"/>
              <a:pathLst>
                <a:path w="6775" h="3934" extrusionOk="0">
                  <a:moveTo>
                    <a:pt x="3406" y="1"/>
                  </a:moveTo>
                  <a:lnTo>
                    <a:pt x="0" y="40"/>
                  </a:lnTo>
                  <a:cubicBezTo>
                    <a:pt x="748" y="698"/>
                    <a:pt x="1657" y="2598"/>
                    <a:pt x="2719" y="3395"/>
                  </a:cubicBezTo>
                  <a:cubicBezTo>
                    <a:pt x="3304" y="3834"/>
                    <a:pt x="4473" y="3933"/>
                    <a:pt x="5406" y="3933"/>
                  </a:cubicBezTo>
                  <a:cubicBezTo>
                    <a:pt x="6169" y="3933"/>
                    <a:pt x="6774" y="3867"/>
                    <a:pt x="6774" y="3867"/>
                  </a:cubicBezTo>
                  <a:lnTo>
                    <a:pt x="6748" y="1553"/>
                  </a:lnTo>
                  <a:lnTo>
                    <a:pt x="3406"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1"/>
            <p:cNvSpPr/>
            <p:nvPr/>
          </p:nvSpPr>
          <p:spPr>
            <a:xfrm>
              <a:off x="5482825" y="1709300"/>
              <a:ext cx="229725" cy="178150"/>
            </a:xfrm>
            <a:custGeom>
              <a:avLst/>
              <a:gdLst/>
              <a:ahLst/>
              <a:cxnLst/>
              <a:rect l="l" t="t" r="r" b="b"/>
              <a:pathLst>
                <a:path w="9189" h="7126" extrusionOk="0">
                  <a:moveTo>
                    <a:pt x="7468" y="0"/>
                  </a:moveTo>
                  <a:cubicBezTo>
                    <a:pt x="7346" y="0"/>
                    <a:pt x="7237" y="30"/>
                    <a:pt x="7143" y="87"/>
                  </a:cubicBezTo>
                  <a:lnTo>
                    <a:pt x="7142" y="86"/>
                  </a:lnTo>
                  <a:lnTo>
                    <a:pt x="1" y="4208"/>
                  </a:lnTo>
                  <a:lnTo>
                    <a:pt x="1690" y="7125"/>
                  </a:lnTo>
                  <a:lnTo>
                    <a:pt x="8838" y="2998"/>
                  </a:lnTo>
                  <a:lnTo>
                    <a:pt x="8842" y="2996"/>
                  </a:lnTo>
                  <a:lnTo>
                    <a:pt x="8856" y="2987"/>
                  </a:lnTo>
                  <a:lnTo>
                    <a:pt x="8855" y="2984"/>
                  </a:lnTo>
                  <a:cubicBezTo>
                    <a:pt x="9061" y="2856"/>
                    <a:pt x="9188" y="2596"/>
                    <a:pt x="9188" y="2225"/>
                  </a:cubicBezTo>
                  <a:cubicBezTo>
                    <a:pt x="9188" y="1465"/>
                    <a:pt x="8655" y="541"/>
                    <a:pt x="7997" y="162"/>
                  </a:cubicBezTo>
                  <a:cubicBezTo>
                    <a:pt x="7806" y="52"/>
                    <a:pt x="7627" y="0"/>
                    <a:pt x="7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1"/>
            <p:cNvSpPr/>
            <p:nvPr/>
          </p:nvSpPr>
          <p:spPr>
            <a:xfrm>
              <a:off x="5474150" y="1812475"/>
              <a:ext cx="59600" cy="76975"/>
            </a:xfrm>
            <a:custGeom>
              <a:avLst/>
              <a:gdLst/>
              <a:ahLst/>
              <a:cxnLst/>
              <a:rect l="l" t="t" r="r" b="b"/>
              <a:pathLst>
                <a:path w="2384" h="3079" extrusionOk="0">
                  <a:moveTo>
                    <a:pt x="659" y="1"/>
                  </a:moveTo>
                  <a:cubicBezTo>
                    <a:pt x="269" y="1"/>
                    <a:pt x="0" y="312"/>
                    <a:pt x="0" y="852"/>
                  </a:cubicBezTo>
                  <a:cubicBezTo>
                    <a:pt x="0" y="1613"/>
                    <a:pt x="534" y="2536"/>
                    <a:pt x="1191" y="2917"/>
                  </a:cubicBezTo>
                  <a:cubicBezTo>
                    <a:pt x="1383" y="3027"/>
                    <a:pt x="1564" y="3079"/>
                    <a:pt x="1724" y="3079"/>
                  </a:cubicBezTo>
                  <a:cubicBezTo>
                    <a:pt x="2115" y="3079"/>
                    <a:pt x="2384" y="2767"/>
                    <a:pt x="2384" y="2228"/>
                  </a:cubicBezTo>
                  <a:cubicBezTo>
                    <a:pt x="2384" y="1468"/>
                    <a:pt x="1851" y="544"/>
                    <a:pt x="1191" y="163"/>
                  </a:cubicBezTo>
                  <a:cubicBezTo>
                    <a:pt x="1000" y="53"/>
                    <a:pt x="820"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1"/>
            <p:cNvSpPr/>
            <p:nvPr/>
          </p:nvSpPr>
          <p:spPr>
            <a:xfrm>
              <a:off x="5312175" y="1833950"/>
              <a:ext cx="201950" cy="138800"/>
            </a:xfrm>
            <a:custGeom>
              <a:avLst/>
              <a:gdLst/>
              <a:ahLst/>
              <a:cxnLst/>
              <a:rect l="l" t="t" r="r" b="b"/>
              <a:pathLst>
                <a:path w="8078" h="5552" extrusionOk="0">
                  <a:moveTo>
                    <a:pt x="7221" y="0"/>
                  </a:moveTo>
                  <a:cubicBezTo>
                    <a:pt x="7197" y="0"/>
                    <a:pt x="7175" y="2"/>
                    <a:pt x="7152" y="6"/>
                  </a:cubicBezTo>
                  <a:lnTo>
                    <a:pt x="164" y="4031"/>
                  </a:lnTo>
                  <a:lnTo>
                    <a:pt x="0" y="4130"/>
                  </a:lnTo>
                  <a:lnTo>
                    <a:pt x="818" y="5552"/>
                  </a:lnTo>
                  <a:lnTo>
                    <a:pt x="7799" y="1535"/>
                  </a:lnTo>
                  <a:lnTo>
                    <a:pt x="7995" y="1413"/>
                  </a:lnTo>
                  <a:cubicBezTo>
                    <a:pt x="8052" y="1348"/>
                    <a:pt x="8077" y="1241"/>
                    <a:pt x="8077" y="1118"/>
                  </a:cubicBezTo>
                  <a:cubicBezTo>
                    <a:pt x="8076" y="735"/>
                    <a:pt x="7807" y="276"/>
                    <a:pt x="7480" y="80"/>
                  </a:cubicBezTo>
                  <a:cubicBezTo>
                    <a:pt x="7384" y="23"/>
                    <a:pt x="7300" y="0"/>
                    <a:pt x="7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1"/>
            <p:cNvSpPr/>
            <p:nvPr/>
          </p:nvSpPr>
          <p:spPr>
            <a:xfrm>
              <a:off x="5236250" y="1942500"/>
              <a:ext cx="307975" cy="1422575"/>
            </a:xfrm>
            <a:custGeom>
              <a:avLst/>
              <a:gdLst/>
              <a:ahLst/>
              <a:cxnLst/>
              <a:rect l="l" t="t" r="r" b="b"/>
              <a:pathLst>
                <a:path w="12319" h="56903" extrusionOk="0">
                  <a:moveTo>
                    <a:pt x="2724" y="1"/>
                  </a:moveTo>
                  <a:lnTo>
                    <a:pt x="0" y="156"/>
                  </a:lnTo>
                  <a:lnTo>
                    <a:pt x="8486" y="49895"/>
                  </a:lnTo>
                  <a:lnTo>
                    <a:pt x="9278" y="54644"/>
                  </a:lnTo>
                  <a:lnTo>
                    <a:pt x="9560" y="56210"/>
                  </a:lnTo>
                  <a:lnTo>
                    <a:pt x="9567" y="56210"/>
                  </a:lnTo>
                  <a:cubicBezTo>
                    <a:pt x="9603" y="56378"/>
                    <a:pt x="9727" y="56542"/>
                    <a:pt x="9952" y="56671"/>
                  </a:cubicBezTo>
                  <a:cubicBezTo>
                    <a:pt x="10220" y="56825"/>
                    <a:pt x="10570" y="56903"/>
                    <a:pt x="10920" y="56903"/>
                  </a:cubicBezTo>
                  <a:cubicBezTo>
                    <a:pt x="11271" y="56903"/>
                    <a:pt x="11621" y="56825"/>
                    <a:pt x="11888" y="56671"/>
                  </a:cubicBezTo>
                  <a:cubicBezTo>
                    <a:pt x="12194" y="56493"/>
                    <a:pt x="12318" y="56255"/>
                    <a:pt x="12275" y="56025"/>
                  </a:cubicBezTo>
                  <a:lnTo>
                    <a:pt x="12280" y="56025"/>
                  </a:lnTo>
                  <a:lnTo>
                    <a:pt x="27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1"/>
            <p:cNvSpPr/>
            <p:nvPr/>
          </p:nvSpPr>
          <p:spPr>
            <a:xfrm>
              <a:off x="5238350" y="1958850"/>
              <a:ext cx="93125" cy="142650"/>
            </a:xfrm>
            <a:custGeom>
              <a:avLst/>
              <a:gdLst/>
              <a:ahLst/>
              <a:cxnLst/>
              <a:rect l="l" t="t" r="r" b="b"/>
              <a:pathLst>
                <a:path w="3725" h="5706" extrusionOk="0">
                  <a:moveTo>
                    <a:pt x="1" y="0"/>
                  </a:moveTo>
                  <a:lnTo>
                    <a:pt x="866" y="5071"/>
                  </a:lnTo>
                  <a:lnTo>
                    <a:pt x="3055" y="5587"/>
                  </a:lnTo>
                  <a:cubicBezTo>
                    <a:pt x="3276" y="5638"/>
                    <a:pt x="3500" y="5677"/>
                    <a:pt x="3725" y="5705"/>
                  </a:cubicBezTo>
                  <a:lnTo>
                    <a:pt x="2753" y="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1"/>
            <p:cNvSpPr/>
            <p:nvPr/>
          </p:nvSpPr>
          <p:spPr>
            <a:xfrm>
              <a:off x="5232900" y="1925550"/>
              <a:ext cx="75175" cy="39575"/>
            </a:xfrm>
            <a:custGeom>
              <a:avLst/>
              <a:gdLst/>
              <a:ahLst/>
              <a:cxnLst/>
              <a:rect l="l" t="t" r="r" b="b"/>
              <a:pathLst>
                <a:path w="3007" h="1583" extrusionOk="0">
                  <a:moveTo>
                    <a:pt x="1503" y="1"/>
                  </a:moveTo>
                  <a:cubicBezTo>
                    <a:pt x="1153" y="1"/>
                    <a:pt x="802" y="78"/>
                    <a:pt x="535" y="232"/>
                  </a:cubicBezTo>
                  <a:cubicBezTo>
                    <a:pt x="0" y="541"/>
                    <a:pt x="0" y="1042"/>
                    <a:pt x="535" y="1351"/>
                  </a:cubicBezTo>
                  <a:cubicBezTo>
                    <a:pt x="802" y="1505"/>
                    <a:pt x="1153" y="1582"/>
                    <a:pt x="1503" y="1582"/>
                  </a:cubicBezTo>
                  <a:cubicBezTo>
                    <a:pt x="1853" y="1582"/>
                    <a:pt x="2204" y="1505"/>
                    <a:pt x="2472" y="1351"/>
                  </a:cubicBezTo>
                  <a:cubicBezTo>
                    <a:pt x="3006" y="1042"/>
                    <a:pt x="3006" y="541"/>
                    <a:pt x="2472" y="232"/>
                  </a:cubicBezTo>
                  <a:cubicBezTo>
                    <a:pt x="2204" y="78"/>
                    <a:pt x="1853" y="1"/>
                    <a:pt x="150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1"/>
            <p:cNvSpPr/>
            <p:nvPr/>
          </p:nvSpPr>
          <p:spPr>
            <a:xfrm>
              <a:off x="5161275" y="1928375"/>
              <a:ext cx="287875" cy="144550"/>
            </a:xfrm>
            <a:custGeom>
              <a:avLst/>
              <a:gdLst/>
              <a:ahLst/>
              <a:cxnLst/>
              <a:rect l="l" t="t" r="r" b="b"/>
              <a:pathLst>
                <a:path w="11515" h="5782" extrusionOk="0">
                  <a:moveTo>
                    <a:pt x="0" y="1"/>
                  </a:moveTo>
                  <a:lnTo>
                    <a:pt x="728" y="4322"/>
                  </a:lnTo>
                  <a:lnTo>
                    <a:pt x="6137" y="5595"/>
                  </a:lnTo>
                  <a:cubicBezTo>
                    <a:pt x="6675" y="5722"/>
                    <a:pt x="7279" y="5782"/>
                    <a:pt x="7883" y="5782"/>
                  </a:cubicBezTo>
                  <a:cubicBezTo>
                    <a:pt x="9039" y="5782"/>
                    <a:pt x="10194" y="5561"/>
                    <a:pt x="10887" y="5161"/>
                  </a:cubicBezTo>
                  <a:cubicBezTo>
                    <a:pt x="11332" y="4904"/>
                    <a:pt x="11515" y="4613"/>
                    <a:pt x="11458" y="4336"/>
                  </a:cubicBezTo>
                  <a:cubicBezTo>
                    <a:pt x="11381" y="3958"/>
                    <a:pt x="10734" y="29"/>
                    <a:pt x="10734" y="29"/>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1"/>
            <p:cNvSpPr/>
            <p:nvPr/>
          </p:nvSpPr>
          <p:spPr>
            <a:xfrm>
              <a:off x="5161250" y="1873275"/>
              <a:ext cx="269575" cy="91625"/>
            </a:xfrm>
            <a:custGeom>
              <a:avLst/>
              <a:gdLst/>
              <a:ahLst/>
              <a:cxnLst/>
              <a:rect l="l" t="t" r="r" b="b"/>
              <a:pathLst>
                <a:path w="10783" h="3665" extrusionOk="0">
                  <a:moveTo>
                    <a:pt x="3817" y="1"/>
                  </a:moveTo>
                  <a:lnTo>
                    <a:pt x="0" y="2205"/>
                  </a:lnTo>
                  <a:lnTo>
                    <a:pt x="5410" y="3478"/>
                  </a:lnTo>
                  <a:cubicBezTo>
                    <a:pt x="5948" y="3604"/>
                    <a:pt x="6552" y="3664"/>
                    <a:pt x="7156" y="3664"/>
                  </a:cubicBezTo>
                  <a:cubicBezTo>
                    <a:pt x="8312" y="3664"/>
                    <a:pt x="9467" y="3443"/>
                    <a:pt x="10160" y="3044"/>
                  </a:cubicBezTo>
                  <a:cubicBezTo>
                    <a:pt x="10598" y="2790"/>
                    <a:pt x="10782" y="2506"/>
                    <a:pt x="10733" y="2233"/>
                  </a:cubicBezTo>
                  <a:cubicBezTo>
                    <a:pt x="10667" y="1849"/>
                    <a:pt x="10143" y="1489"/>
                    <a:pt x="9227" y="1274"/>
                  </a:cubicBezTo>
                  <a:lnTo>
                    <a:pt x="3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1"/>
            <p:cNvSpPr/>
            <p:nvPr/>
          </p:nvSpPr>
          <p:spPr>
            <a:xfrm>
              <a:off x="5028850" y="1983950"/>
              <a:ext cx="230500" cy="151625"/>
            </a:xfrm>
            <a:custGeom>
              <a:avLst/>
              <a:gdLst/>
              <a:ahLst/>
              <a:cxnLst/>
              <a:rect l="l" t="t" r="r" b="b"/>
              <a:pathLst>
                <a:path w="9220" h="6065" extrusionOk="0">
                  <a:moveTo>
                    <a:pt x="8149" y="1"/>
                  </a:moveTo>
                  <a:cubicBezTo>
                    <a:pt x="8094" y="1"/>
                    <a:pt x="8039" y="12"/>
                    <a:pt x="7983" y="36"/>
                  </a:cubicBezTo>
                  <a:lnTo>
                    <a:pt x="0" y="4650"/>
                  </a:lnTo>
                  <a:lnTo>
                    <a:pt x="818" y="6064"/>
                  </a:lnTo>
                  <a:lnTo>
                    <a:pt x="8791" y="1481"/>
                  </a:lnTo>
                  <a:cubicBezTo>
                    <a:pt x="9220" y="1237"/>
                    <a:pt x="8729" y="1"/>
                    <a:pt x="8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1"/>
            <p:cNvSpPr/>
            <p:nvPr/>
          </p:nvSpPr>
          <p:spPr>
            <a:xfrm>
              <a:off x="4893325" y="2042675"/>
              <a:ext cx="229725" cy="178150"/>
            </a:xfrm>
            <a:custGeom>
              <a:avLst/>
              <a:gdLst/>
              <a:ahLst/>
              <a:cxnLst/>
              <a:rect l="l" t="t" r="r" b="b"/>
              <a:pathLst>
                <a:path w="9189" h="7126" extrusionOk="0">
                  <a:moveTo>
                    <a:pt x="7467" y="0"/>
                  </a:moveTo>
                  <a:cubicBezTo>
                    <a:pt x="7346" y="0"/>
                    <a:pt x="7237" y="30"/>
                    <a:pt x="7143" y="87"/>
                  </a:cubicBezTo>
                  <a:lnTo>
                    <a:pt x="7142" y="86"/>
                  </a:lnTo>
                  <a:lnTo>
                    <a:pt x="1" y="4208"/>
                  </a:lnTo>
                  <a:lnTo>
                    <a:pt x="1690" y="7125"/>
                  </a:lnTo>
                  <a:lnTo>
                    <a:pt x="8839" y="2999"/>
                  </a:lnTo>
                  <a:lnTo>
                    <a:pt x="8842" y="2997"/>
                  </a:lnTo>
                  <a:lnTo>
                    <a:pt x="8856" y="2987"/>
                  </a:lnTo>
                  <a:lnTo>
                    <a:pt x="8855" y="2985"/>
                  </a:lnTo>
                  <a:cubicBezTo>
                    <a:pt x="9060" y="2857"/>
                    <a:pt x="9188" y="2596"/>
                    <a:pt x="9188" y="2226"/>
                  </a:cubicBezTo>
                  <a:cubicBezTo>
                    <a:pt x="9188" y="1465"/>
                    <a:pt x="8655" y="542"/>
                    <a:pt x="7997" y="162"/>
                  </a:cubicBezTo>
                  <a:cubicBezTo>
                    <a:pt x="7806" y="52"/>
                    <a:pt x="7627" y="0"/>
                    <a:pt x="7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1"/>
            <p:cNvSpPr/>
            <p:nvPr/>
          </p:nvSpPr>
          <p:spPr>
            <a:xfrm>
              <a:off x="4884625" y="2145875"/>
              <a:ext cx="59650" cy="76975"/>
            </a:xfrm>
            <a:custGeom>
              <a:avLst/>
              <a:gdLst/>
              <a:ahLst/>
              <a:cxnLst/>
              <a:rect l="l" t="t" r="r" b="b"/>
              <a:pathLst>
                <a:path w="2386" h="3079" extrusionOk="0">
                  <a:moveTo>
                    <a:pt x="660" y="0"/>
                  </a:moveTo>
                  <a:cubicBezTo>
                    <a:pt x="268" y="0"/>
                    <a:pt x="0" y="312"/>
                    <a:pt x="0" y="851"/>
                  </a:cubicBezTo>
                  <a:cubicBezTo>
                    <a:pt x="0" y="1612"/>
                    <a:pt x="534" y="2535"/>
                    <a:pt x="1193" y="2916"/>
                  </a:cubicBezTo>
                  <a:cubicBezTo>
                    <a:pt x="1384" y="3026"/>
                    <a:pt x="1565" y="3079"/>
                    <a:pt x="1726" y="3079"/>
                  </a:cubicBezTo>
                  <a:cubicBezTo>
                    <a:pt x="2117" y="3079"/>
                    <a:pt x="2385" y="2767"/>
                    <a:pt x="2385" y="2227"/>
                  </a:cubicBezTo>
                  <a:cubicBezTo>
                    <a:pt x="2385" y="1467"/>
                    <a:pt x="1850" y="543"/>
                    <a:pt x="1193" y="163"/>
                  </a:cubicBezTo>
                  <a:cubicBezTo>
                    <a:pt x="1001" y="53"/>
                    <a:pt x="820" y="0"/>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1"/>
            <p:cNvSpPr/>
            <p:nvPr/>
          </p:nvSpPr>
          <p:spPr>
            <a:xfrm>
              <a:off x="5370925" y="1954025"/>
              <a:ext cx="120450" cy="136525"/>
            </a:xfrm>
            <a:custGeom>
              <a:avLst/>
              <a:gdLst/>
              <a:ahLst/>
              <a:cxnLst/>
              <a:rect l="l" t="t" r="r" b="b"/>
              <a:pathLst>
                <a:path w="4818" h="5461" extrusionOk="0">
                  <a:moveTo>
                    <a:pt x="2571" y="0"/>
                  </a:moveTo>
                  <a:cubicBezTo>
                    <a:pt x="2313" y="0"/>
                    <a:pt x="2023" y="93"/>
                    <a:pt x="1719" y="289"/>
                  </a:cubicBezTo>
                  <a:cubicBezTo>
                    <a:pt x="745" y="916"/>
                    <a:pt x="1" y="2363"/>
                    <a:pt x="56" y="3520"/>
                  </a:cubicBezTo>
                  <a:cubicBezTo>
                    <a:pt x="85" y="4098"/>
                    <a:pt x="307" y="4493"/>
                    <a:pt x="642" y="4668"/>
                  </a:cubicBezTo>
                  <a:lnTo>
                    <a:pt x="646" y="4670"/>
                  </a:lnTo>
                  <a:lnTo>
                    <a:pt x="1821" y="5361"/>
                  </a:lnTo>
                  <a:lnTo>
                    <a:pt x="1825" y="5363"/>
                  </a:lnTo>
                  <a:cubicBezTo>
                    <a:pt x="1951" y="5427"/>
                    <a:pt x="2093" y="5460"/>
                    <a:pt x="2246" y="5460"/>
                  </a:cubicBezTo>
                  <a:cubicBezTo>
                    <a:pt x="2504" y="5460"/>
                    <a:pt x="2794" y="5368"/>
                    <a:pt x="3099" y="5173"/>
                  </a:cubicBezTo>
                  <a:cubicBezTo>
                    <a:pt x="4074" y="4544"/>
                    <a:pt x="4818" y="3098"/>
                    <a:pt x="4761" y="1940"/>
                  </a:cubicBezTo>
                  <a:cubicBezTo>
                    <a:pt x="4733" y="1363"/>
                    <a:pt x="4511" y="967"/>
                    <a:pt x="4174" y="792"/>
                  </a:cubicBezTo>
                  <a:lnTo>
                    <a:pt x="4172" y="790"/>
                  </a:lnTo>
                  <a:lnTo>
                    <a:pt x="2996" y="99"/>
                  </a:lnTo>
                  <a:lnTo>
                    <a:pt x="2992" y="97"/>
                  </a:lnTo>
                  <a:cubicBezTo>
                    <a:pt x="2866" y="33"/>
                    <a:pt x="2724" y="0"/>
                    <a:pt x="25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1"/>
            <p:cNvSpPr/>
            <p:nvPr/>
          </p:nvSpPr>
          <p:spPr>
            <a:xfrm>
              <a:off x="5371700" y="2001450"/>
              <a:ext cx="44125" cy="86300"/>
            </a:xfrm>
            <a:custGeom>
              <a:avLst/>
              <a:gdLst/>
              <a:ahLst/>
              <a:cxnLst/>
              <a:rect l="l" t="t" r="r" b="b"/>
              <a:pathLst>
                <a:path w="1765" h="3452" extrusionOk="0">
                  <a:moveTo>
                    <a:pt x="377" y="1"/>
                  </a:moveTo>
                  <a:cubicBezTo>
                    <a:pt x="134" y="534"/>
                    <a:pt x="1" y="1106"/>
                    <a:pt x="25" y="1623"/>
                  </a:cubicBezTo>
                  <a:cubicBezTo>
                    <a:pt x="54" y="2199"/>
                    <a:pt x="276" y="2595"/>
                    <a:pt x="611" y="2771"/>
                  </a:cubicBezTo>
                  <a:lnTo>
                    <a:pt x="615" y="2772"/>
                  </a:lnTo>
                  <a:lnTo>
                    <a:pt x="1726" y="3429"/>
                  </a:lnTo>
                  <a:lnTo>
                    <a:pt x="1726" y="3429"/>
                  </a:lnTo>
                  <a:cubicBezTo>
                    <a:pt x="1424" y="3240"/>
                    <a:pt x="1226" y="2857"/>
                    <a:pt x="1201" y="2314"/>
                  </a:cubicBezTo>
                  <a:cubicBezTo>
                    <a:pt x="1176" y="1799"/>
                    <a:pt x="1310" y="1225"/>
                    <a:pt x="1553" y="693"/>
                  </a:cubicBezTo>
                  <a:lnTo>
                    <a:pt x="377" y="1"/>
                  </a:lnTo>
                  <a:close/>
                  <a:moveTo>
                    <a:pt x="1726" y="3429"/>
                  </a:moveTo>
                  <a:cubicBezTo>
                    <a:pt x="1739" y="3436"/>
                    <a:pt x="1751" y="3444"/>
                    <a:pt x="1764" y="3451"/>
                  </a:cubicBezTo>
                  <a:lnTo>
                    <a:pt x="1726" y="3429"/>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1"/>
            <p:cNvSpPr/>
            <p:nvPr/>
          </p:nvSpPr>
          <p:spPr>
            <a:xfrm>
              <a:off x="5400300" y="1971300"/>
              <a:ext cx="91050" cy="119250"/>
            </a:xfrm>
            <a:custGeom>
              <a:avLst/>
              <a:gdLst/>
              <a:ahLst/>
              <a:cxnLst/>
              <a:rect l="l" t="t" r="r" b="b"/>
              <a:pathLst>
                <a:path w="3642" h="4770" extrusionOk="0">
                  <a:moveTo>
                    <a:pt x="2571" y="0"/>
                  </a:moveTo>
                  <a:cubicBezTo>
                    <a:pt x="2314" y="0"/>
                    <a:pt x="2023" y="93"/>
                    <a:pt x="1719" y="289"/>
                  </a:cubicBezTo>
                  <a:cubicBezTo>
                    <a:pt x="745" y="916"/>
                    <a:pt x="0" y="2363"/>
                    <a:pt x="57" y="3522"/>
                  </a:cubicBezTo>
                  <a:cubicBezTo>
                    <a:pt x="96" y="4317"/>
                    <a:pt x="503" y="4769"/>
                    <a:pt x="1071" y="4769"/>
                  </a:cubicBezTo>
                  <a:cubicBezTo>
                    <a:pt x="1328" y="4769"/>
                    <a:pt x="1619" y="4676"/>
                    <a:pt x="1923" y="4480"/>
                  </a:cubicBezTo>
                  <a:cubicBezTo>
                    <a:pt x="2897" y="3853"/>
                    <a:pt x="3642" y="2406"/>
                    <a:pt x="3586" y="1249"/>
                  </a:cubicBezTo>
                  <a:cubicBezTo>
                    <a:pt x="3547" y="452"/>
                    <a:pt x="3139" y="0"/>
                    <a:pt x="25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1"/>
            <p:cNvSpPr/>
            <p:nvPr/>
          </p:nvSpPr>
          <p:spPr>
            <a:xfrm>
              <a:off x="5409650" y="1980500"/>
              <a:ext cx="72350" cy="100825"/>
            </a:xfrm>
            <a:custGeom>
              <a:avLst/>
              <a:gdLst/>
              <a:ahLst/>
              <a:cxnLst/>
              <a:rect l="l" t="t" r="r" b="b"/>
              <a:pathLst>
                <a:path w="2894" h="4033" extrusionOk="0">
                  <a:moveTo>
                    <a:pt x="2197" y="1"/>
                  </a:moveTo>
                  <a:cubicBezTo>
                    <a:pt x="2185" y="1"/>
                    <a:pt x="2174" y="1"/>
                    <a:pt x="2162" y="2"/>
                  </a:cubicBezTo>
                  <a:cubicBezTo>
                    <a:pt x="1977" y="11"/>
                    <a:pt x="1764" y="89"/>
                    <a:pt x="1544" y="230"/>
                  </a:cubicBezTo>
                  <a:cubicBezTo>
                    <a:pt x="685" y="784"/>
                    <a:pt x="1" y="2114"/>
                    <a:pt x="51" y="3135"/>
                  </a:cubicBezTo>
                  <a:cubicBezTo>
                    <a:pt x="63" y="3408"/>
                    <a:pt x="153" y="4033"/>
                    <a:pt x="696" y="4033"/>
                  </a:cubicBezTo>
                  <a:cubicBezTo>
                    <a:pt x="708" y="4033"/>
                    <a:pt x="720" y="4032"/>
                    <a:pt x="732" y="4032"/>
                  </a:cubicBezTo>
                  <a:cubicBezTo>
                    <a:pt x="917" y="4024"/>
                    <a:pt x="1131" y="3944"/>
                    <a:pt x="1349" y="3803"/>
                  </a:cubicBezTo>
                  <a:cubicBezTo>
                    <a:pt x="2209" y="3250"/>
                    <a:pt x="2893" y="1920"/>
                    <a:pt x="2843" y="899"/>
                  </a:cubicBezTo>
                  <a:cubicBezTo>
                    <a:pt x="2829" y="626"/>
                    <a:pt x="2740" y="1"/>
                    <a:pt x="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1"/>
            <p:cNvSpPr/>
            <p:nvPr/>
          </p:nvSpPr>
          <p:spPr>
            <a:xfrm>
              <a:off x="5409650" y="1980725"/>
              <a:ext cx="57650" cy="93475"/>
            </a:xfrm>
            <a:custGeom>
              <a:avLst/>
              <a:gdLst/>
              <a:ahLst/>
              <a:cxnLst/>
              <a:rect l="l" t="t" r="r" b="b"/>
              <a:pathLst>
                <a:path w="2306" h="3739" extrusionOk="0">
                  <a:moveTo>
                    <a:pt x="2098" y="1"/>
                  </a:moveTo>
                  <a:cubicBezTo>
                    <a:pt x="1927" y="24"/>
                    <a:pt x="1739" y="97"/>
                    <a:pt x="1544" y="221"/>
                  </a:cubicBezTo>
                  <a:cubicBezTo>
                    <a:pt x="685" y="775"/>
                    <a:pt x="1" y="2105"/>
                    <a:pt x="51" y="3126"/>
                  </a:cubicBezTo>
                  <a:cubicBezTo>
                    <a:pt x="58" y="3277"/>
                    <a:pt x="90" y="3537"/>
                    <a:pt x="208" y="3738"/>
                  </a:cubicBezTo>
                  <a:cubicBezTo>
                    <a:pt x="378" y="3717"/>
                    <a:pt x="568" y="3644"/>
                    <a:pt x="762" y="3518"/>
                  </a:cubicBezTo>
                  <a:cubicBezTo>
                    <a:pt x="1621" y="2966"/>
                    <a:pt x="2305" y="1636"/>
                    <a:pt x="2255" y="614"/>
                  </a:cubicBezTo>
                  <a:cubicBezTo>
                    <a:pt x="2248" y="462"/>
                    <a:pt x="2216" y="203"/>
                    <a:pt x="2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1"/>
            <p:cNvSpPr/>
            <p:nvPr/>
          </p:nvSpPr>
          <p:spPr>
            <a:xfrm>
              <a:off x="5446750" y="1661900"/>
              <a:ext cx="269850" cy="274825"/>
            </a:xfrm>
            <a:custGeom>
              <a:avLst/>
              <a:gdLst/>
              <a:ahLst/>
              <a:cxnLst/>
              <a:rect l="l" t="t" r="r" b="b"/>
              <a:pathLst>
                <a:path w="10794" h="10993" extrusionOk="0">
                  <a:moveTo>
                    <a:pt x="1" y="1"/>
                  </a:moveTo>
                  <a:lnTo>
                    <a:pt x="2912" y="2944"/>
                  </a:lnTo>
                  <a:lnTo>
                    <a:pt x="2287" y="5617"/>
                  </a:lnTo>
                  <a:lnTo>
                    <a:pt x="3331" y="5014"/>
                  </a:lnTo>
                  <a:cubicBezTo>
                    <a:pt x="3332" y="5014"/>
                    <a:pt x="3333" y="5014"/>
                    <a:pt x="3334" y="5014"/>
                  </a:cubicBezTo>
                  <a:cubicBezTo>
                    <a:pt x="4345" y="5014"/>
                    <a:pt x="5544" y="6884"/>
                    <a:pt x="5055" y="7911"/>
                  </a:cubicBezTo>
                  <a:lnTo>
                    <a:pt x="3589" y="8758"/>
                  </a:lnTo>
                  <a:cubicBezTo>
                    <a:pt x="3589" y="8758"/>
                    <a:pt x="3910" y="9697"/>
                    <a:pt x="4337" y="10209"/>
                  </a:cubicBezTo>
                  <a:cubicBezTo>
                    <a:pt x="4798" y="10764"/>
                    <a:pt x="5450" y="10992"/>
                    <a:pt x="6157" y="10992"/>
                  </a:cubicBezTo>
                  <a:cubicBezTo>
                    <a:pt x="7548" y="10992"/>
                    <a:pt x="9156" y="10110"/>
                    <a:pt x="9958" y="9102"/>
                  </a:cubicBezTo>
                  <a:cubicBezTo>
                    <a:pt x="10793" y="8052"/>
                    <a:pt x="10316" y="5320"/>
                    <a:pt x="9915" y="4146"/>
                  </a:cubicBezTo>
                  <a:cubicBezTo>
                    <a:pt x="8260" y="1684"/>
                    <a:pt x="4239" y="1656"/>
                    <a:pt x="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1"/>
            <p:cNvSpPr/>
            <p:nvPr/>
          </p:nvSpPr>
          <p:spPr>
            <a:xfrm>
              <a:off x="4866925" y="1896225"/>
              <a:ext cx="298800" cy="317500"/>
            </a:xfrm>
            <a:custGeom>
              <a:avLst/>
              <a:gdLst/>
              <a:ahLst/>
              <a:cxnLst/>
              <a:rect l="l" t="t" r="r" b="b"/>
              <a:pathLst>
                <a:path w="11952" h="12700" extrusionOk="0">
                  <a:moveTo>
                    <a:pt x="1562" y="0"/>
                  </a:moveTo>
                  <a:lnTo>
                    <a:pt x="0" y="6276"/>
                  </a:lnTo>
                  <a:cubicBezTo>
                    <a:pt x="496" y="7743"/>
                    <a:pt x="1666" y="8925"/>
                    <a:pt x="2294" y="9352"/>
                  </a:cubicBezTo>
                  <a:lnTo>
                    <a:pt x="4117" y="8300"/>
                  </a:lnTo>
                  <a:cubicBezTo>
                    <a:pt x="5692" y="8531"/>
                    <a:pt x="6229" y="10949"/>
                    <a:pt x="5613" y="11328"/>
                  </a:cubicBezTo>
                  <a:lnTo>
                    <a:pt x="4711" y="11849"/>
                  </a:lnTo>
                  <a:cubicBezTo>
                    <a:pt x="4711" y="11849"/>
                    <a:pt x="4741" y="12356"/>
                    <a:pt x="5907" y="12661"/>
                  </a:cubicBezTo>
                  <a:cubicBezTo>
                    <a:pt x="6007" y="12687"/>
                    <a:pt x="6124" y="12700"/>
                    <a:pt x="6254" y="12700"/>
                  </a:cubicBezTo>
                  <a:cubicBezTo>
                    <a:pt x="7633" y="12700"/>
                    <a:pt x="10502" y="11295"/>
                    <a:pt x="11195" y="10109"/>
                  </a:cubicBezTo>
                  <a:cubicBezTo>
                    <a:pt x="11951" y="8811"/>
                    <a:pt x="11396" y="5524"/>
                    <a:pt x="9851" y="4339"/>
                  </a:cubicBezTo>
                  <a:cubicBezTo>
                    <a:pt x="8305" y="3152"/>
                    <a:pt x="4399" y="1823"/>
                    <a:pt x="156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1"/>
            <p:cNvSpPr/>
            <p:nvPr/>
          </p:nvSpPr>
          <p:spPr>
            <a:xfrm>
              <a:off x="4418225" y="938000"/>
              <a:ext cx="610225" cy="1143350"/>
            </a:xfrm>
            <a:custGeom>
              <a:avLst/>
              <a:gdLst/>
              <a:ahLst/>
              <a:cxnLst/>
              <a:rect l="l" t="t" r="r" b="b"/>
              <a:pathLst>
                <a:path w="24409" h="45734" extrusionOk="0">
                  <a:moveTo>
                    <a:pt x="7956" y="0"/>
                  </a:moveTo>
                  <a:cubicBezTo>
                    <a:pt x="5568" y="453"/>
                    <a:pt x="3164" y="1481"/>
                    <a:pt x="2046" y="3209"/>
                  </a:cubicBezTo>
                  <a:cubicBezTo>
                    <a:pt x="579" y="5479"/>
                    <a:pt x="0" y="14295"/>
                    <a:pt x="3873" y="27136"/>
                  </a:cubicBezTo>
                  <a:cubicBezTo>
                    <a:pt x="6165" y="34738"/>
                    <a:pt x="16161" y="41235"/>
                    <a:pt x="18483" y="45733"/>
                  </a:cubicBezTo>
                  <a:cubicBezTo>
                    <a:pt x="21349" y="45293"/>
                    <a:pt x="24409" y="41568"/>
                    <a:pt x="22386" y="39949"/>
                  </a:cubicBezTo>
                  <a:cubicBezTo>
                    <a:pt x="19241" y="37430"/>
                    <a:pt x="11754" y="27284"/>
                    <a:pt x="10882" y="23439"/>
                  </a:cubicBezTo>
                  <a:cubicBezTo>
                    <a:pt x="9913" y="19172"/>
                    <a:pt x="9060" y="13478"/>
                    <a:pt x="8940" y="10757"/>
                  </a:cubicBezTo>
                  <a:cubicBezTo>
                    <a:pt x="10290" y="5282"/>
                    <a:pt x="9629" y="1445"/>
                    <a:pt x="795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1"/>
            <p:cNvSpPr/>
            <p:nvPr/>
          </p:nvSpPr>
          <p:spPr>
            <a:xfrm>
              <a:off x="2087350" y="3442250"/>
              <a:ext cx="101750" cy="73225"/>
            </a:xfrm>
            <a:custGeom>
              <a:avLst/>
              <a:gdLst/>
              <a:ahLst/>
              <a:cxnLst/>
              <a:rect l="l" t="t" r="r" b="b"/>
              <a:pathLst>
                <a:path w="4070" h="2929" extrusionOk="0">
                  <a:moveTo>
                    <a:pt x="3900" y="1"/>
                  </a:moveTo>
                  <a:cubicBezTo>
                    <a:pt x="3675" y="1"/>
                    <a:pt x="3450" y="20"/>
                    <a:pt x="3228" y="58"/>
                  </a:cubicBezTo>
                  <a:cubicBezTo>
                    <a:pt x="3058" y="86"/>
                    <a:pt x="2890" y="128"/>
                    <a:pt x="2726" y="180"/>
                  </a:cubicBezTo>
                  <a:cubicBezTo>
                    <a:pt x="2703" y="186"/>
                    <a:pt x="2685" y="198"/>
                    <a:pt x="2662" y="204"/>
                  </a:cubicBezTo>
                  <a:cubicBezTo>
                    <a:pt x="2572" y="231"/>
                    <a:pt x="2485" y="264"/>
                    <a:pt x="2399" y="303"/>
                  </a:cubicBezTo>
                  <a:cubicBezTo>
                    <a:pt x="2230" y="374"/>
                    <a:pt x="2066" y="458"/>
                    <a:pt x="1909" y="553"/>
                  </a:cubicBezTo>
                  <a:cubicBezTo>
                    <a:pt x="1822" y="607"/>
                    <a:pt x="1734" y="665"/>
                    <a:pt x="1652" y="723"/>
                  </a:cubicBezTo>
                  <a:cubicBezTo>
                    <a:pt x="1588" y="770"/>
                    <a:pt x="1530" y="816"/>
                    <a:pt x="1471" y="857"/>
                  </a:cubicBezTo>
                  <a:cubicBezTo>
                    <a:pt x="1180" y="1099"/>
                    <a:pt x="919" y="1375"/>
                    <a:pt x="695" y="1681"/>
                  </a:cubicBezTo>
                  <a:cubicBezTo>
                    <a:pt x="624" y="1769"/>
                    <a:pt x="560" y="1863"/>
                    <a:pt x="503" y="1960"/>
                  </a:cubicBezTo>
                  <a:cubicBezTo>
                    <a:pt x="436" y="2059"/>
                    <a:pt x="376" y="2159"/>
                    <a:pt x="321" y="2264"/>
                  </a:cubicBezTo>
                  <a:cubicBezTo>
                    <a:pt x="200" y="2478"/>
                    <a:pt x="94" y="2701"/>
                    <a:pt x="0" y="2929"/>
                  </a:cubicBezTo>
                  <a:lnTo>
                    <a:pt x="3672" y="805"/>
                  </a:lnTo>
                  <a:lnTo>
                    <a:pt x="4069" y="4"/>
                  </a:lnTo>
                  <a:cubicBezTo>
                    <a:pt x="4013" y="2"/>
                    <a:pt x="3957" y="1"/>
                    <a:pt x="3900"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1"/>
            <p:cNvSpPr/>
            <p:nvPr/>
          </p:nvSpPr>
          <p:spPr>
            <a:xfrm>
              <a:off x="2087350" y="3442250"/>
              <a:ext cx="101750" cy="73225"/>
            </a:xfrm>
            <a:custGeom>
              <a:avLst/>
              <a:gdLst/>
              <a:ahLst/>
              <a:cxnLst/>
              <a:rect l="l" t="t" r="r" b="b"/>
              <a:pathLst>
                <a:path w="4070" h="2929" extrusionOk="0">
                  <a:moveTo>
                    <a:pt x="3900" y="1"/>
                  </a:moveTo>
                  <a:cubicBezTo>
                    <a:pt x="3675" y="1"/>
                    <a:pt x="3450" y="20"/>
                    <a:pt x="3228" y="58"/>
                  </a:cubicBezTo>
                  <a:cubicBezTo>
                    <a:pt x="3058" y="86"/>
                    <a:pt x="2890" y="128"/>
                    <a:pt x="2726" y="180"/>
                  </a:cubicBezTo>
                  <a:cubicBezTo>
                    <a:pt x="2703" y="186"/>
                    <a:pt x="2685" y="198"/>
                    <a:pt x="2662" y="204"/>
                  </a:cubicBezTo>
                  <a:cubicBezTo>
                    <a:pt x="2572" y="231"/>
                    <a:pt x="2485" y="264"/>
                    <a:pt x="2399" y="303"/>
                  </a:cubicBezTo>
                  <a:cubicBezTo>
                    <a:pt x="2230" y="374"/>
                    <a:pt x="2066" y="458"/>
                    <a:pt x="1909" y="553"/>
                  </a:cubicBezTo>
                  <a:cubicBezTo>
                    <a:pt x="1822" y="607"/>
                    <a:pt x="1734" y="665"/>
                    <a:pt x="1652" y="723"/>
                  </a:cubicBezTo>
                  <a:cubicBezTo>
                    <a:pt x="1588" y="770"/>
                    <a:pt x="1530" y="816"/>
                    <a:pt x="1471" y="857"/>
                  </a:cubicBezTo>
                  <a:cubicBezTo>
                    <a:pt x="1180" y="1099"/>
                    <a:pt x="919" y="1375"/>
                    <a:pt x="695" y="1681"/>
                  </a:cubicBezTo>
                  <a:cubicBezTo>
                    <a:pt x="624" y="1769"/>
                    <a:pt x="560" y="1863"/>
                    <a:pt x="503" y="1960"/>
                  </a:cubicBezTo>
                  <a:cubicBezTo>
                    <a:pt x="436" y="2059"/>
                    <a:pt x="376" y="2159"/>
                    <a:pt x="321" y="2264"/>
                  </a:cubicBezTo>
                  <a:cubicBezTo>
                    <a:pt x="200" y="2478"/>
                    <a:pt x="94" y="2701"/>
                    <a:pt x="0" y="2929"/>
                  </a:cubicBezTo>
                  <a:lnTo>
                    <a:pt x="3672" y="805"/>
                  </a:lnTo>
                  <a:lnTo>
                    <a:pt x="4069" y="4"/>
                  </a:lnTo>
                  <a:cubicBezTo>
                    <a:pt x="4013" y="2"/>
                    <a:pt x="3957" y="1"/>
                    <a:pt x="39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1"/>
            <p:cNvSpPr/>
            <p:nvPr/>
          </p:nvSpPr>
          <p:spPr>
            <a:xfrm>
              <a:off x="2051425" y="3424875"/>
              <a:ext cx="469150" cy="589925"/>
            </a:xfrm>
            <a:custGeom>
              <a:avLst/>
              <a:gdLst/>
              <a:ahLst/>
              <a:cxnLst/>
              <a:rect l="l" t="t" r="r" b="b"/>
              <a:pathLst>
                <a:path w="18766" h="23597" extrusionOk="0">
                  <a:moveTo>
                    <a:pt x="8557" y="0"/>
                  </a:moveTo>
                  <a:cubicBezTo>
                    <a:pt x="8496" y="0"/>
                    <a:pt x="8300" y="1"/>
                    <a:pt x="8269" y="4"/>
                  </a:cubicBezTo>
                  <a:cubicBezTo>
                    <a:pt x="5368" y="98"/>
                    <a:pt x="2833" y="1648"/>
                    <a:pt x="1359" y="3950"/>
                  </a:cubicBezTo>
                  <a:cubicBezTo>
                    <a:pt x="699" y="4801"/>
                    <a:pt x="252" y="5988"/>
                    <a:pt x="83" y="7461"/>
                  </a:cubicBezTo>
                  <a:cubicBezTo>
                    <a:pt x="35" y="7832"/>
                    <a:pt x="0" y="8209"/>
                    <a:pt x="0" y="8593"/>
                  </a:cubicBezTo>
                  <a:cubicBezTo>
                    <a:pt x="0" y="8626"/>
                    <a:pt x="4" y="8658"/>
                    <a:pt x="6" y="8689"/>
                  </a:cubicBezTo>
                  <a:cubicBezTo>
                    <a:pt x="6" y="8725"/>
                    <a:pt x="2" y="8759"/>
                    <a:pt x="2" y="8795"/>
                  </a:cubicBezTo>
                  <a:lnTo>
                    <a:pt x="2" y="8799"/>
                  </a:lnTo>
                  <a:lnTo>
                    <a:pt x="2" y="8802"/>
                  </a:lnTo>
                  <a:cubicBezTo>
                    <a:pt x="2" y="14171"/>
                    <a:pt x="3266" y="20408"/>
                    <a:pt x="7293" y="22732"/>
                  </a:cubicBezTo>
                  <a:cubicBezTo>
                    <a:pt x="7502" y="22853"/>
                    <a:pt x="7710" y="22953"/>
                    <a:pt x="7915" y="23048"/>
                  </a:cubicBezTo>
                  <a:cubicBezTo>
                    <a:pt x="7934" y="23056"/>
                    <a:pt x="7954" y="23069"/>
                    <a:pt x="7974" y="23077"/>
                  </a:cubicBezTo>
                  <a:cubicBezTo>
                    <a:pt x="8114" y="23140"/>
                    <a:pt x="8252" y="23189"/>
                    <a:pt x="8389" y="23240"/>
                  </a:cubicBezTo>
                  <a:cubicBezTo>
                    <a:pt x="8493" y="23280"/>
                    <a:pt x="8599" y="23322"/>
                    <a:pt x="8702" y="23354"/>
                  </a:cubicBezTo>
                  <a:cubicBezTo>
                    <a:pt x="8806" y="23387"/>
                    <a:pt x="8906" y="23411"/>
                    <a:pt x="9007" y="23435"/>
                  </a:cubicBezTo>
                  <a:cubicBezTo>
                    <a:pt x="9147" y="23471"/>
                    <a:pt x="9286" y="23503"/>
                    <a:pt x="9423" y="23527"/>
                  </a:cubicBezTo>
                  <a:cubicBezTo>
                    <a:pt x="9496" y="23539"/>
                    <a:pt x="9570" y="23548"/>
                    <a:pt x="9643" y="23556"/>
                  </a:cubicBezTo>
                  <a:cubicBezTo>
                    <a:pt x="9799" y="23575"/>
                    <a:pt x="10314" y="23597"/>
                    <a:pt x="10397" y="23597"/>
                  </a:cubicBezTo>
                  <a:cubicBezTo>
                    <a:pt x="10400" y="23597"/>
                    <a:pt x="10401" y="23597"/>
                    <a:pt x="10403" y="23597"/>
                  </a:cubicBezTo>
                  <a:cubicBezTo>
                    <a:pt x="10435" y="23594"/>
                    <a:pt x="10467" y="23594"/>
                    <a:pt x="10498" y="23592"/>
                  </a:cubicBezTo>
                  <a:cubicBezTo>
                    <a:pt x="13400" y="23497"/>
                    <a:pt x="15934" y="21947"/>
                    <a:pt x="17407" y="19646"/>
                  </a:cubicBezTo>
                  <a:cubicBezTo>
                    <a:pt x="18069" y="18795"/>
                    <a:pt x="18515" y="17608"/>
                    <a:pt x="18684" y="16135"/>
                  </a:cubicBezTo>
                  <a:cubicBezTo>
                    <a:pt x="18732" y="15764"/>
                    <a:pt x="18766" y="15388"/>
                    <a:pt x="18766" y="15003"/>
                  </a:cubicBezTo>
                  <a:cubicBezTo>
                    <a:pt x="18766" y="14971"/>
                    <a:pt x="18763" y="14939"/>
                    <a:pt x="18761" y="14907"/>
                  </a:cubicBezTo>
                  <a:cubicBezTo>
                    <a:pt x="18761" y="14870"/>
                    <a:pt x="18766" y="14837"/>
                    <a:pt x="18766" y="14800"/>
                  </a:cubicBezTo>
                  <a:lnTo>
                    <a:pt x="18766" y="14797"/>
                  </a:lnTo>
                  <a:lnTo>
                    <a:pt x="18766" y="14794"/>
                  </a:lnTo>
                  <a:cubicBezTo>
                    <a:pt x="18766" y="9425"/>
                    <a:pt x="15501" y="3189"/>
                    <a:pt x="11475" y="863"/>
                  </a:cubicBezTo>
                  <a:cubicBezTo>
                    <a:pt x="11265" y="742"/>
                    <a:pt x="11057" y="643"/>
                    <a:pt x="10852" y="548"/>
                  </a:cubicBezTo>
                  <a:cubicBezTo>
                    <a:pt x="10833" y="539"/>
                    <a:pt x="10813" y="528"/>
                    <a:pt x="10793" y="518"/>
                  </a:cubicBezTo>
                  <a:cubicBezTo>
                    <a:pt x="10653" y="455"/>
                    <a:pt x="10516" y="407"/>
                    <a:pt x="10378" y="356"/>
                  </a:cubicBezTo>
                  <a:cubicBezTo>
                    <a:pt x="10274" y="317"/>
                    <a:pt x="10168" y="274"/>
                    <a:pt x="10065" y="242"/>
                  </a:cubicBezTo>
                  <a:cubicBezTo>
                    <a:pt x="9961" y="209"/>
                    <a:pt x="9861" y="185"/>
                    <a:pt x="9761" y="160"/>
                  </a:cubicBezTo>
                  <a:cubicBezTo>
                    <a:pt x="9621" y="125"/>
                    <a:pt x="9481" y="93"/>
                    <a:pt x="9344" y="69"/>
                  </a:cubicBezTo>
                  <a:cubicBezTo>
                    <a:pt x="9270" y="57"/>
                    <a:pt x="9198" y="47"/>
                    <a:pt x="9124" y="39"/>
                  </a:cubicBezTo>
                  <a:cubicBezTo>
                    <a:pt x="8968" y="20"/>
                    <a:pt x="8809" y="10"/>
                    <a:pt x="8651" y="6"/>
                  </a:cubicBezTo>
                  <a:cubicBezTo>
                    <a:pt x="8620" y="6"/>
                    <a:pt x="8588" y="0"/>
                    <a:pt x="8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1"/>
            <p:cNvSpPr/>
            <p:nvPr/>
          </p:nvSpPr>
          <p:spPr>
            <a:xfrm>
              <a:off x="2046425" y="3485350"/>
              <a:ext cx="374500" cy="529700"/>
            </a:xfrm>
            <a:custGeom>
              <a:avLst/>
              <a:gdLst/>
              <a:ahLst/>
              <a:cxnLst/>
              <a:rect l="l" t="t" r="r" b="b"/>
              <a:pathLst>
                <a:path w="14980" h="21188" extrusionOk="0">
                  <a:moveTo>
                    <a:pt x="4592" y="1"/>
                  </a:moveTo>
                  <a:cubicBezTo>
                    <a:pt x="4069" y="1"/>
                    <a:pt x="3570" y="98"/>
                    <a:pt x="3107" y="294"/>
                  </a:cubicBezTo>
                  <a:cubicBezTo>
                    <a:pt x="1561" y="952"/>
                    <a:pt x="542" y="2667"/>
                    <a:pt x="270" y="5064"/>
                  </a:cubicBezTo>
                  <a:cubicBezTo>
                    <a:pt x="0" y="7461"/>
                    <a:pt x="500" y="10341"/>
                    <a:pt x="1663" y="13073"/>
                  </a:cubicBezTo>
                  <a:cubicBezTo>
                    <a:pt x="2825" y="15804"/>
                    <a:pt x="4553" y="18163"/>
                    <a:pt x="6469" y="19630"/>
                  </a:cubicBezTo>
                  <a:cubicBezTo>
                    <a:pt x="7809" y="20656"/>
                    <a:pt x="9165" y="21187"/>
                    <a:pt x="10387" y="21187"/>
                  </a:cubicBezTo>
                  <a:cubicBezTo>
                    <a:pt x="10910" y="21187"/>
                    <a:pt x="11409" y="21090"/>
                    <a:pt x="11871" y="20893"/>
                  </a:cubicBezTo>
                  <a:cubicBezTo>
                    <a:pt x="13417" y="20235"/>
                    <a:pt x="14438" y="18520"/>
                    <a:pt x="14708" y="16123"/>
                  </a:cubicBezTo>
                  <a:cubicBezTo>
                    <a:pt x="14979" y="13727"/>
                    <a:pt x="14478" y="10846"/>
                    <a:pt x="13316" y="8114"/>
                  </a:cubicBezTo>
                  <a:cubicBezTo>
                    <a:pt x="12153" y="5383"/>
                    <a:pt x="10425" y="3024"/>
                    <a:pt x="8511" y="1558"/>
                  </a:cubicBezTo>
                  <a:cubicBezTo>
                    <a:pt x="7170" y="531"/>
                    <a:pt x="5815" y="1"/>
                    <a:pt x="45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1"/>
            <p:cNvSpPr/>
            <p:nvPr/>
          </p:nvSpPr>
          <p:spPr>
            <a:xfrm>
              <a:off x="2100200" y="3529550"/>
              <a:ext cx="267025" cy="441175"/>
            </a:xfrm>
            <a:custGeom>
              <a:avLst/>
              <a:gdLst/>
              <a:ahLst/>
              <a:cxnLst/>
              <a:rect l="l" t="t" r="r" b="b"/>
              <a:pathLst>
                <a:path w="10681" h="17647" fill="none" extrusionOk="0">
                  <a:moveTo>
                    <a:pt x="10680" y="11908"/>
                  </a:moveTo>
                  <a:cubicBezTo>
                    <a:pt x="10680" y="15839"/>
                    <a:pt x="8290" y="17647"/>
                    <a:pt x="5340" y="15944"/>
                  </a:cubicBezTo>
                  <a:cubicBezTo>
                    <a:pt x="2391" y="14242"/>
                    <a:pt x="1" y="9673"/>
                    <a:pt x="1" y="5741"/>
                  </a:cubicBezTo>
                  <a:cubicBezTo>
                    <a:pt x="1" y="1809"/>
                    <a:pt x="2391" y="1"/>
                    <a:pt x="5340" y="1704"/>
                  </a:cubicBezTo>
                  <a:cubicBezTo>
                    <a:pt x="8290" y="3406"/>
                    <a:pt x="10680" y="7975"/>
                    <a:pt x="10680" y="11908"/>
                  </a:cubicBezTo>
                  <a:close/>
                </a:path>
              </a:pathLst>
            </a:custGeom>
            <a:solidFill>
              <a:schemeClr val="dk1"/>
            </a:solidFill>
            <a:ln w="10900" cap="flat" cmpd="sng">
              <a:solidFill>
                <a:schemeClr val="dk1"/>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1"/>
            <p:cNvSpPr/>
            <p:nvPr/>
          </p:nvSpPr>
          <p:spPr>
            <a:xfrm>
              <a:off x="2138875" y="3613425"/>
              <a:ext cx="189650" cy="273450"/>
            </a:xfrm>
            <a:custGeom>
              <a:avLst/>
              <a:gdLst/>
              <a:ahLst/>
              <a:cxnLst/>
              <a:rect l="l" t="t" r="r" b="b"/>
              <a:pathLst>
                <a:path w="7586" h="10938" extrusionOk="0">
                  <a:moveTo>
                    <a:pt x="2292" y="1"/>
                  </a:moveTo>
                  <a:cubicBezTo>
                    <a:pt x="1417" y="1"/>
                    <a:pt x="738" y="532"/>
                    <a:pt x="363" y="1431"/>
                  </a:cubicBezTo>
                  <a:lnTo>
                    <a:pt x="924" y="1987"/>
                  </a:lnTo>
                  <a:cubicBezTo>
                    <a:pt x="1172" y="2229"/>
                    <a:pt x="1313" y="2663"/>
                    <a:pt x="1238" y="2951"/>
                  </a:cubicBezTo>
                  <a:cubicBezTo>
                    <a:pt x="1196" y="3110"/>
                    <a:pt x="1097" y="3191"/>
                    <a:pt x="974" y="3191"/>
                  </a:cubicBezTo>
                  <a:cubicBezTo>
                    <a:pt x="948" y="3191"/>
                    <a:pt x="920" y="3187"/>
                    <a:pt x="892" y="3179"/>
                  </a:cubicBezTo>
                  <a:cubicBezTo>
                    <a:pt x="812" y="3158"/>
                    <a:pt x="729" y="3107"/>
                    <a:pt x="648" y="3025"/>
                  </a:cubicBezTo>
                  <a:lnTo>
                    <a:pt x="83" y="2468"/>
                  </a:lnTo>
                  <a:lnTo>
                    <a:pt x="83" y="2468"/>
                  </a:lnTo>
                  <a:cubicBezTo>
                    <a:pt x="0" y="3059"/>
                    <a:pt x="10" y="3737"/>
                    <a:pt x="127" y="4481"/>
                  </a:cubicBezTo>
                  <a:cubicBezTo>
                    <a:pt x="243" y="5221"/>
                    <a:pt x="456" y="5950"/>
                    <a:pt x="740" y="6643"/>
                  </a:cubicBezTo>
                  <a:lnTo>
                    <a:pt x="1172" y="6355"/>
                  </a:lnTo>
                  <a:cubicBezTo>
                    <a:pt x="1212" y="6328"/>
                    <a:pt x="1258" y="6315"/>
                    <a:pt x="1306" y="6315"/>
                  </a:cubicBezTo>
                  <a:cubicBezTo>
                    <a:pt x="1484" y="6315"/>
                    <a:pt x="1699" y="6490"/>
                    <a:pt x="1839" y="6770"/>
                  </a:cubicBezTo>
                  <a:cubicBezTo>
                    <a:pt x="1892" y="6880"/>
                    <a:pt x="1930" y="6996"/>
                    <a:pt x="1950" y="7117"/>
                  </a:cubicBezTo>
                  <a:cubicBezTo>
                    <a:pt x="1987" y="7353"/>
                    <a:pt x="1941" y="7556"/>
                    <a:pt x="1813" y="7641"/>
                  </a:cubicBezTo>
                  <a:lnTo>
                    <a:pt x="1385" y="7930"/>
                  </a:lnTo>
                  <a:cubicBezTo>
                    <a:pt x="2141" y="9212"/>
                    <a:pt x="3142" y="10226"/>
                    <a:pt x="4173" y="10679"/>
                  </a:cubicBezTo>
                  <a:lnTo>
                    <a:pt x="4040" y="9839"/>
                  </a:lnTo>
                  <a:cubicBezTo>
                    <a:pt x="3988" y="9511"/>
                    <a:pt x="4107" y="9279"/>
                    <a:pt x="4312" y="9279"/>
                  </a:cubicBezTo>
                  <a:cubicBezTo>
                    <a:pt x="4339" y="9279"/>
                    <a:pt x="4367" y="9283"/>
                    <a:pt x="4396" y="9291"/>
                  </a:cubicBezTo>
                  <a:cubicBezTo>
                    <a:pt x="4648" y="9359"/>
                    <a:pt x="4902" y="9717"/>
                    <a:pt x="4960" y="10086"/>
                  </a:cubicBezTo>
                  <a:lnTo>
                    <a:pt x="5093" y="10928"/>
                  </a:lnTo>
                  <a:cubicBezTo>
                    <a:pt x="5161" y="10934"/>
                    <a:pt x="5229" y="10937"/>
                    <a:pt x="5295" y="10937"/>
                  </a:cubicBezTo>
                  <a:cubicBezTo>
                    <a:pt x="6171" y="10937"/>
                    <a:pt x="6850" y="10406"/>
                    <a:pt x="7225" y="9507"/>
                  </a:cubicBezTo>
                  <a:lnTo>
                    <a:pt x="6664" y="8951"/>
                  </a:lnTo>
                  <a:cubicBezTo>
                    <a:pt x="6415" y="8709"/>
                    <a:pt x="6276" y="8275"/>
                    <a:pt x="6349" y="7987"/>
                  </a:cubicBezTo>
                  <a:cubicBezTo>
                    <a:pt x="6391" y="7828"/>
                    <a:pt x="6490" y="7747"/>
                    <a:pt x="6613" y="7747"/>
                  </a:cubicBezTo>
                  <a:cubicBezTo>
                    <a:pt x="6639" y="7747"/>
                    <a:pt x="6667" y="7751"/>
                    <a:pt x="6695" y="7758"/>
                  </a:cubicBezTo>
                  <a:cubicBezTo>
                    <a:pt x="6773" y="7780"/>
                    <a:pt x="6856" y="7830"/>
                    <a:pt x="6939" y="7913"/>
                  </a:cubicBezTo>
                  <a:lnTo>
                    <a:pt x="7504" y="8470"/>
                  </a:lnTo>
                  <a:cubicBezTo>
                    <a:pt x="7585" y="7875"/>
                    <a:pt x="7577" y="7201"/>
                    <a:pt x="7461" y="6462"/>
                  </a:cubicBezTo>
                  <a:cubicBezTo>
                    <a:pt x="7341" y="5718"/>
                    <a:pt x="7136" y="4991"/>
                    <a:pt x="6848" y="4296"/>
                  </a:cubicBezTo>
                  <a:lnTo>
                    <a:pt x="6417" y="4584"/>
                  </a:lnTo>
                  <a:cubicBezTo>
                    <a:pt x="6376" y="4611"/>
                    <a:pt x="6331" y="4624"/>
                    <a:pt x="6282" y="4624"/>
                  </a:cubicBezTo>
                  <a:cubicBezTo>
                    <a:pt x="6104" y="4624"/>
                    <a:pt x="5889" y="4449"/>
                    <a:pt x="5749" y="4169"/>
                  </a:cubicBezTo>
                  <a:cubicBezTo>
                    <a:pt x="5696" y="4059"/>
                    <a:pt x="5658" y="3943"/>
                    <a:pt x="5638" y="3822"/>
                  </a:cubicBezTo>
                  <a:cubicBezTo>
                    <a:pt x="5601" y="3586"/>
                    <a:pt x="5647" y="3383"/>
                    <a:pt x="5775" y="3298"/>
                  </a:cubicBezTo>
                  <a:lnTo>
                    <a:pt x="6203" y="3009"/>
                  </a:lnTo>
                  <a:cubicBezTo>
                    <a:pt x="5447" y="1727"/>
                    <a:pt x="4447" y="713"/>
                    <a:pt x="3415" y="260"/>
                  </a:cubicBezTo>
                  <a:lnTo>
                    <a:pt x="3415" y="260"/>
                  </a:lnTo>
                  <a:lnTo>
                    <a:pt x="3548" y="1100"/>
                  </a:lnTo>
                  <a:cubicBezTo>
                    <a:pt x="3600" y="1428"/>
                    <a:pt x="3480" y="1659"/>
                    <a:pt x="3276" y="1659"/>
                  </a:cubicBezTo>
                  <a:cubicBezTo>
                    <a:pt x="3251" y="1659"/>
                    <a:pt x="3223" y="1656"/>
                    <a:pt x="3195" y="1648"/>
                  </a:cubicBezTo>
                  <a:cubicBezTo>
                    <a:pt x="2939" y="1579"/>
                    <a:pt x="2685" y="1221"/>
                    <a:pt x="2627" y="851"/>
                  </a:cubicBezTo>
                  <a:lnTo>
                    <a:pt x="2494" y="10"/>
                  </a:lnTo>
                  <a:cubicBezTo>
                    <a:pt x="2426" y="4"/>
                    <a:pt x="2358" y="1"/>
                    <a:pt x="2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1"/>
            <p:cNvSpPr/>
            <p:nvPr/>
          </p:nvSpPr>
          <p:spPr>
            <a:xfrm>
              <a:off x="2172925" y="3703225"/>
              <a:ext cx="1115375" cy="682325"/>
            </a:xfrm>
            <a:custGeom>
              <a:avLst/>
              <a:gdLst/>
              <a:ahLst/>
              <a:cxnLst/>
              <a:rect l="l" t="t" r="r" b="b"/>
              <a:pathLst>
                <a:path w="44615" h="27293" extrusionOk="0">
                  <a:moveTo>
                    <a:pt x="877" y="1"/>
                  </a:moveTo>
                  <a:cubicBezTo>
                    <a:pt x="361" y="1"/>
                    <a:pt x="0" y="477"/>
                    <a:pt x="0" y="1274"/>
                  </a:cubicBezTo>
                  <a:cubicBezTo>
                    <a:pt x="0" y="2345"/>
                    <a:pt x="651" y="3588"/>
                    <a:pt x="1454" y="4051"/>
                  </a:cubicBezTo>
                  <a:lnTo>
                    <a:pt x="41710" y="27292"/>
                  </a:lnTo>
                  <a:lnTo>
                    <a:pt x="44614" y="24030"/>
                  </a:lnTo>
                  <a:lnTo>
                    <a:pt x="8721" y="3818"/>
                  </a:lnTo>
                  <a:lnTo>
                    <a:pt x="7592" y="3720"/>
                  </a:lnTo>
                  <a:lnTo>
                    <a:pt x="1454" y="175"/>
                  </a:lnTo>
                  <a:cubicBezTo>
                    <a:pt x="1249" y="57"/>
                    <a:pt x="1054"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1"/>
            <p:cNvSpPr/>
            <p:nvPr/>
          </p:nvSpPr>
          <p:spPr>
            <a:xfrm>
              <a:off x="2185800" y="3722425"/>
              <a:ext cx="154125" cy="129100"/>
            </a:xfrm>
            <a:custGeom>
              <a:avLst/>
              <a:gdLst/>
              <a:ahLst/>
              <a:cxnLst/>
              <a:rect l="l" t="t" r="r" b="b"/>
              <a:pathLst>
                <a:path w="6165" h="5164" extrusionOk="0">
                  <a:moveTo>
                    <a:pt x="553" y="1"/>
                  </a:moveTo>
                  <a:cubicBezTo>
                    <a:pt x="228" y="1"/>
                    <a:pt x="1" y="300"/>
                    <a:pt x="1" y="803"/>
                  </a:cubicBezTo>
                  <a:cubicBezTo>
                    <a:pt x="1" y="1477"/>
                    <a:pt x="411" y="2261"/>
                    <a:pt x="916" y="2552"/>
                  </a:cubicBezTo>
                  <a:lnTo>
                    <a:pt x="5248" y="5053"/>
                  </a:lnTo>
                  <a:cubicBezTo>
                    <a:pt x="5378" y="5128"/>
                    <a:pt x="5501" y="5163"/>
                    <a:pt x="5613" y="5163"/>
                  </a:cubicBezTo>
                  <a:cubicBezTo>
                    <a:pt x="5938" y="5163"/>
                    <a:pt x="6165" y="4863"/>
                    <a:pt x="6165" y="4362"/>
                  </a:cubicBezTo>
                  <a:cubicBezTo>
                    <a:pt x="6165" y="3688"/>
                    <a:pt x="5755" y="2904"/>
                    <a:pt x="5250" y="2613"/>
                  </a:cubicBezTo>
                  <a:lnTo>
                    <a:pt x="916" y="110"/>
                  </a:lnTo>
                  <a:cubicBezTo>
                    <a:pt x="787" y="36"/>
                    <a:pt x="664" y="1"/>
                    <a:pt x="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1"/>
            <p:cNvSpPr/>
            <p:nvPr/>
          </p:nvSpPr>
          <p:spPr>
            <a:xfrm>
              <a:off x="2202075" y="3745150"/>
              <a:ext cx="121550" cy="83650"/>
            </a:xfrm>
            <a:custGeom>
              <a:avLst/>
              <a:gdLst/>
              <a:ahLst/>
              <a:cxnLst/>
              <a:rect l="l" t="t" r="r" b="b"/>
              <a:pathLst>
                <a:path w="4862" h="3346" extrusionOk="0">
                  <a:moveTo>
                    <a:pt x="186" y="0"/>
                  </a:moveTo>
                  <a:cubicBezTo>
                    <a:pt x="77" y="0"/>
                    <a:pt x="1" y="101"/>
                    <a:pt x="1" y="269"/>
                  </a:cubicBezTo>
                  <a:cubicBezTo>
                    <a:pt x="1" y="496"/>
                    <a:pt x="138" y="759"/>
                    <a:pt x="308" y="857"/>
                  </a:cubicBezTo>
                  <a:lnTo>
                    <a:pt x="4555" y="3308"/>
                  </a:lnTo>
                  <a:cubicBezTo>
                    <a:pt x="4598" y="3334"/>
                    <a:pt x="4640" y="3346"/>
                    <a:pt x="4677" y="3346"/>
                  </a:cubicBezTo>
                  <a:cubicBezTo>
                    <a:pt x="4786" y="3346"/>
                    <a:pt x="4862" y="3245"/>
                    <a:pt x="4862" y="3076"/>
                  </a:cubicBezTo>
                  <a:cubicBezTo>
                    <a:pt x="4862" y="2850"/>
                    <a:pt x="4724" y="2588"/>
                    <a:pt x="4555" y="2489"/>
                  </a:cubicBezTo>
                  <a:lnTo>
                    <a:pt x="308" y="37"/>
                  </a:lnTo>
                  <a:cubicBezTo>
                    <a:pt x="264" y="12"/>
                    <a:pt x="223" y="0"/>
                    <a:pt x="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1"/>
            <p:cNvSpPr/>
            <p:nvPr/>
          </p:nvSpPr>
          <p:spPr>
            <a:xfrm>
              <a:off x="3215650" y="4216100"/>
              <a:ext cx="224775" cy="169450"/>
            </a:xfrm>
            <a:custGeom>
              <a:avLst/>
              <a:gdLst/>
              <a:ahLst/>
              <a:cxnLst/>
              <a:rect l="l" t="t" r="r" b="b"/>
              <a:pathLst>
                <a:path w="8991" h="6778" extrusionOk="0">
                  <a:moveTo>
                    <a:pt x="8991" y="1"/>
                  </a:moveTo>
                  <a:lnTo>
                    <a:pt x="2905" y="3514"/>
                  </a:lnTo>
                  <a:lnTo>
                    <a:pt x="1" y="6777"/>
                  </a:lnTo>
                  <a:lnTo>
                    <a:pt x="1" y="6777"/>
                  </a:lnTo>
                  <a:lnTo>
                    <a:pt x="6087" y="3264"/>
                  </a:lnTo>
                  <a:lnTo>
                    <a:pt x="8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1"/>
            <p:cNvSpPr/>
            <p:nvPr/>
          </p:nvSpPr>
          <p:spPr>
            <a:xfrm>
              <a:off x="2409325" y="3675800"/>
              <a:ext cx="1037450" cy="630275"/>
            </a:xfrm>
            <a:custGeom>
              <a:avLst/>
              <a:gdLst/>
              <a:ahLst/>
              <a:cxnLst/>
              <a:rect l="l" t="t" r="r" b="b"/>
              <a:pathLst>
                <a:path w="41498" h="25211" extrusionOk="0">
                  <a:moveTo>
                    <a:pt x="8016" y="1"/>
                  </a:moveTo>
                  <a:lnTo>
                    <a:pt x="1" y="4633"/>
                  </a:lnTo>
                  <a:lnTo>
                    <a:pt x="1" y="5881"/>
                  </a:lnTo>
                  <a:lnTo>
                    <a:pt x="31039" y="23801"/>
                  </a:lnTo>
                  <a:cubicBezTo>
                    <a:pt x="32644" y="24728"/>
                    <a:pt x="34667" y="25211"/>
                    <a:pt x="36518" y="25211"/>
                  </a:cubicBezTo>
                  <a:cubicBezTo>
                    <a:pt x="37886" y="25211"/>
                    <a:pt x="39160" y="24947"/>
                    <a:pt x="40101" y="24403"/>
                  </a:cubicBezTo>
                  <a:cubicBezTo>
                    <a:pt x="41046" y="23858"/>
                    <a:pt x="41497" y="23117"/>
                    <a:pt x="41490" y="22323"/>
                  </a:cubicBezTo>
                  <a:cubicBezTo>
                    <a:pt x="41489" y="22121"/>
                    <a:pt x="41496" y="21296"/>
                    <a:pt x="41496" y="21084"/>
                  </a:cubicBezTo>
                  <a:cubicBezTo>
                    <a:pt x="41495" y="20015"/>
                    <a:pt x="40658" y="18847"/>
                    <a:pt x="39053" y="17920"/>
                  </a:cubicBezTo>
                  <a:lnTo>
                    <a:pt x="80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1"/>
            <p:cNvSpPr/>
            <p:nvPr/>
          </p:nvSpPr>
          <p:spPr>
            <a:xfrm>
              <a:off x="2409325" y="3662250"/>
              <a:ext cx="1037450" cy="630275"/>
            </a:xfrm>
            <a:custGeom>
              <a:avLst/>
              <a:gdLst/>
              <a:ahLst/>
              <a:cxnLst/>
              <a:rect l="l" t="t" r="r" b="b"/>
              <a:pathLst>
                <a:path w="41498" h="25211" extrusionOk="0">
                  <a:moveTo>
                    <a:pt x="8016" y="1"/>
                  </a:moveTo>
                  <a:lnTo>
                    <a:pt x="1" y="4633"/>
                  </a:lnTo>
                  <a:lnTo>
                    <a:pt x="1" y="5881"/>
                  </a:lnTo>
                  <a:lnTo>
                    <a:pt x="31039" y="23801"/>
                  </a:lnTo>
                  <a:cubicBezTo>
                    <a:pt x="32644" y="24728"/>
                    <a:pt x="34668" y="25211"/>
                    <a:pt x="36519" y="25211"/>
                  </a:cubicBezTo>
                  <a:cubicBezTo>
                    <a:pt x="37887" y="25211"/>
                    <a:pt x="39161" y="24947"/>
                    <a:pt x="40101" y="24403"/>
                  </a:cubicBezTo>
                  <a:cubicBezTo>
                    <a:pt x="41046" y="23857"/>
                    <a:pt x="41497" y="23117"/>
                    <a:pt x="41490" y="22323"/>
                  </a:cubicBezTo>
                  <a:cubicBezTo>
                    <a:pt x="41489" y="22120"/>
                    <a:pt x="41496" y="21297"/>
                    <a:pt x="41496" y="21083"/>
                  </a:cubicBezTo>
                  <a:cubicBezTo>
                    <a:pt x="41495" y="20015"/>
                    <a:pt x="40658" y="18848"/>
                    <a:pt x="39053" y="17921"/>
                  </a:cubicBezTo>
                  <a:lnTo>
                    <a:pt x="8016"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1"/>
            <p:cNvSpPr/>
            <p:nvPr/>
          </p:nvSpPr>
          <p:spPr>
            <a:xfrm>
              <a:off x="2409325" y="3662250"/>
              <a:ext cx="1037450" cy="630275"/>
            </a:xfrm>
            <a:custGeom>
              <a:avLst/>
              <a:gdLst/>
              <a:ahLst/>
              <a:cxnLst/>
              <a:rect l="l" t="t" r="r" b="b"/>
              <a:pathLst>
                <a:path w="41498" h="25211" extrusionOk="0">
                  <a:moveTo>
                    <a:pt x="8016" y="1"/>
                  </a:moveTo>
                  <a:lnTo>
                    <a:pt x="1" y="4633"/>
                  </a:lnTo>
                  <a:lnTo>
                    <a:pt x="1" y="5881"/>
                  </a:lnTo>
                  <a:lnTo>
                    <a:pt x="31039" y="23801"/>
                  </a:lnTo>
                  <a:cubicBezTo>
                    <a:pt x="32644" y="24728"/>
                    <a:pt x="34668" y="25211"/>
                    <a:pt x="36519" y="25211"/>
                  </a:cubicBezTo>
                  <a:cubicBezTo>
                    <a:pt x="37887" y="25211"/>
                    <a:pt x="39161" y="24947"/>
                    <a:pt x="40101" y="24403"/>
                  </a:cubicBezTo>
                  <a:cubicBezTo>
                    <a:pt x="41046" y="23857"/>
                    <a:pt x="41497" y="23117"/>
                    <a:pt x="41490" y="22323"/>
                  </a:cubicBezTo>
                  <a:cubicBezTo>
                    <a:pt x="41489" y="22120"/>
                    <a:pt x="41496" y="21297"/>
                    <a:pt x="41496" y="21083"/>
                  </a:cubicBezTo>
                  <a:cubicBezTo>
                    <a:pt x="41495" y="20015"/>
                    <a:pt x="40658" y="18848"/>
                    <a:pt x="39053" y="17921"/>
                  </a:cubicBezTo>
                  <a:lnTo>
                    <a:pt x="80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1"/>
            <p:cNvSpPr/>
            <p:nvPr/>
          </p:nvSpPr>
          <p:spPr>
            <a:xfrm>
              <a:off x="2409400" y="3662250"/>
              <a:ext cx="1057825" cy="599075"/>
            </a:xfrm>
            <a:custGeom>
              <a:avLst/>
              <a:gdLst/>
              <a:ahLst/>
              <a:cxnLst/>
              <a:rect l="l" t="t" r="r" b="b"/>
              <a:pathLst>
                <a:path w="42313" h="23963" extrusionOk="0">
                  <a:moveTo>
                    <a:pt x="8016" y="1"/>
                  </a:moveTo>
                  <a:lnTo>
                    <a:pt x="5867" y="1243"/>
                  </a:lnTo>
                  <a:lnTo>
                    <a:pt x="2202" y="3362"/>
                  </a:lnTo>
                  <a:lnTo>
                    <a:pt x="2196" y="3362"/>
                  </a:lnTo>
                  <a:lnTo>
                    <a:pt x="1395" y="3824"/>
                  </a:lnTo>
                  <a:lnTo>
                    <a:pt x="0" y="4635"/>
                  </a:lnTo>
                  <a:lnTo>
                    <a:pt x="31035" y="22554"/>
                  </a:lnTo>
                  <a:cubicBezTo>
                    <a:pt x="32639" y="23480"/>
                    <a:pt x="34663" y="23963"/>
                    <a:pt x="36515" y="23963"/>
                  </a:cubicBezTo>
                  <a:cubicBezTo>
                    <a:pt x="37884" y="23963"/>
                    <a:pt x="39159" y="23699"/>
                    <a:pt x="40099" y="23155"/>
                  </a:cubicBezTo>
                  <a:cubicBezTo>
                    <a:pt x="42312" y="21877"/>
                    <a:pt x="41845" y="19530"/>
                    <a:pt x="39050" y="17920"/>
                  </a:cubicBezTo>
                  <a:lnTo>
                    <a:pt x="80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1"/>
            <p:cNvSpPr/>
            <p:nvPr/>
          </p:nvSpPr>
          <p:spPr>
            <a:xfrm>
              <a:off x="2054950" y="3407300"/>
              <a:ext cx="409325" cy="350550"/>
            </a:xfrm>
            <a:custGeom>
              <a:avLst/>
              <a:gdLst/>
              <a:ahLst/>
              <a:cxnLst/>
              <a:rect l="l" t="t" r="r" b="b"/>
              <a:pathLst>
                <a:path w="16373" h="14022" extrusionOk="0">
                  <a:moveTo>
                    <a:pt x="4840" y="0"/>
                  </a:moveTo>
                  <a:cubicBezTo>
                    <a:pt x="4034" y="0"/>
                    <a:pt x="3293" y="197"/>
                    <a:pt x="2639" y="574"/>
                  </a:cubicBezTo>
                  <a:cubicBezTo>
                    <a:pt x="1390" y="1297"/>
                    <a:pt x="456" y="2680"/>
                    <a:pt x="1" y="4595"/>
                  </a:cubicBezTo>
                  <a:cubicBezTo>
                    <a:pt x="166" y="4648"/>
                    <a:pt x="322" y="4675"/>
                    <a:pt x="469" y="4675"/>
                  </a:cubicBezTo>
                  <a:cubicBezTo>
                    <a:pt x="784" y="4675"/>
                    <a:pt x="1058" y="4554"/>
                    <a:pt x="1296" y="4327"/>
                  </a:cubicBezTo>
                  <a:cubicBezTo>
                    <a:pt x="1390" y="4098"/>
                    <a:pt x="1496" y="3876"/>
                    <a:pt x="1617" y="3662"/>
                  </a:cubicBezTo>
                  <a:cubicBezTo>
                    <a:pt x="1672" y="3557"/>
                    <a:pt x="1732" y="3455"/>
                    <a:pt x="1799" y="3358"/>
                  </a:cubicBezTo>
                  <a:cubicBezTo>
                    <a:pt x="1856" y="3260"/>
                    <a:pt x="1921" y="3166"/>
                    <a:pt x="1991" y="3077"/>
                  </a:cubicBezTo>
                  <a:cubicBezTo>
                    <a:pt x="2215" y="2771"/>
                    <a:pt x="2476" y="2495"/>
                    <a:pt x="2767" y="2255"/>
                  </a:cubicBezTo>
                  <a:cubicBezTo>
                    <a:pt x="2825" y="2206"/>
                    <a:pt x="2886" y="2162"/>
                    <a:pt x="2948" y="2121"/>
                  </a:cubicBezTo>
                  <a:cubicBezTo>
                    <a:pt x="3030" y="2058"/>
                    <a:pt x="3116" y="2002"/>
                    <a:pt x="3206" y="1951"/>
                  </a:cubicBezTo>
                  <a:cubicBezTo>
                    <a:pt x="3362" y="1856"/>
                    <a:pt x="3526" y="1772"/>
                    <a:pt x="3695" y="1700"/>
                  </a:cubicBezTo>
                  <a:cubicBezTo>
                    <a:pt x="3781" y="1662"/>
                    <a:pt x="3868" y="1629"/>
                    <a:pt x="3958" y="1600"/>
                  </a:cubicBezTo>
                  <a:cubicBezTo>
                    <a:pt x="3982" y="1594"/>
                    <a:pt x="3999" y="1584"/>
                    <a:pt x="4022" y="1578"/>
                  </a:cubicBezTo>
                  <a:cubicBezTo>
                    <a:pt x="4187" y="1525"/>
                    <a:pt x="4354" y="1484"/>
                    <a:pt x="4524" y="1455"/>
                  </a:cubicBezTo>
                  <a:cubicBezTo>
                    <a:pt x="4746" y="1418"/>
                    <a:pt x="4971" y="1399"/>
                    <a:pt x="5196" y="1399"/>
                  </a:cubicBezTo>
                  <a:cubicBezTo>
                    <a:pt x="5252" y="1399"/>
                    <a:pt x="5309" y="1400"/>
                    <a:pt x="5365" y="1402"/>
                  </a:cubicBezTo>
                  <a:cubicBezTo>
                    <a:pt x="6252" y="1426"/>
                    <a:pt x="7226" y="1718"/>
                    <a:pt x="8242" y="2307"/>
                  </a:cubicBezTo>
                  <a:cubicBezTo>
                    <a:pt x="11751" y="4333"/>
                    <a:pt x="14698" y="9213"/>
                    <a:pt x="15573" y="14022"/>
                  </a:cubicBezTo>
                  <a:lnTo>
                    <a:pt x="16372" y="13560"/>
                  </a:lnTo>
                  <a:cubicBezTo>
                    <a:pt x="15246" y="8360"/>
                    <a:pt x="12031" y="3218"/>
                    <a:pt x="8242" y="1029"/>
                  </a:cubicBezTo>
                  <a:cubicBezTo>
                    <a:pt x="7034" y="331"/>
                    <a:pt x="5883" y="0"/>
                    <a:pt x="48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1"/>
            <p:cNvSpPr/>
            <p:nvPr/>
          </p:nvSpPr>
          <p:spPr>
            <a:xfrm>
              <a:off x="2120925" y="3354200"/>
              <a:ext cx="444075" cy="406350"/>
            </a:xfrm>
            <a:custGeom>
              <a:avLst/>
              <a:gdLst/>
              <a:ahLst/>
              <a:cxnLst/>
              <a:rect l="l" t="t" r="r" b="b"/>
              <a:pathLst>
                <a:path w="17763" h="16254" extrusionOk="0">
                  <a:moveTo>
                    <a:pt x="5875" y="0"/>
                  </a:moveTo>
                  <a:cubicBezTo>
                    <a:pt x="5070" y="0"/>
                    <a:pt x="4330" y="197"/>
                    <a:pt x="3677" y="574"/>
                  </a:cubicBezTo>
                  <a:lnTo>
                    <a:pt x="0" y="2698"/>
                  </a:lnTo>
                  <a:cubicBezTo>
                    <a:pt x="653" y="2321"/>
                    <a:pt x="1395" y="2124"/>
                    <a:pt x="2200" y="2124"/>
                  </a:cubicBezTo>
                  <a:cubicBezTo>
                    <a:pt x="3243" y="2124"/>
                    <a:pt x="4395" y="2455"/>
                    <a:pt x="5603" y="3153"/>
                  </a:cubicBezTo>
                  <a:cubicBezTo>
                    <a:pt x="9392" y="5342"/>
                    <a:pt x="12607" y="10484"/>
                    <a:pt x="13733" y="15684"/>
                  </a:cubicBezTo>
                  <a:lnTo>
                    <a:pt x="13739" y="15684"/>
                  </a:lnTo>
                  <a:cubicBezTo>
                    <a:pt x="14417" y="16076"/>
                    <a:pt x="15051" y="16253"/>
                    <a:pt x="15598" y="16253"/>
                  </a:cubicBezTo>
                  <a:cubicBezTo>
                    <a:pt x="16944" y="16253"/>
                    <a:pt x="17762" y="15177"/>
                    <a:pt x="17406" y="13566"/>
                  </a:cubicBezTo>
                  <a:lnTo>
                    <a:pt x="17406" y="13560"/>
                  </a:lnTo>
                  <a:cubicBezTo>
                    <a:pt x="16284" y="8360"/>
                    <a:pt x="13068" y="3217"/>
                    <a:pt x="9274" y="1029"/>
                  </a:cubicBezTo>
                  <a:cubicBezTo>
                    <a:pt x="8066" y="331"/>
                    <a:pt x="6916" y="0"/>
                    <a:pt x="5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1"/>
            <p:cNvSpPr/>
            <p:nvPr/>
          </p:nvSpPr>
          <p:spPr>
            <a:xfrm>
              <a:off x="3536800" y="3883625"/>
              <a:ext cx="161050" cy="252675"/>
            </a:xfrm>
            <a:custGeom>
              <a:avLst/>
              <a:gdLst/>
              <a:ahLst/>
              <a:cxnLst/>
              <a:rect l="l" t="t" r="r" b="b"/>
              <a:pathLst>
                <a:path w="6442" h="10107" fill="none" extrusionOk="0">
                  <a:moveTo>
                    <a:pt x="0" y="1448"/>
                  </a:moveTo>
                  <a:cubicBezTo>
                    <a:pt x="2959" y="0"/>
                    <a:pt x="6442" y="3388"/>
                    <a:pt x="3466" y="10106"/>
                  </a:cubicBezTo>
                </a:path>
              </a:pathLst>
            </a:custGeom>
            <a:solidFill>
              <a:schemeClr val="accent6"/>
            </a:solidFill>
            <a:ln w="14575" cap="rnd" cmpd="sng">
              <a:solidFill>
                <a:schemeClr val="accent6"/>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1"/>
            <p:cNvSpPr/>
            <p:nvPr/>
          </p:nvSpPr>
          <p:spPr>
            <a:xfrm>
              <a:off x="3528875" y="3873075"/>
              <a:ext cx="176025" cy="299725"/>
            </a:xfrm>
            <a:custGeom>
              <a:avLst/>
              <a:gdLst/>
              <a:ahLst/>
              <a:cxnLst/>
              <a:rect l="l" t="t" r="r" b="b"/>
              <a:pathLst>
                <a:path w="7041" h="11989" fill="none" extrusionOk="0">
                  <a:moveTo>
                    <a:pt x="1" y="1334"/>
                  </a:moveTo>
                  <a:cubicBezTo>
                    <a:pt x="2071" y="0"/>
                    <a:pt x="4371" y="1040"/>
                    <a:pt x="5410" y="2703"/>
                  </a:cubicBezTo>
                  <a:cubicBezTo>
                    <a:pt x="6645" y="4681"/>
                    <a:pt x="7041" y="8178"/>
                    <a:pt x="5405" y="11989"/>
                  </a:cubicBezTo>
                </a:path>
              </a:pathLst>
            </a:custGeom>
            <a:solidFill>
              <a:schemeClr val="accent6"/>
            </a:solidFill>
            <a:ln w="14575" cap="rnd" cmpd="sng">
              <a:solidFill>
                <a:schemeClr val="accent6"/>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1"/>
            <p:cNvSpPr/>
            <p:nvPr/>
          </p:nvSpPr>
          <p:spPr>
            <a:xfrm>
              <a:off x="3359800" y="4180275"/>
              <a:ext cx="469175" cy="589975"/>
            </a:xfrm>
            <a:custGeom>
              <a:avLst/>
              <a:gdLst/>
              <a:ahLst/>
              <a:cxnLst/>
              <a:rect l="l" t="t" r="r" b="b"/>
              <a:pathLst>
                <a:path w="18767" h="23599" extrusionOk="0">
                  <a:moveTo>
                    <a:pt x="8557" y="1"/>
                  </a:moveTo>
                  <a:cubicBezTo>
                    <a:pt x="8496" y="1"/>
                    <a:pt x="8300" y="2"/>
                    <a:pt x="8268" y="4"/>
                  </a:cubicBezTo>
                  <a:cubicBezTo>
                    <a:pt x="5366" y="99"/>
                    <a:pt x="2833" y="1650"/>
                    <a:pt x="1359" y="3950"/>
                  </a:cubicBezTo>
                  <a:cubicBezTo>
                    <a:pt x="699" y="4801"/>
                    <a:pt x="252" y="5989"/>
                    <a:pt x="83" y="7461"/>
                  </a:cubicBezTo>
                  <a:cubicBezTo>
                    <a:pt x="35" y="7833"/>
                    <a:pt x="0" y="8209"/>
                    <a:pt x="0" y="8593"/>
                  </a:cubicBezTo>
                  <a:cubicBezTo>
                    <a:pt x="0" y="8626"/>
                    <a:pt x="4" y="8658"/>
                    <a:pt x="5" y="8690"/>
                  </a:cubicBezTo>
                  <a:cubicBezTo>
                    <a:pt x="5" y="8726"/>
                    <a:pt x="2" y="8759"/>
                    <a:pt x="2" y="8796"/>
                  </a:cubicBezTo>
                  <a:lnTo>
                    <a:pt x="2" y="8797"/>
                  </a:lnTo>
                  <a:lnTo>
                    <a:pt x="2" y="8801"/>
                  </a:lnTo>
                  <a:lnTo>
                    <a:pt x="2" y="8803"/>
                  </a:lnTo>
                  <a:cubicBezTo>
                    <a:pt x="2" y="14173"/>
                    <a:pt x="3265" y="20409"/>
                    <a:pt x="7291" y="22734"/>
                  </a:cubicBezTo>
                  <a:cubicBezTo>
                    <a:pt x="7502" y="22855"/>
                    <a:pt x="7709" y="22954"/>
                    <a:pt x="7915" y="23050"/>
                  </a:cubicBezTo>
                  <a:cubicBezTo>
                    <a:pt x="7934" y="23058"/>
                    <a:pt x="7954" y="23070"/>
                    <a:pt x="7974" y="23079"/>
                  </a:cubicBezTo>
                  <a:cubicBezTo>
                    <a:pt x="8114" y="23142"/>
                    <a:pt x="8252" y="23191"/>
                    <a:pt x="8389" y="23242"/>
                  </a:cubicBezTo>
                  <a:cubicBezTo>
                    <a:pt x="8495" y="23281"/>
                    <a:pt x="8599" y="23322"/>
                    <a:pt x="8703" y="23355"/>
                  </a:cubicBezTo>
                  <a:cubicBezTo>
                    <a:pt x="8806" y="23389"/>
                    <a:pt x="8906" y="23411"/>
                    <a:pt x="9008" y="23437"/>
                  </a:cubicBezTo>
                  <a:cubicBezTo>
                    <a:pt x="9148" y="23473"/>
                    <a:pt x="9286" y="23505"/>
                    <a:pt x="9423" y="23527"/>
                  </a:cubicBezTo>
                  <a:cubicBezTo>
                    <a:pt x="9497" y="23540"/>
                    <a:pt x="9571" y="23550"/>
                    <a:pt x="9643" y="23557"/>
                  </a:cubicBezTo>
                  <a:cubicBezTo>
                    <a:pt x="9800" y="23577"/>
                    <a:pt x="10315" y="23598"/>
                    <a:pt x="10399" y="23598"/>
                  </a:cubicBezTo>
                  <a:cubicBezTo>
                    <a:pt x="10401" y="23598"/>
                    <a:pt x="10403" y="23598"/>
                    <a:pt x="10404" y="23598"/>
                  </a:cubicBezTo>
                  <a:cubicBezTo>
                    <a:pt x="10435" y="23596"/>
                    <a:pt x="10467" y="23596"/>
                    <a:pt x="10499" y="23594"/>
                  </a:cubicBezTo>
                  <a:cubicBezTo>
                    <a:pt x="13401" y="23499"/>
                    <a:pt x="15935" y="21948"/>
                    <a:pt x="17408" y="19648"/>
                  </a:cubicBezTo>
                  <a:cubicBezTo>
                    <a:pt x="18069" y="18797"/>
                    <a:pt x="18515" y="17609"/>
                    <a:pt x="18684" y="16137"/>
                  </a:cubicBezTo>
                  <a:cubicBezTo>
                    <a:pt x="18732" y="15766"/>
                    <a:pt x="18767" y="15389"/>
                    <a:pt x="18767" y="15005"/>
                  </a:cubicBezTo>
                  <a:cubicBezTo>
                    <a:pt x="18767" y="14972"/>
                    <a:pt x="18764" y="14941"/>
                    <a:pt x="18762" y="14909"/>
                  </a:cubicBezTo>
                  <a:cubicBezTo>
                    <a:pt x="18762" y="14872"/>
                    <a:pt x="18767" y="14839"/>
                    <a:pt x="18767" y="14802"/>
                  </a:cubicBezTo>
                  <a:lnTo>
                    <a:pt x="18766" y="14801"/>
                  </a:lnTo>
                  <a:lnTo>
                    <a:pt x="18766" y="14797"/>
                  </a:lnTo>
                  <a:lnTo>
                    <a:pt x="18766" y="14795"/>
                  </a:lnTo>
                  <a:cubicBezTo>
                    <a:pt x="18766" y="9425"/>
                    <a:pt x="15501" y="3189"/>
                    <a:pt x="11476" y="864"/>
                  </a:cubicBezTo>
                  <a:cubicBezTo>
                    <a:pt x="11265" y="743"/>
                    <a:pt x="11058" y="643"/>
                    <a:pt x="10853" y="548"/>
                  </a:cubicBezTo>
                  <a:cubicBezTo>
                    <a:pt x="10833" y="540"/>
                    <a:pt x="10813" y="528"/>
                    <a:pt x="10794" y="519"/>
                  </a:cubicBezTo>
                  <a:cubicBezTo>
                    <a:pt x="10653" y="456"/>
                    <a:pt x="10516" y="407"/>
                    <a:pt x="10379" y="356"/>
                  </a:cubicBezTo>
                  <a:cubicBezTo>
                    <a:pt x="10274" y="317"/>
                    <a:pt x="10168" y="275"/>
                    <a:pt x="10065" y="243"/>
                  </a:cubicBezTo>
                  <a:cubicBezTo>
                    <a:pt x="9962" y="209"/>
                    <a:pt x="9861" y="186"/>
                    <a:pt x="9761" y="161"/>
                  </a:cubicBezTo>
                  <a:cubicBezTo>
                    <a:pt x="9621" y="125"/>
                    <a:pt x="9482" y="93"/>
                    <a:pt x="9344" y="71"/>
                  </a:cubicBezTo>
                  <a:cubicBezTo>
                    <a:pt x="9271" y="58"/>
                    <a:pt x="9197" y="48"/>
                    <a:pt x="9125" y="41"/>
                  </a:cubicBezTo>
                  <a:cubicBezTo>
                    <a:pt x="8968" y="21"/>
                    <a:pt x="8809" y="10"/>
                    <a:pt x="8651" y="8"/>
                  </a:cubicBezTo>
                  <a:cubicBezTo>
                    <a:pt x="8620" y="8"/>
                    <a:pt x="8588" y="1"/>
                    <a:pt x="8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1"/>
            <p:cNvSpPr/>
            <p:nvPr/>
          </p:nvSpPr>
          <p:spPr>
            <a:xfrm>
              <a:off x="3354800" y="4240775"/>
              <a:ext cx="374500" cy="529700"/>
            </a:xfrm>
            <a:custGeom>
              <a:avLst/>
              <a:gdLst/>
              <a:ahLst/>
              <a:cxnLst/>
              <a:rect l="l" t="t" r="r" b="b"/>
              <a:pathLst>
                <a:path w="14980" h="21188" extrusionOk="0">
                  <a:moveTo>
                    <a:pt x="4592" y="0"/>
                  </a:moveTo>
                  <a:cubicBezTo>
                    <a:pt x="4069" y="0"/>
                    <a:pt x="3570" y="97"/>
                    <a:pt x="3107" y="294"/>
                  </a:cubicBezTo>
                  <a:cubicBezTo>
                    <a:pt x="1562" y="952"/>
                    <a:pt x="542" y="2668"/>
                    <a:pt x="270" y="5064"/>
                  </a:cubicBezTo>
                  <a:cubicBezTo>
                    <a:pt x="0" y="7461"/>
                    <a:pt x="500" y="10341"/>
                    <a:pt x="1663" y="13073"/>
                  </a:cubicBezTo>
                  <a:cubicBezTo>
                    <a:pt x="2825" y="15804"/>
                    <a:pt x="4554" y="18163"/>
                    <a:pt x="6469" y="19629"/>
                  </a:cubicBezTo>
                  <a:cubicBezTo>
                    <a:pt x="7809" y="20656"/>
                    <a:pt x="9164" y="21187"/>
                    <a:pt x="10387" y="21187"/>
                  </a:cubicBezTo>
                  <a:cubicBezTo>
                    <a:pt x="10910" y="21187"/>
                    <a:pt x="11409" y="21090"/>
                    <a:pt x="11872" y="20893"/>
                  </a:cubicBezTo>
                  <a:cubicBezTo>
                    <a:pt x="13417" y="20235"/>
                    <a:pt x="14438" y="18520"/>
                    <a:pt x="14709" y="16123"/>
                  </a:cubicBezTo>
                  <a:cubicBezTo>
                    <a:pt x="14979" y="13726"/>
                    <a:pt x="14479" y="10846"/>
                    <a:pt x="13316" y="8115"/>
                  </a:cubicBezTo>
                  <a:cubicBezTo>
                    <a:pt x="12155" y="5383"/>
                    <a:pt x="10425" y="3025"/>
                    <a:pt x="8511" y="1558"/>
                  </a:cubicBezTo>
                  <a:cubicBezTo>
                    <a:pt x="7170" y="531"/>
                    <a:pt x="5815" y="0"/>
                    <a:pt x="4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1"/>
            <p:cNvSpPr/>
            <p:nvPr/>
          </p:nvSpPr>
          <p:spPr>
            <a:xfrm>
              <a:off x="3408575" y="4284975"/>
              <a:ext cx="267025" cy="441150"/>
            </a:xfrm>
            <a:custGeom>
              <a:avLst/>
              <a:gdLst/>
              <a:ahLst/>
              <a:cxnLst/>
              <a:rect l="l" t="t" r="r" b="b"/>
              <a:pathLst>
                <a:path w="10681" h="17646" fill="none" extrusionOk="0">
                  <a:moveTo>
                    <a:pt x="10680" y="11906"/>
                  </a:moveTo>
                  <a:cubicBezTo>
                    <a:pt x="10680" y="15838"/>
                    <a:pt x="8290" y="17645"/>
                    <a:pt x="5340" y="15943"/>
                  </a:cubicBezTo>
                  <a:cubicBezTo>
                    <a:pt x="2391" y="14240"/>
                    <a:pt x="1" y="9672"/>
                    <a:pt x="1" y="5740"/>
                  </a:cubicBezTo>
                  <a:cubicBezTo>
                    <a:pt x="1" y="1808"/>
                    <a:pt x="2391" y="1"/>
                    <a:pt x="5340" y="1703"/>
                  </a:cubicBezTo>
                  <a:cubicBezTo>
                    <a:pt x="8290" y="3406"/>
                    <a:pt x="10680" y="7974"/>
                    <a:pt x="10680" y="11906"/>
                  </a:cubicBezTo>
                  <a:close/>
                </a:path>
              </a:pathLst>
            </a:custGeom>
            <a:solidFill>
              <a:schemeClr val="dk1"/>
            </a:solidFill>
            <a:ln w="10900" cap="flat" cmpd="sng">
              <a:solidFill>
                <a:schemeClr val="dk1"/>
              </a:solidFill>
              <a:prstDash val="solid"/>
              <a:miter lim="11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1"/>
            <p:cNvSpPr/>
            <p:nvPr/>
          </p:nvSpPr>
          <p:spPr>
            <a:xfrm>
              <a:off x="3447275" y="4368850"/>
              <a:ext cx="189675" cy="273400"/>
            </a:xfrm>
            <a:custGeom>
              <a:avLst/>
              <a:gdLst/>
              <a:ahLst/>
              <a:cxnLst/>
              <a:rect l="l" t="t" r="r" b="b"/>
              <a:pathLst>
                <a:path w="7587" h="10936" extrusionOk="0">
                  <a:moveTo>
                    <a:pt x="2292" y="0"/>
                  </a:moveTo>
                  <a:cubicBezTo>
                    <a:pt x="1416" y="0"/>
                    <a:pt x="737" y="531"/>
                    <a:pt x="362" y="1430"/>
                  </a:cubicBezTo>
                  <a:lnTo>
                    <a:pt x="924" y="1987"/>
                  </a:lnTo>
                  <a:cubicBezTo>
                    <a:pt x="1172" y="2227"/>
                    <a:pt x="1313" y="2661"/>
                    <a:pt x="1238" y="2949"/>
                  </a:cubicBezTo>
                  <a:cubicBezTo>
                    <a:pt x="1196" y="3108"/>
                    <a:pt x="1097" y="3189"/>
                    <a:pt x="974" y="3189"/>
                  </a:cubicBezTo>
                  <a:cubicBezTo>
                    <a:pt x="948" y="3189"/>
                    <a:pt x="920" y="3185"/>
                    <a:pt x="892" y="3178"/>
                  </a:cubicBezTo>
                  <a:cubicBezTo>
                    <a:pt x="813" y="3157"/>
                    <a:pt x="730" y="3107"/>
                    <a:pt x="648" y="3025"/>
                  </a:cubicBezTo>
                  <a:lnTo>
                    <a:pt x="84" y="2468"/>
                  </a:lnTo>
                  <a:lnTo>
                    <a:pt x="84" y="2468"/>
                  </a:lnTo>
                  <a:cubicBezTo>
                    <a:pt x="1" y="3057"/>
                    <a:pt x="10" y="3735"/>
                    <a:pt x="127" y="4481"/>
                  </a:cubicBezTo>
                  <a:cubicBezTo>
                    <a:pt x="244" y="5219"/>
                    <a:pt x="456" y="5948"/>
                    <a:pt x="740" y="6641"/>
                  </a:cubicBezTo>
                  <a:lnTo>
                    <a:pt x="1172" y="6353"/>
                  </a:lnTo>
                  <a:cubicBezTo>
                    <a:pt x="1212" y="6326"/>
                    <a:pt x="1257" y="6313"/>
                    <a:pt x="1305" y="6313"/>
                  </a:cubicBezTo>
                  <a:cubicBezTo>
                    <a:pt x="1483" y="6313"/>
                    <a:pt x="1698" y="6489"/>
                    <a:pt x="1838" y="6768"/>
                  </a:cubicBezTo>
                  <a:cubicBezTo>
                    <a:pt x="1891" y="6879"/>
                    <a:pt x="1929" y="6995"/>
                    <a:pt x="1949" y="7116"/>
                  </a:cubicBezTo>
                  <a:cubicBezTo>
                    <a:pt x="1986" y="7351"/>
                    <a:pt x="1940" y="7555"/>
                    <a:pt x="1812" y="7641"/>
                  </a:cubicBezTo>
                  <a:lnTo>
                    <a:pt x="1384" y="7929"/>
                  </a:lnTo>
                  <a:cubicBezTo>
                    <a:pt x="2140" y="9210"/>
                    <a:pt x="3141" y="10225"/>
                    <a:pt x="4172" y="10679"/>
                  </a:cubicBezTo>
                  <a:lnTo>
                    <a:pt x="4040" y="9837"/>
                  </a:lnTo>
                  <a:cubicBezTo>
                    <a:pt x="3988" y="9509"/>
                    <a:pt x="4107" y="9278"/>
                    <a:pt x="4313" y="9278"/>
                  </a:cubicBezTo>
                  <a:cubicBezTo>
                    <a:pt x="4339" y="9278"/>
                    <a:pt x="4367" y="9282"/>
                    <a:pt x="4396" y="9290"/>
                  </a:cubicBezTo>
                  <a:cubicBezTo>
                    <a:pt x="4647" y="9357"/>
                    <a:pt x="4902" y="9715"/>
                    <a:pt x="4960" y="10086"/>
                  </a:cubicBezTo>
                  <a:lnTo>
                    <a:pt x="5092" y="10926"/>
                  </a:lnTo>
                  <a:cubicBezTo>
                    <a:pt x="5160" y="10933"/>
                    <a:pt x="5228" y="10936"/>
                    <a:pt x="5295" y="10936"/>
                  </a:cubicBezTo>
                  <a:cubicBezTo>
                    <a:pt x="6171" y="10936"/>
                    <a:pt x="6849" y="10405"/>
                    <a:pt x="7224" y="9505"/>
                  </a:cubicBezTo>
                  <a:lnTo>
                    <a:pt x="6663" y="8949"/>
                  </a:lnTo>
                  <a:cubicBezTo>
                    <a:pt x="6414" y="8709"/>
                    <a:pt x="6275" y="8275"/>
                    <a:pt x="6348" y="7987"/>
                  </a:cubicBezTo>
                  <a:cubicBezTo>
                    <a:pt x="6390" y="7829"/>
                    <a:pt x="6488" y="7747"/>
                    <a:pt x="6611" y="7747"/>
                  </a:cubicBezTo>
                  <a:cubicBezTo>
                    <a:pt x="6638" y="7747"/>
                    <a:pt x="6667" y="7751"/>
                    <a:pt x="6697" y="7759"/>
                  </a:cubicBezTo>
                  <a:cubicBezTo>
                    <a:pt x="6775" y="7781"/>
                    <a:pt x="6858" y="7830"/>
                    <a:pt x="6941" y="7912"/>
                  </a:cubicBezTo>
                  <a:lnTo>
                    <a:pt x="7505" y="8469"/>
                  </a:lnTo>
                  <a:cubicBezTo>
                    <a:pt x="7587" y="7875"/>
                    <a:pt x="7578" y="7201"/>
                    <a:pt x="7462" y="6461"/>
                  </a:cubicBezTo>
                  <a:cubicBezTo>
                    <a:pt x="7343" y="5717"/>
                    <a:pt x="7136" y="4990"/>
                    <a:pt x="6848" y="4295"/>
                  </a:cubicBezTo>
                  <a:lnTo>
                    <a:pt x="6417" y="4583"/>
                  </a:lnTo>
                  <a:cubicBezTo>
                    <a:pt x="6376" y="4610"/>
                    <a:pt x="6331" y="4623"/>
                    <a:pt x="6282" y="4623"/>
                  </a:cubicBezTo>
                  <a:cubicBezTo>
                    <a:pt x="6105" y="4623"/>
                    <a:pt x="5889" y="4447"/>
                    <a:pt x="5749" y="4168"/>
                  </a:cubicBezTo>
                  <a:cubicBezTo>
                    <a:pt x="5696" y="4059"/>
                    <a:pt x="5658" y="3941"/>
                    <a:pt x="5638" y="3820"/>
                  </a:cubicBezTo>
                  <a:cubicBezTo>
                    <a:pt x="5601" y="3586"/>
                    <a:pt x="5648" y="3382"/>
                    <a:pt x="5776" y="3296"/>
                  </a:cubicBezTo>
                  <a:lnTo>
                    <a:pt x="6203" y="3007"/>
                  </a:lnTo>
                  <a:cubicBezTo>
                    <a:pt x="5447" y="1727"/>
                    <a:pt x="4447" y="711"/>
                    <a:pt x="3416" y="258"/>
                  </a:cubicBezTo>
                  <a:lnTo>
                    <a:pt x="3416" y="258"/>
                  </a:lnTo>
                  <a:lnTo>
                    <a:pt x="3547" y="1099"/>
                  </a:lnTo>
                  <a:cubicBezTo>
                    <a:pt x="3600" y="1427"/>
                    <a:pt x="3480" y="1658"/>
                    <a:pt x="3277" y="1658"/>
                  </a:cubicBezTo>
                  <a:cubicBezTo>
                    <a:pt x="3251" y="1658"/>
                    <a:pt x="3223" y="1654"/>
                    <a:pt x="3195" y="1646"/>
                  </a:cubicBezTo>
                  <a:cubicBezTo>
                    <a:pt x="2939" y="1578"/>
                    <a:pt x="2685" y="1220"/>
                    <a:pt x="2627" y="850"/>
                  </a:cubicBezTo>
                  <a:lnTo>
                    <a:pt x="2495" y="10"/>
                  </a:lnTo>
                  <a:cubicBezTo>
                    <a:pt x="2426" y="3"/>
                    <a:pt x="2358" y="0"/>
                    <a:pt x="2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1"/>
            <p:cNvSpPr/>
            <p:nvPr/>
          </p:nvSpPr>
          <p:spPr>
            <a:xfrm>
              <a:off x="3234025" y="3873075"/>
              <a:ext cx="294875" cy="344275"/>
            </a:xfrm>
            <a:custGeom>
              <a:avLst/>
              <a:gdLst/>
              <a:ahLst/>
              <a:cxnLst/>
              <a:rect l="l" t="t" r="r" b="b"/>
              <a:pathLst>
                <a:path w="11795" h="13771" extrusionOk="0">
                  <a:moveTo>
                    <a:pt x="10786" y="0"/>
                  </a:moveTo>
                  <a:lnTo>
                    <a:pt x="530" y="11438"/>
                  </a:lnTo>
                  <a:lnTo>
                    <a:pt x="541" y="11441"/>
                  </a:lnTo>
                  <a:cubicBezTo>
                    <a:pt x="1" y="12042"/>
                    <a:pt x="154" y="12797"/>
                    <a:pt x="1026" y="13302"/>
                  </a:cubicBezTo>
                  <a:cubicBezTo>
                    <a:pt x="1566" y="13614"/>
                    <a:pt x="2274" y="13771"/>
                    <a:pt x="2982" y="13771"/>
                  </a:cubicBezTo>
                  <a:cubicBezTo>
                    <a:pt x="3688" y="13771"/>
                    <a:pt x="4393" y="13615"/>
                    <a:pt x="4931" y="13305"/>
                  </a:cubicBezTo>
                  <a:cubicBezTo>
                    <a:pt x="5107" y="13203"/>
                    <a:pt x="5267" y="13073"/>
                    <a:pt x="5405" y="12922"/>
                  </a:cubicBezTo>
                  <a:lnTo>
                    <a:pt x="5417" y="12925"/>
                  </a:lnTo>
                  <a:lnTo>
                    <a:pt x="11795" y="6048"/>
                  </a:lnTo>
                  <a:lnTo>
                    <a:pt x="107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1"/>
            <p:cNvSpPr/>
            <p:nvPr/>
          </p:nvSpPr>
          <p:spPr>
            <a:xfrm>
              <a:off x="3428075" y="3681900"/>
              <a:ext cx="157100" cy="434375"/>
            </a:xfrm>
            <a:custGeom>
              <a:avLst/>
              <a:gdLst/>
              <a:ahLst/>
              <a:cxnLst/>
              <a:rect l="l" t="t" r="r" b="b"/>
              <a:pathLst>
                <a:path w="6284" h="17375" extrusionOk="0">
                  <a:moveTo>
                    <a:pt x="3470" y="1"/>
                  </a:moveTo>
                  <a:lnTo>
                    <a:pt x="0" y="197"/>
                  </a:lnTo>
                  <a:lnTo>
                    <a:pt x="1403" y="8450"/>
                  </a:lnTo>
                  <a:lnTo>
                    <a:pt x="2411" y="14497"/>
                  </a:lnTo>
                  <a:lnTo>
                    <a:pt x="2772" y="16491"/>
                  </a:lnTo>
                  <a:lnTo>
                    <a:pt x="2780" y="16491"/>
                  </a:lnTo>
                  <a:cubicBezTo>
                    <a:pt x="2825" y="16706"/>
                    <a:pt x="2984" y="16914"/>
                    <a:pt x="3270" y="17079"/>
                  </a:cubicBezTo>
                  <a:cubicBezTo>
                    <a:pt x="3610" y="17276"/>
                    <a:pt x="4057" y="17374"/>
                    <a:pt x="4503" y="17374"/>
                  </a:cubicBezTo>
                  <a:cubicBezTo>
                    <a:pt x="4949" y="17374"/>
                    <a:pt x="5396" y="17276"/>
                    <a:pt x="5736" y="17079"/>
                  </a:cubicBezTo>
                  <a:cubicBezTo>
                    <a:pt x="6125" y="16855"/>
                    <a:pt x="6284" y="16550"/>
                    <a:pt x="6228" y="16256"/>
                  </a:cubicBezTo>
                  <a:lnTo>
                    <a:pt x="6237" y="16256"/>
                  </a:lnTo>
                  <a:lnTo>
                    <a:pt x="34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1"/>
            <p:cNvSpPr/>
            <p:nvPr/>
          </p:nvSpPr>
          <p:spPr>
            <a:xfrm>
              <a:off x="3423800" y="3660300"/>
              <a:ext cx="95775" cy="50375"/>
            </a:xfrm>
            <a:custGeom>
              <a:avLst/>
              <a:gdLst/>
              <a:ahLst/>
              <a:cxnLst/>
              <a:rect l="l" t="t" r="r" b="b"/>
              <a:pathLst>
                <a:path w="3831" h="2015" extrusionOk="0">
                  <a:moveTo>
                    <a:pt x="1916" y="1"/>
                  </a:moveTo>
                  <a:cubicBezTo>
                    <a:pt x="1469" y="1"/>
                    <a:pt x="1023" y="99"/>
                    <a:pt x="682" y="296"/>
                  </a:cubicBezTo>
                  <a:cubicBezTo>
                    <a:pt x="1" y="689"/>
                    <a:pt x="1" y="1327"/>
                    <a:pt x="682" y="1721"/>
                  </a:cubicBezTo>
                  <a:cubicBezTo>
                    <a:pt x="1023" y="1917"/>
                    <a:pt x="1469" y="2015"/>
                    <a:pt x="1916" y="2015"/>
                  </a:cubicBezTo>
                  <a:cubicBezTo>
                    <a:pt x="2362" y="2015"/>
                    <a:pt x="2808" y="1917"/>
                    <a:pt x="3149" y="1721"/>
                  </a:cubicBezTo>
                  <a:cubicBezTo>
                    <a:pt x="3829" y="1327"/>
                    <a:pt x="3831" y="689"/>
                    <a:pt x="3149" y="296"/>
                  </a:cubicBezTo>
                  <a:cubicBezTo>
                    <a:pt x="2808" y="99"/>
                    <a:pt x="2362" y="1"/>
                    <a:pt x="1916"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1"/>
            <p:cNvSpPr/>
            <p:nvPr/>
          </p:nvSpPr>
          <p:spPr>
            <a:xfrm>
              <a:off x="3423800" y="3660300"/>
              <a:ext cx="95775" cy="50375"/>
            </a:xfrm>
            <a:custGeom>
              <a:avLst/>
              <a:gdLst/>
              <a:ahLst/>
              <a:cxnLst/>
              <a:rect l="l" t="t" r="r" b="b"/>
              <a:pathLst>
                <a:path w="3831" h="2015" extrusionOk="0">
                  <a:moveTo>
                    <a:pt x="1916" y="1"/>
                  </a:moveTo>
                  <a:cubicBezTo>
                    <a:pt x="1469" y="1"/>
                    <a:pt x="1023" y="99"/>
                    <a:pt x="682" y="296"/>
                  </a:cubicBezTo>
                  <a:cubicBezTo>
                    <a:pt x="1" y="689"/>
                    <a:pt x="1" y="1327"/>
                    <a:pt x="682" y="1721"/>
                  </a:cubicBezTo>
                  <a:cubicBezTo>
                    <a:pt x="1023" y="1917"/>
                    <a:pt x="1469" y="2015"/>
                    <a:pt x="1916" y="2015"/>
                  </a:cubicBezTo>
                  <a:cubicBezTo>
                    <a:pt x="2362" y="2015"/>
                    <a:pt x="2808" y="1917"/>
                    <a:pt x="3149" y="1721"/>
                  </a:cubicBezTo>
                  <a:cubicBezTo>
                    <a:pt x="3829" y="1327"/>
                    <a:pt x="3831" y="689"/>
                    <a:pt x="3149" y="296"/>
                  </a:cubicBezTo>
                  <a:cubicBezTo>
                    <a:pt x="2808" y="99"/>
                    <a:pt x="2362" y="1"/>
                    <a:pt x="19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1"/>
            <p:cNvSpPr/>
            <p:nvPr/>
          </p:nvSpPr>
          <p:spPr>
            <a:xfrm>
              <a:off x="3435650" y="4032450"/>
              <a:ext cx="259125" cy="532400"/>
            </a:xfrm>
            <a:custGeom>
              <a:avLst/>
              <a:gdLst/>
              <a:ahLst/>
              <a:cxnLst/>
              <a:rect l="l" t="t" r="r" b="b"/>
              <a:pathLst>
                <a:path w="10365" h="21296" extrusionOk="0">
                  <a:moveTo>
                    <a:pt x="5554" y="0"/>
                  </a:moveTo>
                  <a:lnTo>
                    <a:pt x="2325" y="1677"/>
                  </a:lnTo>
                  <a:cubicBezTo>
                    <a:pt x="2583" y="3230"/>
                    <a:pt x="1" y="5076"/>
                    <a:pt x="493" y="7872"/>
                  </a:cubicBezTo>
                  <a:cubicBezTo>
                    <a:pt x="985" y="10669"/>
                    <a:pt x="2255" y="18259"/>
                    <a:pt x="2255" y="18259"/>
                  </a:cubicBezTo>
                  <a:cubicBezTo>
                    <a:pt x="2570" y="19809"/>
                    <a:pt x="3425" y="21008"/>
                    <a:pt x="4476" y="21271"/>
                  </a:cubicBezTo>
                  <a:cubicBezTo>
                    <a:pt x="4556" y="21288"/>
                    <a:pt x="4635" y="21296"/>
                    <a:pt x="4711" y="21296"/>
                  </a:cubicBezTo>
                  <a:cubicBezTo>
                    <a:pt x="5409" y="21296"/>
                    <a:pt x="5932" y="20605"/>
                    <a:pt x="5745" y="19105"/>
                  </a:cubicBezTo>
                  <a:cubicBezTo>
                    <a:pt x="5745" y="19105"/>
                    <a:pt x="4189" y="9946"/>
                    <a:pt x="3947" y="8521"/>
                  </a:cubicBezTo>
                  <a:cubicBezTo>
                    <a:pt x="3725" y="7212"/>
                    <a:pt x="6052" y="6247"/>
                    <a:pt x="7100" y="6247"/>
                  </a:cubicBezTo>
                  <a:cubicBezTo>
                    <a:pt x="7192" y="6247"/>
                    <a:pt x="7274" y="6254"/>
                    <a:pt x="7344" y="6269"/>
                  </a:cubicBezTo>
                  <a:cubicBezTo>
                    <a:pt x="7344" y="6269"/>
                    <a:pt x="8704" y="6678"/>
                    <a:pt x="10364" y="8233"/>
                  </a:cubicBezTo>
                  <a:cubicBezTo>
                    <a:pt x="10143" y="7279"/>
                    <a:pt x="10025" y="6851"/>
                    <a:pt x="9709" y="5557"/>
                  </a:cubicBezTo>
                  <a:cubicBezTo>
                    <a:pt x="9004" y="2673"/>
                    <a:pt x="5939" y="2263"/>
                    <a:pt x="5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1"/>
            <p:cNvSpPr/>
            <p:nvPr/>
          </p:nvSpPr>
          <p:spPr>
            <a:xfrm>
              <a:off x="3485275" y="4354625"/>
              <a:ext cx="81200" cy="179850"/>
            </a:xfrm>
            <a:custGeom>
              <a:avLst/>
              <a:gdLst/>
              <a:ahLst/>
              <a:cxnLst/>
              <a:rect l="l" t="t" r="r" b="b"/>
              <a:pathLst>
                <a:path w="3248" h="7194" extrusionOk="0">
                  <a:moveTo>
                    <a:pt x="620" y="0"/>
                  </a:moveTo>
                  <a:cubicBezTo>
                    <a:pt x="231" y="0"/>
                    <a:pt x="1" y="263"/>
                    <a:pt x="72" y="698"/>
                  </a:cubicBezTo>
                  <a:lnTo>
                    <a:pt x="889" y="5635"/>
                  </a:lnTo>
                  <a:cubicBezTo>
                    <a:pt x="984" y="6211"/>
                    <a:pt x="1573" y="6870"/>
                    <a:pt x="2204" y="7107"/>
                  </a:cubicBezTo>
                  <a:cubicBezTo>
                    <a:pt x="2358" y="7166"/>
                    <a:pt x="2501" y="7193"/>
                    <a:pt x="2627" y="7193"/>
                  </a:cubicBezTo>
                  <a:cubicBezTo>
                    <a:pt x="3016" y="7193"/>
                    <a:pt x="3247" y="6930"/>
                    <a:pt x="3175" y="6495"/>
                  </a:cubicBezTo>
                  <a:lnTo>
                    <a:pt x="2358" y="1558"/>
                  </a:lnTo>
                  <a:cubicBezTo>
                    <a:pt x="2262" y="982"/>
                    <a:pt x="1674" y="322"/>
                    <a:pt x="1042" y="85"/>
                  </a:cubicBezTo>
                  <a:cubicBezTo>
                    <a:pt x="888" y="28"/>
                    <a:pt x="746"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1"/>
            <p:cNvSpPr/>
            <p:nvPr/>
          </p:nvSpPr>
          <p:spPr>
            <a:xfrm>
              <a:off x="3505675" y="4374575"/>
              <a:ext cx="40375" cy="139925"/>
            </a:xfrm>
            <a:custGeom>
              <a:avLst/>
              <a:gdLst/>
              <a:ahLst/>
              <a:cxnLst/>
              <a:rect l="l" t="t" r="r" b="b"/>
              <a:pathLst>
                <a:path w="1615" h="5597" extrusionOk="0">
                  <a:moveTo>
                    <a:pt x="209" y="1"/>
                  </a:moveTo>
                  <a:cubicBezTo>
                    <a:pt x="78" y="1"/>
                    <a:pt x="0" y="89"/>
                    <a:pt x="23" y="236"/>
                  </a:cubicBezTo>
                  <a:lnTo>
                    <a:pt x="824" y="5074"/>
                  </a:lnTo>
                  <a:cubicBezTo>
                    <a:pt x="856" y="5267"/>
                    <a:pt x="1053" y="5489"/>
                    <a:pt x="1266" y="5567"/>
                  </a:cubicBezTo>
                  <a:cubicBezTo>
                    <a:pt x="1318" y="5587"/>
                    <a:pt x="1366" y="5596"/>
                    <a:pt x="1408" y="5596"/>
                  </a:cubicBezTo>
                  <a:cubicBezTo>
                    <a:pt x="1538" y="5596"/>
                    <a:pt x="1615" y="5508"/>
                    <a:pt x="1592" y="5362"/>
                  </a:cubicBezTo>
                  <a:lnTo>
                    <a:pt x="791" y="524"/>
                  </a:lnTo>
                  <a:cubicBezTo>
                    <a:pt x="759" y="331"/>
                    <a:pt x="562" y="109"/>
                    <a:pt x="349" y="29"/>
                  </a:cubicBezTo>
                  <a:cubicBezTo>
                    <a:pt x="298" y="10"/>
                    <a:pt x="251"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1"/>
            <p:cNvSpPr/>
            <p:nvPr/>
          </p:nvSpPr>
          <p:spPr>
            <a:xfrm>
              <a:off x="2994125" y="1112950"/>
              <a:ext cx="617400" cy="1084925"/>
            </a:xfrm>
            <a:custGeom>
              <a:avLst/>
              <a:gdLst/>
              <a:ahLst/>
              <a:cxnLst/>
              <a:rect l="l" t="t" r="r" b="b"/>
              <a:pathLst>
                <a:path w="24696" h="43397" extrusionOk="0">
                  <a:moveTo>
                    <a:pt x="3311" y="1"/>
                  </a:moveTo>
                  <a:lnTo>
                    <a:pt x="3311" y="1"/>
                  </a:lnTo>
                  <a:cubicBezTo>
                    <a:pt x="2619" y="4636"/>
                    <a:pt x="0" y="17636"/>
                    <a:pt x="4904" y="28238"/>
                  </a:cubicBezTo>
                  <a:cubicBezTo>
                    <a:pt x="6233" y="31110"/>
                    <a:pt x="8785" y="33671"/>
                    <a:pt x="12794" y="38475"/>
                  </a:cubicBezTo>
                  <a:cubicBezTo>
                    <a:pt x="13519" y="39344"/>
                    <a:pt x="14272" y="40192"/>
                    <a:pt x="15058" y="41007"/>
                  </a:cubicBezTo>
                  <a:cubicBezTo>
                    <a:pt x="15473" y="41438"/>
                    <a:pt x="15897" y="41861"/>
                    <a:pt x="16336" y="42269"/>
                  </a:cubicBezTo>
                  <a:cubicBezTo>
                    <a:pt x="16659" y="42570"/>
                    <a:pt x="17156" y="43201"/>
                    <a:pt x="17583" y="43335"/>
                  </a:cubicBezTo>
                  <a:cubicBezTo>
                    <a:pt x="17717" y="43378"/>
                    <a:pt x="17868" y="43396"/>
                    <a:pt x="18030" y="43396"/>
                  </a:cubicBezTo>
                  <a:cubicBezTo>
                    <a:pt x="18888" y="43396"/>
                    <a:pt x="20060" y="42878"/>
                    <a:pt x="20689" y="42587"/>
                  </a:cubicBezTo>
                  <a:cubicBezTo>
                    <a:pt x="21638" y="42150"/>
                    <a:pt x="22509" y="41550"/>
                    <a:pt x="23274" y="40844"/>
                  </a:cubicBezTo>
                  <a:cubicBezTo>
                    <a:pt x="23724" y="40430"/>
                    <a:pt x="24140" y="39954"/>
                    <a:pt x="24322" y="39372"/>
                  </a:cubicBezTo>
                  <a:cubicBezTo>
                    <a:pt x="24696" y="38180"/>
                    <a:pt x="24301" y="37890"/>
                    <a:pt x="22854" y="37352"/>
                  </a:cubicBezTo>
                  <a:cubicBezTo>
                    <a:pt x="22304" y="37148"/>
                    <a:pt x="20457" y="36761"/>
                    <a:pt x="19739" y="36144"/>
                  </a:cubicBezTo>
                  <a:cubicBezTo>
                    <a:pt x="16683" y="33517"/>
                    <a:pt x="13601" y="29446"/>
                    <a:pt x="11909" y="25884"/>
                  </a:cubicBezTo>
                  <a:cubicBezTo>
                    <a:pt x="10033" y="21930"/>
                    <a:pt x="9618" y="12835"/>
                    <a:pt x="9617" y="10113"/>
                  </a:cubicBezTo>
                  <a:cubicBezTo>
                    <a:pt x="9615" y="2664"/>
                    <a:pt x="6733" y="37"/>
                    <a:pt x="331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1"/>
            <p:cNvSpPr/>
            <p:nvPr/>
          </p:nvSpPr>
          <p:spPr>
            <a:xfrm>
              <a:off x="3015275" y="1108575"/>
              <a:ext cx="258900" cy="524875"/>
            </a:xfrm>
            <a:custGeom>
              <a:avLst/>
              <a:gdLst/>
              <a:ahLst/>
              <a:cxnLst/>
              <a:rect l="l" t="t" r="r" b="b"/>
              <a:pathLst>
                <a:path w="10356" h="20995" extrusionOk="0">
                  <a:moveTo>
                    <a:pt x="1101" y="0"/>
                  </a:moveTo>
                  <a:lnTo>
                    <a:pt x="1" y="20837"/>
                  </a:lnTo>
                  <a:cubicBezTo>
                    <a:pt x="984" y="20946"/>
                    <a:pt x="1878" y="20995"/>
                    <a:pt x="2690" y="20995"/>
                  </a:cubicBezTo>
                  <a:cubicBezTo>
                    <a:pt x="8984" y="20995"/>
                    <a:pt x="10356" y="18090"/>
                    <a:pt x="10356" y="18090"/>
                  </a:cubicBezTo>
                  <a:cubicBezTo>
                    <a:pt x="9822" y="15839"/>
                    <a:pt x="9175" y="5812"/>
                    <a:pt x="7947" y="3442"/>
                  </a:cubicBezTo>
                  <a:cubicBezTo>
                    <a:pt x="6750" y="1132"/>
                    <a:pt x="4825" y="25"/>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1"/>
            <p:cNvSpPr/>
            <p:nvPr/>
          </p:nvSpPr>
          <p:spPr>
            <a:xfrm>
              <a:off x="2479100" y="1876225"/>
              <a:ext cx="701275" cy="1636025"/>
            </a:xfrm>
            <a:custGeom>
              <a:avLst/>
              <a:gdLst/>
              <a:ahLst/>
              <a:cxnLst/>
              <a:rect l="l" t="t" r="r" b="b"/>
              <a:pathLst>
                <a:path w="28051" h="65441" extrusionOk="0">
                  <a:moveTo>
                    <a:pt x="25568" y="0"/>
                  </a:moveTo>
                  <a:lnTo>
                    <a:pt x="9353" y="3611"/>
                  </a:lnTo>
                  <a:lnTo>
                    <a:pt x="14185" y="30945"/>
                  </a:lnTo>
                  <a:cubicBezTo>
                    <a:pt x="14185" y="30945"/>
                    <a:pt x="10378" y="35052"/>
                    <a:pt x="8314" y="39668"/>
                  </a:cubicBezTo>
                  <a:cubicBezTo>
                    <a:pt x="6816" y="43016"/>
                    <a:pt x="2491" y="56779"/>
                    <a:pt x="1657" y="58888"/>
                  </a:cubicBezTo>
                  <a:lnTo>
                    <a:pt x="99" y="62840"/>
                  </a:lnTo>
                  <a:cubicBezTo>
                    <a:pt x="0" y="63510"/>
                    <a:pt x="388" y="64835"/>
                    <a:pt x="2020" y="65301"/>
                  </a:cubicBezTo>
                  <a:cubicBezTo>
                    <a:pt x="2364" y="65399"/>
                    <a:pt x="2707" y="65441"/>
                    <a:pt x="3036" y="65441"/>
                  </a:cubicBezTo>
                  <a:cubicBezTo>
                    <a:pt x="4270" y="65441"/>
                    <a:pt x="5311" y="64845"/>
                    <a:pt x="5480" y="64358"/>
                  </a:cubicBezTo>
                  <a:cubicBezTo>
                    <a:pt x="5480" y="64358"/>
                    <a:pt x="5645" y="63596"/>
                    <a:pt x="7736" y="60659"/>
                  </a:cubicBezTo>
                  <a:cubicBezTo>
                    <a:pt x="9827" y="57722"/>
                    <a:pt x="24880" y="36614"/>
                    <a:pt x="25632" y="35225"/>
                  </a:cubicBezTo>
                  <a:cubicBezTo>
                    <a:pt x="26759" y="33140"/>
                    <a:pt x="28050" y="31361"/>
                    <a:pt x="27864" y="24685"/>
                  </a:cubicBezTo>
                  <a:cubicBezTo>
                    <a:pt x="27676" y="17910"/>
                    <a:pt x="26410" y="3382"/>
                    <a:pt x="2556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1"/>
            <p:cNvSpPr/>
            <p:nvPr/>
          </p:nvSpPr>
          <p:spPr>
            <a:xfrm>
              <a:off x="2565950" y="1969850"/>
              <a:ext cx="648325" cy="1078125"/>
            </a:xfrm>
            <a:custGeom>
              <a:avLst/>
              <a:gdLst/>
              <a:ahLst/>
              <a:cxnLst/>
              <a:rect l="l" t="t" r="r" b="b"/>
              <a:pathLst>
                <a:path w="25933" h="43125" extrusionOk="0">
                  <a:moveTo>
                    <a:pt x="23041" y="1"/>
                  </a:moveTo>
                  <a:lnTo>
                    <a:pt x="0" y="2880"/>
                  </a:lnTo>
                  <a:lnTo>
                    <a:pt x="7646" y="28400"/>
                  </a:lnTo>
                  <a:lnTo>
                    <a:pt x="4096" y="36317"/>
                  </a:lnTo>
                  <a:cubicBezTo>
                    <a:pt x="8531" y="42744"/>
                    <a:pt x="15407" y="43125"/>
                    <a:pt x="15407" y="43125"/>
                  </a:cubicBezTo>
                  <a:cubicBezTo>
                    <a:pt x="16746" y="41323"/>
                    <a:pt x="20912" y="35357"/>
                    <a:pt x="23422" y="29998"/>
                  </a:cubicBezTo>
                  <a:cubicBezTo>
                    <a:pt x="25932" y="24639"/>
                    <a:pt x="25255" y="21019"/>
                    <a:pt x="24351" y="12254"/>
                  </a:cubicBezTo>
                  <a:cubicBezTo>
                    <a:pt x="23446" y="3488"/>
                    <a:pt x="23041" y="1"/>
                    <a:pt x="230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1"/>
            <p:cNvSpPr/>
            <p:nvPr/>
          </p:nvSpPr>
          <p:spPr>
            <a:xfrm>
              <a:off x="2649525" y="2809300"/>
              <a:ext cx="196425" cy="493250"/>
            </a:xfrm>
            <a:custGeom>
              <a:avLst/>
              <a:gdLst/>
              <a:ahLst/>
              <a:cxnLst/>
              <a:rect l="l" t="t" r="r" b="b"/>
              <a:pathLst>
                <a:path w="7857" h="19730" extrusionOk="0">
                  <a:moveTo>
                    <a:pt x="2706" y="0"/>
                  </a:moveTo>
                  <a:cubicBezTo>
                    <a:pt x="2270" y="754"/>
                    <a:pt x="1856" y="1541"/>
                    <a:pt x="1497" y="2343"/>
                  </a:cubicBezTo>
                  <a:cubicBezTo>
                    <a:pt x="1135" y="3154"/>
                    <a:pt x="606" y="4578"/>
                    <a:pt x="0" y="6297"/>
                  </a:cubicBezTo>
                  <a:cubicBezTo>
                    <a:pt x="251" y="8600"/>
                    <a:pt x="593" y="11615"/>
                    <a:pt x="735" y="12246"/>
                  </a:cubicBezTo>
                  <a:lnTo>
                    <a:pt x="1983" y="12237"/>
                  </a:lnTo>
                  <a:cubicBezTo>
                    <a:pt x="2252" y="15014"/>
                    <a:pt x="3134" y="18439"/>
                    <a:pt x="3486" y="19730"/>
                  </a:cubicBezTo>
                  <a:cubicBezTo>
                    <a:pt x="4715" y="18003"/>
                    <a:pt x="6242" y="15856"/>
                    <a:pt x="7857" y="13582"/>
                  </a:cubicBezTo>
                  <a:cubicBezTo>
                    <a:pt x="6815" y="8653"/>
                    <a:pt x="3738" y="2374"/>
                    <a:pt x="2706"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1"/>
            <p:cNvSpPr/>
            <p:nvPr/>
          </p:nvSpPr>
          <p:spPr>
            <a:xfrm>
              <a:off x="2911275" y="1972700"/>
              <a:ext cx="223250" cy="950250"/>
            </a:xfrm>
            <a:custGeom>
              <a:avLst/>
              <a:gdLst/>
              <a:ahLst/>
              <a:cxnLst/>
              <a:rect l="l" t="t" r="r" b="b"/>
              <a:pathLst>
                <a:path w="8930" h="38010" extrusionOk="0">
                  <a:moveTo>
                    <a:pt x="8872" y="1"/>
                  </a:moveTo>
                  <a:lnTo>
                    <a:pt x="0" y="11094"/>
                  </a:lnTo>
                  <a:lnTo>
                    <a:pt x="5020" y="38010"/>
                  </a:lnTo>
                  <a:cubicBezTo>
                    <a:pt x="5020" y="38010"/>
                    <a:pt x="5382" y="33165"/>
                    <a:pt x="4811" y="29701"/>
                  </a:cubicBezTo>
                  <a:cubicBezTo>
                    <a:pt x="4333" y="26782"/>
                    <a:pt x="1983" y="11661"/>
                    <a:pt x="1983" y="11661"/>
                  </a:cubicBezTo>
                  <a:cubicBezTo>
                    <a:pt x="1983" y="11661"/>
                    <a:pt x="3826" y="10793"/>
                    <a:pt x="6379" y="7599"/>
                  </a:cubicBezTo>
                  <a:cubicBezTo>
                    <a:pt x="8929" y="4404"/>
                    <a:pt x="8872" y="1"/>
                    <a:pt x="887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1"/>
            <p:cNvSpPr/>
            <p:nvPr/>
          </p:nvSpPr>
          <p:spPr>
            <a:xfrm>
              <a:off x="2407725" y="3520975"/>
              <a:ext cx="395800" cy="348600"/>
            </a:xfrm>
            <a:custGeom>
              <a:avLst/>
              <a:gdLst/>
              <a:ahLst/>
              <a:cxnLst/>
              <a:rect l="l" t="t" r="r" b="b"/>
              <a:pathLst>
                <a:path w="15832" h="13944" extrusionOk="0">
                  <a:moveTo>
                    <a:pt x="798" y="0"/>
                  </a:moveTo>
                  <a:cubicBezTo>
                    <a:pt x="456" y="0"/>
                    <a:pt x="3" y="1192"/>
                    <a:pt x="2" y="1583"/>
                  </a:cubicBezTo>
                  <a:cubicBezTo>
                    <a:pt x="1" y="1980"/>
                    <a:pt x="412" y="2826"/>
                    <a:pt x="952" y="3617"/>
                  </a:cubicBezTo>
                  <a:cubicBezTo>
                    <a:pt x="1491" y="4406"/>
                    <a:pt x="2232" y="5312"/>
                    <a:pt x="2616" y="6631"/>
                  </a:cubicBezTo>
                  <a:cubicBezTo>
                    <a:pt x="2933" y="7719"/>
                    <a:pt x="3315" y="9395"/>
                    <a:pt x="4533" y="11024"/>
                  </a:cubicBezTo>
                  <a:cubicBezTo>
                    <a:pt x="5460" y="12265"/>
                    <a:pt x="7523" y="13944"/>
                    <a:pt x="10356" y="13944"/>
                  </a:cubicBezTo>
                  <a:cubicBezTo>
                    <a:pt x="11240" y="13944"/>
                    <a:pt x="12200" y="13780"/>
                    <a:pt x="13223" y="13389"/>
                  </a:cubicBezTo>
                  <a:cubicBezTo>
                    <a:pt x="15831" y="12390"/>
                    <a:pt x="15831" y="11448"/>
                    <a:pt x="15605" y="10845"/>
                  </a:cubicBezTo>
                  <a:lnTo>
                    <a:pt x="814" y="1"/>
                  </a:lnTo>
                  <a:cubicBezTo>
                    <a:pt x="809" y="1"/>
                    <a:pt x="804"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1"/>
            <p:cNvSpPr/>
            <p:nvPr/>
          </p:nvSpPr>
          <p:spPr>
            <a:xfrm>
              <a:off x="2425300" y="3427375"/>
              <a:ext cx="375700" cy="412050"/>
            </a:xfrm>
            <a:custGeom>
              <a:avLst/>
              <a:gdLst/>
              <a:ahLst/>
              <a:cxnLst/>
              <a:rect l="l" t="t" r="r" b="b"/>
              <a:pathLst>
                <a:path w="15028" h="16482" extrusionOk="0">
                  <a:moveTo>
                    <a:pt x="2489" y="0"/>
                  </a:moveTo>
                  <a:cubicBezTo>
                    <a:pt x="2036" y="0"/>
                    <a:pt x="1648" y="808"/>
                    <a:pt x="1152" y="1627"/>
                  </a:cubicBezTo>
                  <a:cubicBezTo>
                    <a:pt x="583" y="2565"/>
                    <a:pt x="1" y="3701"/>
                    <a:pt x="27" y="4307"/>
                  </a:cubicBezTo>
                  <a:cubicBezTo>
                    <a:pt x="76" y="5410"/>
                    <a:pt x="1173" y="6601"/>
                    <a:pt x="1760" y="7660"/>
                  </a:cubicBezTo>
                  <a:cubicBezTo>
                    <a:pt x="2302" y="8642"/>
                    <a:pt x="2642" y="9623"/>
                    <a:pt x="3083" y="11034"/>
                  </a:cubicBezTo>
                  <a:cubicBezTo>
                    <a:pt x="3715" y="13059"/>
                    <a:pt x="4523" y="14036"/>
                    <a:pt x="5626" y="15074"/>
                  </a:cubicBezTo>
                  <a:cubicBezTo>
                    <a:pt x="6673" y="16056"/>
                    <a:pt x="7983" y="16345"/>
                    <a:pt x="9727" y="16464"/>
                  </a:cubicBezTo>
                  <a:cubicBezTo>
                    <a:pt x="9900" y="16476"/>
                    <a:pt x="10073" y="16481"/>
                    <a:pt x="10245" y="16481"/>
                  </a:cubicBezTo>
                  <a:cubicBezTo>
                    <a:pt x="12748" y="16481"/>
                    <a:pt x="15028" y="15276"/>
                    <a:pt x="14985" y="14194"/>
                  </a:cubicBezTo>
                  <a:cubicBezTo>
                    <a:pt x="14909" y="12331"/>
                    <a:pt x="12816" y="11135"/>
                    <a:pt x="11151" y="9396"/>
                  </a:cubicBezTo>
                  <a:cubicBezTo>
                    <a:pt x="8666" y="6799"/>
                    <a:pt x="8382" y="2995"/>
                    <a:pt x="8481" y="1576"/>
                  </a:cubicBezTo>
                  <a:cubicBezTo>
                    <a:pt x="8481" y="1576"/>
                    <a:pt x="7679" y="991"/>
                    <a:pt x="6656" y="991"/>
                  </a:cubicBezTo>
                  <a:cubicBezTo>
                    <a:pt x="6242" y="991"/>
                    <a:pt x="5791" y="1087"/>
                    <a:pt x="5342" y="1358"/>
                  </a:cubicBezTo>
                  <a:cubicBezTo>
                    <a:pt x="4866" y="1646"/>
                    <a:pt x="5091" y="2407"/>
                    <a:pt x="4799" y="2407"/>
                  </a:cubicBezTo>
                  <a:cubicBezTo>
                    <a:pt x="4799" y="2407"/>
                    <a:pt x="4798" y="2407"/>
                    <a:pt x="4798" y="2407"/>
                  </a:cubicBezTo>
                  <a:cubicBezTo>
                    <a:pt x="4504" y="2405"/>
                    <a:pt x="4287" y="1441"/>
                    <a:pt x="4031" y="1353"/>
                  </a:cubicBezTo>
                  <a:cubicBezTo>
                    <a:pt x="3514" y="1178"/>
                    <a:pt x="2805" y="934"/>
                    <a:pt x="2368" y="493"/>
                  </a:cubicBezTo>
                  <a:lnTo>
                    <a:pt x="2558" y="7"/>
                  </a:lnTo>
                  <a:cubicBezTo>
                    <a:pt x="2534" y="3"/>
                    <a:pt x="2511"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1"/>
            <p:cNvSpPr/>
            <p:nvPr/>
          </p:nvSpPr>
          <p:spPr>
            <a:xfrm>
              <a:off x="2511925" y="1913800"/>
              <a:ext cx="597425" cy="1910350"/>
            </a:xfrm>
            <a:custGeom>
              <a:avLst/>
              <a:gdLst/>
              <a:ahLst/>
              <a:cxnLst/>
              <a:rect l="l" t="t" r="r" b="b"/>
              <a:pathLst>
                <a:path w="23897" h="76414" extrusionOk="0">
                  <a:moveTo>
                    <a:pt x="430" y="0"/>
                  </a:moveTo>
                  <a:cubicBezTo>
                    <a:pt x="344" y="3548"/>
                    <a:pt x="1" y="8519"/>
                    <a:pt x="292" y="13134"/>
                  </a:cubicBezTo>
                  <a:cubicBezTo>
                    <a:pt x="890" y="22596"/>
                    <a:pt x="9328" y="39656"/>
                    <a:pt x="9328" y="39656"/>
                  </a:cubicBezTo>
                  <a:cubicBezTo>
                    <a:pt x="9186" y="40951"/>
                    <a:pt x="8017" y="46425"/>
                    <a:pt x="9140" y="51297"/>
                  </a:cubicBezTo>
                  <a:cubicBezTo>
                    <a:pt x="10912" y="58983"/>
                    <a:pt x="15124" y="68716"/>
                    <a:pt x="15813" y="72899"/>
                  </a:cubicBezTo>
                  <a:lnTo>
                    <a:pt x="16524" y="76413"/>
                  </a:lnTo>
                  <a:lnTo>
                    <a:pt x="21917" y="75324"/>
                  </a:lnTo>
                  <a:lnTo>
                    <a:pt x="21262" y="71703"/>
                  </a:lnTo>
                  <a:cubicBezTo>
                    <a:pt x="21262" y="71703"/>
                    <a:pt x="20221" y="47986"/>
                    <a:pt x="19691" y="37763"/>
                  </a:cubicBezTo>
                  <a:cubicBezTo>
                    <a:pt x="18305" y="25907"/>
                    <a:pt x="15051" y="13787"/>
                    <a:pt x="15051" y="13787"/>
                  </a:cubicBezTo>
                  <a:cubicBezTo>
                    <a:pt x="15051" y="13787"/>
                    <a:pt x="17656" y="12476"/>
                    <a:pt x="20160" y="9188"/>
                  </a:cubicBezTo>
                  <a:cubicBezTo>
                    <a:pt x="23802" y="4403"/>
                    <a:pt x="23897" y="250"/>
                    <a:pt x="23897" y="250"/>
                  </a:cubicBezTo>
                  <a:lnTo>
                    <a:pt x="21920" y="31"/>
                  </a:lnTo>
                  <a:lnTo>
                    <a:pt x="430"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1"/>
            <p:cNvSpPr/>
            <p:nvPr/>
          </p:nvSpPr>
          <p:spPr>
            <a:xfrm>
              <a:off x="2484350" y="1887800"/>
              <a:ext cx="657650" cy="1203750"/>
            </a:xfrm>
            <a:custGeom>
              <a:avLst/>
              <a:gdLst/>
              <a:ahLst/>
              <a:cxnLst/>
              <a:rect l="l" t="t" r="r" b="b"/>
              <a:pathLst>
                <a:path w="26306" h="48150" extrusionOk="0">
                  <a:moveTo>
                    <a:pt x="1074" y="1"/>
                  </a:moveTo>
                  <a:cubicBezTo>
                    <a:pt x="555" y="3962"/>
                    <a:pt x="140" y="7225"/>
                    <a:pt x="70" y="10147"/>
                  </a:cubicBezTo>
                  <a:cubicBezTo>
                    <a:pt x="0" y="13069"/>
                    <a:pt x="661" y="17091"/>
                    <a:pt x="1837" y="21180"/>
                  </a:cubicBezTo>
                  <a:cubicBezTo>
                    <a:pt x="3012" y="25269"/>
                    <a:pt x="6502" y="35183"/>
                    <a:pt x="6944" y="36627"/>
                  </a:cubicBezTo>
                  <a:cubicBezTo>
                    <a:pt x="7387" y="38070"/>
                    <a:pt x="8236" y="47470"/>
                    <a:pt x="8236" y="47470"/>
                  </a:cubicBezTo>
                  <a:cubicBezTo>
                    <a:pt x="8236" y="47470"/>
                    <a:pt x="10826" y="48149"/>
                    <a:pt x="14119" y="48149"/>
                  </a:cubicBezTo>
                  <a:cubicBezTo>
                    <a:pt x="16728" y="48149"/>
                    <a:pt x="19778" y="47723"/>
                    <a:pt x="22333" y="46196"/>
                  </a:cubicBezTo>
                  <a:cubicBezTo>
                    <a:pt x="22333" y="46196"/>
                    <a:pt x="21923" y="36791"/>
                    <a:pt x="21502" y="34392"/>
                  </a:cubicBezTo>
                  <a:cubicBezTo>
                    <a:pt x="21082" y="31993"/>
                    <a:pt x="17077" y="14490"/>
                    <a:pt x="17077" y="14490"/>
                  </a:cubicBezTo>
                  <a:cubicBezTo>
                    <a:pt x="17077" y="14490"/>
                    <a:pt x="25816" y="9193"/>
                    <a:pt x="26305" y="1156"/>
                  </a:cubicBezTo>
                  <a:lnTo>
                    <a:pt x="10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1"/>
            <p:cNvSpPr/>
            <p:nvPr/>
          </p:nvSpPr>
          <p:spPr>
            <a:xfrm>
              <a:off x="2894675" y="3872175"/>
              <a:ext cx="442350" cy="237925"/>
            </a:xfrm>
            <a:custGeom>
              <a:avLst/>
              <a:gdLst/>
              <a:ahLst/>
              <a:cxnLst/>
              <a:rect l="l" t="t" r="r" b="b"/>
              <a:pathLst>
                <a:path w="17694" h="9517" extrusionOk="0">
                  <a:moveTo>
                    <a:pt x="337" y="1"/>
                  </a:moveTo>
                  <a:cubicBezTo>
                    <a:pt x="0" y="135"/>
                    <a:pt x="169" y="1491"/>
                    <a:pt x="362" y="1857"/>
                  </a:cubicBezTo>
                  <a:cubicBezTo>
                    <a:pt x="556" y="2223"/>
                    <a:pt x="1196" y="2946"/>
                    <a:pt x="2081" y="3412"/>
                  </a:cubicBezTo>
                  <a:cubicBezTo>
                    <a:pt x="2965" y="3877"/>
                    <a:pt x="3826" y="4339"/>
                    <a:pt x="4696" y="5482"/>
                  </a:cubicBezTo>
                  <a:cubicBezTo>
                    <a:pt x="5313" y="6294"/>
                    <a:pt x="6756" y="7740"/>
                    <a:pt x="8677" y="8647"/>
                  </a:cubicBezTo>
                  <a:cubicBezTo>
                    <a:pt x="9797" y="9175"/>
                    <a:pt x="11118" y="9516"/>
                    <a:pt x="12466" y="9516"/>
                  </a:cubicBezTo>
                  <a:cubicBezTo>
                    <a:pt x="13429" y="9516"/>
                    <a:pt x="14406" y="9342"/>
                    <a:pt x="15334" y="8938"/>
                  </a:cubicBezTo>
                  <a:cubicBezTo>
                    <a:pt x="17560" y="7969"/>
                    <a:pt x="17694" y="6946"/>
                    <a:pt x="17585" y="6070"/>
                  </a:cubicBez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1"/>
            <p:cNvSpPr/>
            <p:nvPr/>
          </p:nvSpPr>
          <p:spPr>
            <a:xfrm>
              <a:off x="2899150" y="3719150"/>
              <a:ext cx="453800" cy="361600"/>
            </a:xfrm>
            <a:custGeom>
              <a:avLst/>
              <a:gdLst/>
              <a:ahLst/>
              <a:cxnLst/>
              <a:rect l="l" t="t" r="r" b="b"/>
              <a:pathLst>
                <a:path w="18152" h="14464" extrusionOk="0">
                  <a:moveTo>
                    <a:pt x="6451" y="1"/>
                  </a:moveTo>
                  <a:cubicBezTo>
                    <a:pt x="5821" y="1"/>
                    <a:pt x="4531" y="158"/>
                    <a:pt x="3814" y="1357"/>
                  </a:cubicBezTo>
                  <a:cubicBezTo>
                    <a:pt x="3514" y="1856"/>
                    <a:pt x="4098" y="2450"/>
                    <a:pt x="3825" y="2591"/>
                  </a:cubicBezTo>
                  <a:cubicBezTo>
                    <a:pt x="3803" y="2603"/>
                    <a:pt x="3777" y="2608"/>
                    <a:pt x="3749" y="2608"/>
                  </a:cubicBezTo>
                  <a:cubicBezTo>
                    <a:pt x="3451" y="2608"/>
                    <a:pt x="2892" y="1993"/>
                    <a:pt x="2626" y="1993"/>
                  </a:cubicBezTo>
                  <a:cubicBezTo>
                    <a:pt x="2618" y="1993"/>
                    <a:pt x="2610" y="1993"/>
                    <a:pt x="2602" y="1994"/>
                  </a:cubicBezTo>
                  <a:cubicBezTo>
                    <a:pt x="2189" y="2061"/>
                    <a:pt x="1674" y="2093"/>
                    <a:pt x="1160" y="2093"/>
                  </a:cubicBezTo>
                  <a:cubicBezTo>
                    <a:pt x="974" y="2093"/>
                    <a:pt x="789" y="2089"/>
                    <a:pt x="608" y="2081"/>
                  </a:cubicBezTo>
                  <a:lnTo>
                    <a:pt x="488" y="1484"/>
                  </a:lnTo>
                  <a:cubicBezTo>
                    <a:pt x="0" y="1640"/>
                    <a:pt x="139" y="2610"/>
                    <a:pt x="80" y="3659"/>
                  </a:cubicBezTo>
                  <a:cubicBezTo>
                    <a:pt x="16" y="4801"/>
                    <a:pt x="35" y="6135"/>
                    <a:pt x="356" y="6681"/>
                  </a:cubicBezTo>
                  <a:cubicBezTo>
                    <a:pt x="942" y="7675"/>
                    <a:pt x="2722" y="8387"/>
                    <a:pt x="3591" y="9172"/>
                  </a:cubicBezTo>
                  <a:cubicBezTo>
                    <a:pt x="4460" y="9956"/>
                    <a:pt x="5350" y="11223"/>
                    <a:pt x="6542" y="12204"/>
                  </a:cubicBezTo>
                  <a:cubicBezTo>
                    <a:pt x="7101" y="12662"/>
                    <a:pt x="7662" y="13077"/>
                    <a:pt x="8459" y="13514"/>
                  </a:cubicBezTo>
                  <a:cubicBezTo>
                    <a:pt x="9756" y="14224"/>
                    <a:pt x="11268" y="14464"/>
                    <a:pt x="12556" y="14464"/>
                  </a:cubicBezTo>
                  <a:cubicBezTo>
                    <a:pt x="12643" y="14464"/>
                    <a:pt x="12728" y="14463"/>
                    <a:pt x="12813" y="14461"/>
                  </a:cubicBezTo>
                  <a:cubicBezTo>
                    <a:pt x="14531" y="14419"/>
                    <a:pt x="18151" y="13515"/>
                    <a:pt x="17481" y="11603"/>
                  </a:cubicBezTo>
                  <a:cubicBezTo>
                    <a:pt x="17034" y="10330"/>
                    <a:pt x="13506" y="8198"/>
                    <a:pt x="11649" y="6578"/>
                  </a:cubicBezTo>
                  <a:cubicBezTo>
                    <a:pt x="9322" y="4549"/>
                    <a:pt x="7421" y="1378"/>
                    <a:pt x="6816" y="21"/>
                  </a:cubicBezTo>
                  <a:cubicBezTo>
                    <a:pt x="6816" y="21"/>
                    <a:pt x="6676" y="1"/>
                    <a:pt x="6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1"/>
            <p:cNvSpPr/>
            <p:nvPr/>
          </p:nvSpPr>
          <p:spPr>
            <a:xfrm>
              <a:off x="2483650" y="1108000"/>
              <a:ext cx="732825" cy="1007675"/>
            </a:xfrm>
            <a:custGeom>
              <a:avLst/>
              <a:gdLst/>
              <a:ahLst/>
              <a:cxnLst/>
              <a:rect l="l" t="t" r="r" b="b"/>
              <a:pathLst>
                <a:path w="29313" h="40307" extrusionOk="0">
                  <a:moveTo>
                    <a:pt x="21399" y="1"/>
                  </a:moveTo>
                  <a:cubicBezTo>
                    <a:pt x="20197" y="1"/>
                    <a:pt x="19070" y="86"/>
                    <a:pt x="19070" y="86"/>
                  </a:cubicBezTo>
                  <a:lnTo>
                    <a:pt x="13632" y="356"/>
                  </a:lnTo>
                  <a:cubicBezTo>
                    <a:pt x="10199" y="1084"/>
                    <a:pt x="5036" y="1667"/>
                    <a:pt x="3788" y="4405"/>
                  </a:cubicBezTo>
                  <a:cubicBezTo>
                    <a:pt x="2540" y="7142"/>
                    <a:pt x="1506" y="7816"/>
                    <a:pt x="819" y="18199"/>
                  </a:cubicBezTo>
                  <a:cubicBezTo>
                    <a:pt x="379" y="24857"/>
                    <a:pt x="93" y="30843"/>
                    <a:pt x="1" y="38599"/>
                  </a:cubicBezTo>
                  <a:cubicBezTo>
                    <a:pt x="2085" y="39714"/>
                    <a:pt x="5752" y="40306"/>
                    <a:pt x="9731" y="40306"/>
                  </a:cubicBezTo>
                  <a:cubicBezTo>
                    <a:pt x="16492" y="40306"/>
                    <a:pt x="24153" y="38597"/>
                    <a:pt x="26486" y="34838"/>
                  </a:cubicBezTo>
                  <a:cubicBezTo>
                    <a:pt x="26320" y="29635"/>
                    <a:pt x="25852" y="26310"/>
                    <a:pt x="27042" y="16509"/>
                  </a:cubicBezTo>
                  <a:cubicBezTo>
                    <a:pt x="27920" y="9277"/>
                    <a:pt x="29313" y="1748"/>
                    <a:pt x="23730" y="199"/>
                  </a:cubicBezTo>
                  <a:cubicBezTo>
                    <a:pt x="23178" y="45"/>
                    <a:pt x="22269" y="1"/>
                    <a:pt x="21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1"/>
            <p:cNvSpPr/>
            <p:nvPr/>
          </p:nvSpPr>
          <p:spPr>
            <a:xfrm>
              <a:off x="2664700" y="526200"/>
              <a:ext cx="542600" cy="490525"/>
            </a:xfrm>
            <a:custGeom>
              <a:avLst/>
              <a:gdLst/>
              <a:ahLst/>
              <a:cxnLst/>
              <a:rect l="l" t="t" r="r" b="b"/>
              <a:pathLst>
                <a:path w="21704" h="19621" extrusionOk="0">
                  <a:moveTo>
                    <a:pt x="14124" y="1"/>
                  </a:moveTo>
                  <a:cubicBezTo>
                    <a:pt x="14121" y="1"/>
                    <a:pt x="14118" y="1"/>
                    <a:pt x="14115" y="1"/>
                  </a:cubicBezTo>
                  <a:cubicBezTo>
                    <a:pt x="10201" y="6"/>
                    <a:pt x="6984" y="2978"/>
                    <a:pt x="6588" y="6787"/>
                  </a:cubicBezTo>
                  <a:lnTo>
                    <a:pt x="3183" y="4293"/>
                  </a:lnTo>
                  <a:cubicBezTo>
                    <a:pt x="3183" y="4293"/>
                    <a:pt x="3070" y="4274"/>
                    <a:pt x="2887" y="4274"/>
                  </a:cubicBezTo>
                  <a:cubicBezTo>
                    <a:pt x="2457" y="4274"/>
                    <a:pt x="1638" y="4379"/>
                    <a:pt x="955" y="5078"/>
                  </a:cubicBezTo>
                  <a:cubicBezTo>
                    <a:pt x="0" y="6057"/>
                    <a:pt x="538" y="9118"/>
                    <a:pt x="1732" y="12116"/>
                  </a:cubicBezTo>
                  <a:cubicBezTo>
                    <a:pt x="1732" y="12116"/>
                    <a:pt x="2899" y="17573"/>
                    <a:pt x="3368" y="18471"/>
                  </a:cubicBezTo>
                  <a:cubicBezTo>
                    <a:pt x="3835" y="19367"/>
                    <a:pt x="4797" y="19621"/>
                    <a:pt x="4797" y="19621"/>
                  </a:cubicBezTo>
                  <a:lnTo>
                    <a:pt x="4724" y="16309"/>
                  </a:lnTo>
                  <a:lnTo>
                    <a:pt x="18498" y="15509"/>
                  </a:lnTo>
                  <a:lnTo>
                    <a:pt x="17151" y="14521"/>
                  </a:lnTo>
                  <a:cubicBezTo>
                    <a:pt x="19831" y="13351"/>
                    <a:pt x="21704" y="10680"/>
                    <a:pt x="21700" y="7569"/>
                  </a:cubicBezTo>
                  <a:cubicBezTo>
                    <a:pt x="21695" y="3388"/>
                    <a:pt x="18305" y="1"/>
                    <a:pt x="14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1"/>
            <p:cNvSpPr/>
            <p:nvPr/>
          </p:nvSpPr>
          <p:spPr>
            <a:xfrm>
              <a:off x="2631725" y="549050"/>
              <a:ext cx="545700" cy="674150"/>
            </a:xfrm>
            <a:custGeom>
              <a:avLst/>
              <a:gdLst/>
              <a:ahLst/>
              <a:cxnLst/>
              <a:rect l="l" t="t" r="r" b="b"/>
              <a:pathLst>
                <a:path w="21828" h="26966" extrusionOk="0">
                  <a:moveTo>
                    <a:pt x="14189" y="0"/>
                  </a:moveTo>
                  <a:cubicBezTo>
                    <a:pt x="12149" y="0"/>
                    <a:pt x="10043" y="610"/>
                    <a:pt x="8455" y="1612"/>
                  </a:cubicBezTo>
                  <a:cubicBezTo>
                    <a:pt x="4307" y="4228"/>
                    <a:pt x="5897" y="11451"/>
                    <a:pt x="5897" y="11451"/>
                  </a:cubicBezTo>
                  <a:cubicBezTo>
                    <a:pt x="5844" y="11483"/>
                    <a:pt x="5792" y="11497"/>
                    <a:pt x="5740" y="11497"/>
                  </a:cubicBezTo>
                  <a:cubicBezTo>
                    <a:pt x="5360" y="11497"/>
                    <a:pt x="4979" y="10730"/>
                    <a:pt x="4289" y="10306"/>
                  </a:cubicBezTo>
                  <a:cubicBezTo>
                    <a:pt x="3940" y="10091"/>
                    <a:pt x="3361" y="9789"/>
                    <a:pt x="2743" y="9789"/>
                  </a:cubicBezTo>
                  <a:cubicBezTo>
                    <a:pt x="2181" y="9789"/>
                    <a:pt x="1586" y="10038"/>
                    <a:pt x="1100" y="10826"/>
                  </a:cubicBezTo>
                  <a:cubicBezTo>
                    <a:pt x="1" y="12610"/>
                    <a:pt x="1916" y="15123"/>
                    <a:pt x="3275" y="15654"/>
                  </a:cubicBezTo>
                  <a:cubicBezTo>
                    <a:pt x="3677" y="15812"/>
                    <a:pt x="4028" y="15875"/>
                    <a:pt x="4333" y="15875"/>
                  </a:cubicBezTo>
                  <a:cubicBezTo>
                    <a:pt x="5553" y="15875"/>
                    <a:pt x="6031" y="14866"/>
                    <a:pt x="6031" y="14866"/>
                  </a:cubicBezTo>
                  <a:lnTo>
                    <a:pt x="6223" y="23514"/>
                  </a:lnTo>
                  <a:cubicBezTo>
                    <a:pt x="7488" y="25896"/>
                    <a:pt x="9696" y="26966"/>
                    <a:pt x="11487" y="26966"/>
                  </a:cubicBezTo>
                  <a:cubicBezTo>
                    <a:pt x="13495" y="26966"/>
                    <a:pt x="14979" y="25622"/>
                    <a:pt x="14023" y="23277"/>
                  </a:cubicBezTo>
                  <a:lnTo>
                    <a:pt x="14014" y="20645"/>
                  </a:lnTo>
                  <a:lnTo>
                    <a:pt x="14014" y="20645"/>
                  </a:lnTo>
                  <a:cubicBezTo>
                    <a:pt x="14014" y="20645"/>
                    <a:pt x="15404" y="20854"/>
                    <a:pt x="16502" y="20854"/>
                  </a:cubicBezTo>
                  <a:cubicBezTo>
                    <a:pt x="16777" y="20854"/>
                    <a:pt x="17033" y="20841"/>
                    <a:pt x="17245" y="20808"/>
                  </a:cubicBezTo>
                  <a:cubicBezTo>
                    <a:pt x="19009" y="20533"/>
                    <a:pt x="20116" y="19140"/>
                    <a:pt x="20649" y="17232"/>
                  </a:cubicBezTo>
                  <a:cubicBezTo>
                    <a:pt x="21505" y="14166"/>
                    <a:pt x="21828" y="11691"/>
                    <a:pt x="21094" y="5662"/>
                  </a:cubicBezTo>
                  <a:cubicBezTo>
                    <a:pt x="20597" y="1584"/>
                    <a:pt x="17479" y="0"/>
                    <a:pt x="1418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1"/>
            <p:cNvSpPr/>
            <p:nvPr/>
          </p:nvSpPr>
          <p:spPr>
            <a:xfrm>
              <a:off x="2677975" y="443575"/>
              <a:ext cx="549000" cy="414725"/>
            </a:xfrm>
            <a:custGeom>
              <a:avLst/>
              <a:gdLst/>
              <a:ahLst/>
              <a:cxnLst/>
              <a:rect l="l" t="t" r="r" b="b"/>
              <a:pathLst>
                <a:path w="21960" h="16589" extrusionOk="0">
                  <a:moveTo>
                    <a:pt x="13424" y="1"/>
                  </a:moveTo>
                  <a:cubicBezTo>
                    <a:pt x="12898" y="1"/>
                    <a:pt x="12368" y="175"/>
                    <a:pt x="11868" y="359"/>
                  </a:cubicBezTo>
                  <a:cubicBezTo>
                    <a:pt x="10896" y="715"/>
                    <a:pt x="9939" y="1113"/>
                    <a:pt x="8953" y="1427"/>
                  </a:cubicBezTo>
                  <a:cubicBezTo>
                    <a:pt x="7216" y="1981"/>
                    <a:pt x="5371" y="2286"/>
                    <a:pt x="3794" y="3202"/>
                  </a:cubicBezTo>
                  <a:cubicBezTo>
                    <a:pt x="3421" y="3417"/>
                    <a:pt x="3062" y="3672"/>
                    <a:pt x="2805" y="4018"/>
                  </a:cubicBezTo>
                  <a:cubicBezTo>
                    <a:pt x="2445" y="4502"/>
                    <a:pt x="2320" y="5127"/>
                    <a:pt x="2339" y="5729"/>
                  </a:cubicBezTo>
                  <a:cubicBezTo>
                    <a:pt x="2346" y="5929"/>
                    <a:pt x="2375" y="6126"/>
                    <a:pt x="2415" y="6320"/>
                  </a:cubicBezTo>
                  <a:cubicBezTo>
                    <a:pt x="2300" y="6189"/>
                    <a:pt x="2162" y="6078"/>
                    <a:pt x="2009" y="5994"/>
                  </a:cubicBezTo>
                  <a:cubicBezTo>
                    <a:pt x="1790" y="5876"/>
                    <a:pt x="1555" y="5821"/>
                    <a:pt x="1325" y="5821"/>
                  </a:cubicBezTo>
                  <a:cubicBezTo>
                    <a:pt x="784" y="5821"/>
                    <a:pt x="263" y="6127"/>
                    <a:pt x="0" y="6660"/>
                  </a:cubicBezTo>
                  <a:lnTo>
                    <a:pt x="2588" y="8046"/>
                  </a:lnTo>
                  <a:cubicBezTo>
                    <a:pt x="2515" y="8570"/>
                    <a:pt x="2443" y="9093"/>
                    <a:pt x="2383" y="9619"/>
                  </a:cubicBezTo>
                  <a:cubicBezTo>
                    <a:pt x="2224" y="11007"/>
                    <a:pt x="1932" y="12621"/>
                    <a:pt x="2226" y="14008"/>
                  </a:cubicBezTo>
                  <a:cubicBezTo>
                    <a:pt x="2259" y="14165"/>
                    <a:pt x="2283" y="14347"/>
                    <a:pt x="2390" y="14474"/>
                  </a:cubicBezTo>
                  <a:cubicBezTo>
                    <a:pt x="2390" y="14474"/>
                    <a:pt x="3056" y="14972"/>
                    <a:pt x="3727" y="15811"/>
                  </a:cubicBezTo>
                  <a:cubicBezTo>
                    <a:pt x="3925" y="16059"/>
                    <a:pt x="4163" y="16458"/>
                    <a:pt x="4488" y="16560"/>
                  </a:cubicBezTo>
                  <a:cubicBezTo>
                    <a:pt x="4550" y="16579"/>
                    <a:pt x="4617" y="16589"/>
                    <a:pt x="4685" y="16589"/>
                  </a:cubicBezTo>
                  <a:cubicBezTo>
                    <a:pt x="4977" y="16589"/>
                    <a:pt x="5298" y="16423"/>
                    <a:pt x="5395" y="16161"/>
                  </a:cubicBezTo>
                  <a:cubicBezTo>
                    <a:pt x="5466" y="15968"/>
                    <a:pt x="5449" y="15754"/>
                    <a:pt x="5432" y="15548"/>
                  </a:cubicBezTo>
                  <a:lnTo>
                    <a:pt x="5214" y="12976"/>
                  </a:lnTo>
                  <a:cubicBezTo>
                    <a:pt x="5195" y="12747"/>
                    <a:pt x="5178" y="12509"/>
                    <a:pt x="5265" y="12297"/>
                  </a:cubicBezTo>
                  <a:cubicBezTo>
                    <a:pt x="5384" y="12011"/>
                    <a:pt x="5666" y="11836"/>
                    <a:pt x="5903" y="11638"/>
                  </a:cubicBezTo>
                  <a:cubicBezTo>
                    <a:pt x="6509" y="11135"/>
                    <a:pt x="6896" y="10380"/>
                    <a:pt x="6954" y="9594"/>
                  </a:cubicBezTo>
                  <a:cubicBezTo>
                    <a:pt x="6972" y="9348"/>
                    <a:pt x="6959" y="9095"/>
                    <a:pt x="7033" y="8859"/>
                  </a:cubicBezTo>
                  <a:cubicBezTo>
                    <a:pt x="7089" y="8679"/>
                    <a:pt x="7236" y="8399"/>
                    <a:pt x="7441" y="8399"/>
                  </a:cubicBezTo>
                  <a:cubicBezTo>
                    <a:pt x="7442" y="8399"/>
                    <a:pt x="7442" y="8399"/>
                    <a:pt x="7443" y="8399"/>
                  </a:cubicBezTo>
                  <a:cubicBezTo>
                    <a:pt x="7845" y="8404"/>
                    <a:pt x="10020" y="8908"/>
                    <a:pt x="10566" y="8991"/>
                  </a:cubicBezTo>
                  <a:cubicBezTo>
                    <a:pt x="11693" y="9160"/>
                    <a:pt x="12853" y="9282"/>
                    <a:pt x="14002" y="9282"/>
                  </a:cubicBezTo>
                  <a:cubicBezTo>
                    <a:pt x="15757" y="9282"/>
                    <a:pt x="17484" y="8998"/>
                    <a:pt x="19018" y="8173"/>
                  </a:cubicBezTo>
                  <a:cubicBezTo>
                    <a:pt x="20005" y="7641"/>
                    <a:pt x="21674" y="6532"/>
                    <a:pt x="21861" y="5322"/>
                  </a:cubicBezTo>
                  <a:cubicBezTo>
                    <a:pt x="21960" y="4694"/>
                    <a:pt x="21560" y="4059"/>
                    <a:pt x="21005" y="3747"/>
                  </a:cubicBezTo>
                  <a:cubicBezTo>
                    <a:pt x="20633" y="3537"/>
                    <a:pt x="20206" y="3454"/>
                    <a:pt x="19776" y="3454"/>
                  </a:cubicBezTo>
                  <a:cubicBezTo>
                    <a:pt x="19566" y="3454"/>
                    <a:pt x="19355" y="3474"/>
                    <a:pt x="19149" y="3509"/>
                  </a:cubicBezTo>
                  <a:cubicBezTo>
                    <a:pt x="19302" y="2561"/>
                    <a:pt x="18673" y="1623"/>
                    <a:pt x="17833" y="1228"/>
                  </a:cubicBezTo>
                  <a:cubicBezTo>
                    <a:pt x="17433" y="1039"/>
                    <a:pt x="17047" y="949"/>
                    <a:pt x="16670" y="949"/>
                  </a:cubicBezTo>
                  <a:cubicBezTo>
                    <a:pt x="16090" y="949"/>
                    <a:pt x="15533" y="1164"/>
                    <a:pt x="14982" y="1568"/>
                  </a:cubicBezTo>
                  <a:cubicBezTo>
                    <a:pt x="15177" y="902"/>
                    <a:pt x="14576" y="211"/>
                    <a:pt x="13899" y="53"/>
                  </a:cubicBezTo>
                  <a:cubicBezTo>
                    <a:pt x="13742" y="17"/>
                    <a:pt x="13583" y="1"/>
                    <a:pt x="1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1"/>
            <p:cNvSpPr/>
            <p:nvPr/>
          </p:nvSpPr>
          <p:spPr>
            <a:xfrm>
              <a:off x="2801625" y="980200"/>
              <a:ext cx="180500" cy="111175"/>
            </a:xfrm>
            <a:custGeom>
              <a:avLst/>
              <a:gdLst/>
              <a:ahLst/>
              <a:cxnLst/>
              <a:rect l="l" t="t" r="r" b="b"/>
              <a:pathLst>
                <a:path w="7220" h="4447" extrusionOk="0">
                  <a:moveTo>
                    <a:pt x="0" y="0"/>
                  </a:moveTo>
                  <a:cubicBezTo>
                    <a:pt x="1" y="1"/>
                    <a:pt x="259" y="1168"/>
                    <a:pt x="1083" y="2219"/>
                  </a:cubicBezTo>
                  <a:cubicBezTo>
                    <a:pt x="2090" y="3504"/>
                    <a:pt x="7219" y="4446"/>
                    <a:pt x="7219" y="4446"/>
                  </a:cubicBezTo>
                  <a:lnTo>
                    <a:pt x="7218" y="3399"/>
                  </a:lnTo>
                  <a:cubicBezTo>
                    <a:pt x="7218" y="3399"/>
                    <a:pt x="3281" y="2610"/>
                    <a:pt x="1904" y="1880"/>
                  </a:cubicBezTo>
                  <a:cubicBezTo>
                    <a:pt x="983" y="1392"/>
                    <a:pt x="223" y="544"/>
                    <a:pt x="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1"/>
            <p:cNvSpPr/>
            <p:nvPr/>
          </p:nvSpPr>
          <p:spPr>
            <a:xfrm>
              <a:off x="2944225" y="801150"/>
              <a:ext cx="37000" cy="38425"/>
            </a:xfrm>
            <a:custGeom>
              <a:avLst/>
              <a:gdLst/>
              <a:ahLst/>
              <a:cxnLst/>
              <a:rect l="l" t="t" r="r" b="b"/>
              <a:pathLst>
                <a:path w="1480" h="1537" extrusionOk="0">
                  <a:moveTo>
                    <a:pt x="740" y="0"/>
                  </a:moveTo>
                  <a:cubicBezTo>
                    <a:pt x="331" y="0"/>
                    <a:pt x="0" y="343"/>
                    <a:pt x="1" y="767"/>
                  </a:cubicBezTo>
                  <a:cubicBezTo>
                    <a:pt x="1" y="1192"/>
                    <a:pt x="333" y="1535"/>
                    <a:pt x="741" y="1537"/>
                  </a:cubicBezTo>
                  <a:cubicBezTo>
                    <a:pt x="742" y="1537"/>
                    <a:pt x="743" y="1537"/>
                    <a:pt x="743" y="1537"/>
                  </a:cubicBezTo>
                  <a:cubicBezTo>
                    <a:pt x="1150" y="1537"/>
                    <a:pt x="1480" y="1193"/>
                    <a:pt x="1480" y="770"/>
                  </a:cubicBezTo>
                  <a:cubicBezTo>
                    <a:pt x="1478" y="345"/>
                    <a:pt x="1148"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1"/>
            <p:cNvSpPr/>
            <p:nvPr/>
          </p:nvSpPr>
          <p:spPr>
            <a:xfrm>
              <a:off x="2897150" y="736400"/>
              <a:ext cx="49075" cy="35075"/>
            </a:xfrm>
            <a:custGeom>
              <a:avLst/>
              <a:gdLst/>
              <a:ahLst/>
              <a:cxnLst/>
              <a:rect l="l" t="t" r="r" b="b"/>
              <a:pathLst>
                <a:path w="1963" h="1403" extrusionOk="0">
                  <a:moveTo>
                    <a:pt x="1091" y="0"/>
                  </a:moveTo>
                  <a:cubicBezTo>
                    <a:pt x="959" y="0"/>
                    <a:pt x="826" y="28"/>
                    <a:pt x="698" y="88"/>
                  </a:cubicBezTo>
                  <a:cubicBezTo>
                    <a:pt x="217" y="315"/>
                    <a:pt x="1" y="903"/>
                    <a:pt x="218" y="1403"/>
                  </a:cubicBezTo>
                  <a:lnTo>
                    <a:pt x="1963" y="585"/>
                  </a:lnTo>
                  <a:cubicBezTo>
                    <a:pt x="1804" y="217"/>
                    <a:pt x="1456"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1"/>
            <p:cNvSpPr/>
            <p:nvPr/>
          </p:nvSpPr>
          <p:spPr>
            <a:xfrm>
              <a:off x="2936475" y="935325"/>
              <a:ext cx="85650" cy="57600"/>
            </a:xfrm>
            <a:custGeom>
              <a:avLst/>
              <a:gdLst/>
              <a:ahLst/>
              <a:cxnLst/>
              <a:rect l="l" t="t" r="r" b="b"/>
              <a:pathLst>
                <a:path w="3426" h="2304" extrusionOk="0">
                  <a:moveTo>
                    <a:pt x="309" y="1"/>
                  </a:moveTo>
                  <a:lnTo>
                    <a:pt x="309" y="1"/>
                  </a:lnTo>
                  <a:cubicBezTo>
                    <a:pt x="1" y="893"/>
                    <a:pt x="449" y="1879"/>
                    <a:pt x="1311" y="2201"/>
                  </a:cubicBezTo>
                  <a:cubicBezTo>
                    <a:pt x="1496" y="2270"/>
                    <a:pt x="1686" y="2303"/>
                    <a:pt x="1872" y="2303"/>
                  </a:cubicBezTo>
                  <a:cubicBezTo>
                    <a:pt x="2550" y="2303"/>
                    <a:pt x="3185" y="1867"/>
                    <a:pt x="3425" y="1166"/>
                  </a:cubicBezTo>
                  <a:lnTo>
                    <a:pt x="309"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1"/>
            <p:cNvSpPr/>
            <p:nvPr/>
          </p:nvSpPr>
          <p:spPr>
            <a:xfrm>
              <a:off x="2942600" y="955875"/>
              <a:ext cx="50300" cy="37000"/>
            </a:xfrm>
            <a:custGeom>
              <a:avLst/>
              <a:gdLst/>
              <a:ahLst/>
              <a:cxnLst/>
              <a:rect l="l" t="t" r="r" b="b"/>
              <a:pathLst>
                <a:path w="2012" h="1480" extrusionOk="0">
                  <a:moveTo>
                    <a:pt x="392" y="1"/>
                  </a:moveTo>
                  <a:cubicBezTo>
                    <a:pt x="329" y="1"/>
                    <a:pt x="265" y="5"/>
                    <a:pt x="202" y="12"/>
                  </a:cubicBezTo>
                  <a:cubicBezTo>
                    <a:pt x="132" y="20"/>
                    <a:pt x="66" y="40"/>
                    <a:pt x="0" y="57"/>
                  </a:cubicBezTo>
                  <a:cubicBezTo>
                    <a:pt x="101" y="644"/>
                    <a:pt x="486" y="1163"/>
                    <a:pt x="1066" y="1379"/>
                  </a:cubicBezTo>
                  <a:cubicBezTo>
                    <a:pt x="1245" y="1446"/>
                    <a:pt x="1434" y="1480"/>
                    <a:pt x="1623" y="1480"/>
                  </a:cubicBezTo>
                  <a:cubicBezTo>
                    <a:pt x="1753" y="1480"/>
                    <a:pt x="1884" y="1464"/>
                    <a:pt x="2012" y="1432"/>
                  </a:cubicBezTo>
                  <a:cubicBezTo>
                    <a:pt x="1907" y="606"/>
                    <a:pt x="1204" y="1"/>
                    <a:pt x="392"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1"/>
            <p:cNvSpPr/>
            <p:nvPr/>
          </p:nvSpPr>
          <p:spPr>
            <a:xfrm>
              <a:off x="3109875" y="733425"/>
              <a:ext cx="47375" cy="34700"/>
            </a:xfrm>
            <a:custGeom>
              <a:avLst/>
              <a:gdLst/>
              <a:ahLst/>
              <a:cxnLst/>
              <a:rect l="l" t="t" r="r" b="b"/>
              <a:pathLst>
                <a:path w="1895" h="1388" extrusionOk="0">
                  <a:moveTo>
                    <a:pt x="806" y="0"/>
                  </a:moveTo>
                  <a:cubicBezTo>
                    <a:pt x="476" y="0"/>
                    <a:pt x="161" y="178"/>
                    <a:pt x="0" y="492"/>
                  </a:cubicBezTo>
                  <a:lnTo>
                    <a:pt x="1662" y="1388"/>
                  </a:lnTo>
                  <a:cubicBezTo>
                    <a:pt x="1895" y="933"/>
                    <a:pt x="1712" y="362"/>
                    <a:pt x="1253" y="115"/>
                  </a:cubicBezTo>
                  <a:cubicBezTo>
                    <a:pt x="1110" y="37"/>
                    <a:pt x="95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1"/>
            <p:cNvSpPr/>
            <p:nvPr/>
          </p:nvSpPr>
          <p:spPr>
            <a:xfrm>
              <a:off x="3092450" y="800050"/>
              <a:ext cx="36975" cy="38425"/>
            </a:xfrm>
            <a:custGeom>
              <a:avLst/>
              <a:gdLst/>
              <a:ahLst/>
              <a:cxnLst/>
              <a:rect l="l" t="t" r="r" b="b"/>
              <a:pathLst>
                <a:path w="1479" h="1537" extrusionOk="0">
                  <a:moveTo>
                    <a:pt x="739" y="1"/>
                  </a:moveTo>
                  <a:cubicBezTo>
                    <a:pt x="331" y="1"/>
                    <a:pt x="0" y="343"/>
                    <a:pt x="0" y="767"/>
                  </a:cubicBezTo>
                  <a:cubicBezTo>
                    <a:pt x="2" y="1192"/>
                    <a:pt x="332" y="1536"/>
                    <a:pt x="741" y="1537"/>
                  </a:cubicBezTo>
                  <a:cubicBezTo>
                    <a:pt x="742" y="1537"/>
                    <a:pt x="743" y="1537"/>
                    <a:pt x="743" y="1537"/>
                  </a:cubicBezTo>
                  <a:cubicBezTo>
                    <a:pt x="1150" y="1537"/>
                    <a:pt x="1478" y="1193"/>
                    <a:pt x="1478" y="771"/>
                  </a:cubicBezTo>
                  <a:cubicBezTo>
                    <a:pt x="1478" y="346"/>
                    <a:pt x="1147" y="2"/>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1"/>
            <p:cNvSpPr/>
            <p:nvPr/>
          </p:nvSpPr>
          <p:spPr>
            <a:xfrm>
              <a:off x="3035325" y="806500"/>
              <a:ext cx="72775" cy="119600"/>
            </a:xfrm>
            <a:custGeom>
              <a:avLst/>
              <a:gdLst/>
              <a:ahLst/>
              <a:cxnLst/>
              <a:rect l="l" t="t" r="r" b="b"/>
              <a:pathLst>
                <a:path w="2911" h="4784" extrusionOk="0">
                  <a:moveTo>
                    <a:pt x="0" y="1"/>
                  </a:moveTo>
                  <a:lnTo>
                    <a:pt x="82" y="4784"/>
                  </a:lnTo>
                  <a:lnTo>
                    <a:pt x="2910" y="4166"/>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1"/>
            <p:cNvSpPr/>
            <p:nvPr/>
          </p:nvSpPr>
          <p:spPr>
            <a:xfrm>
              <a:off x="2551971" y="2361285"/>
              <a:ext cx="328000" cy="399225"/>
            </a:xfrm>
            <a:custGeom>
              <a:avLst/>
              <a:gdLst/>
              <a:ahLst/>
              <a:cxnLst/>
              <a:rect l="l" t="t" r="r" b="b"/>
              <a:pathLst>
                <a:path w="13120" h="15969" extrusionOk="0">
                  <a:moveTo>
                    <a:pt x="0" y="0"/>
                  </a:moveTo>
                  <a:lnTo>
                    <a:pt x="0" y="0"/>
                  </a:lnTo>
                  <a:cubicBezTo>
                    <a:pt x="287" y="3287"/>
                    <a:pt x="1680" y="8673"/>
                    <a:pt x="2513" y="12025"/>
                  </a:cubicBezTo>
                  <a:cubicBezTo>
                    <a:pt x="3348" y="15377"/>
                    <a:pt x="4322" y="15598"/>
                    <a:pt x="5590" y="15824"/>
                  </a:cubicBezTo>
                  <a:cubicBezTo>
                    <a:pt x="6017" y="15900"/>
                    <a:pt x="7011" y="15969"/>
                    <a:pt x="8138" y="15969"/>
                  </a:cubicBezTo>
                  <a:cubicBezTo>
                    <a:pt x="10368" y="15969"/>
                    <a:pt x="13119" y="15701"/>
                    <a:pt x="13034" y="14696"/>
                  </a:cubicBezTo>
                  <a:cubicBezTo>
                    <a:pt x="12907" y="13183"/>
                    <a:pt x="9793" y="46"/>
                    <a:pt x="9793" y="46"/>
                  </a:cubicBezTo>
                  <a:cubicBezTo>
                    <a:pt x="8681" y="205"/>
                    <a:pt x="7302" y="259"/>
                    <a:pt x="5932" y="259"/>
                  </a:cubicBezTo>
                  <a:cubicBezTo>
                    <a:pt x="2942" y="259"/>
                    <a:pt x="0" y="0"/>
                    <a:pt x="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1"/>
            <p:cNvSpPr/>
            <p:nvPr/>
          </p:nvSpPr>
          <p:spPr>
            <a:xfrm>
              <a:off x="3396125" y="2162625"/>
              <a:ext cx="169350" cy="98350"/>
            </a:xfrm>
            <a:custGeom>
              <a:avLst/>
              <a:gdLst/>
              <a:ahLst/>
              <a:cxnLst/>
              <a:rect l="l" t="t" r="r" b="b"/>
              <a:pathLst>
                <a:path w="6774" h="3934" extrusionOk="0">
                  <a:moveTo>
                    <a:pt x="3405" y="1"/>
                  </a:moveTo>
                  <a:lnTo>
                    <a:pt x="1" y="41"/>
                  </a:lnTo>
                  <a:cubicBezTo>
                    <a:pt x="749" y="698"/>
                    <a:pt x="1658" y="2599"/>
                    <a:pt x="2720" y="3397"/>
                  </a:cubicBezTo>
                  <a:cubicBezTo>
                    <a:pt x="3303" y="3835"/>
                    <a:pt x="4469" y="3934"/>
                    <a:pt x="5402" y="3934"/>
                  </a:cubicBezTo>
                  <a:cubicBezTo>
                    <a:pt x="6166" y="3934"/>
                    <a:pt x="6774" y="3867"/>
                    <a:pt x="6774" y="3867"/>
                  </a:cubicBezTo>
                  <a:lnTo>
                    <a:pt x="6748" y="1555"/>
                  </a:lnTo>
                  <a:lnTo>
                    <a:pt x="3405"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1"/>
            <p:cNvSpPr/>
            <p:nvPr/>
          </p:nvSpPr>
          <p:spPr>
            <a:xfrm>
              <a:off x="3445600" y="2047475"/>
              <a:ext cx="229700" cy="178150"/>
            </a:xfrm>
            <a:custGeom>
              <a:avLst/>
              <a:gdLst/>
              <a:ahLst/>
              <a:cxnLst/>
              <a:rect l="l" t="t" r="r" b="b"/>
              <a:pathLst>
                <a:path w="9188" h="7126" extrusionOk="0">
                  <a:moveTo>
                    <a:pt x="7467" y="0"/>
                  </a:moveTo>
                  <a:cubicBezTo>
                    <a:pt x="7345" y="0"/>
                    <a:pt x="7236" y="30"/>
                    <a:pt x="7143" y="87"/>
                  </a:cubicBezTo>
                  <a:lnTo>
                    <a:pt x="7142" y="86"/>
                  </a:lnTo>
                  <a:lnTo>
                    <a:pt x="0" y="4208"/>
                  </a:lnTo>
                  <a:lnTo>
                    <a:pt x="1689" y="7125"/>
                  </a:lnTo>
                  <a:lnTo>
                    <a:pt x="8837" y="2998"/>
                  </a:lnTo>
                  <a:lnTo>
                    <a:pt x="8840" y="2997"/>
                  </a:lnTo>
                  <a:lnTo>
                    <a:pt x="8856" y="2987"/>
                  </a:lnTo>
                  <a:lnTo>
                    <a:pt x="8854" y="2985"/>
                  </a:lnTo>
                  <a:cubicBezTo>
                    <a:pt x="9060" y="2856"/>
                    <a:pt x="9188" y="2596"/>
                    <a:pt x="9188" y="2226"/>
                  </a:cubicBezTo>
                  <a:cubicBezTo>
                    <a:pt x="9188" y="1465"/>
                    <a:pt x="8654" y="542"/>
                    <a:pt x="7996" y="162"/>
                  </a:cubicBezTo>
                  <a:cubicBezTo>
                    <a:pt x="7806" y="52"/>
                    <a:pt x="7626" y="0"/>
                    <a:pt x="7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1"/>
            <p:cNvSpPr/>
            <p:nvPr/>
          </p:nvSpPr>
          <p:spPr>
            <a:xfrm>
              <a:off x="3436875" y="2150675"/>
              <a:ext cx="59625" cy="76975"/>
            </a:xfrm>
            <a:custGeom>
              <a:avLst/>
              <a:gdLst/>
              <a:ahLst/>
              <a:cxnLst/>
              <a:rect l="l" t="t" r="r" b="b"/>
              <a:pathLst>
                <a:path w="2385" h="3079" extrusionOk="0">
                  <a:moveTo>
                    <a:pt x="660" y="0"/>
                  </a:moveTo>
                  <a:cubicBezTo>
                    <a:pt x="269" y="0"/>
                    <a:pt x="1" y="312"/>
                    <a:pt x="1" y="851"/>
                  </a:cubicBezTo>
                  <a:cubicBezTo>
                    <a:pt x="1" y="1612"/>
                    <a:pt x="534" y="2535"/>
                    <a:pt x="1193" y="2916"/>
                  </a:cubicBezTo>
                  <a:cubicBezTo>
                    <a:pt x="1384" y="3026"/>
                    <a:pt x="1565" y="3079"/>
                    <a:pt x="1725" y="3079"/>
                  </a:cubicBezTo>
                  <a:cubicBezTo>
                    <a:pt x="2116" y="3079"/>
                    <a:pt x="2384" y="2767"/>
                    <a:pt x="2384" y="2228"/>
                  </a:cubicBezTo>
                  <a:cubicBezTo>
                    <a:pt x="2384" y="1467"/>
                    <a:pt x="1851" y="543"/>
                    <a:pt x="1193" y="163"/>
                  </a:cubicBezTo>
                  <a:cubicBezTo>
                    <a:pt x="1001" y="53"/>
                    <a:pt x="820"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1"/>
            <p:cNvSpPr/>
            <p:nvPr/>
          </p:nvSpPr>
          <p:spPr>
            <a:xfrm>
              <a:off x="3274925" y="2172150"/>
              <a:ext cx="201925" cy="138800"/>
            </a:xfrm>
            <a:custGeom>
              <a:avLst/>
              <a:gdLst/>
              <a:ahLst/>
              <a:cxnLst/>
              <a:rect l="l" t="t" r="r" b="b"/>
              <a:pathLst>
                <a:path w="8077" h="5552" extrusionOk="0">
                  <a:moveTo>
                    <a:pt x="7221" y="0"/>
                  </a:moveTo>
                  <a:cubicBezTo>
                    <a:pt x="7198" y="0"/>
                    <a:pt x="7175" y="2"/>
                    <a:pt x="7152" y="6"/>
                  </a:cubicBezTo>
                  <a:lnTo>
                    <a:pt x="163" y="4030"/>
                  </a:lnTo>
                  <a:lnTo>
                    <a:pt x="1" y="4129"/>
                  </a:lnTo>
                  <a:lnTo>
                    <a:pt x="819" y="5551"/>
                  </a:lnTo>
                  <a:lnTo>
                    <a:pt x="7799" y="1534"/>
                  </a:lnTo>
                  <a:lnTo>
                    <a:pt x="7995" y="1412"/>
                  </a:lnTo>
                  <a:cubicBezTo>
                    <a:pt x="8051" y="1347"/>
                    <a:pt x="8076" y="1240"/>
                    <a:pt x="8076" y="1118"/>
                  </a:cubicBezTo>
                  <a:cubicBezTo>
                    <a:pt x="8076" y="734"/>
                    <a:pt x="7806" y="276"/>
                    <a:pt x="7479" y="80"/>
                  </a:cubicBezTo>
                  <a:cubicBezTo>
                    <a:pt x="7385" y="23"/>
                    <a:pt x="7300" y="0"/>
                    <a:pt x="7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1"/>
            <p:cNvSpPr/>
            <p:nvPr/>
          </p:nvSpPr>
          <p:spPr>
            <a:xfrm>
              <a:off x="3198975" y="2280725"/>
              <a:ext cx="308000" cy="1422550"/>
            </a:xfrm>
            <a:custGeom>
              <a:avLst/>
              <a:gdLst/>
              <a:ahLst/>
              <a:cxnLst/>
              <a:rect l="l" t="t" r="r" b="b"/>
              <a:pathLst>
                <a:path w="12320" h="56902" extrusionOk="0">
                  <a:moveTo>
                    <a:pt x="2725" y="0"/>
                  </a:moveTo>
                  <a:lnTo>
                    <a:pt x="1" y="154"/>
                  </a:lnTo>
                  <a:lnTo>
                    <a:pt x="8486" y="49895"/>
                  </a:lnTo>
                  <a:lnTo>
                    <a:pt x="9278" y="54643"/>
                  </a:lnTo>
                  <a:lnTo>
                    <a:pt x="9562" y="56208"/>
                  </a:lnTo>
                  <a:lnTo>
                    <a:pt x="9567" y="56208"/>
                  </a:lnTo>
                  <a:cubicBezTo>
                    <a:pt x="9604" y="56376"/>
                    <a:pt x="9729" y="56540"/>
                    <a:pt x="9953" y="56670"/>
                  </a:cubicBezTo>
                  <a:cubicBezTo>
                    <a:pt x="10221" y="56824"/>
                    <a:pt x="10571" y="56901"/>
                    <a:pt x="10922" y="56901"/>
                  </a:cubicBezTo>
                  <a:cubicBezTo>
                    <a:pt x="11272" y="56901"/>
                    <a:pt x="11622" y="56824"/>
                    <a:pt x="11890" y="56670"/>
                  </a:cubicBezTo>
                  <a:cubicBezTo>
                    <a:pt x="12194" y="56492"/>
                    <a:pt x="12320" y="56253"/>
                    <a:pt x="12275" y="56023"/>
                  </a:cubicBezTo>
                  <a:lnTo>
                    <a:pt x="12282" y="56023"/>
                  </a:lnTo>
                  <a:lnTo>
                    <a:pt x="27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1"/>
            <p:cNvSpPr/>
            <p:nvPr/>
          </p:nvSpPr>
          <p:spPr>
            <a:xfrm>
              <a:off x="3201100" y="2297050"/>
              <a:ext cx="93125" cy="142625"/>
            </a:xfrm>
            <a:custGeom>
              <a:avLst/>
              <a:gdLst/>
              <a:ahLst/>
              <a:cxnLst/>
              <a:rect l="l" t="t" r="r" b="b"/>
              <a:pathLst>
                <a:path w="3725" h="5705" extrusionOk="0">
                  <a:moveTo>
                    <a:pt x="1" y="0"/>
                  </a:moveTo>
                  <a:lnTo>
                    <a:pt x="866" y="5071"/>
                  </a:lnTo>
                  <a:lnTo>
                    <a:pt x="3054" y="5586"/>
                  </a:lnTo>
                  <a:cubicBezTo>
                    <a:pt x="3275" y="5637"/>
                    <a:pt x="3499" y="5676"/>
                    <a:pt x="3724" y="5704"/>
                  </a:cubicBezTo>
                  <a:lnTo>
                    <a:pt x="2752" y="7"/>
                  </a:lnTo>
                  <a:lnTo>
                    <a:pt x="1"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1"/>
            <p:cNvSpPr/>
            <p:nvPr/>
          </p:nvSpPr>
          <p:spPr>
            <a:xfrm>
              <a:off x="3195625" y="2263750"/>
              <a:ext cx="75175" cy="39550"/>
            </a:xfrm>
            <a:custGeom>
              <a:avLst/>
              <a:gdLst/>
              <a:ahLst/>
              <a:cxnLst/>
              <a:rect l="l" t="t" r="r" b="b"/>
              <a:pathLst>
                <a:path w="3007" h="1582" extrusionOk="0">
                  <a:moveTo>
                    <a:pt x="1504" y="0"/>
                  </a:moveTo>
                  <a:cubicBezTo>
                    <a:pt x="1154" y="0"/>
                    <a:pt x="804" y="78"/>
                    <a:pt x="536" y="232"/>
                  </a:cubicBezTo>
                  <a:cubicBezTo>
                    <a:pt x="2" y="540"/>
                    <a:pt x="1" y="1042"/>
                    <a:pt x="536" y="1350"/>
                  </a:cubicBezTo>
                  <a:cubicBezTo>
                    <a:pt x="804" y="1504"/>
                    <a:pt x="1154" y="1581"/>
                    <a:pt x="1504" y="1581"/>
                  </a:cubicBezTo>
                  <a:cubicBezTo>
                    <a:pt x="1855" y="1581"/>
                    <a:pt x="2205" y="1504"/>
                    <a:pt x="2472" y="1350"/>
                  </a:cubicBezTo>
                  <a:cubicBezTo>
                    <a:pt x="3007" y="1041"/>
                    <a:pt x="3007" y="540"/>
                    <a:pt x="2472" y="232"/>
                  </a:cubicBezTo>
                  <a:cubicBezTo>
                    <a:pt x="2205" y="78"/>
                    <a:pt x="1855" y="0"/>
                    <a:pt x="150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1"/>
            <p:cNvSpPr/>
            <p:nvPr/>
          </p:nvSpPr>
          <p:spPr>
            <a:xfrm>
              <a:off x="3123975" y="2266550"/>
              <a:ext cx="287950" cy="144575"/>
            </a:xfrm>
            <a:custGeom>
              <a:avLst/>
              <a:gdLst/>
              <a:ahLst/>
              <a:cxnLst/>
              <a:rect l="l" t="t" r="r" b="b"/>
              <a:pathLst>
                <a:path w="11518" h="5783" extrusionOk="0">
                  <a:moveTo>
                    <a:pt x="1" y="1"/>
                  </a:moveTo>
                  <a:lnTo>
                    <a:pt x="728" y="4322"/>
                  </a:lnTo>
                  <a:lnTo>
                    <a:pt x="6139" y="5595"/>
                  </a:lnTo>
                  <a:cubicBezTo>
                    <a:pt x="6678" y="5722"/>
                    <a:pt x="7283" y="5782"/>
                    <a:pt x="7887" y="5782"/>
                  </a:cubicBezTo>
                  <a:cubicBezTo>
                    <a:pt x="9042" y="5782"/>
                    <a:pt x="10196" y="5562"/>
                    <a:pt x="10889" y="5162"/>
                  </a:cubicBezTo>
                  <a:cubicBezTo>
                    <a:pt x="11335" y="4904"/>
                    <a:pt x="11517" y="4614"/>
                    <a:pt x="11460" y="4337"/>
                  </a:cubicBezTo>
                  <a:cubicBezTo>
                    <a:pt x="11383" y="3958"/>
                    <a:pt x="10734" y="29"/>
                    <a:pt x="10734" y="29"/>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1"/>
            <p:cNvSpPr/>
            <p:nvPr/>
          </p:nvSpPr>
          <p:spPr>
            <a:xfrm>
              <a:off x="3124000" y="2211475"/>
              <a:ext cx="269550" cy="91625"/>
            </a:xfrm>
            <a:custGeom>
              <a:avLst/>
              <a:gdLst/>
              <a:ahLst/>
              <a:cxnLst/>
              <a:rect l="l" t="t" r="r" b="b"/>
              <a:pathLst>
                <a:path w="10782" h="3665" extrusionOk="0">
                  <a:moveTo>
                    <a:pt x="3818" y="0"/>
                  </a:moveTo>
                  <a:lnTo>
                    <a:pt x="1" y="2204"/>
                  </a:lnTo>
                  <a:lnTo>
                    <a:pt x="5411" y="3477"/>
                  </a:lnTo>
                  <a:cubicBezTo>
                    <a:pt x="5950" y="3604"/>
                    <a:pt x="6554" y="3664"/>
                    <a:pt x="7159" y="3664"/>
                  </a:cubicBezTo>
                  <a:cubicBezTo>
                    <a:pt x="8314" y="3664"/>
                    <a:pt x="9467" y="3443"/>
                    <a:pt x="10159" y="3044"/>
                  </a:cubicBezTo>
                  <a:cubicBezTo>
                    <a:pt x="10598" y="2790"/>
                    <a:pt x="10781" y="2505"/>
                    <a:pt x="10734" y="2232"/>
                  </a:cubicBezTo>
                  <a:cubicBezTo>
                    <a:pt x="10666" y="1849"/>
                    <a:pt x="10144" y="1489"/>
                    <a:pt x="9227" y="1273"/>
                  </a:cubicBezTo>
                  <a:lnTo>
                    <a:pt x="38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1"/>
            <p:cNvSpPr/>
            <p:nvPr/>
          </p:nvSpPr>
          <p:spPr>
            <a:xfrm>
              <a:off x="2991575" y="2322125"/>
              <a:ext cx="230550" cy="151625"/>
            </a:xfrm>
            <a:custGeom>
              <a:avLst/>
              <a:gdLst/>
              <a:ahLst/>
              <a:cxnLst/>
              <a:rect l="l" t="t" r="r" b="b"/>
              <a:pathLst>
                <a:path w="9222" h="6065" extrusionOk="0">
                  <a:moveTo>
                    <a:pt x="8150" y="1"/>
                  </a:moveTo>
                  <a:cubicBezTo>
                    <a:pt x="8096" y="1"/>
                    <a:pt x="8040" y="12"/>
                    <a:pt x="7985" y="36"/>
                  </a:cubicBezTo>
                  <a:lnTo>
                    <a:pt x="0" y="4650"/>
                  </a:lnTo>
                  <a:lnTo>
                    <a:pt x="818" y="6064"/>
                  </a:lnTo>
                  <a:lnTo>
                    <a:pt x="8791" y="1479"/>
                  </a:lnTo>
                  <a:cubicBezTo>
                    <a:pt x="9221" y="1237"/>
                    <a:pt x="8729" y="1"/>
                    <a:pt x="8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1"/>
            <p:cNvSpPr/>
            <p:nvPr/>
          </p:nvSpPr>
          <p:spPr>
            <a:xfrm>
              <a:off x="2856050" y="2380850"/>
              <a:ext cx="229750" cy="178175"/>
            </a:xfrm>
            <a:custGeom>
              <a:avLst/>
              <a:gdLst/>
              <a:ahLst/>
              <a:cxnLst/>
              <a:rect l="l" t="t" r="r" b="b"/>
              <a:pathLst>
                <a:path w="9190" h="7127" extrusionOk="0">
                  <a:moveTo>
                    <a:pt x="7467" y="1"/>
                  </a:moveTo>
                  <a:cubicBezTo>
                    <a:pt x="7347" y="1"/>
                    <a:pt x="7237" y="31"/>
                    <a:pt x="7144" y="88"/>
                  </a:cubicBezTo>
                  <a:lnTo>
                    <a:pt x="7143" y="86"/>
                  </a:lnTo>
                  <a:lnTo>
                    <a:pt x="1" y="4210"/>
                  </a:lnTo>
                  <a:lnTo>
                    <a:pt x="1690" y="7127"/>
                  </a:lnTo>
                  <a:lnTo>
                    <a:pt x="8839" y="2999"/>
                  </a:lnTo>
                  <a:lnTo>
                    <a:pt x="8842" y="2997"/>
                  </a:lnTo>
                  <a:lnTo>
                    <a:pt x="8858" y="2989"/>
                  </a:lnTo>
                  <a:lnTo>
                    <a:pt x="8855" y="2986"/>
                  </a:lnTo>
                  <a:cubicBezTo>
                    <a:pt x="9062" y="2857"/>
                    <a:pt x="9190" y="2596"/>
                    <a:pt x="9190" y="2228"/>
                  </a:cubicBezTo>
                  <a:cubicBezTo>
                    <a:pt x="9190" y="1467"/>
                    <a:pt x="8655" y="543"/>
                    <a:pt x="7997" y="163"/>
                  </a:cubicBezTo>
                  <a:cubicBezTo>
                    <a:pt x="7806" y="53"/>
                    <a:pt x="7627" y="1"/>
                    <a:pt x="7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1"/>
            <p:cNvSpPr/>
            <p:nvPr/>
          </p:nvSpPr>
          <p:spPr>
            <a:xfrm>
              <a:off x="2847375" y="2484050"/>
              <a:ext cx="59625" cy="76975"/>
            </a:xfrm>
            <a:custGeom>
              <a:avLst/>
              <a:gdLst/>
              <a:ahLst/>
              <a:cxnLst/>
              <a:rect l="l" t="t" r="r" b="b"/>
              <a:pathLst>
                <a:path w="2385" h="3079" extrusionOk="0">
                  <a:moveTo>
                    <a:pt x="660" y="0"/>
                  </a:moveTo>
                  <a:cubicBezTo>
                    <a:pt x="269" y="0"/>
                    <a:pt x="1" y="312"/>
                    <a:pt x="1" y="852"/>
                  </a:cubicBezTo>
                  <a:cubicBezTo>
                    <a:pt x="1" y="1612"/>
                    <a:pt x="534" y="2536"/>
                    <a:pt x="1192" y="2916"/>
                  </a:cubicBezTo>
                  <a:cubicBezTo>
                    <a:pt x="1384" y="3026"/>
                    <a:pt x="1565" y="3079"/>
                    <a:pt x="1725" y="3079"/>
                  </a:cubicBezTo>
                  <a:cubicBezTo>
                    <a:pt x="2116" y="3079"/>
                    <a:pt x="2384" y="2767"/>
                    <a:pt x="2384" y="2228"/>
                  </a:cubicBezTo>
                  <a:cubicBezTo>
                    <a:pt x="2384" y="1467"/>
                    <a:pt x="1851" y="544"/>
                    <a:pt x="1192" y="163"/>
                  </a:cubicBezTo>
                  <a:cubicBezTo>
                    <a:pt x="1001" y="53"/>
                    <a:pt x="820"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1"/>
            <p:cNvSpPr/>
            <p:nvPr/>
          </p:nvSpPr>
          <p:spPr>
            <a:xfrm>
              <a:off x="3333675" y="2292200"/>
              <a:ext cx="120425" cy="136550"/>
            </a:xfrm>
            <a:custGeom>
              <a:avLst/>
              <a:gdLst/>
              <a:ahLst/>
              <a:cxnLst/>
              <a:rect l="l" t="t" r="r" b="b"/>
              <a:pathLst>
                <a:path w="4817" h="5462" extrusionOk="0">
                  <a:moveTo>
                    <a:pt x="2570" y="0"/>
                  </a:moveTo>
                  <a:cubicBezTo>
                    <a:pt x="2313" y="0"/>
                    <a:pt x="2022" y="93"/>
                    <a:pt x="1719" y="289"/>
                  </a:cubicBezTo>
                  <a:cubicBezTo>
                    <a:pt x="743" y="916"/>
                    <a:pt x="0" y="2363"/>
                    <a:pt x="56" y="3522"/>
                  </a:cubicBezTo>
                  <a:cubicBezTo>
                    <a:pt x="84" y="4098"/>
                    <a:pt x="306" y="4495"/>
                    <a:pt x="641" y="4669"/>
                  </a:cubicBezTo>
                  <a:lnTo>
                    <a:pt x="645" y="4670"/>
                  </a:lnTo>
                  <a:lnTo>
                    <a:pt x="1819" y="5362"/>
                  </a:lnTo>
                  <a:lnTo>
                    <a:pt x="1823" y="5364"/>
                  </a:lnTo>
                  <a:cubicBezTo>
                    <a:pt x="1950" y="5428"/>
                    <a:pt x="2092" y="5461"/>
                    <a:pt x="2246" y="5461"/>
                  </a:cubicBezTo>
                  <a:cubicBezTo>
                    <a:pt x="2503" y="5461"/>
                    <a:pt x="2793" y="5368"/>
                    <a:pt x="3097" y="5173"/>
                  </a:cubicBezTo>
                  <a:cubicBezTo>
                    <a:pt x="4072" y="4544"/>
                    <a:pt x="4816" y="3098"/>
                    <a:pt x="4760" y="1940"/>
                  </a:cubicBezTo>
                  <a:cubicBezTo>
                    <a:pt x="4732" y="1363"/>
                    <a:pt x="4510" y="967"/>
                    <a:pt x="4175" y="793"/>
                  </a:cubicBezTo>
                  <a:lnTo>
                    <a:pt x="4171" y="791"/>
                  </a:lnTo>
                  <a:lnTo>
                    <a:pt x="2997" y="99"/>
                  </a:lnTo>
                  <a:lnTo>
                    <a:pt x="2995" y="99"/>
                  </a:lnTo>
                  <a:lnTo>
                    <a:pt x="2991" y="97"/>
                  </a:lnTo>
                  <a:cubicBezTo>
                    <a:pt x="2865" y="33"/>
                    <a:pt x="2723" y="0"/>
                    <a:pt x="2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1"/>
            <p:cNvSpPr/>
            <p:nvPr/>
          </p:nvSpPr>
          <p:spPr>
            <a:xfrm>
              <a:off x="3334425" y="2339650"/>
              <a:ext cx="44150" cy="86275"/>
            </a:xfrm>
            <a:custGeom>
              <a:avLst/>
              <a:gdLst/>
              <a:ahLst/>
              <a:cxnLst/>
              <a:rect l="l" t="t" r="r" b="b"/>
              <a:pathLst>
                <a:path w="1766" h="3451" extrusionOk="0">
                  <a:moveTo>
                    <a:pt x="378" y="1"/>
                  </a:moveTo>
                  <a:cubicBezTo>
                    <a:pt x="136" y="533"/>
                    <a:pt x="1" y="1107"/>
                    <a:pt x="26" y="1624"/>
                  </a:cubicBezTo>
                  <a:cubicBezTo>
                    <a:pt x="54" y="2200"/>
                    <a:pt x="276" y="2596"/>
                    <a:pt x="611" y="2770"/>
                  </a:cubicBezTo>
                  <a:lnTo>
                    <a:pt x="615" y="2772"/>
                  </a:lnTo>
                  <a:lnTo>
                    <a:pt x="1729" y="3429"/>
                  </a:lnTo>
                  <a:lnTo>
                    <a:pt x="1729" y="3429"/>
                  </a:lnTo>
                  <a:cubicBezTo>
                    <a:pt x="1426" y="3240"/>
                    <a:pt x="1228" y="2857"/>
                    <a:pt x="1202" y="2315"/>
                  </a:cubicBezTo>
                  <a:cubicBezTo>
                    <a:pt x="1177" y="1798"/>
                    <a:pt x="1311" y="1224"/>
                    <a:pt x="1554" y="692"/>
                  </a:cubicBezTo>
                  <a:lnTo>
                    <a:pt x="378" y="1"/>
                  </a:lnTo>
                  <a:close/>
                  <a:moveTo>
                    <a:pt x="1729" y="3429"/>
                  </a:moveTo>
                  <a:cubicBezTo>
                    <a:pt x="1741" y="3436"/>
                    <a:pt x="1754" y="3443"/>
                    <a:pt x="1766" y="3450"/>
                  </a:cubicBezTo>
                  <a:lnTo>
                    <a:pt x="1729" y="3429"/>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1"/>
            <p:cNvSpPr/>
            <p:nvPr/>
          </p:nvSpPr>
          <p:spPr>
            <a:xfrm>
              <a:off x="3363025" y="2309475"/>
              <a:ext cx="91075" cy="119275"/>
            </a:xfrm>
            <a:custGeom>
              <a:avLst/>
              <a:gdLst/>
              <a:ahLst/>
              <a:cxnLst/>
              <a:rect l="l" t="t" r="r" b="b"/>
              <a:pathLst>
                <a:path w="3643" h="4771" extrusionOk="0">
                  <a:moveTo>
                    <a:pt x="2572" y="1"/>
                  </a:moveTo>
                  <a:cubicBezTo>
                    <a:pt x="2314" y="1"/>
                    <a:pt x="2024" y="94"/>
                    <a:pt x="1719" y="289"/>
                  </a:cubicBezTo>
                  <a:cubicBezTo>
                    <a:pt x="744" y="916"/>
                    <a:pt x="1" y="2364"/>
                    <a:pt x="56" y="3522"/>
                  </a:cubicBezTo>
                  <a:cubicBezTo>
                    <a:pt x="96" y="4318"/>
                    <a:pt x="503" y="4770"/>
                    <a:pt x="1071" y="4770"/>
                  </a:cubicBezTo>
                  <a:cubicBezTo>
                    <a:pt x="1329" y="4770"/>
                    <a:pt x="1619" y="4677"/>
                    <a:pt x="1923" y="4482"/>
                  </a:cubicBezTo>
                  <a:cubicBezTo>
                    <a:pt x="2898" y="3853"/>
                    <a:pt x="3642" y="2407"/>
                    <a:pt x="3586" y="1249"/>
                  </a:cubicBezTo>
                  <a:cubicBezTo>
                    <a:pt x="3547" y="452"/>
                    <a:pt x="3140" y="1"/>
                    <a:pt x="2572"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1"/>
            <p:cNvSpPr/>
            <p:nvPr/>
          </p:nvSpPr>
          <p:spPr>
            <a:xfrm>
              <a:off x="3372425" y="2318725"/>
              <a:ext cx="72300" cy="100800"/>
            </a:xfrm>
            <a:custGeom>
              <a:avLst/>
              <a:gdLst/>
              <a:ahLst/>
              <a:cxnLst/>
              <a:rect l="l" t="t" r="r" b="b"/>
              <a:pathLst>
                <a:path w="2892" h="4032" extrusionOk="0">
                  <a:moveTo>
                    <a:pt x="2196" y="0"/>
                  </a:moveTo>
                  <a:cubicBezTo>
                    <a:pt x="2185" y="0"/>
                    <a:pt x="2172" y="0"/>
                    <a:pt x="2160" y="1"/>
                  </a:cubicBezTo>
                  <a:cubicBezTo>
                    <a:pt x="1975" y="9"/>
                    <a:pt x="1762" y="89"/>
                    <a:pt x="1544" y="230"/>
                  </a:cubicBezTo>
                  <a:cubicBezTo>
                    <a:pt x="684" y="782"/>
                    <a:pt x="0" y="2113"/>
                    <a:pt x="50" y="3134"/>
                  </a:cubicBezTo>
                  <a:cubicBezTo>
                    <a:pt x="63" y="3407"/>
                    <a:pt x="153" y="4032"/>
                    <a:pt x="697" y="4032"/>
                  </a:cubicBezTo>
                  <a:cubicBezTo>
                    <a:pt x="708" y="4032"/>
                    <a:pt x="720" y="4032"/>
                    <a:pt x="732" y="4031"/>
                  </a:cubicBezTo>
                  <a:cubicBezTo>
                    <a:pt x="917" y="4022"/>
                    <a:pt x="1130" y="3942"/>
                    <a:pt x="1348" y="3801"/>
                  </a:cubicBezTo>
                  <a:cubicBezTo>
                    <a:pt x="2208" y="3249"/>
                    <a:pt x="2891" y="1919"/>
                    <a:pt x="2842" y="897"/>
                  </a:cubicBezTo>
                  <a:cubicBezTo>
                    <a:pt x="2829" y="624"/>
                    <a:pt x="2739" y="0"/>
                    <a:pt x="2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1"/>
            <p:cNvSpPr/>
            <p:nvPr/>
          </p:nvSpPr>
          <p:spPr>
            <a:xfrm>
              <a:off x="3372425" y="2318950"/>
              <a:ext cx="57600" cy="93425"/>
            </a:xfrm>
            <a:custGeom>
              <a:avLst/>
              <a:gdLst/>
              <a:ahLst/>
              <a:cxnLst/>
              <a:rect l="l" t="t" r="r" b="b"/>
              <a:pathLst>
                <a:path w="2304" h="3737" extrusionOk="0">
                  <a:moveTo>
                    <a:pt x="2096" y="0"/>
                  </a:moveTo>
                  <a:cubicBezTo>
                    <a:pt x="1927" y="22"/>
                    <a:pt x="1738" y="95"/>
                    <a:pt x="1544" y="221"/>
                  </a:cubicBezTo>
                  <a:cubicBezTo>
                    <a:pt x="684" y="773"/>
                    <a:pt x="0" y="2104"/>
                    <a:pt x="50" y="3124"/>
                  </a:cubicBezTo>
                  <a:cubicBezTo>
                    <a:pt x="57" y="3275"/>
                    <a:pt x="89" y="3535"/>
                    <a:pt x="208" y="3736"/>
                  </a:cubicBezTo>
                  <a:cubicBezTo>
                    <a:pt x="377" y="3715"/>
                    <a:pt x="566" y="3642"/>
                    <a:pt x="760" y="3517"/>
                  </a:cubicBezTo>
                  <a:cubicBezTo>
                    <a:pt x="1620" y="2964"/>
                    <a:pt x="2304" y="1634"/>
                    <a:pt x="2254" y="613"/>
                  </a:cubicBezTo>
                  <a:cubicBezTo>
                    <a:pt x="2247" y="461"/>
                    <a:pt x="2215" y="202"/>
                    <a:pt x="209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1"/>
            <p:cNvSpPr/>
            <p:nvPr/>
          </p:nvSpPr>
          <p:spPr>
            <a:xfrm>
              <a:off x="3409525" y="2000125"/>
              <a:ext cx="269825" cy="274775"/>
            </a:xfrm>
            <a:custGeom>
              <a:avLst/>
              <a:gdLst/>
              <a:ahLst/>
              <a:cxnLst/>
              <a:rect l="l" t="t" r="r" b="b"/>
              <a:pathLst>
                <a:path w="10793" h="10991" extrusionOk="0">
                  <a:moveTo>
                    <a:pt x="0" y="0"/>
                  </a:moveTo>
                  <a:lnTo>
                    <a:pt x="2910" y="2942"/>
                  </a:lnTo>
                  <a:lnTo>
                    <a:pt x="2286" y="5615"/>
                  </a:lnTo>
                  <a:lnTo>
                    <a:pt x="2286" y="5615"/>
                  </a:lnTo>
                  <a:lnTo>
                    <a:pt x="3330" y="5013"/>
                  </a:lnTo>
                  <a:cubicBezTo>
                    <a:pt x="3332" y="5013"/>
                    <a:pt x="3333" y="5013"/>
                    <a:pt x="3335" y="5013"/>
                  </a:cubicBezTo>
                  <a:cubicBezTo>
                    <a:pt x="4345" y="5013"/>
                    <a:pt x="5542" y="6883"/>
                    <a:pt x="5055" y="7910"/>
                  </a:cubicBezTo>
                  <a:lnTo>
                    <a:pt x="3587" y="8756"/>
                  </a:lnTo>
                  <a:cubicBezTo>
                    <a:pt x="3587" y="8756"/>
                    <a:pt x="3910" y="9696"/>
                    <a:pt x="4335" y="10208"/>
                  </a:cubicBezTo>
                  <a:cubicBezTo>
                    <a:pt x="4796" y="10763"/>
                    <a:pt x="5447" y="10991"/>
                    <a:pt x="6154" y="10991"/>
                  </a:cubicBezTo>
                  <a:cubicBezTo>
                    <a:pt x="7546" y="10991"/>
                    <a:pt x="9155" y="10108"/>
                    <a:pt x="9957" y="9100"/>
                  </a:cubicBezTo>
                  <a:cubicBezTo>
                    <a:pt x="10793" y="8051"/>
                    <a:pt x="10314" y="5319"/>
                    <a:pt x="9915" y="4144"/>
                  </a:cubicBezTo>
                  <a:cubicBezTo>
                    <a:pt x="8260" y="1683"/>
                    <a:pt x="4238" y="1654"/>
                    <a:pt x="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1"/>
            <p:cNvSpPr/>
            <p:nvPr/>
          </p:nvSpPr>
          <p:spPr>
            <a:xfrm>
              <a:off x="2829650" y="2234400"/>
              <a:ext cx="298825" cy="317500"/>
            </a:xfrm>
            <a:custGeom>
              <a:avLst/>
              <a:gdLst/>
              <a:ahLst/>
              <a:cxnLst/>
              <a:rect l="l" t="t" r="r" b="b"/>
              <a:pathLst>
                <a:path w="11953" h="12700" extrusionOk="0">
                  <a:moveTo>
                    <a:pt x="1562" y="0"/>
                  </a:moveTo>
                  <a:lnTo>
                    <a:pt x="1" y="6276"/>
                  </a:lnTo>
                  <a:cubicBezTo>
                    <a:pt x="495" y="7743"/>
                    <a:pt x="1666" y="8925"/>
                    <a:pt x="2294" y="9353"/>
                  </a:cubicBezTo>
                  <a:lnTo>
                    <a:pt x="4117" y="8300"/>
                  </a:lnTo>
                  <a:cubicBezTo>
                    <a:pt x="5693" y="8531"/>
                    <a:pt x="6231" y="10949"/>
                    <a:pt x="5615" y="11329"/>
                  </a:cubicBezTo>
                  <a:lnTo>
                    <a:pt x="4711" y="11849"/>
                  </a:lnTo>
                  <a:cubicBezTo>
                    <a:pt x="4711" y="11849"/>
                    <a:pt x="4742" y="12356"/>
                    <a:pt x="5909" y="12661"/>
                  </a:cubicBezTo>
                  <a:cubicBezTo>
                    <a:pt x="6009" y="12687"/>
                    <a:pt x="6125" y="12700"/>
                    <a:pt x="6255" y="12700"/>
                  </a:cubicBezTo>
                  <a:cubicBezTo>
                    <a:pt x="7634" y="12700"/>
                    <a:pt x="10504" y="11295"/>
                    <a:pt x="11195" y="10109"/>
                  </a:cubicBezTo>
                  <a:cubicBezTo>
                    <a:pt x="11953" y="8812"/>
                    <a:pt x="11398" y="5525"/>
                    <a:pt x="9852" y="4339"/>
                  </a:cubicBezTo>
                  <a:cubicBezTo>
                    <a:pt x="8306" y="3152"/>
                    <a:pt x="4401" y="1824"/>
                    <a:pt x="156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1"/>
            <p:cNvSpPr/>
            <p:nvPr/>
          </p:nvSpPr>
          <p:spPr>
            <a:xfrm>
              <a:off x="2430825" y="1157350"/>
              <a:ext cx="560350" cy="1262175"/>
            </a:xfrm>
            <a:custGeom>
              <a:avLst/>
              <a:gdLst/>
              <a:ahLst/>
              <a:cxnLst/>
              <a:rect l="l" t="t" r="r" b="b"/>
              <a:pathLst>
                <a:path w="22414" h="50487" extrusionOk="0">
                  <a:moveTo>
                    <a:pt x="9002" y="0"/>
                  </a:moveTo>
                  <a:cubicBezTo>
                    <a:pt x="6613" y="454"/>
                    <a:pt x="3416" y="1794"/>
                    <a:pt x="2371" y="3567"/>
                  </a:cubicBezTo>
                  <a:cubicBezTo>
                    <a:pt x="70" y="7468"/>
                    <a:pt x="0" y="22294"/>
                    <a:pt x="2015" y="29801"/>
                  </a:cubicBezTo>
                  <a:cubicBezTo>
                    <a:pt x="4074" y="37470"/>
                    <a:pt x="14167" y="45989"/>
                    <a:pt x="16488" y="50486"/>
                  </a:cubicBezTo>
                  <a:cubicBezTo>
                    <a:pt x="19355" y="50046"/>
                    <a:pt x="22414" y="46321"/>
                    <a:pt x="20392" y="44702"/>
                  </a:cubicBezTo>
                  <a:cubicBezTo>
                    <a:pt x="17246" y="42183"/>
                    <a:pt x="10634" y="31370"/>
                    <a:pt x="9932" y="27489"/>
                  </a:cubicBezTo>
                  <a:cubicBezTo>
                    <a:pt x="9484" y="25011"/>
                    <a:pt x="9603" y="15412"/>
                    <a:pt x="9484" y="12692"/>
                  </a:cubicBezTo>
                  <a:cubicBezTo>
                    <a:pt x="10833" y="7215"/>
                    <a:pt x="10501" y="1437"/>
                    <a:pt x="900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1"/>
            <p:cNvSpPr/>
            <p:nvPr/>
          </p:nvSpPr>
          <p:spPr>
            <a:xfrm>
              <a:off x="2417575" y="1155125"/>
              <a:ext cx="303500" cy="612450"/>
            </a:xfrm>
            <a:custGeom>
              <a:avLst/>
              <a:gdLst/>
              <a:ahLst/>
              <a:cxnLst/>
              <a:rect l="l" t="t" r="r" b="b"/>
              <a:pathLst>
                <a:path w="12140" h="24498" extrusionOk="0">
                  <a:moveTo>
                    <a:pt x="9769" y="0"/>
                  </a:moveTo>
                  <a:cubicBezTo>
                    <a:pt x="6717" y="212"/>
                    <a:pt x="3813" y="1336"/>
                    <a:pt x="2383" y="3248"/>
                  </a:cubicBezTo>
                  <a:cubicBezTo>
                    <a:pt x="954" y="5160"/>
                    <a:pt x="411" y="8980"/>
                    <a:pt x="206" y="12998"/>
                  </a:cubicBezTo>
                  <a:cubicBezTo>
                    <a:pt x="1" y="17015"/>
                    <a:pt x="201" y="23293"/>
                    <a:pt x="201" y="23293"/>
                  </a:cubicBezTo>
                  <a:cubicBezTo>
                    <a:pt x="201" y="23293"/>
                    <a:pt x="2316" y="24498"/>
                    <a:pt x="5612" y="24498"/>
                  </a:cubicBezTo>
                  <a:cubicBezTo>
                    <a:pt x="7139" y="24498"/>
                    <a:pt x="8919" y="24239"/>
                    <a:pt x="10861" y="23483"/>
                  </a:cubicBezTo>
                  <a:lnTo>
                    <a:pt x="10350" y="12533"/>
                  </a:lnTo>
                  <a:cubicBezTo>
                    <a:pt x="10350" y="12533"/>
                    <a:pt x="12140" y="2439"/>
                    <a:pt x="9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91"/>
          <p:cNvGrpSpPr/>
          <p:nvPr/>
        </p:nvGrpSpPr>
        <p:grpSpPr>
          <a:xfrm>
            <a:off x="744435" y="2893777"/>
            <a:ext cx="880275" cy="1515252"/>
            <a:chOff x="2288450" y="238125"/>
            <a:chExt cx="3042775" cy="5237650"/>
          </a:xfrm>
        </p:grpSpPr>
        <p:sp>
          <p:nvSpPr>
            <p:cNvPr id="3345" name="Google Shape;3345;p91"/>
            <p:cNvSpPr/>
            <p:nvPr/>
          </p:nvSpPr>
          <p:spPr>
            <a:xfrm>
              <a:off x="2288450" y="4725300"/>
              <a:ext cx="1299800" cy="750475"/>
            </a:xfrm>
            <a:custGeom>
              <a:avLst/>
              <a:gdLst/>
              <a:ahLst/>
              <a:cxnLst/>
              <a:rect l="l" t="t" r="r" b="b"/>
              <a:pathLst>
                <a:path w="51992" h="30019" extrusionOk="0">
                  <a:moveTo>
                    <a:pt x="25995" y="1"/>
                  </a:moveTo>
                  <a:cubicBezTo>
                    <a:pt x="19101" y="1"/>
                    <a:pt x="12489" y="1583"/>
                    <a:pt x="7613" y="4397"/>
                  </a:cubicBezTo>
                  <a:cubicBezTo>
                    <a:pt x="2739" y="7212"/>
                    <a:pt x="0" y="11029"/>
                    <a:pt x="0" y="15010"/>
                  </a:cubicBezTo>
                  <a:cubicBezTo>
                    <a:pt x="0" y="18990"/>
                    <a:pt x="2739" y="22808"/>
                    <a:pt x="7613" y="25623"/>
                  </a:cubicBezTo>
                  <a:cubicBezTo>
                    <a:pt x="12489" y="28437"/>
                    <a:pt x="19101" y="30019"/>
                    <a:pt x="25995" y="30019"/>
                  </a:cubicBezTo>
                  <a:cubicBezTo>
                    <a:pt x="32890" y="30019"/>
                    <a:pt x="39502" y="28437"/>
                    <a:pt x="44377" y="25623"/>
                  </a:cubicBezTo>
                  <a:cubicBezTo>
                    <a:pt x="49253" y="22808"/>
                    <a:pt x="51992" y="18990"/>
                    <a:pt x="51992" y="15010"/>
                  </a:cubicBezTo>
                  <a:cubicBezTo>
                    <a:pt x="51992" y="11029"/>
                    <a:pt x="49253" y="7212"/>
                    <a:pt x="44377" y="4397"/>
                  </a:cubicBezTo>
                  <a:cubicBezTo>
                    <a:pt x="39502" y="1583"/>
                    <a:pt x="32890" y="1"/>
                    <a:pt x="25995"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1"/>
            <p:cNvSpPr/>
            <p:nvPr/>
          </p:nvSpPr>
          <p:spPr>
            <a:xfrm>
              <a:off x="2616525" y="3500025"/>
              <a:ext cx="2626000" cy="1516150"/>
            </a:xfrm>
            <a:custGeom>
              <a:avLst/>
              <a:gdLst/>
              <a:ahLst/>
              <a:cxnLst/>
              <a:rect l="l" t="t" r="r" b="b"/>
              <a:pathLst>
                <a:path w="105040" h="60646" extrusionOk="0">
                  <a:moveTo>
                    <a:pt x="52520" y="1"/>
                  </a:moveTo>
                  <a:cubicBezTo>
                    <a:pt x="38592" y="1"/>
                    <a:pt x="25233" y="3196"/>
                    <a:pt x="15384" y="8882"/>
                  </a:cubicBezTo>
                  <a:cubicBezTo>
                    <a:pt x="5535" y="14568"/>
                    <a:pt x="0" y="22281"/>
                    <a:pt x="0" y="30324"/>
                  </a:cubicBezTo>
                  <a:cubicBezTo>
                    <a:pt x="0" y="38365"/>
                    <a:pt x="5535" y="46078"/>
                    <a:pt x="15384" y="51764"/>
                  </a:cubicBezTo>
                  <a:cubicBezTo>
                    <a:pt x="25233" y="57450"/>
                    <a:pt x="38592" y="60646"/>
                    <a:pt x="52520" y="60646"/>
                  </a:cubicBezTo>
                  <a:cubicBezTo>
                    <a:pt x="66449" y="60646"/>
                    <a:pt x="79808" y="57450"/>
                    <a:pt x="89657" y="51764"/>
                  </a:cubicBezTo>
                  <a:cubicBezTo>
                    <a:pt x="99506" y="46078"/>
                    <a:pt x="105039" y="38365"/>
                    <a:pt x="105039" y="30324"/>
                  </a:cubicBezTo>
                  <a:cubicBezTo>
                    <a:pt x="105039" y="22281"/>
                    <a:pt x="99506" y="14568"/>
                    <a:pt x="89657" y="8882"/>
                  </a:cubicBezTo>
                  <a:cubicBezTo>
                    <a:pt x="79808" y="3196"/>
                    <a:pt x="66449" y="1"/>
                    <a:pt x="52520"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1"/>
            <p:cNvSpPr/>
            <p:nvPr/>
          </p:nvSpPr>
          <p:spPr>
            <a:xfrm>
              <a:off x="2736675" y="2383750"/>
              <a:ext cx="2594550" cy="2290575"/>
            </a:xfrm>
            <a:custGeom>
              <a:avLst/>
              <a:gdLst/>
              <a:ahLst/>
              <a:cxnLst/>
              <a:rect l="l" t="t" r="r" b="b"/>
              <a:pathLst>
                <a:path w="103782" h="91623" extrusionOk="0">
                  <a:moveTo>
                    <a:pt x="61827" y="0"/>
                  </a:moveTo>
                  <a:cubicBezTo>
                    <a:pt x="60519" y="0"/>
                    <a:pt x="59226" y="70"/>
                    <a:pt x="57961" y="211"/>
                  </a:cubicBezTo>
                  <a:cubicBezTo>
                    <a:pt x="51005" y="985"/>
                    <a:pt x="44421" y="3788"/>
                    <a:pt x="40014" y="7961"/>
                  </a:cubicBezTo>
                  <a:cubicBezTo>
                    <a:pt x="31335" y="16177"/>
                    <a:pt x="27180" y="18948"/>
                    <a:pt x="17000" y="26299"/>
                  </a:cubicBezTo>
                  <a:cubicBezTo>
                    <a:pt x="6819" y="33648"/>
                    <a:pt x="1" y="47325"/>
                    <a:pt x="6812" y="65068"/>
                  </a:cubicBezTo>
                  <a:cubicBezTo>
                    <a:pt x="10876" y="75648"/>
                    <a:pt x="18337" y="81477"/>
                    <a:pt x="29413" y="87144"/>
                  </a:cubicBezTo>
                  <a:cubicBezTo>
                    <a:pt x="35684" y="90353"/>
                    <a:pt x="42920" y="91623"/>
                    <a:pt x="49910" y="91623"/>
                  </a:cubicBezTo>
                  <a:cubicBezTo>
                    <a:pt x="57117" y="91623"/>
                    <a:pt x="64062" y="90273"/>
                    <a:pt x="69417" y="88307"/>
                  </a:cubicBezTo>
                  <a:cubicBezTo>
                    <a:pt x="89137" y="81068"/>
                    <a:pt x="103781" y="63800"/>
                    <a:pt x="103781" y="42011"/>
                  </a:cubicBezTo>
                  <a:cubicBezTo>
                    <a:pt x="103781" y="20224"/>
                    <a:pt x="89714" y="10081"/>
                    <a:pt x="80871" y="4975"/>
                  </a:cubicBezTo>
                  <a:cubicBezTo>
                    <a:pt x="75262" y="1736"/>
                    <a:pt x="68362" y="0"/>
                    <a:pt x="6182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1"/>
            <p:cNvSpPr/>
            <p:nvPr/>
          </p:nvSpPr>
          <p:spPr>
            <a:xfrm>
              <a:off x="2736675" y="2383750"/>
              <a:ext cx="2594550" cy="2290575"/>
            </a:xfrm>
            <a:custGeom>
              <a:avLst/>
              <a:gdLst/>
              <a:ahLst/>
              <a:cxnLst/>
              <a:rect l="l" t="t" r="r" b="b"/>
              <a:pathLst>
                <a:path w="103782" h="91623" extrusionOk="0">
                  <a:moveTo>
                    <a:pt x="61827" y="0"/>
                  </a:moveTo>
                  <a:cubicBezTo>
                    <a:pt x="60519" y="0"/>
                    <a:pt x="59226" y="70"/>
                    <a:pt x="57961" y="211"/>
                  </a:cubicBezTo>
                  <a:cubicBezTo>
                    <a:pt x="51005" y="985"/>
                    <a:pt x="44421" y="3788"/>
                    <a:pt x="40014" y="7961"/>
                  </a:cubicBezTo>
                  <a:cubicBezTo>
                    <a:pt x="31335" y="16177"/>
                    <a:pt x="27180" y="18948"/>
                    <a:pt x="17000" y="26299"/>
                  </a:cubicBezTo>
                  <a:cubicBezTo>
                    <a:pt x="6819" y="33648"/>
                    <a:pt x="1" y="47325"/>
                    <a:pt x="6812" y="65068"/>
                  </a:cubicBezTo>
                  <a:cubicBezTo>
                    <a:pt x="10876" y="75648"/>
                    <a:pt x="18337" y="81477"/>
                    <a:pt x="29413" y="87144"/>
                  </a:cubicBezTo>
                  <a:cubicBezTo>
                    <a:pt x="35684" y="90353"/>
                    <a:pt x="42920" y="91623"/>
                    <a:pt x="49910" y="91623"/>
                  </a:cubicBezTo>
                  <a:cubicBezTo>
                    <a:pt x="57117" y="91623"/>
                    <a:pt x="64062" y="90273"/>
                    <a:pt x="69417" y="88307"/>
                  </a:cubicBezTo>
                  <a:cubicBezTo>
                    <a:pt x="89137" y="81068"/>
                    <a:pt x="103781" y="63800"/>
                    <a:pt x="103781" y="42011"/>
                  </a:cubicBezTo>
                  <a:cubicBezTo>
                    <a:pt x="103781" y="20224"/>
                    <a:pt x="89714" y="10081"/>
                    <a:pt x="80871" y="4975"/>
                  </a:cubicBezTo>
                  <a:cubicBezTo>
                    <a:pt x="75262" y="1736"/>
                    <a:pt x="68362" y="0"/>
                    <a:pt x="61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1"/>
            <p:cNvSpPr/>
            <p:nvPr/>
          </p:nvSpPr>
          <p:spPr>
            <a:xfrm>
              <a:off x="3928400" y="2383925"/>
              <a:ext cx="1258050" cy="2290325"/>
            </a:xfrm>
            <a:custGeom>
              <a:avLst/>
              <a:gdLst/>
              <a:ahLst/>
              <a:cxnLst/>
              <a:rect l="l" t="t" r="r" b="b"/>
              <a:pathLst>
                <a:path w="50322" h="91613" extrusionOk="0">
                  <a:moveTo>
                    <a:pt x="13972" y="1"/>
                  </a:moveTo>
                  <a:cubicBezTo>
                    <a:pt x="12728" y="8"/>
                    <a:pt x="11498" y="70"/>
                    <a:pt x="10292" y="204"/>
                  </a:cubicBezTo>
                  <a:lnTo>
                    <a:pt x="10285" y="205"/>
                  </a:lnTo>
                  <a:cubicBezTo>
                    <a:pt x="27150" y="1767"/>
                    <a:pt x="40809" y="12622"/>
                    <a:pt x="45323" y="27071"/>
                  </a:cubicBezTo>
                  <a:cubicBezTo>
                    <a:pt x="49636" y="40871"/>
                    <a:pt x="48385" y="63480"/>
                    <a:pt x="30911" y="77719"/>
                  </a:cubicBezTo>
                  <a:cubicBezTo>
                    <a:pt x="23432" y="83812"/>
                    <a:pt x="10896" y="90013"/>
                    <a:pt x="0" y="91571"/>
                  </a:cubicBezTo>
                  <a:cubicBezTo>
                    <a:pt x="729" y="91599"/>
                    <a:pt x="1456" y="91612"/>
                    <a:pt x="2180" y="91612"/>
                  </a:cubicBezTo>
                  <a:cubicBezTo>
                    <a:pt x="2538" y="91612"/>
                    <a:pt x="2896" y="91609"/>
                    <a:pt x="3254" y="91603"/>
                  </a:cubicBezTo>
                  <a:cubicBezTo>
                    <a:pt x="12305" y="89753"/>
                    <a:pt x="23756" y="84399"/>
                    <a:pt x="31328" y="78229"/>
                  </a:cubicBezTo>
                  <a:cubicBezTo>
                    <a:pt x="49040" y="63796"/>
                    <a:pt x="50322" y="40850"/>
                    <a:pt x="45953" y="26874"/>
                  </a:cubicBezTo>
                  <a:cubicBezTo>
                    <a:pt x="41684" y="13212"/>
                    <a:pt x="29171" y="2439"/>
                    <a:pt x="13972"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1"/>
            <p:cNvSpPr/>
            <p:nvPr/>
          </p:nvSpPr>
          <p:spPr>
            <a:xfrm>
              <a:off x="3928400" y="2383925"/>
              <a:ext cx="1258050" cy="2290325"/>
            </a:xfrm>
            <a:custGeom>
              <a:avLst/>
              <a:gdLst/>
              <a:ahLst/>
              <a:cxnLst/>
              <a:rect l="l" t="t" r="r" b="b"/>
              <a:pathLst>
                <a:path w="50322" h="91613" extrusionOk="0">
                  <a:moveTo>
                    <a:pt x="13972" y="1"/>
                  </a:moveTo>
                  <a:cubicBezTo>
                    <a:pt x="12728" y="8"/>
                    <a:pt x="11498" y="70"/>
                    <a:pt x="10292" y="204"/>
                  </a:cubicBezTo>
                  <a:lnTo>
                    <a:pt x="10285" y="205"/>
                  </a:lnTo>
                  <a:cubicBezTo>
                    <a:pt x="27150" y="1767"/>
                    <a:pt x="40809" y="12622"/>
                    <a:pt x="45323" y="27071"/>
                  </a:cubicBezTo>
                  <a:cubicBezTo>
                    <a:pt x="49636" y="40871"/>
                    <a:pt x="48385" y="63480"/>
                    <a:pt x="30911" y="77719"/>
                  </a:cubicBezTo>
                  <a:cubicBezTo>
                    <a:pt x="23432" y="83812"/>
                    <a:pt x="10896" y="90013"/>
                    <a:pt x="0" y="91571"/>
                  </a:cubicBezTo>
                  <a:cubicBezTo>
                    <a:pt x="729" y="91599"/>
                    <a:pt x="1456" y="91612"/>
                    <a:pt x="2180" y="91612"/>
                  </a:cubicBezTo>
                  <a:cubicBezTo>
                    <a:pt x="2538" y="91612"/>
                    <a:pt x="2896" y="91609"/>
                    <a:pt x="3254" y="91603"/>
                  </a:cubicBezTo>
                  <a:cubicBezTo>
                    <a:pt x="12305" y="89753"/>
                    <a:pt x="23756" y="84399"/>
                    <a:pt x="31328" y="78229"/>
                  </a:cubicBezTo>
                  <a:cubicBezTo>
                    <a:pt x="49040" y="63796"/>
                    <a:pt x="50322" y="40850"/>
                    <a:pt x="45953" y="26874"/>
                  </a:cubicBezTo>
                  <a:cubicBezTo>
                    <a:pt x="41684" y="13212"/>
                    <a:pt x="29171" y="2439"/>
                    <a:pt x="13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1"/>
            <p:cNvSpPr/>
            <p:nvPr/>
          </p:nvSpPr>
          <p:spPr>
            <a:xfrm>
              <a:off x="3056775" y="2532950"/>
              <a:ext cx="1809300" cy="2024550"/>
            </a:xfrm>
            <a:custGeom>
              <a:avLst/>
              <a:gdLst/>
              <a:ahLst/>
              <a:cxnLst/>
              <a:rect l="l" t="t" r="r" b="b"/>
              <a:pathLst>
                <a:path w="72372" h="80982" extrusionOk="0">
                  <a:moveTo>
                    <a:pt x="39639" y="0"/>
                  </a:moveTo>
                  <a:cubicBezTo>
                    <a:pt x="36032" y="0"/>
                    <a:pt x="30699" y="1755"/>
                    <a:pt x="27210" y="10818"/>
                  </a:cubicBezTo>
                  <a:cubicBezTo>
                    <a:pt x="21517" y="25609"/>
                    <a:pt x="20242" y="29580"/>
                    <a:pt x="13682" y="33210"/>
                  </a:cubicBezTo>
                  <a:cubicBezTo>
                    <a:pt x="7123" y="36840"/>
                    <a:pt x="953" y="36222"/>
                    <a:pt x="289" y="48722"/>
                  </a:cubicBezTo>
                  <a:cubicBezTo>
                    <a:pt x="0" y="54159"/>
                    <a:pt x="70" y="59618"/>
                    <a:pt x="215" y="65059"/>
                  </a:cubicBezTo>
                  <a:cubicBezTo>
                    <a:pt x="253" y="66536"/>
                    <a:pt x="164" y="68051"/>
                    <a:pt x="288" y="69526"/>
                  </a:cubicBezTo>
                  <a:cubicBezTo>
                    <a:pt x="4331" y="74084"/>
                    <a:pt x="9632" y="77573"/>
                    <a:pt x="16237" y="80982"/>
                  </a:cubicBezTo>
                  <a:cubicBezTo>
                    <a:pt x="16604" y="80267"/>
                    <a:pt x="16693" y="79372"/>
                    <a:pt x="16799" y="78550"/>
                  </a:cubicBezTo>
                  <a:cubicBezTo>
                    <a:pt x="17415" y="73736"/>
                    <a:pt x="20049" y="69264"/>
                    <a:pt x="23805" y="66222"/>
                  </a:cubicBezTo>
                  <a:cubicBezTo>
                    <a:pt x="27982" y="62837"/>
                    <a:pt x="33123" y="61336"/>
                    <a:pt x="38194" y="59849"/>
                  </a:cubicBezTo>
                  <a:cubicBezTo>
                    <a:pt x="44725" y="57935"/>
                    <a:pt x="49516" y="53059"/>
                    <a:pt x="55665" y="50594"/>
                  </a:cubicBezTo>
                  <a:cubicBezTo>
                    <a:pt x="59917" y="48888"/>
                    <a:pt x="63488" y="48384"/>
                    <a:pt x="66223" y="48384"/>
                  </a:cubicBezTo>
                  <a:cubicBezTo>
                    <a:pt x="70167" y="48384"/>
                    <a:pt x="72372" y="49431"/>
                    <a:pt x="72372" y="49431"/>
                  </a:cubicBezTo>
                  <a:cubicBezTo>
                    <a:pt x="72372" y="49431"/>
                    <a:pt x="67824" y="45578"/>
                    <a:pt x="61682" y="45578"/>
                  </a:cubicBezTo>
                  <a:cubicBezTo>
                    <a:pt x="60787" y="45578"/>
                    <a:pt x="59857" y="45660"/>
                    <a:pt x="58903" y="45847"/>
                  </a:cubicBezTo>
                  <a:cubicBezTo>
                    <a:pt x="58903" y="45847"/>
                    <a:pt x="61280" y="43264"/>
                    <a:pt x="63272" y="38688"/>
                  </a:cubicBezTo>
                  <a:cubicBezTo>
                    <a:pt x="65776" y="32938"/>
                    <a:pt x="68956" y="23316"/>
                    <a:pt x="66469" y="15802"/>
                  </a:cubicBezTo>
                  <a:cubicBezTo>
                    <a:pt x="63403" y="6544"/>
                    <a:pt x="43511" y="702"/>
                    <a:pt x="43511" y="702"/>
                  </a:cubicBezTo>
                  <a:cubicBezTo>
                    <a:pt x="43511" y="702"/>
                    <a:pt x="41920" y="0"/>
                    <a:pt x="39639"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1"/>
            <p:cNvSpPr/>
            <p:nvPr/>
          </p:nvSpPr>
          <p:spPr>
            <a:xfrm>
              <a:off x="3498025" y="2280800"/>
              <a:ext cx="447175" cy="741325"/>
            </a:xfrm>
            <a:custGeom>
              <a:avLst/>
              <a:gdLst/>
              <a:ahLst/>
              <a:cxnLst/>
              <a:rect l="l" t="t" r="r" b="b"/>
              <a:pathLst>
                <a:path w="17887" h="29653" extrusionOk="0">
                  <a:moveTo>
                    <a:pt x="16174" y="1"/>
                  </a:moveTo>
                  <a:cubicBezTo>
                    <a:pt x="13631" y="1"/>
                    <a:pt x="11043" y="591"/>
                    <a:pt x="9554" y="2445"/>
                  </a:cubicBezTo>
                  <a:cubicBezTo>
                    <a:pt x="7128" y="5468"/>
                    <a:pt x="2095" y="17812"/>
                    <a:pt x="450" y="23981"/>
                  </a:cubicBezTo>
                  <a:cubicBezTo>
                    <a:pt x="1" y="25666"/>
                    <a:pt x="7794" y="29653"/>
                    <a:pt x="7794" y="29653"/>
                  </a:cubicBezTo>
                  <a:lnTo>
                    <a:pt x="12907" y="18595"/>
                  </a:lnTo>
                  <a:lnTo>
                    <a:pt x="17886" y="84"/>
                  </a:lnTo>
                  <a:cubicBezTo>
                    <a:pt x="17327" y="31"/>
                    <a:pt x="16752" y="1"/>
                    <a:pt x="16174"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1"/>
            <p:cNvSpPr/>
            <p:nvPr/>
          </p:nvSpPr>
          <p:spPr>
            <a:xfrm>
              <a:off x="3566300" y="2278075"/>
              <a:ext cx="366150" cy="530200"/>
            </a:xfrm>
            <a:custGeom>
              <a:avLst/>
              <a:gdLst/>
              <a:ahLst/>
              <a:cxnLst/>
              <a:rect l="l" t="t" r="r" b="b"/>
              <a:pathLst>
                <a:path w="14646" h="21208" extrusionOk="0">
                  <a:moveTo>
                    <a:pt x="13114" y="1"/>
                  </a:moveTo>
                  <a:cubicBezTo>
                    <a:pt x="10505" y="1"/>
                    <a:pt x="8594" y="615"/>
                    <a:pt x="7250" y="1844"/>
                  </a:cubicBezTo>
                  <a:cubicBezTo>
                    <a:pt x="5655" y="3302"/>
                    <a:pt x="3870" y="7082"/>
                    <a:pt x="2952" y="9269"/>
                  </a:cubicBezTo>
                  <a:cubicBezTo>
                    <a:pt x="2033" y="11457"/>
                    <a:pt x="0" y="16878"/>
                    <a:pt x="0" y="16878"/>
                  </a:cubicBezTo>
                  <a:cubicBezTo>
                    <a:pt x="0" y="16878"/>
                    <a:pt x="2352" y="20136"/>
                    <a:pt x="8867" y="21207"/>
                  </a:cubicBezTo>
                  <a:cubicBezTo>
                    <a:pt x="10891" y="14936"/>
                    <a:pt x="14645" y="65"/>
                    <a:pt x="14645" y="65"/>
                  </a:cubicBezTo>
                  <a:cubicBezTo>
                    <a:pt x="14110" y="22"/>
                    <a:pt x="13600" y="1"/>
                    <a:pt x="13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1"/>
            <p:cNvSpPr/>
            <p:nvPr/>
          </p:nvSpPr>
          <p:spPr>
            <a:xfrm>
              <a:off x="3106175" y="4246425"/>
              <a:ext cx="293675" cy="642900"/>
            </a:xfrm>
            <a:custGeom>
              <a:avLst/>
              <a:gdLst/>
              <a:ahLst/>
              <a:cxnLst/>
              <a:rect l="l" t="t" r="r" b="b"/>
              <a:pathLst>
                <a:path w="11747" h="25716" extrusionOk="0">
                  <a:moveTo>
                    <a:pt x="10195" y="1"/>
                  </a:moveTo>
                  <a:lnTo>
                    <a:pt x="0" y="1018"/>
                  </a:lnTo>
                  <a:cubicBezTo>
                    <a:pt x="0" y="1018"/>
                    <a:pt x="2632" y="9681"/>
                    <a:pt x="2501" y="12989"/>
                  </a:cubicBezTo>
                  <a:cubicBezTo>
                    <a:pt x="2365" y="16435"/>
                    <a:pt x="3088" y="17649"/>
                    <a:pt x="2161" y="21326"/>
                  </a:cubicBezTo>
                  <a:cubicBezTo>
                    <a:pt x="1959" y="22126"/>
                    <a:pt x="1382" y="23716"/>
                    <a:pt x="1214" y="24367"/>
                  </a:cubicBezTo>
                  <a:cubicBezTo>
                    <a:pt x="1064" y="24946"/>
                    <a:pt x="1242" y="25439"/>
                    <a:pt x="1982" y="25665"/>
                  </a:cubicBezTo>
                  <a:cubicBezTo>
                    <a:pt x="2094" y="25699"/>
                    <a:pt x="2214" y="25716"/>
                    <a:pt x="2340" y="25716"/>
                  </a:cubicBezTo>
                  <a:cubicBezTo>
                    <a:pt x="3853" y="25716"/>
                    <a:pt x="6285" y="23318"/>
                    <a:pt x="7632" y="20610"/>
                  </a:cubicBezTo>
                  <a:cubicBezTo>
                    <a:pt x="9090" y="17677"/>
                    <a:pt x="11393" y="10967"/>
                    <a:pt x="11573" y="10155"/>
                  </a:cubicBezTo>
                  <a:cubicBezTo>
                    <a:pt x="11747" y="9371"/>
                    <a:pt x="11574" y="8361"/>
                    <a:pt x="11325" y="7709"/>
                  </a:cubicBezTo>
                  <a:cubicBezTo>
                    <a:pt x="10886" y="6566"/>
                    <a:pt x="10756" y="6403"/>
                    <a:pt x="10756" y="6403"/>
                  </a:cubicBezTo>
                  <a:cubicBezTo>
                    <a:pt x="10401" y="4864"/>
                    <a:pt x="10428" y="2003"/>
                    <a:pt x="1019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1"/>
            <p:cNvSpPr/>
            <p:nvPr/>
          </p:nvSpPr>
          <p:spPr>
            <a:xfrm>
              <a:off x="2955450" y="4585200"/>
              <a:ext cx="513425" cy="470100"/>
            </a:xfrm>
            <a:custGeom>
              <a:avLst/>
              <a:gdLst/>
              <a:ahLst/>
              <a:cxnLst/>
              <a:rect l="l" t="t" r="r" b="b"/>
              <a:pathLst>
                <a:path w="20537" h="18804" extrusionOk="0">
                  <a:moveTo>
                    <a:pt x="20225" y="1"/>
                  </a:moveTo>
                  <a:cubicBezTo>
                    <a:pt x="20225" y="1"/>
                    <a:pt x="1479" y="14316"/>
                    <a:pt x="740" y="14967"/>
                  </a:cubicBezTo>
                  <a:cubicBezTo>
                    <a:pt x="0" y="15620"/>
                    <a:pt x="959" y="17467"/>
                    <a:pt x="959" y="17467"/>
                  </a:cubicBezTo>
                  <a:cubicBezTo>
                    <a:pt x="959" y="17467"/>
                    <a:pt x="1726" y="18803"/>
                    <a:pt x="4127" y="18803"/>
                  </a:cubicBezTo>
                  <a:cubicBezTo>
                    <a:pt x="4610" y="18803"/>
                    <a:pt x="5160" y="18749"/>
                    <a:pt x="5782" y="18619"/>
                  </a:cubicBezTo>
                  <a:cubicBezTo>
                    <a:pt x="9498" y="17841"/>
                    <a:pt x="12137" y="16090"/>
                    <a:pt x="13718" y="14415"/>
                  </a:cubicBezTo>
                  <a:cubicBezTo>
                    <a:pt x="15300" y="12739"/>
                    <a:pt x="16463" y="10720"/>
                    <a:pt x="16577" y="8521"/>
                  </a:cubicBezTo>
                  <a:cubicBezTo>
                    <a:pt x="16684" y="6463"/>
                    <a:pt x="17372" y="5491"/>
                    <a:pt x="18055" y="4725"/>
                  </a:cubicBezTo>
                  <a:cubicBezTo>
                    <a:pt x="18737" y="3960"/>
                    <a:pt x="20491" y="1849"/>
                    <a:pt x="20519" y="1161"/>
                  </a:cubicBezTo>
                  <a:cubicBezTo>
                    <a:pt x="20537" y="721"/>
                    <a:pt x="20225" y="1"/>
                    <a:pt x="20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1"/>
            <p:cNvSpPr/>
            <p:nvPr/>
          </p:nvSpPr>
          <p:spPr>
            <a:xfrm>
              <a:off x="2950975" y="4406325"/>
              <a:ext cx="510100" cy="609225"/>
            </a:xfrm>
            <a:custGeom>
              <a:avLst/>
              <a:gdLst/>
              <a:ahLst/>
              <a:cxnLst/>
              <a:rect l="l" t="t" r="r" b="b"/>
              <a:pathLst>
                <a:path w="20404" h="24369" extrusionOk="0">
                  <a:moveTo>
                    <a:pt x="16964" y="7"/>
                  </a:moveTo>
                  <a:cubicBezTo>
                    <a:pt x="16964" y="7"/>
                    <a:pt x="17029" y="429"/>
                    <a:pt x="17015" y="441"/>
                  </a:cubicBezTo>
                  <a:cubicBezTo>
                    <a:pt x="17087" y="908"/>
                    <a:pt x="17138" y="1532"/>
                    <a:pt x="16336" y="2148"/>
                  </a:cubicBezTo>
                  <a:cubicBezTo>
                    <a:pt x="16021" y="2389"/>
                    <a:pt x="15625" y="2513"/>
                    <a:pt x="15229" y="2513"/>
                  </a:cubicBezTo>
                  <a:cubicBezTo>
                    <a:pt x="14940" y="2513"/>
                    <a:pt x="14652" y="2447"/>
                    <a:pt x="14395" y="2312"/>
                  </a:cubicBezTo>
                  <a:cubicBezTo>
                    <a:pt x="13943" y="2074"/>
                    <a:pt x="13612" y="1655"/>
                    <a:pt x="13187" y="1372"/>
                  </a:cubicBezTo>
                  <a:cubicBezTo>
                    <a:pt x="12696" y="1048"/>
                    <a:pt x="12102" y="918"/>
                    <a:pt x="11510" y="918"/>
                  </a:cubicBezTo>
                  <a:cubicBezTo>
                    <a:pt x="11390" y="918"/>
                    <a:pt x="11270" y="923"/>
                    <a:pt x="11151" y="933"/>
                  </a:cubicBezTo>
                  <a:cubicBezTo>
                    <a:pt x="10447" y="993"/>
                    <a:pt x="9766" y="1209"/>
                    <a:pt x="9092" y="1425"/>
                  </a:cubicBezTo>
                  <a:cubicBezTo>
                    <a:pt x="8671" y="1559"/>
                    <a:pt x="8221" y="1712"/>
                    <a:pt x="7955" y="2064"/>
                  </a:cubicBezTo>
                  <a:cubicBezTo>
                    <a:pt x="7687" y="2418"/>
                    <a:pt x="7661" y="2891"/>
                    <a:pt x="7655" y="3333"/>
                  </a:cubicBezTo>
                  <a:cubicBezTo>
                    <a:pt x="7641" y="4269"/>
                    <a:pt x="7818" y="5278"/>
                    <a:pt x="7659" y="6195"/>
                  </a:cubicBezTo>
                  <a:cubicBezTo>
                    <a:pt x="7497" y="7137"/>
                    <a:pt x="7304" y="8113"/>
                    <a:pt x="7018" y="9026"/>
                  </a:cubicBezTo>
                  <a:cubicBezTo>
                    <a:pt x="7017" y="9030"/>
                    <a:pt x="4962" y="15637"/>
                    <a:pt x="2548" y="18551"/>
                  </a:cubicBezTo>
                  <a:cubicBezTo>
                    <a:pt x="275" y="21297"/>
                    <a:pt x="1" y="22823"/>
                    <a:pt x="1361" y="23776"/>
                  </a:cubicBezTo>
                  <a:cubicBezTo>
                    <a:pt x="1876" y="24137"/>
                    <a:pt x="2773" y="24368"/>
                    <a:pt x="3916" y="24368"/>
                  </a:cubicBezTo>
                  <a:cubicBezTo>
                    <a:pt x="5791" y="24368"/>
                    <a:pt x="8328" y="23744"/>
                    <a:pt x="10922" y="22044"/>
                  </a:cubicBezTo>
                  <a:cubicBezTo>
                    <a:pt x="15096" y="19308"/>
                    <a:pt x="15410" y="16377"/>
                    <a:pt x="16022" y="13883"/>
                  </a:cubicBezTo>
                  <a:cubicBezTo>
                    <a:pt x="16634" y="11389"/>
                    <a:pt x="19319" y="9757"/>
                    <a:pt x="20404" y="7156"/>
                  </a:cubicBezTo>
                  <a:cubicBezTo>
                    <a:pt x="20348" y="5752"/>
                    <a:pt x="19096" y="4064"/>
                    <a:pt x="18595" y="3097"/>
                  </a:cubicBezTo>
                  <a:cubicBezTo>
                    <a:pt x="18127" y="2193"/>
                    <a:pt x="17619" y="507"/>
                    <a:pt x="17522" y="368"/>
                  </a:cubicBezTo>
                  <a:cubicBezTo>
                    <a:pt x="17271" y="0"/>
                    <a:pt x="17075" y="13"/>
                    <a:pt x="16964"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1"/>
            <p:cNvSpPr/>
            <p:nvPr/>
          </p:nvSpPr>
          <p:spPr>
            <a:xfrm>
              <a:off x="2942675" y="4810325"/>
              <a:ext cx="343900" cy="210575"/>
            </a:xfrm>
            <a:custGeom>
              <a:avLst/>
              <a:gdLst/>
              <a:ahLst/>
              <a:cxnLst/>
              <a:rect l="l" t="t" r="r" b="b"/>
              <a:pathLst>
                <a:path w="13756" h="8423" extrusionOk="0">
                  <a:moveTo>
                    <a:pt x="7423" y="0"/>
                  </a:moveTo>
                  <a:cubicBezTo>
                    <a:pt x="4011" y="0"/>
                    <a:pt x="2591" y="1744"/>
                    <a:pt x="1910" y="2824"/>
                  </a:cubicBezTo>
                  <a:cubicBezTo>
                    <a:pt x="1027" y="4225"/>
                    <a:pt x="0" y="6819"/>
                    <a:pt x="1633" y="7741"/>
                  </a:cubicBezTo>
                  <a:cubicBezTo>
                    <a:pt x="2423" y="8188"/>
                    <a:pt x="3291" y="8423"/>
                    <a:pt x="4325" y="8423"/>
                  </a:cubicBezTo>
                  <a:cubicBezTo>
                    <a:pt x="5598" y="8423"/>
                    <a:pt x="7122" y="8066"/>
                    <a:pt x="9058" y="7310"/>
                  </a:cubicBezTo>
                  <a:cubicBezTo>
                    <a:pt x="12566" y="5940"/>
                    <a:pt x="13755" y="3613"/>
                    <a:pt x="13755" y="3613"/>
                  </a:cubicBezTo>
                  <a:cubicBezTo>
                    <a:pt x="13755" y="3613"/>
                    <a:pt x="12532" y="412"/>
                    <a:pt x="8404" y="45"/>
                  </a:cubicBezTo>
                  <a:cubicBezTo>
                    <a:pt x="8060" y="15"/>
                    <a:pt x="7734" y="0"/>
                    <a:pt x="742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1"/>
            <p:cNvSpPr/>
            <p:nvPr/>
          </p:nvSpPr>
          <p:spPr>
            <a:xfrm>
              <a:off x="3130025" y="4550400"/>
              <a:ext cx="175050" cy="42775"/>
            </a:xfrm>
            <a:custGeom>
              <a:avLst/>
              <a:gdLst/>
              <a:ahLst/>
              <a:cxnLst/>
              <a:rect l="l" t="t" r="r" b="b"/>
              <a:pathLst>
                <a:path w="7002" h="1711" extrusionOk="0">
                  <a:moveTo>
                    <a:pt x="3259" y="0"/>
                  </a:moveTo>
                  <a:cubicBezTo>
                    <a:pt x="2334" y="0"/>
                    <a:pt x="1350" y="163"/>
                    <a:pt x="460" y="619"/>
                  </a:cubicBezTo>
                  <a:cubicBezTo>
                    <a:pt x="86" y="1115"/>
                    <a:pt x="0" y="1483"/>
                    <a:pt x="235" y="1710"/>
                  </a:cubicBezTo>
                  <a:cubicBezTo>
                    <a:pt x="1122" y="1029"/>
                    <a:pt x="2211" y="806"/>
                    <a:pt x="3225" y="806"/>
                  </a:cubicBezTo>
                  <a:cubicBezTo>
                    <a:pt x="4652" y="806"/>
                    <a:pt x="5929" y="1247"/>
                    <a:pt x="6284" y="1472"/>
                  </a:cubicBezTo>
                  <a:cubicBezTo>
                    <a:pt x="6353" y="1514"/>
                    <a:pt x="6432" y="1536"/>
                    <a:pt x="6511" y="1536"/>
                  </a:cubicBezTo>
                  <a:cubicBezTo>
                    <a:pt x="6562" y="1536"/>
                    <a:pt x="6613" y="1527"/>
                    <a:pt x="6661" y="1509"/>
                  </a:cubicBezTo>
                  <a:cubicBezTo>
                    <a:pt x="6746" y="1477"/>
                    <a:pt x="6819" y="1421"/>
                    <a:pt x="6870" y="1346"/>
                  </a:cubicBezTo>
                  <a:cubicBezTo>
                    <a:pt x="7002" y="1158"/>
                    <a:pt x="6953" y="905"/>
                    <a:pt x="6761" y="783"/>
                  </a:cubicBezTo>
                  <a:cubicBezTo>
                    <a:pt x="6296" y="489"/>
                    <a:pt x="4865" y="0"/>
                    <a:pt x="325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1"/>
            <p:cNvSpPr/>
            <p:nvPr/>
          </p:nvSpPr>
          <p:spPr>
            <a:xfrm>
              <a:off x="3117000" y="4612725"/>
              <a:ext cx="167200" cy="39575"/>
            </a:xfrm>
            <a:custGeom>
              <a:avLst/>
              <a:gdLst/>
              <a:ahLst/>
              <a:cxnLst/>
              <a:rect l="l" t="t" r="r" b="b"/>
              <a:pathLst>
                <a:path w="6688" h="1583" extrusionOk="0">
                  <a:moveTo>
                    <a:pt x="2938" y="0"/>
                  </a:moveTo>
                  <a:cubicBezTo>
                    <a:pt x="2119" y="0"/>
                    <a:pt x="1256" y="127"/>
                    <a:pt x="453" y="471"/>
                  </a:cubicBezTo>
                  <a:cubicBezTo>
                    <a:pt x="231" y="657"/>
                    <a:pt x="1" y="1205"/>
                    <a:pt x="110" y="1583"/>
                  </a:cubicBezTo>
                  <a:cubicBezTo>
                    <a:pt x="961" y="1006"/>
                    <a:pt x="1974" y="813"/>
                    <a:pt x="2920" y="813"/>
                  </a:cubicBezTo>
                  <a:cubicBezTo>
                    <a:pt x="4343" y="813"/>
                    <a:pt x="5616" y="1249"/>
                    <a:pt x="5971" y="1473"/>
                  </a:cubicBezTo>
                  <a:cubicBezTo>
                    <a:pt x="6039" y="1516"/>
                    <a:pt x="6117" y="1538"/>
                    <a:pt x="6196" y="1538"/>
                  </a:cubicBezTo>
                  <a:cubicBezTo>
                    <a:pt x="6247" y="1538"/>
                    <a:pt x="6298" y="1529"/>
                    <a:pt x="6347" y="1510"/>
                  </a:cubicBezTo>
                  <a:cubicBezTo>
                    <a:pt x="6432" y="1479"/>
                    <a:pt x="6505" y="1423"/>
                    <a:pt x="6556" y="1349"/>
                  </a:cubicBezTo>
                  <a:cubicBezTo>
                    <a:pt x="6687" y="1159"/>
                    <a:pt x="6640" y="906"/>
                    <a:pt x="6447" y="784"/>
                  </a:cubicBezTo>
                  <a:cubicBezTo>
                    <a:pt x="5981" y="490"/>
                    <a:pt x="4546" y="0"/>
                    <a:pt x="293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1"/>
            <p:cNvSpPr/>
            <p:nvPr/>
          </p:nvSpPr>
          <p:spPr>
            <a:xfrm>
              <a:off x="3064725" y="4737500"/>
              <a:ext cx="177775" cy="50350"/>
            </a:xfrm>
            <a:custGeom>
              <a:avLst/>
              <a:gdLst/>
              <a:ahLst/>
              <a:cxnLst/>
              <a:rect l="l" t="t" r="r" b="b"/>
              <a:pathLst>
                <a:path w="7111" h="2014" extrusionOk="0">
                  <a:moveTo>
                    <a:pt x="3366" y="1"/>
                  </a:moveTo>
                  <a:cubicBezTo>
                    <a:pt x="2475" y="1"/>
                    <a:pt x="1530" y="151"/>
                    <a:pt x="667" y="568"/>
                  </a:cubicBezTo>
                  <a:cubicBezTo>
                    <a:pt x="256" y="1023"/>
                    <a:pt x="30" y="1506"/>
                    <a:pt x="1" y="2014"/>
                  </a:cubicBezTo>
                  <a:cubicBezTo>
                    <a:pt x="940" y="1095"/>
                    <a:pt x="2187" y="808"/>
                    <a:pt x="3338" y="808"/>
                  </a:cubicBezTo>
                  <a:cubicBezTo>
                    <a:pt x="4762" y="808"/>
                    <a:pt x="6037" y="1248"/>
                    <a:pt x="6392" y="1473"/>
                  </a:cubicBezTo>
                  <a:cubicBezTo>
                    <a:pt x="6460" y="1515"/>
                    <a:pt x="6539" y="1536"/>
                    <a:pt x="6617" y="1536"/>
                  </a:cubicBezTo>
                  <a:cubicBezTo>
                    <a:pt x="6668" y="1536"/>
                    <a:pt x="6719" y="1527"/>
                    <a:pt x="6768" y="1508"/>
                  </a:cubicBezTo>
                  <a:cubicBezTo>
                    <a:pt x="6854" y="1478"/>
                    <a:pt x="6927" y="1422"/>
                    <a:pt x="6978" y="1347"/>
                  </a:cubicBezTo>
                  <a:cubicBezTo>
                    <a:pt x="7110" y="1158"/>
                    <a:pt x="7062" y="906"/>
                    <a:pt x="6869" y="784"/>
                  </a:cubicBezTo>
                  <a:cubicBezTo>
                    <a:pt x="6404" y="490"/>
                    <a:pt x="4972" y="1"/>
                    <a:pt x="336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1"/>
            <p:cNvSpPr/>
            <p:nvPr/>
          </p:nvSpPr>
          <p:spPr>
            <a:xfrm>
              <a:off x="3094600" y="4675100"/>
              <a:ext cx="168725" cy="41575"/>
            </a:xfrm>
            <a:custGeom>
              <a:avLst/>
              <a:gdLst/>
              <a:ahLst/>
              <a:cxnLst/>
              <a:rect l="l" t="t" r="r" b="b"/>
              <a:pathLst>
                <a:path w="6749" h="1663" extrusionOk="0">
                  <a:moveTo>
                    <a:pt x="2999" y="0"/>
                  </a:moveTo>
                  <a:cubicBezTo>
                    <a:pt x="2181" y="0"/>
                    <a:pt x="1317" y="127"/>
                    <a:pt x="513" y="472"/>
                  </a:cubicBezTo>
                  <a:cubicBezTo>
                    <a:pt x="147" y="869"/>
                    <a:pt x="1" y="1270"/>
                    <a:pt x="55" y="1662"/>
                  </a:cubicBezTo>
                  <a:cubicBezTo>
                    <a:pt x="930" y="1022"/>
                    <a:pt x="1991" y="811"/>
                    <a:pt x="2979" y="811"/>
                  </a:cubicBezTo>
                  <a:cubicBezTo>
                    <a:pt x="4403" y="811"/>
                    <a:pt x="5677" y="1249"/>
                    <a:pt x="6031" y="1473"/>
                  </a:cubicBezTo>
                  <a:cubicBezTo>
                    <a:pt x="6100" y="1516"/>
                    <a:pt x="6178" y="1538"/>
                    <a:pt x="6257" y="1538"/>
                  </a:cubicBezTo>
                  <a:cubicBezTo>
                    <a:pt x="6308" y="1538"/>
                    <a:pt x="6359" y="1529"/>
                    <a:pt x="6408" y="1510"/>
                  </a:cubicBezTo>
                  <a:cubicBezTo>
                    <a:pt x="6492" y="1479"/>
                    <a:pt x="6565" y="1422"/>
                    <a:pt x="6618" y="1348"/>
                  </a:cubicBezTo>
                  <a:cubicBezTo>
                    <a:pt x="6749" y="1159"/>
                    <a:pt x="6700" y="906"/>
                    <a:pt x="6507" y="785"/>
                  </a:cubicBezTo>
                  <a:cubicBezTo>
                    <a:pt x="6042" y="491"/>
                    <a:pt x="4607" y="0"/>
                    <a:pt x="299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1"/>
            <p:cNvSpPr/>
            <p:nvPr/>
          </p:nvSpPr>
          <p:spPr>
            <a:xfrm>
              <a:off x="2635375" y="4519600"/>
              <a:ext cx="551350" cy="677575"/>
            </a:xfrm>
            <a:custGeom>
              <a:avLst/>
              <a:gdLst/>
              <a:ahLst/>
              <a:cxnLst/>
              <a:rect l="l" t="t" r="r" b="b"/>
              <a:pathLst>
                <a:path w="22054" h="27103" extrusionOk="0">
                  <a:moveTo>
                    <a:pt x="14216" y="1"/>
                  </a:moveTo>
                  <a:cubicBezTo>
                    <a:pt x="14216" y="1"/>
                    <a:pt x="11585" y="10025"/>
                    <a:pt x="9342" y="13801"/>
                  </a:cubicBezTo>
                  <a:cubicBezTo>
                    <a:pt x="7101" y="17577"/>
                    <a:pt x="5959" y="19395"/>
                    <a:pt x="3098" y="22144"/>
                  </a:cubicBezTo>
                  <a:cubicBezTo>
                    <a:pt x="2474" y="22742"/>
                    <a:pt x="1080" y="23832"/>
                    <a:pt x="571" y="24317"/>
                  </a:cubicBezTo>
                  <a:cubicBezTo>
                    <a:pt x="118" y="24747"/>
                    <a:pt x="1" y="25282"/>
                    <a:pt x="533" y="25894"/>
                  </a:cubicBezTo>
                  <a:cubicBezTo>
                    <a:pt x="1127" y="26578"/>
                    <a:pt x="2941" y="27103"/>
                    <a:pt x="4934" y="27103"/>
                  </a:cubicBezTo>
                  <a:cubicBezTo>
                    <a:pt x="6458" y="27103"/>
                    <a:pt x="8086" y="26796"/>
                    <a:pt x="9352" y="26018"/>
                  </a:cubicBezTo>
                  <a:cubicBezTo>
                    <a:pt x="12272" y="24223"/>
                    <a:pt x="15164" y="20092"/>
                    <a:pt x="16945" y="18595"/>
                  </a:cubicBezTo>
                  <a:cubicBezTo>
                    <a:pt x="17615" y="18033"/>
                    <a:pt x="18249" y="17452"/>
                    <a:pt x="18860" y="16832"/>
                  </a:cubicBezTo>
                  <a:cubicBezTo>
                    <a:pt x="19449" y="16233"/>
                    <a:pt x="19361" y="15603"/>
                    <a:pt x="19476" y="14883"/>
                  </a:cubicBezTo>
                  <a:cubicBezTo>
                    <a:pt x="19530" y="14534"/>
                    <a:pt x="19568" y="13572"/>
                    <a:pt x="19568" y="13572"/>
                  </a:cubicBezTo>
                  <a:cubicBezTo>
                    <a:pt x="20100" y="11892"/>
                    <a:pt x="21361" y="9295"/>
                    <a:pt x="22053" y="7675"/>
                  </a:cubicBezTo>
                  <a:lnTo>
                    <a:pt x="14216"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1"/>
            <p:cNvSpPr/>
            <p:nvPr/>
          </p:nvSpPr>
          <p:spPr>
            <a:xfrm>
              <a:off x="2478000" y="5053400"/>
              <a:ext cx="652850" cy="291725"/>
            </a:xfrm>
            <a:custGeom>
              <a:avLst/>
              <a:gdLst/>
              <a:ahLst/>
              <a:cxnLst/>
              <a:rect l="l" t="t" r="r" b="b"/>
              <a:pathLst>
                <a:path w="26114" h="11669" extrusionOk="0">
                  <a:moveTo>
                    <a:pt x="26114" y="0"/>
                  </a:moveTo>
                  <a:cubicBezTo>
                    <a:pt x="26113" y="0"/>
                    <a:pt x="1982" y="5175"/>
                    <a:pt x="991" y="5460"/>
                  </a:cubicBezTo>
                  <a:cubicBezTo>
                    <a:pt x="0" y="5746"/>
                    <a:pt x="82" y="7923"/>
                    <a:pt x="82" y="7923"/>
                  </a:cubicBezTo>
                  <a:cubicBezTo>
                    <a:pt x="82" y="7923"/>
                    <a:pt x="267" y="10242"/>
                    <a:pt x="4131" y="11167"/>
                  </a:cubicBezTo>
                  <a:cubicBezTo>
                    <a:pt x="5605" y="11520"/>
                    <a:pt x="6994" y="11669"/>
                    <a:pt x="8273" y="11669"/>
                  </a:cubicBezTo>
                  <a:cubicBezTo>
                    <a:pt x="10346" y="11669"/>
                    <a:pt x="12130" y="11278"/>
                    <a:pt x="13519" y="10735"/>
                  </a:cubicBezTo>
                  <a:cubicBezTo>
                    <a:pt x="15764" y="9855"/>
                    <a:pt x="17766" y="8464"/>
                    <a:pt x="18856" y="6435"/>
                  </a:cubicBezTo>
                  <a:cubicBezTo>
                    <a:pt x="19876" y="4534"/>
                    <a:pt x="20963" y="3921"/>
                    <a:pt x="21950" y="3501"/>
                  </a:cubicBezTo>
                  <a:cubicBezTo>
                    <a:pt x="22937" y="3083"/>
                    <a:pt x="25540" y="1868"/>
                    <a:pt x="25874" y="1231"/>
                  </a:cubicBezTo>
                  <a:cubicBezTo>
                    <a:pt x="26088" y="821"/>
                    <a:pt x="26114" y="0"/>
                    <a:pt x="26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1"/>
            <p:cNvSpPr/>
            <p:nvPr/>
          </p:nvSpPr>
          <p:spPr>
            <a:xfrm>
              <a:off x="2473175" y="4790125"/>
              <a:ext cx="672025" cy="513700"/>
            </a:xfrm>
            <a:custGeom>
              <a:avLst/>
              <a:gdLst/>
              <a:ahLst/>
              <a:cxnLst/>
              <a:rect l="l" t="t" r="r" b="b"/>
              <a:pathLst>
                <a:path w="26881" h="20548" extrusionOk="0">
                  <a:moveTo>
                    <a:pt x="17518" y="1"/>
                  </a:moveTo>
                  <a:cubicBezTo>
                    <a:pt x="17267" y="1"/>
                    <a:pt x="17022" y="38"/>
                    <a:pt x="16800" y="153"/>
                  </a:cubicBezTo>
                  <a:cubicBezTo>
                    <a:pt x="16390" y="368"/>
                    <a:pt x="16153" y="804"/>
                    <a:pt x="15950" y="1220"/>
                  </a:cubicBezTo>
                  <a:cubicBezTo>
                    <a:pt x="15519" y="2097"/>
                    <a:pt x="15235" y="3133"/>
                    <a:pt x="14676" y="3929"/>
                  </a:cubicBezTo>
                  <a:cubicBezTo>
                    <a:pt x="14101" y="4749"/>
                    <a:pt x="13482" y="5584"/>
                    <a:pt x="12804" y="6324"/>
                  </a:cubicBezTo>
                  <a:cubicBezTo>
                    <a:pt x="12802" y="6326"/>
                    <a:pt x="7905" y="11660"/>
                    <a:pt x="4320" y="13339"/>
                  </a:cubicBezTo>
                  <a:cubicBezTo>
                    <a:pt x="942" y="14921"/>
                    <a:pt x="1" y="16244"/>
                    <a:pt x="863" y="17753"/>
                  </a:cubicBezTo>
                  <a:cubicBezTo>
                    <a:pt x="1592" y="19029"/>
                    <a:pt x="4413" y="20547"/>
                    <a:pt x="8394" y="20547"/>
                  </a:cubicBezTo>
                  <a:cubicBezTo>
                    <a:pt x="9120" y="20547"/>
                    <a:pt x="9885" y="20497"/>
                    <a:pt x="10683" y="20385"/>
                  </a:cubicBezTo>
                  <a:cubicBezTo>
                    <a:pt x="15855" y="19661"/>
                    <a:pt x="17462" y="17026"/>
                    <a:pt x="19156" y="14939"/>
                  </a:cubicBezTo>
                  <a:cubicBezTo>
                    <a:pt x="20848" y="12853"/>
                    <a:pt x="24118" y="12508"/>
                    <a:pt x="26307" y="10531"/>
                  </a:cubicBezTo>
                  <a:cubicBezTo>
                    <a:pt x="26880" y="9179"/>
                    <a:pt x="26450" y="7022"/>
                    <a:pt x="26409" y="5882"/>
                  </a:cubicBezTo>
                  <a:cubicBezTo>
                    <a:pt x="26369" y="4818"/>
                    <a:pt x="26640" y="2995"/>
                    <a:pt x="26613" y="2821"/>
                  </a:cubicBezTo>
                  <a:cubicBezTo>
                    <a:pt x="26540" y="2361"/>
                    <a:pt x="26347" y="2286"/>
                    <a:pt x="26245" y="2230"/>
                  </a:cubicBezTo>
                  <a:cubicBezTo>
                    <a:pt x="26245" y="2230"/>
                    <a:pt x="26118" y="2659"/>
                    <a:pt x="26098" y="2664"/>
                  </a:cubicBezTo>
                  <a:cubicBezTo>
                    <a:pt x="25957" y="3138"/>
                    <a:pt x="25727" y="3752"/>
                    <a:pt x="24693" y="3976"/>
                  </a:cubicBezTo>
                  <a:cubicBezTo>
                    <a:pt x="24569" y="4002"/>
                    <a:pt x="24443" y="4015"/>
                    <a:pt x="24316" y="4015"/>
                  </a:cubicBezTo>
                  <a:cubicBezTo>
                    <a:pt x="23728" y="4015"/>
                    <a:pt x="23138" y="3736"/>
                    <a:pt x="22783" y="3264"/>
                  </a:cubicBezTo>
                  <a:cubicBezTo>
                    <a:pt x="22462" y="2836"/>
                    <a:pt x="22336" y="2293"/>
                    <a:pt x="22059" y="1835"/>
                  </a:cubicBezTo>
                  <a:cubicBezTo>
                    <a:pt x="21676" y="1202"/>
                    <a:pt x="21024" y="768"/>
                    <a:pt x="20330" y="510"/>
                  </a:cubicBezTo>
                  <a:cubicBezTo>
                    <a:pt x="19637" y="253"/>
                    <a:pt x="18896" y="153"/>
                    <a:pt x="18162" y="56"/>
                  </a:cubicBezTo>
                  <a:cubicBezTo>
                    <a:pt x="17951" y="28"/>
                    <a:pt x="17732" y="1"/>
                    <a:pt x="17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1"/>
            <p:cNvSpPr/>
            <p:nvPr/>
          </p:nvSpPr>
          <p:spPr>
            <a:xfrm>
              <a:off x="2463600" y="5097925"/>
              <a:ext cx="368050" cy="211800"/>
            </a:xfrm>
            <a:custGeom>
              <a:avLst/>
              <a:gdLst/>
              <a:ahLst/>
              <a:cxnLst/>
              <a:rect l="l" t="t" r="r" b="b"/>
              <a:pathLst>
                <a:path w="14722" h="8472" extrusionOk="0">
                  <a:moveTo>
                    <a:pt x="6853" y="1"/>
                  </a:moveTo>
                  <a:cubicBezTo>
                    <a:pt x="5367" y="1"/>
                    <a:pt x="4289" y="559"/>
                    <a:pt x="3592" y="1002"/>
                  </a:cubicBezTo>
                  <a:cubicBezTo>
                    <a:pt x="2129" y="1934"/>
                    <a:pt x="0" y="3930"/>
                    <a:pt x="1133" y="5532"/>
                  </a:cubicBezTo>
                  <a:cubicBezTo>
                    <a:pt x="2356" y="7263"/>
                    <a:pt x="4422" y="8170"/>
                    <a:pt x="8352" y="8442"/>
                  </a:cubicBezTo>
                  <a:cubicBezTo>
                    <a:pt x="8646" y="8462"/>
                    <a:pt x="8930" y="8471"/>
                    <a:pt x="9204" y="8471"/>
                  </a:cubicBezTo>
                  <a:cubicBezTo>
                    <a:pt x="12594" y="8471"/>
                    <a:pt x="14448" y="7041"/>
                    <a:pt x="14448" y="7041"/>
                  </a:cubicBezTo>
                  <a:cubicBezTo>
                    <a:pt x="14448" y="7041"/>
                    <a:pt x="14722" y="3465"/>
                    <a:pt x="10978" y="1274"/>
                  </a:cubicBezTo>
                  <a:cubicBezTo>
                    <a:pt x="9358" y="326"/>
                    <a:pt x="7987" y="1"/>
                    <a:pt x="685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1"/>
            <p:cNvSpPr/>
            <p:nvPr/>
          </p:nvSpPr>
          <p:spPr>
            <a:xfrm>
              <a:off x="2816575" y="4892300"/>
              <a:ext cx="170975" cy="90400"/>
            </a:xfrm>
            <a:custGeom>
              <a:avLst/>
              <a:gdLst/>
              <a:ahLst/>
              <a:cxnLst/>
              <a:rect l="l" t="t" r="r" b="b"/>
              <a:pathLst>
                <a:path w="6839" h="3616" extrusionOk="0">
                  <a:moveTo>
                    <a:pt x="991" y="1"/>
                  </a:moveTo>
                  <a:cubicBezTo>
                    <a:pt x="935" y="1"/>
                    <a:pt x="878" y="2"/>
                    <a:pt x="822" y="3"/>
                  </a:cubicBezTo>
                  <a:cubicBezTo>
                    <a:pt x="246" y="305"/>
                    <a:pt x="0" y="615"/>
                    <a:pt x="121" y="935"/>
                  </a:cubicBezTo>
                  <a:cubicBezTo>
                    <a:pt x="418" y="871"/>
                    <a:pt x="714" y="841"/>
                    <a:pt x="1007" y="841"/>
                  </a:cubicBezTo>
                  <a:cubicBezTo>
                    <a:pt x="3424" y="841"/>
                    <a:pt x="5592" y="2845"/>
                    <a:pt x="5952" y="3411"/>
                  </a:cubicBezTo>
                  <a:cubicBezTo>
                    <a:pt x="6027" y="3528"/>
                    <a:pt x="6153" y="3603"/>
                    <a:pt x="6292" y="3614"/>
                  </a:cubicBezTo>
                  <a:cubicBezTo>
                    <a:pt x="6307" y="3615"/>
                    <a:pt x="6321" y="3616"/>
                    <a:pt x="6336" y="3616"/>
                  </a:cubicBezTo>
                  <a:cubicBezTo>
                    <a:pt x="6415" y="3616"/>
                    <a:pt x="6493" y="3595"/>
                    <a:pt x="6562" y="3555"/>
                  </a:cubicBezTo>
                  <a:cubicBezTo>
                    <a:pt x="6771" y="3435"/>
                    <a:pt x="6838" y="3175"/>
                    <a:pt x="6711" y="2973"/>
                  </a:cubicBezTo>
                  <a:cubicBezTo>
                    <a:pt x="6234" y="2222"/>
                    <a:pt x="3783" y="1"/>
                    <a:pt x="99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1"/>
            <p:cNvSpPr/>
            <p:nvPr/>
          </p:nvSpPr>
          <p:spPr>
            <a:xfrm>
              <a:off x="2777850" y="4941950"/>
              <a:ext cx="162075" cy="90475"/>
            </a:xfrm>
            <a:custGeom>
              <a:avLst/>
              <a:gdLst/>
              <a:ahLst/>
              <a:cxnLst/>
              <a:rect l="l" t="t" r="r" b="b"/>
              <a:pathLst>
                <a:path w="6483" h="3619" extrusionOk="0">
                  <a:moveTo>
                    <a:pt x="822" y="1"/>
                  </a:moveTo>
                  <a:cubicBezTo>
                    <a:pt x="530" y="77"/>
                    <a:pt x="68" y="493"/>
                    <a:pt x="1" y="899"/>
                  </a:cubicBezTo>
                  <a:cubicBezTo>
                    <a:pt x="217" y="865"/>
                    <a:pt x="433" y="850"/>
                    <a:pt x="647" y="850"/>
                  </a:cubicBezTo>
                  <a:cubicBezTo>
                    <a:pt x="3064" y="850"/>
                    <a:pt x="5236" y="2846"/>
                    <a:pt x="5596" y="3414"/>
                  </a:cubicBezTo>
                  <a:cubicBezTo>
                    <a:pt x="5672" y="3531"/>
                    <a:pt x="5798" y="3605"/>
                    <a:pt x="5936" y="3617"/>
                  </a:cubicBezTo>
                  <a:cubicBezTo>
                    <a:pt x="5950" y="3618"/>
                    <a:pt x="5964" y="3618"/>
                    <a:pt x="5977" y="3618"/>
                  </a:cubicBezTo>
                  <a:cubicBezTo>
                    <a:pt x="6058" y="3618"/>
                    <a:pt x="6137" y="3598"/>
                    <a:pt x="6207" y="3558"/>
                  </a:cubicBezTo>
                  <a:cubicBezTo>
                    <a:pt x="6416" y="3436"/>
                    <a:pt x="6483" y="3176"/>
                    <a:pt x="6355" y="2976"/>
                  </a:cubicBezTo>
                  <a:cubicBezTo>
                    <a:pt x="5887" y="2241"/>
                    <a:pt x="3531" y="99"/>
                    <a:pt x="82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1"/>
            <p:cNvSpPr/>
            <p:nvPr/>
          </p:nvSpPr>
          <p:spPr>
            <a:xfrm>
              <a:off x="2665275" y="5041325"/>
              <a:ext cx="179425" cy="90475"/>
            </a:xfrm>
            <a:custGeom>
              <a:avLst/>
              <a:gdLst/>
              <a:ahLst/>
              <a:cxnLst/>
              <a:rect l="l" t="t" r="r" b="b"/>
              <a:pathLst>
                <a:path w="7177" h="3619" extrusionOk="0">
                  <a:moveTo>
                    <a:pt x="1325" y="1"/>
                  </a:moveTo>
                  <a:cubicBezTo>
                    <a:pt x="1309" y="1"/>
                    <a:pt x="1293" y="1"/>
                    <a:pt x="1277" y="1"/>
                  </a:cubicBezTo>
                  <a:cubicBezTo>
                    <a:pt x="686" y="248"/>
                    <a:pt x="255" y="605"/>
                    <a:pt x="1" y="1071"/>
                  </a:cubicBezTo>
                  <a:cubicBezTo>
                    <a:pt x="452" y="915"/>
                    <a:pt x="904" y="847"/>
                    <a:pt x="1347" y="847"/>
                  </a:cubicBezTo>
                  <a:cubicBezTo>
                    <a:pt x="3764" y="847"/>
                    <a:pt x="5930" y="2848"/>
                    <a:pt x="6291" y="3414"/>
                  </a:cubicBezTo>
                  <a:cubicBezTo>
                    <a:pt x="6366" y="3531"/>
                    <a:pt x="6493" y="3605"/>
                    <a:pt x="6630" y="3617"/>
                  </a:cubicBezTo>
                  <a:cubicBezTo>
                    <a:pt x="6644" y="3618"/>
                    <a:pt x="6658" y="3619"/>
                    <a:pt x="6672" y="3619"/>
                  </a:cubicBezTo>
                  <a:cubicBezTo>
                    <a:pt x="6752" y="3619"/>
                    <a:pt x="6831" y="3599"/>
                    <a:pt x="6900" y="3558"/>
                  </a:cubicBezTo>
                  <a:cubicBezTo>
                    <a:pt x="7110" y="3437"/>
                    <a:pt x="7176" y="3177"/>
                    <a:pt x="7049" y="2976"/>
                  </a:cubicBezTo>
                  <a:cubicBezTo>
                    <a:pt x="6572" y="2224"/>
                    <a:pt x="4116" y="1"/>
                    <a:pt x="132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1"/>
            <p:cNvSpPr/>
            <p:nvPr/>
          </p:nvSpPr>
          <p:spPr>
            <a:xfrm>
              <a:off x="2726650" y="4991650"/>
              <a:ext cx="165650" cy="90475"/>
            </a:xfrm>
            <a:custGeom>
              <a:avLst/>
              <a:gdLst/>
              <a:ahLst/>
              <a:cxnLst/>
              <a:rect l="l" t="t" r="r" b="b"/>
              <a:pathLst>
                <a:path w="6626" h="3619" extrusionOk="0">
                  <a:moveTo>
                    <a:pt x="966" y="0"/>
                  </a:moveTo>
                  <a:cubicBezTo>
                    <a:pt x="442" y="213"/>
                    <a:pt x="125" y="528"/>
                    <a:pt x="1" y="922"/>
                  </a:cubicBezTo>
                  <a:cubicBezTo>
                    <a:pt x="266" y="871"/>
                    <a:pt x="531" y="847"/>
                    <a:pt x="792" y="847"/>
                  </a:cubicBezTo>
                  <a:cubicBezTo>
                    <a:pt x="3210" y="847"/>
                    <a:pt x="5380" y="2847"/>
                    <a:pt x="5740" y="3414"/>
                  </a:cubicBezTo>
                  <a:cubicBezTo>
                    <a:pt x="5815" y="3531"/>
                    <a:pt x="5942" y="3605"/>
                    <a:pt x="6080" y="3616"/>
                  </a:cubicBezTo>
                  <a:cubicBezTo>
                    <a:pt x="6093" y="3617"/>
                    <a:pt x="6106" y="3618"/>
                    <a:pt x="6119" y="3618"/>
                  </a:cubicBezTo>
                  <a:cubicBezTo>
                    <a:pt x="6200" y="3618"/>
                    <a:pt x="6280" y="3597"/>
                    <a:pt x="6350" y="3556"/>
                  </a:cubicBezTo>
                  <a:cubicBezTo>
                    <a:pt x="6560" y="3437"/>
                    <a:pt x="6626" y="3176"/>
                    <a:pt x="6498" y="2974"/>
                  </a:cubicBezTo>
                  <a:cubicBezTo>
                    <a:pt x="6032" y="2241"/>
                    <a:pt x="3677" y="99"/>
                    <a:pt x="96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1"/>
            <p:cNvSpPr/>
            <p:nvPr/>
          </p:nvSpPr>
          <p:spPr>
            <a:xfrm>
              <a:off x="2966950" y="3122375"/>
              <a:ext cx="764125" cy="1265625"/>
            </a:xfrm>
            <a:custGeom>
              <a:avLst/>
              <a:gdLst/>
              <a:ahLst/>
              <a:cxnLst/>
              <a:rect l="l" t="t" r="r" b="b"/>
              <a:pathLst>
                <a:path w="30565" h="50625" extrusionOk="0">
                  <a:moveTo>
                    <a:pt x="28783" y="0"/>
                  </a:moveTo>
                  <a:cubicBezTo>
                    <a:pt x="24325" y="2673"/>
                    <a:pt x="9013" y="9717"/>
                    <a:pt x="2605" y="14634"/>
                  </a:cubicBezTo>
                  <a:cubicBezTo>
                    <a:pt x="754" y="16054"/>
                    <a:pt x="0" y="18079"/>
                    <a:pt x="0" y="22647"/>
                  </a:cubicBezTo>
                  <a:cubicBezTo>
                    <a:pt x="0" y="28844"/>
                    <a:pt x="2890" y="50235"/>
                    <a:pt x="2890" y="50235"/>
                  </a:cubicBezTo>
                  <a:cubicBezTo>
                    <a:pt x="3015" y="50516"/>
                    <a:pt x="3182" y="50625"/>
                    <a:pt x="3366" y="50625"/>
                  </a:cubicBezTo>
                  <a:cubicBezTo>
                    <a:pt x="3997" y="50625"/>
                    <a:pt x="4823" y="49345"/>
                    <a:pt x="4823" y="49345"/>
                  </a:cubicBezTo>
                  <a:lnTo>
                    <a:pt x="30564" y="22237"/>
                  </a:lnTo>
                  <a:lnTo>
                    <a:pt x="287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1"/>
            <p:cNvSpPr/>
            <p:nvPr/>
          </p:nvSpPr>
          <p:spPr>
            <a:xfrm>
              <a:off x="3078825" y="3249675"/>
              <a:ext cx="637300" cy="967900"/>
            </a:xfrm>
            <a:custGeom>
              <a:avLst/>
              <a:gdLst/>
              <a:ahLst/>
              <a:cxnLst/>
              <a:rect l="l" t="t" r="r" b="b"/>
              <a:pathLst>
                <a:path w="25492" h="38716" extrusionOk="0">
                  <a:moveTo>
                    <a:pt x="22749" y="1"/>
                  </a:moveTo>
                  <a:lnTo>
                    <a:pt x="22749" y="1"/>
                  </a:lnTo>
                  <a:cubicBezTo>
                    <a:pt x="21574" y="2565"/>
                    <a:pt x="22186" y="6651"/>
                    <a:pt x="22772" y="8179"/>
                  </a:cubicBezTo>
                  <a:cubicBezTo>
                    <a:pt x="21307" y="9226"/>
                    <a:pt x="13066" y="14816"/>
                    <a:pt x="7354" y="18536"/>
                  </a:cubicBezTo>
                  <a:cubicBezTo>
                    <a:pt x="5922" y="19467"/>
                    <a:pt x="4437" y="20646"/>
                    <a:pt x="3757" y="23007"/>
                  </a:cubicBezTo>
                  <a:cubicBezTo>
                    <a:pt x="2127" y="28667"/>
                    <a:pt x="0" y="37538"/>
                    <a:pt x="18" y="38715"/>
                  </a:cubicBezTo>
                  <a:cubicBezTo>
                    <a:pt x="5759" y="34755"/>
                    <a:pt x="25491" y="9188"/>
                    <a:pt x="25491" y="9188"/>
                  </a:cubicBezTo>
                  <a:lnTo>
                    <a:pt x="25483" y="9179"/>
                  </a:lnTo>
                  <a:cubicBezTo>
                    <a:pt x="23322" y="6980"/>
                    <a:pt x="22749" y="1"/>
                    <a:pt x="2274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1"/>
            <p:cNvSpPr/>
            <p:nvPr/>
          </p:nvSpPr>
          <p:spPr>
            <a:xfrm>
              <a:off x="2949875" y="3122375"/>
              <a:ext cx="1469950" cy="1625775"/>
            </a:xfrm>
            <a:custGeom>
              <a:avLst/>
              <a:gdLst/>
              <a:ahLst/>
              <a:cxnLst/>
              <a:rect l="l" t="t" r="r" b="b"/>
              <a:pathLst>
                <a:path w="58798" h="65031" extrusionOk="0">
                  <a:moveTo>
                    <a:pt x="29466" y="0"/>
                  </a:moveTo>
                  <a:lnTo>
                    <a:pt x="29466" y="0"/>
                  </a:lnTo>
                  <a:cubicBezTo>
                    <a:pt x="25589" y="6916"/>
                    <a:pt x="29943" y="14057"/>
                    <a:pt x="29943" y="14057"/>
                  </a:cubicBezTo>
                  <a:cubicBezTo>
                    <a:pt x="29943" y="14057"/>
                    <a:pt x="16543" y="22375"/>
                    <a:pt x="13510" y="24597"/>
                  </a:cubicBezTo>
                  <a:cubicBezTo>
                    <a:pt x="9972" y="27188"/>
                    <a:pt x="9831" y="28574"/>
                    <a:pt x="8986" y="31153"/>
                  </a:cubicBezTo>
                  <a:cubicBezTo>
                    <a:pt x="7473" y="35769"/>
                    <a:pt x="1" y="61498"/>
                    <a:pt x="1" y="61498"/>
                  </a:cubicBezTo>
                  <a:cubicBezTo>
                    <a:pt x="3281" y="64972"/>
                    <a:pt x="8641" y="65031"/>
                    <a:pt x="9004" y="65031"/>
                  </a:cubicBezTo>
                  <a:cubicBezTo>
                    <a:pt x="9017" y="65031"/>
                    <a:pt x="9023" y="65031"/>
                    <a:pt x="9023" y="65031"/>
                  </a:cubicBezTo>
                  <a:cubicBezTo>
                    <a:pt x="9023" y="65031"/>
                    <a:pt x="9912" y="63448"/>
                    <a:pt x="14220" y="56141"/>
                  </a:cubicBezTo>
                  <a:cubicBezTo>
                    <a:pt x="18621" y="48681"/>
                    <a:pt x="18950" y="45775"/>
                    <a:pt x="19942" y="42117"/>
                  </a:cubicBezTo>
                  <a:cubicBezTo>
                    <a:pt x="20888" y="38630"/>
                    <a:pt x="21793" y="35957"/>
                    <a:pt x="23221" y="35432"/>
                  </a:cubicBezTo>
                  <a:cubicBezTo>
                    <a:pt x="25115" y="34738"/>
                    <a:pt x="34533" y="31813"/>
                    <a:pt x="42296" y="28844"/>
                  </a:cubicBezTo>
                  <a:cubicBezTo>
                    <a:pt x="50360" y="25763"/>
                    <a:pt x="52655" y="22986"/>
                    <a:pt x="54437" y="20250"/>
                  </a:cubicBezTo>
                  <a:cubicBezTo>
                    <a:pt x="56212" y="17524"/>
                    <a:pt x="56846" y="14776"/>
                    <a:pt x="58798" y="9468"/>
                  </a:cubicBezTo>
                  <a:lnTo>
                    <a:pt x="29466" y="0"/>
                  </a:lnTo>
                  <a:close/>
                </a:path>
              </a:pathLst>
            </a:custGeom>
            <a:solidFill>
              <a:srgbClr val="FCD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1"/>
            <p:cNvSpPr/>
            <p:nvPr/>
          </p:nvSpPr>
          <p:spPr>
            <a:xfrm>
              <a:off x="3640100" y="2279675"/>
              <a:ext cx="915000" cy="1171150"/>
            </a:xfrm>
            <a:custGeom>
              <a:avLst/>
              <a:gdLst/>
              <a:ahLst/>
              <a:cxnLst/>
              <a:rect l="l" t="t" r="r" b="b"/>
              <a:pathLst>
                <a:path w="36600" h="46846" extrusionOk="0">
                  <a:moveTo>
                    <a:pt x="11693" y="1"/>
                  </a:moveTo>
                  <a:cubicBezTo>
                    <a:pt x="8791" y="470"/>
                    <a:pt x="6143" y="4358"/>
                    <a:pt x="5391" y="10268"/>
                  </a:cubicBezTo>
                  <a:cubicBezTo>
                    <a:pt x="5011" y="13250"/>
                    <a:pt x="4169" y="21418"/>
                    <a:pt x="3864" y="26498"/>
                  </a:cubicBezTo>
                  <a:cubicBezTo>
                    <a:pt x="2804" y="29515"/>
                    <a:pt x="0" y="33625"/>
                    <a:pt x="0" y="33625"/>
                  </a:cubicBezTo>
                  <a:cubicBezTo>
                    <a:pt x="1244" y="41563"/>
                    <a:pt x="14233" y="46845"/>
                    <a:pt x="23763" y="46845"/>
                  </a:cubicBezTo>
                  <a:cubicBezTo>
                    <a:pt x="26310" y="46845"/>
                    <a:pt x="28610" y="46468"/>
                    <a:pt x="30373" y="45663"/>
                  </a:cubicBezTo>
                  <a:cubicBezTo>
                    <a:pt x="36599" y="31542"/>
                    <a:pt x="35540" y="9238"/>
                    <a:pt x="35292" y="6609"/>
                  </a:cubicBezTo>
                  <a:cubicBezTo>
                    <a:pt x="35136" y="4968"/>
                    <a:pt x="26574" y="1452"/>
                    <a:pt x="26574" y="1452"/>
                  </a:cubicBezTo>
                  <a:lnTo>
                    <a:pt x="21247" y="293"/>
                  </a:lnTo>
                  <a:lnTo>
                    <a:pt x="116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1"/>
            <p:cNvSpPr/>
            <p:nvPr/>
          </p:nvSpPr>
          <p:spPr>
            <a:xfrm>
              <a:off x="4214050" y="1671775"/>
              <a:ext cx="244325" cy="505850"/>
            </a:xfrm>
            <a:custGeom>
              <a:avLst/>
              <a:gdLst/>
              <a:ahLst/>
              <a:cxnLst/>
              <a:rect l="l" t="t" r="r" b="b"/>
              <a:pathLst>
                <a:path w="9773" h="20234" extrusionOk="0">
                  <a:moveTo>
                    <a:pt x="5547" y="1"/>
                  </a:moveTo>
                  <a:lnTo>
                    <a:pt x="419" y="4170"/>
                  </a:lnTo>
                  <a:cubicBezTo>
                    <a:pt x="419" y="4170"/>
                    <a:pt x="1" y="5147"/>
                    <a:pt x="437" y="8196"/>
                  </a:cubicBezTo>
                  <a:cubicBezTo>
                    <a:pt x="945" y="11751"/>
                    <a:pt x="2696" y="12224"/>
                    <a:pt x="3592" y="12224"/>
                  </a:cubicBezTo>
                  <a:cubicBezTo>
                    <a:pt x="3917" y="12224"/>
                    <a:pt x="4129" y="12162"/>
                    <a:pt x="4129" y="12162"/>
                  </a:cubicBezTo>
                  <a:lnTo>
                    <a:pt x="4129" y="12162"/>
                  </a:lnTo>
                  <a:lnTo>
                    <a:pt x="3932" y="15477"/>
                  </a:lnTo>
                  <a:lnTo>
                    <a:pt x="3779" y="20233"/>
                  </a:lnTo>
                  <a:cubicBezTo>
                    <a:pt x="3779" y="20233"/>
                    <a:pt x="4976" y="19931"/>
                    <a:pt x="5565" y="18825"/>
                  </a:cubicBezTo>
                  <a:cubicBezTo>
                    <a:pt x="6155" y="17721"/>
                    <a:pt x="7104" y="15311"/>
                    <a:pt x="8123" y="11309"/>
                  </a:cubicBezTo>
                  <a:cubicBezTo>
                    <a:pt x="9142" y="7307"/>
                    <a:pt x="9772" y="4267"/>
                    <a:pt x="9073" y="2723"/>
                  </a:cubicBezTo>
                  <a:cubicBezTo>
                    <a:pt x="7971" y="287"/>
                    <a:pt x="5547" y="1"/>
                    <a:pt x="5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1"/>
            <p:cNvSpPr/>
            <p:nvPr/>
          </p:nvSpPr>
          <p:spPr>
            <a:xfrm>
              <a:off x="3814700" y="1576100"/>
              <a:ext cx="446875" cy="444225"/>
            </a:xfrm>
            <a:custGeom>
              <a:avLst/>
              <a:gdLst/>
              <a:ahLst/>
              <a:cxnLst/>
              <a:rect l="l" t="t" r="r" b="b"/>
              <a:pathLst>
                <a:path w="17875" h="17769" extrusionOk="0">
                  <a:moveTo>
                    <a:pt x="8935" y="0"/>
                  </a:moveTo>
                  <a:cubicBezTo>
                    <a:pt x="4074" y="0"/>
                    <a:pt x="105" y="3914"/>
                    <a:pt x="53" y="8788"/>
                  </a:cubicBezTo>
                  <a:cubicBezTo>
                    <a:pt x="0" y="13694"/>
                    <a:pt x="3934" y="17715"/>
                    <a:pt x="8840" y="17768"/>
                  </a:cubicBezTo>
                  <a:cubicBezTo>
                    <a:pt x="8873" y="17769"/>
                    <a:pt x="8906" y="17769"/>
                    <a:pt x="8939" y="17769"/>
                  </a:cubicBezTo>
                  <a:cubicBezTo>
                    <a:pt x="13801" y="17769"/>
                    <a:pt x="17768" y="13854"/>
                    <a:pt x="17821" y="8981"/>
                  </a:cubicBezTo>
                  <a:cubicBezTo>
                    <a:pt x="17874" y="4074"/>
                    <a:pt x="13940" y="54"/>
                    <a:pt x="9034" y="1"/>
                  </a:cubicBezTo>
                  <a:cubicBezTo>
                    <a:pt x="9001" y="0"/>
                    <a:pt x="8968" y="0"/>
                    <a:pt x="89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1"/>
            <p:cNvSpPr/>
            <p:nvPr/>
          </p:nvSpPr>
          <p:spPr>
            <a:xfrm>
              <a:off x="3824425" y="1685500"/>
              <a:ext cx="659975" cy="735500"/>
            </a:xfrm>
            <a:custGeom>
              <a:avLst/>
              <a:gdLst/>
              <a:ahLst/>
              <a:cxnLst/>
              <a:rect l="l" t="t" r="r" b="b"/>
              <a:pathLst>
                <a:path w="26399" h="29420" extrusionOk="0">
                  <a:moveTo>
                    <a:pt x="5530" y="1"/>
                  </a:moveTo>
                  <a:cubicBezTo>
                    <a:pt x="4207" y="1"/>
                    <a:pt x="3096" y="272"/>
                    <a:pt x="2334" y="852"/>
                  </a:cubicBezTo>
                  <a:cubicBezTo>
                    <a:pt x="406" y="6637"/>
                    <a:pt x="1" y="13058"/>
                    <a:pt x="1383" y="17948"/>
                  </a:cubicBezTo>
                  <a:cubicBezTo>
                    <a:pt x="2092" y="20452"/>
                    <a:pt x="3319" y="21716"/>
                    <a:pt x="4907" y="22034"/>
                  </a:cubicBezTo>
                  <a:cubicBezTo>
                    <a:pt x="5528" y="22158"/>
                    <a:pt x="6240" y="22211"/>
                    <a:pt x="6960" y="22211"/>
                  </a:cubicBezTo>
                  <a:cubicBezTo>
                    <a:pt x="7868" y="22211"/>
                    <a:pt x="8789" y="22126"/>
                    <a:pt x="9557" y="21990"/>
                  </a:cubicBezTo>
                  <a:lnTo>
                    <a:pt x="9557" y="21990"/>
                  </a:lnTo>
                  <a:lnTo>
                    <a:pt x="9513" y="25250"/>
                  </a:lnTo>
                  <a:cubicBezTo>
                    <a:pt x="7093" y="27693"/>
                    <a:pt x="9668" y="29419"/>
                    <a:pt x="12443" y="29419"/>
                  </a:cubicBezTo>
                  <a:cubicBezTo>
                    <a:pt x="13111" y="29419"/>
                    <a:pt x="13791" y="29319"/>
                    <a:pt x="14415" y="29105"/>
                  </a:cubicBezTo>
                  <a:cubicBezTo>
                    <a:pt x="18539" y="27687"/>
                    <a:pt x="19186" y="25680"/>
                    <a:pt x="19186" y="25680"/>
                  </a:cubicBezTo>
                  <a:lnTo>
                    <a:pt x="19517" y="14927"/>
                  </a:lnTo>
                  <a:cubicBezTo>
                    <a:pt x="19517" y="14927"/>
                    <a:pt x="20221" y="16544"/>
                    <a:pt x="21789" y="16544"/>
                  </a:cubicBezTo>
                  <a:cubicBezTo>
                    <a:pt x="22143" y="16544"/>
                    <a:pt x="22540" y="16462"/>
                    <a:pt x="22984" y="16261"/>
                  </a:cubicBezTo>
                  <a:cubicBezTo>
                    <a:pt x="24628" y="15513"/>
                    <a:pt x="26398" y="12103"/>
                    <a:pt x="24905" y="9979"/>
                  </a:cubicBezTo>
                  <a:cubicBezTo>
                    <a:pt x="24168" y="8929"/>
                    <a:pt x="23251" y="8577"/>
                    <a:pt x="22437" y="8577"/>
                  </a:cubicBezTo>
                  <a:cubicBezTo>
                    <a:pt x="21653" y="8577"/>
                    <a:pt x="20965" y="8905"/>
                    <a:pt x="20632" y="9246"/>
                  </a:cubicBezTo>
                  <a:cubicBezTo>
                    <a:pt x="20008" y="9886"/>
                    <a:pt x="19582" y="11263"/>
                    <a:pt x="18818" y="11263"/>
                  </a:cubicBezTo>
                  <a:cubicBezTo>
                    <a:pt x="18751" y="11263"/>
                    <a:pt x="18683" y="11253"/>
                    <a:pt x="18611" y="11231"/>
                  </a:cubicBezTo>
                  <a:cubicBezTo>
                    <a:pt x="17599" y="10920"/>
                    <a:pt x="16099" y="10263"/>
                    <a:pt x="16003" y="3621"/>
                  </a:cubicBezTo>
                  <a:cubicBezTo>
                    <a:pt x="12478" y="1347"/>
                    <a:pt x="8478" y="1"/>
                    <a:pt x="553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1"/>
            <p:cNvSpPr/>
            <p:nvPr/>
          </p:nvSpPr>
          <p:spPr>
            <a:xfrm>
              <a:off x="3996200" y="2075950"/>
              <a:ext cx="112300" cy="67675"/>
            </a:xfrm>
            <a:custGeom>
              <a:avLst/>
              <a:gdLst/>
              <a:ahLst/>
              <a:cxnLst/>
              <a:rect l="l" t="t" r="r" b="b"/>
              <a:pathLst>
                <a:path w="4492" h="2707" extrusionOk="0">
                  <a:moveTo>
                    <a:pt x="4267" y="1"/>
                  </a:moveTo>
                  <a:lnTo>
                    <a:pt x="0" y="968"/>
                  </a:lnTo>
                  <a:cubicBezTo>
                    <a:pt x="194" y="2003"/>
                    <a:pt x="1069" y="2706"/>
                    <a:pt x="2064" y="2706"/>
                  </a:cubicBezTo>
                  <a:cubicBezTo>
                    <a:pt x="2220" y="2706"/>
                    <a:pt x="2380" y="2689"/>
                    <a:pt x="2541" y="2652"/>
                  </a:cubicBezTo>
                  <a:cubicBezTo>
                    <a:pt x="3720" y="2385"/>
                    <a:pt x="4491" y="1198"/>
                    <a:pt x="4267"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1"/>
            <p:cNvSpPr/>
            <p:nvPr/>
          </p:nvSpPr>
          <p:spPr>
            <a:xfrm>
              <a:off x="4022175" y="2100500"/>
              <a:ext cx="75275" cy="43075"/>
            </a:xfrm>
            <a:custGeom>
              <a:avLst/>
              <a:gdLst/>
              <a:ahLst/>
              <a:cxnLst/>
              <a:rect l="l" t="t" r="r" b="b"/>
              <a:pathLst>
                <a:path w="3011" h="1723" extrusionOk="0">
                  <a:moveTo>
                    <a:pt x="1788" y="1"/>
                  </a:moveTo>
                  <a:cubicBezTo>
                    <a:pt x="933" y="1"/>
                    <a:pt x="189" y="602"/>
                    <a:pt x="1" y="1444"/>
                  </a:cubicBezTo>
                  <a:cubicBezTo>
                    <a:pt x="320" y="1627"/>
                    <a:pt x="679" y="1722"/>
                    <a:pt x="1041" y="1722"/>
                  </a:cubicBezTo>
                  <a:cubicBezTo>
                    <a:pt x="1195" y="1722"/>
                    <a:pt x="1350" y="1705"/>
                    <a:pt x="1502" y="1670"/>
                  </a:cubicBezTo>
                  <a:cubicBezTo>
                    <a:pt x="2179" y="1517"/>
                    <a:pt x="2714" y="1055"/>
                    <a:pt x="3011" y="466"/>
                  </a:cubicBezTo>
                  <a:cubicBezTo>
                    <a:pt x="2736" y="221"/>
                    <a:pt x="2393" y="64"/>
                    <a:pt x="2028" y="17"/>
                  </a:cubicBezTo>
                  <a:cubicBezTo>
                    <a:pt x="1947" y="6"/>
                    <a:pt x="1867" y="1"/>
                    <a:pt x="178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1"/>
            <p:cNvSpPr/>
            <p:nvPr/>
          </p:nvSpPr>
          <p:spPr>
            <a:xfrm>
              <a:off x="3827375" y="1475400"/>
              <a:ext cx="551150" cy="317775"/>
            </a:xfrm>
            <a:custGeom>
              <a:avLst/>
              <a:gdLst/>
              <a:ahLst/>
              <a:cxnLst/>
              <a:rect l="l" t="t" r="r" b="b"/>
              <a:pathLst>
                <a:path w="22046" h="12711" extrusionOk="0">
                  <a:moveTo>
                    <a:pt x="4013" y="0"/>
                  </a:moveTo>
                  <a:cubicBezTo>
                    <a:pt x="3975" y="0"/>
                    <a:pt x="3937" y="4"/>
                    <a:pt x="3898" y="11"/>
                  </a:cubicBezTo>
                  <a:cubicBezTo>
                    <a:pt x="3230" y="139"/>
                    <a:pt x="3068" y="1385"/>
                    <a:pt x="2967" y="1923"/>
                  </a:cubicBezTo>
                  <a:cubicBezTo>
                    <a:pt x="2802" y="2800"/>
                    <a:pt x="2807" y="3701"/>
                    <a:pt x="2981" y="4577"/>
                  </a:cubicBezTo>
                  <a:cubicBezTo>
                    <a:pt x="2076" y="4092"/>
                    <a:pt x="1366" y="3487"/>
                    <a:pt x="1045" y="3252"/>
                  </a:cubicBezTo>
                  <a:cubicBezTo>
                    <a:pt x="957" y="3187"/>
                    <a:pt x="860" y="3119"/>
                    <a:pt x="750" y="3119"/>
                  </a:cubicBezTo>
                  <a:cubicBezTo>
                    <a:pt x="749" y="3119"/>
                    <a:pt x="748" y="3119"/>
                    <a:pt x="747" y="3119"/>
                  </a:cubicBezTo>
                  <a:cubicBezTo>
                    <a:pt x="607" y="3121"/>
                    <a:pt x="496" y="3236"/>
                    <a:pt x="429" y="3362"/>
                  </a:cubicBezTo>
                  <a:cubicBezTo>
                    <a:pt x="423" y="3373"/>
                    <a:pt x="417" y="3383"/>
                    <a:pt x="412" y="3393"/>
                  </a:cubicBezTo>
                  <a:cubicBezTo>
                    <a:pt x="77" y="4097"/>
                    <a:pt x="1" y="4769"/>
                    <a:pt x="73" y="5562"/>
                  </a:cubicBezTo>
                  <a:cubicBezTo>
                    <a:pt x="160" y="6501"/>
                    <a:pt x="753" y="8087"/>
                    <a:pt x="1330" y="8827"/>
                  </a:cubicBezTo>
                  <a:cubicBezTo>
                    <a:pt x="3708" y="11873"/>
                    <a:pt x="7467" y="12711"/>
                    <a:pt x="10716" y="12711"/>
                  </a:cubicBezTo>
                  <a:cubicBezTo>
                    <a:pt x="12828" y="12711"/>
                    <a:pt x="14725" y="12357"/>
                    <a:pt x="15886" y="12025"/>
                  </a:cubicBezTo>
                  <a:cubicBezTo>
                    <a:pt x="16999" y="11706"/>
                    <a:pt x="19997" y="9894"/>
                    <a:pt x="20941" y="9195"/>
                  </a:cubicBezTo>
                  <a:cubicBezTo>
                    <a:pt x="22045" y="8377"/>
                    <a:pt x="21959" y="7115"/>
                    <a:pt x="21412" y="5914"/>
                  </a:cubicBezTo>
                  <a:cubicBezTo>
                    <a:pt x="20217" y="3289"/>
                    <a:pt x="16980" y="2170"/>
                    <a:pt x="14291" y="2064"/>
                  </a:cubicBezTo>
                  <a:cubicBezTo>
                    <a:pt x="14108" y="2057"/>
                    <a:pt x="13924" y="2054"/>
                    <a:pt x="13739" y="2054"/>
                  </a:cubicBezTo>
                  <a:cubicBezTo>
                    <a:pt x="12446" y="2054"/>
                    <a:pt x="11120" y="2209"/>
                    <a:pt x="9830" y="2209"/>
                  </a:cubicBezTo>
                  <a:cubicBezTo>
                    <a:pt x="8068" y="2209"/>
                    <a:pt x="6374" y="1919"/>
                    <a:pt x="4930" y="547"/>
                  </a:cubicBezTo>
                  <a:cubicBezTo>
                    <a:pt x="4666" y="296"/>
                    <a:pt x="4361" y="0"/>
                    <a:pt x="4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1"/>
            <p:cNvSpPr/>
            <p:nvPr/>
          </p:nvSpPr>
          <p:spPr>
            <a:xfrm>
              <a:off x="4062975" y="2117600"/>
              <a:ext cx="207200" cy="150100"/>
            </a:xfrm>
            <a:custGeom>
              <a:avLst/>
              <a:gdLst/>
              <a:ahLst/>
              <a:cxnLst/>
              <a:rect l="l" t="t" r="r" b="b"/>
              <a:pathLst>
                <a:path w="8288" h="6004" extrusionOk="0">
                  <a:moveTo>
                    <a:pt x="8288" y="0"/>
                  </a:moveTo>
                  <a:lnTo>
                    <a:pt x="8288" y="0"/>
                  </a:lnTo>
                  <a:cubicBezTo>
                    <a:pt x="8005" y="671"/>
                    <a:pt x="6905" y="1924"/>
                    <a:pt x="5703" y="2688"/>
                  </a:cubicBezTo>
                  <a:cubicBezTo>
                    <a:pt x="4072" y="3722"/>
                    <a:pt x="16" y="4706"/>
                    <a:pt x="16" y="4706"/>
                  </a:cubicBezTo>
                  <a:lnTo>
                    <a:pt x="1" y="6004"/>
                  </a:lnTo>
                  <a:cubicBezTo>
                    <a:pt x="1" y="6004"/>
                    <a:pt x="4696" y="5551"/>
                    <a:pt x="6707" y="3468"/>
                  </a:cubicBezTo>
                  <a:cubicBezTo>
                    <a:pt x="7855" y="2278"/>
                    <a:pt x="8288" y="1"/>
                    <a:pt x="8288"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1"/>
            <p:cNvSpPr/>
            <p:nvPr/>
          </p:nvSpPr>
          <p:spPr>
            <a:xfrm>
              <a:off x="4070050" y="1918675"/>
              <a:ext cx="49175" cy="50800"/>
            </a:xfrm>
            <a:custGeom>
              <a:avLst/>
              <a:gdLst/>
              <a:ahLst/>
              <a:cxnLst/>
              <a:rect l="l" t="t" r="r" b="b"/>
              <a:pathLst>
                <a:path w="1967" h="2032" extrusionOk="0">
                  <a:moveTo>
                    <a:pt x="987" y="0"/>
                  </a:moveTo>
                  <a:cubicBezTo>
                    <a:pt x="450" y="0"/>
                    <a:pt x="12" y="450"/>
                    <a:pt x="6" y="1008"/>
                  </a:cubicBezTo>
                  <a:cubicBezTo>
                    <a:pt x="1" y="1569"/>
                    <a:pt x="433" y="2026"/>
                    <a:pt x="973" y="2031"/>
                  </a:cubicBezTo>
                  <a:cubicBezTo>
                    <a:pt x="976" y="2031"/>
                    <a:pt x="979" y="2031"/>
                    <a:pt x="981" y="2031"/>
                  </a:cubicBezTo>
                  <a:cubicBezTo>
                    <a:pt x="1516" y="2031"/>
                    <a:pt x="1955" y="1582"/>
                    <a:pt x="1960" y="1024"/>
                  </a:cubicBezTo>
                  <a:cubicBezTo>
                    <a:pt x="1966" y="463"/>
                    <a:pt x="1534" y="5"/>
                    <a:pt x="995" y="1"/>
                  </a:cubicBezTo>
                  <a:cubicBezTo>
                    <a:pt x="992" y="1"/>
                    <a:pt x="990"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1"/>
            <p:cNvSpPr/>
            <p:nvPr/>
          </p:nvSpPr>
          <p:spPr>
            <a:xfrm>
              <a:off x="4093950" y="1821975"/>
              <a:ext cx="60325" cy="44500"/>
            </a:xfrm>
            <a:custGeom>
              <a:avLst/>
              <a:gdLst/>
              <a:ahLst/>
              <a:cxnLst/>
              <a:rect l="l" t="t" r="r" b="b"/>
              <a:pathLst>
                <a:path w="2413" h="1780" extrusionOk="0">
                  <a:moveTo>
                    <a:pt x="1063" y="1"/>
                  </a:moveTo>
                  <a:cubicBezTo>
                    <a:pt x="627" y="1"/>
                    <a:pt x="208" y="251"/>
                    <a:pt x="1" y="684"/>
                  </a:cubicBezTo>
                  <a:lnTo>
                    <a:pt x="2121" y="1780"/>
                  </a:lnTo>
                  <a:cubicBezTo>
                    <a:pt x="2413" y="1172"/>
                    <a:pt x="2175" y="432"/>
                    <a:pt x="1589" y="130"/>
                  </a:cubicBezTo>
                  <a:cubicBezTo>
                    <a:pt x="1419" y="42"/>
                    <a:pt x="1240"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1"/>
            <p:cNvSpPr/>
            <p:nvPr/>
          </p:nvSpPr>
          <p:spPr>
            <a:xfrm>
              <a:off x="3867150" y="1807925"/>
              <a:ext cx="61850" cy="38800"/>
            </a:xfrm>
            <a:custGeom>
              <a:avLst/>
              <a:gdLst/>
              <a:ahLst/>
              <a:cxnLst/>
              <a:rect l="l" t="t" r="r" b="b"/>
              <a:pathLst>
                <a:path w="2474" h="1552" extrusionOk="0">
                  <a:moveTo>
                    <a:pt x="1350" y="0"/>
                  </a:moveTo>
                  <a:cubicBezTo>
                    <a:pt x="1244" y="0"/>
                    <a:pt x="1137" y="14"/>
                    <a:pt x="1029" y="45"/>
                  </a:cubicBezTo>
                  <a:cubicBezTo>
                    <a:pt x="391" y="226"/>
                    <a:pt x="0" y="900"/>
                    <a:pt x="158" y="1552"/>
                  </a:cubicBezTo>
                  <a:lnTo>
                    <a:pt x="2473" y="897"/>
                  </a:lnTo>
                  <a:cubicBezTo>
                    <a:pt x="2342" y="356"/>
                    <a:pt x="1872" y="0"/>
                    <a:pt x="1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1"/>
            <p:cNvSpPr/>
            <p:nvPr/>
          </p:nvSpPr>
          <p:spPr>
            <a:xfrm>
              <a:off x="3885550" y="1900850"/>
              <a:ext cx="49175" cy="50775"/>
            </a:xfrm>
            <a:custGeom>
              <a:avLst/>
              <a:gdLst/>
              <a:ahLst/>
              <a:cxnLst/>
              <a:rect l="l" t="t" r="r" b="b"/>
              <a:pathLst>
                <a:path w="1967" h="2031" extrusionOk="0">
                  <a:moveTo>
                    <a:pt x="986" y="1"/>
                  </a:moveTo>
                  <a:cubicBezTo>
                    <a:pt x="450" y="1"/>
                    <a:pt x="13" y="450"/>
                    <a:pt x="6" y="1008"/>
                  </a:cubicBezTo>
                  <a:cubicBezTo>
                    <a:pt x="0" y="1569"/>
                    <a:pt x="432" y="2027"/>
                    <a:pt x="973" y="2030"/>
                  </a:cubicBezTo>
                  <a:cubicBezTo>
                    <a:pt x="975" y="2030"/>
                    <a:pt x="978" y="2030"/>
                    <a:pt x="981" y="2030"/>
                  </a:cubicBezTo>
                  <a:cubicBezTo>
                    <a:pt x="1516" y="2030"/>
                    <a:pt x="1954" y="1581"/>
                    <a:pt x="1960" y="1023"/>
                  </a:cubicBezTo>
                  <a:cubicBezTo>
                    <a:pt x="1967" y="462"/>
                    <a:pt x="1533" y="4"/>
                    <a:pt x="995" y="1"/>
                  </a:cubicBezTo>
                  <a:cubicBezTo>
                    <a:pt x="992" y="1"/>
                    <a:pt x="989"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1"/>
            <p:cNvSpPr/>
            <p:nvPr/>
          </p:nvSpPr>
          <p:spPr>
            <a:xfrm>
              <a:off x="3919450" y="1884225"/>
              <a:ext cx="86150" cy="160275"/>
            </a:xfrm>
            <a:custGeom>
              <a:avLst/>
              <a:gdLst/>
              <a:ahLst/>
              <a:cxnLst/>
              <a:rect l="l" t="t" r="r" b="b"/>
              <a:pathLst>
                <a:path w="3446" h="6411" extrusionOk="0">
                  <a:moveTo>
                    <a:pt x="3446" y="0"/>
                  </a:moveTo>
                  <a:lnTo>
                    <a:pt x="0" y="5327"/>
                  </a:lnTo>
                  <a:lnTo>
                    <a:pt x="3218" y="6411"/>
                  </a:lnTo>
                  <a:lnTo>
                    <a:pt x="3446"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1"/>
            <p:cNvSpPr/>
            <p:nvPr/>
          </p:nvSpPr>
          <p:spPr>
            <a:xfrm>
              <a:off x="3394500" y="2721400"/>
              <a:ext cx="360775" cy="510975"/>
            </a:xfrm>
            <a:custGeom>
              <a:avLst/>
              <a:gdLst/>
              <a:ahLst/>
              <a:cxnLst/>
              <a:rect l="l" t="t" r="r" b="b"/>
              <a:pathLst>
                <a:path w="14431" h="20439" extrusionOk="0">
                  <a:moveTo>
                    <a:pt x="1292" y="1"/>
                  </a:moveTo>
                  <a:cubicBezTo>
                    <a:pt x="1157" y="1"/>
                    <a:pt x="1044" y="35"/>
                    <a:pt x="956" y="98"/>
                  </a:cubicBezTo>
                  <a:lnTo>
                    <a:pt x="956" y="90"/>
                  </a:lnTo>
                  <a:lnTo>
                    <a:pt x="266" y="615"/>
                  </a:lnTo>
                  <a:lnTo>
                    <a:pt x="280" y="615"/>
                  </a:lnTo>
                  <a:cubicBezTo>
                    <a:pt x="79" y="745"/>
                    <a:pt x="1" y="1015"/>
                    <a:pt x="105" y="1385"/>
                  </a:cubicBezTo>
                  <a:cubicBezTo>
                    <a:pt x="932" y="4342"/>
                    <a:pt x="3491" y="13473"/>
                    <a:pt x="4319" y="16430"/>
                  </a:cubicBezTo>
                  <a:cubicBezTo>
                    <a:pt x="4503" y="17087"/>
                    <a:pt x="5177" y="17797"/>
                    <a:pt x="5823" y="18016"/>
                  </a:cubicBezTo>
                  <a:lnTo>
                    <a:pt x="12803" y="20376"/>
                  </a:lnTo>
                  <a:cubicBezTo>
                    <a:pt x="12929" y="20419"/>
                    <a:pt x="13045" y="20439"/>
                    <a:pt x="13147" y="20439"/>
                  </a:cubicBezTo>
                  <a:cubicBezTo>
                    <a:pt x="13285" y="20439"/>
                    <a:pt x="13399" y="20402"/>
                    <a:pt x="13488" y="20337"/>
                  </a:cubicBezTo>
                  <a:lnTo>
                    <a:pt x="13488" y="20346"/>
                  </a:lnTo>
                  <a:lnTo>
                    <a:pt x="14198" y="19805"/>
                  </a:lnTo>
                  <a:lnTo>
                    <a:pt x="14192" y="19802"/>
                  </a:lnTo>
                  <a:cubicBezTo>
                    <a:pt x="14367" y="19664"/>
                    <a:pt x="14430" y="19404"/>
                    <a:pt x="14333" y="19056"/>
                  </a:cubicBezTo>
                  <a:lnTo>
                    <a:pt x="10119" y="4011"/>
                  </a:lnTo>
                  <a:cubicBezTo>
                    <a:pt x="9934" y="3354"/>
                    <a:pt x="9261" y="2643"/>
                    <a:pt x="8614" y="2424"/>
                  </a:cubicBezTo>
                  <a:lnTo>
                    <a:pt x="1635" y="63"/>
                  </a:lnTo>
                  <a:cubicBezTo>
                    <a:pt x="1509" y="21"/>
                    <a:pt x="1394"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1"/>
            <p:cNvSpPr/>
            <p:nvPr/>
          </p:nvSpPr>
          <p:spPr>
            <a:xfrm>
              <a:off x="3611225" y="2794850"/>
              <a:ext cx="144000" cy="434425"/>
            </a:xfrm>
            <a:custGeom>
              <a:avLst/>
              <a:gdLst/>
              <a:ahLst/>
              <a:cxnLst/>
              <a:rect l="l" t="t" r="r" b="b"/>
              <a:pathLst>
                <a:path w="5760" h="17377" extrusionOk="0">
                  <a:moveTo>
                    <a:pt x="752" y="1"/>
                  </a:moveTo>
                  <a:lnTo>
                    <a:pt x="1" y="469"/>
                  </a:lnTo>
                  <a:cubicBezTo>
                    <a:pt x="353" y="783"/>
                    <a:pt x="646" y="1204"/>
                    <a:pt x="759" y="1601"/>
                  </a:cubicBezTo>
                  <a:lnTo>
                    <a:pt x="4975" y="16642"/>
                  </a:lnTo>
                  <a:cubicBezTo>
                    <a:pt x="5066" y="16979"/>
                    <a:pt x="5017" y="17235"/>
                    <a:pt x="4859" y="17377"/>
                  </a:cubicBezTo>
                  <a:lnTo>
                    <a:pt x="5527" y="16870"/>
                  </a:lnTo>
                  <a:lnTo>
                    <a:pt x="5521" y="16863"/>
                  </a:lnTo>
                  <a:cubicBezTo>
                    <a:pt x="5698" y="16724"/>
                    <a:pt x="5760" y="16468"/>
                    <a:pt x="5664" y="16117"/>
                  </a:cubicBezTo>
                  <a:lnTo>
                    <a:pt x="1448" y="1072"/>
                  </a:lnTo>
                  <a:cubicBezTo>
                    <a:pt x="1348" y="701"/>
                    <a:pt x="1078" y="314"/>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1"/>
            <p:cNvSpPr/>
            <p:nvPr/>
          </p:nvSpPr>
          <p:spPr>
            <a:xfrm>
              <a:off x="3393425" y="2734550"/>
              <a:ext cx="345800" cy="497875"/>
            </a:xfrm>
            <a:custGeom>
              <a:avLst/>
              <a:gdLst/>
              <a:ahLst/>
              <a:cxnLst/>
              <a:rect l="l" t="t" r="r" b="b"/>
              <a:pathLst>
                <a:path w="13832" h="19915" extrusionOk="0">
                  <a:moveTo>
                    <a:pt x="633" y="0"/>
                  </a:moveTo>
                  <a:cubicBezTo>
                    <a:pt x="211" y="0"/>
                    <a:pt x="0" y="333"/>
                    <a:pt x="148" y="859"/>
                  </a:cubicBezTo>
                  <a:cubicBezTo>
                    <a:pt x="975" y="3815"/>
                    <a:pt x="3534" y="12947"/>
                    <a:pt x="4362" y="15904"/>
                  </a:cubicBezTo>
                  <a:cubicBezTo>
                    <a:pt x="4546" y="16561"/>
                    <a:pt x="5220" y="17271"/>
                    <a:pt x="5866" y="17490"/>
                  </a:cubicBezTo>
                  <a:lnTo>
                    <a:pt x="12846" y="19850"/>
                  </a:lnTo>
                  <a:cubicBezTo>
                    <a:pt x="12975" y="19894"/>
                    <a:pt x="13094" y="19915"/>
                    <a:pt x="13199" y="19915"/>
                  </a:cubicBezTo>
                  <a:cubicBezTo>
                    <a:pt x="13620" y="19915"/>
                    <a:pt x="13831" y="19582"/>
                    <a:pt x="13684" y="19056"/>
                  </a:cubicBezTo>
                  <a:lnTo>
                    <a:pt x="9470" y="4011"/>
                  </a:lnTo>
                  <a:cubicBezTo>
                    <a:pt x="9287" y="3354"/>
                    <a:pt x="8612" y="2643"/>
                    <a:pt x="7965" y="2424"/>
                  </a:cubicBezTo>
                  <a:lnTo>
                    <a:pt x="986" y="65"/>
                  </a:lnTo>
                  <a:cubicBezTo>
                    <a:pt x="856" y="21"/>
                    <a:pt x="738" y="0"/>
                    <a:pt x="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1"/>
            <p:cNvSpPr/>
            <p:nvPr/>
          </p:nvSpPr>
          <p:spPr>
            <a:xfrm>
              <a:off x="3381550" y="2876200"/>
              <a:ext cx="185675" cy="225750"/>
            </a:xfrm>
            <a:custGeom>
              <a:avLst/>
              <a:gdLst/>
              <a:ahLst/>
              <a:cxnLst/>
              <a:rect l="l" t="t" r="r" b="b"/>
              <a:pathLst>
                <a:path w="7427" h="9030" extrusionOk="0">
                  <a:moveTo>
                    <a:pt x="1590" y="0"/>
                  </a:moveTo>
                  <a:cubicBezTo>
                    <a:pt x="598" y="0"/>
                    <a:pt x="0" y="1263"/>
                    <a:pt x="64" y="3311"/>
                  </a:cubicBezTo>
                  <a:cubicBezTo>
                    <a:pt x="127" y="5379"/>
                    <a:pt x="1188" y="9029"/>
                    <a:pt x="3969" y="9029"/>
                  </a:cubicBezTo>
                  <a:cubicBezTo>
                    <a:pt x="4295" y="9029"/>
                    <a:pt x="4645" y="8979"/>
                    <a:pt x="5020" y="8870"/>
                  </a:cubicBezTo>
                  <a:cubicBezTo>
                    <a:pt x="6411" y="8466"/>
                    <a:pt x="7426" y="6171"/>
                    <a:pt x="5987" y="5130"/>
                  </a:cubicBezTo>
                  <a:cubicBezTo>
                    <a:pt x="3479" y="3320"/>
                    <a:pt x="2637" y="2385"/>
                    <a:pt x="2637" y="2385"/>
                  </a:cubicBezTo>
                  <a:lnTo>
                    <a:pt x="1987" y="63"/>
                  </a:lnTo>
                  <a:cubicBezTo>
                    <a:pt x="1849" y="21"/>
                    <a:pt x="1716" y="0"/>
                    <a:pt x="159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1"/>
            <p:cNvSpPr/>
            <p:nvPr/>
          </p:nvSpPr>
          <p:spPr>
            <a:xfrm>
              <a:off x="3426925" y="2410925"/>
              <a:ext cx="1253000" cy="966325"/>
            </a:xfrm>
            <a:custGeom>
              <a:avLst/>
              <a:gdLst/>
              <a:ahLst/>
              <a:cxnLst/>
              <a:rect l="l" t="t" r="r" b="b"/>
              <a:pathLst>
                <a:path w="50120" h="38653" extrusionOk="0">
                  <a:moveTo>
                    <a:pt x="42612" y="1"/>
                  </a:moveTo>
                  <a:cubicBezTo>
                    <a:pt x="37484" y="4425"/>
                    <a:pt x="38887" y="15358"/>
                    <a:pt x="38887" y="15358"/>
                  </a:cubicBezTo>
                  <a:cubicBezTo>
                    <a:pt x="37960" y="19414"/>
                    <a:pt x="36415" y="26321"/>
                    <a:pt x="35381" y="28881"/>
                  </a:cubicBezTo>
                  <a:cubicBezTo>
                    <a:pt x="28846" y="28814"/>
                    <a:pt x="16913" y="24960"/>
                    <a:pt x="15586" y="24231"/>
                  </a:cubicBezTo>
                  <a:cubicBezTo>
                    <a:pt x="14903" y="23856"/>
                    <a:pt x="14156" y="22755"/>
                    <a:pt x="13720" y="22168"/>
                  </a:cubicBezTo>
                  <a:cubicBezTo>
                    <a:pt x="13123" y="21367"/>
                    <a:pt x="12674" y="20911"/>
                    <a:pt x="11946" y="20513"/>
                  </a:cubicBezTo>
                  <a:cubicBezTo>
                    <a:pt x="11042" y="20019"/>
                    <a:pt x="10290" y="19725"/>
                    <a:pt x="9642" y="19362"/>
                  </a:cubicBezTo>
                  <a:lnTo>
                    <a:pt x="9642" y="19362"/>
                  </a:lnTo>
                  <a:lnTo>
                    <a:pt x="10518" y="22502"/>
                  </a:lnTo>
                  <a:cubicBezTo>
                    <a:pt x="10444" y="22683"/>
                    <a:pt x="10030" y="22722"/>
                    <a:pt x="9840" y="22781"/>
                  </a:cubicBezTo>
                  <a:cubicBezTo>
                    <a:pt x="8746" y="23123"/>
                    <a:pt x="7583" y="23305"/>
                    <a:pt x="6430" y="23305"/>
                  </a:cubicBezTo>
                  <a:cubicBezTo>
                    <a:pt x="6124" y="23305"/>
                    <a:pt x="5818" y="23292"/>
                    <a:pt x="5515" y="23266"/>
                  </a:cubicBezTo>
                  <a:cubicBezTo>
                    <a:pt x="3594" y="23101"/>
                    <a:pt x="1758" y="22146"/>
                    <a:pt x="808" y="22146"/>
                  </a:cubicBezTo>
                  <a:cubicBezTo>
                    <a:pt x="253" y="22146"/>
                    <a:pt x="0" y="22471"/>
                    <a:pt x="207" y="23469"/>
                  </a:cubicBezTo>
                  <a:cubicBezTo>
                    <a:pt x="430" y="24546"/>
                    <a:pt x="850" y="26570"/>
                    <a:pt x="2447" y="27955"/>
                  </a:cubicBezTo>
                  <a:cubicBezTo>
                    <a:pt x="4024" y="29322"/>
                    <a:pt x="9963" y="30010"/>
                    <a:pt x="11624" y="30805"/>
                  </a:cubicBezTo>
                  <a:cubicBezTo>
                    <a:pt x="11624" y="30805"/>
                    <a:pt x="26797" y="37435"/>
                    <a:pt x="33037" y="38263"/>
                  </a:cubicBezTo>
                  <a:cubicBezTo>
                    <a:pt x="34790" y="38496"/>
                    <a:pt x="36168" y="38652"/>
                    <a:pt x="37299" y="38652"/>
                  </a:cubicBezTo>
                  <a:cubicBezTo>
                    <a:pt x="40478" y="38652"/>
                    <a:pt x="41707" y="37417"/>
                    <a:pt x="43827" y="33173"/>
                  </a:cubicBezTo>
                  <a:cubicBezTo>
                    <a:pt x="45300" y="30223"/>
                    <a:pt x="47889" y="23026"/>
                    <a:pt x="48836" y="15857"/>
                  </a:cubicBezTo>
                  <a:cubicBezTo>
                    <a:pt x="50119" y="6153"/>
                    <a:pt x="49525" y="2268"/>
                    <a:pt x="4261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1"/>
            <p:cNvSpPr/>
            <p:nvPr/>
          </p:nvSpPr>
          <p:spPr>
            <a:xfrm>
              <a:off x="4358900" y="2400875"/>
              <a:ext cx="332050" cy="586000"/>
            </a:xfrm>
            <a:custGeom>
              <a:avLst/>
              <a:gdLst/>
              <a:ahLst/>
              <a:cxnLst/>
              <a:rect l="l" t="t" r="r" b="b"/>
              <a:pathLst>
                <a:path w="13282" h="23440" extrusionOk="0">
                  <a:moveTo>
                    <a:pt x="4711" y="1"/>
                  </a:moveTo>
                  <a:cubicBezTo>
                    <a:pt x="1594" y="3259"/>
                    <a:pt x="839" y="8895"/>
                    <a:pt x="1072" y="15759"/>
                  </a:cubicBezTo>
                  <a:lnTo>
                    <a:pt x="1" y="21651"/>
                  </a:lnTo>
                  <a:cubicBezTo>
                    <a:pt x="2227" y="23094"/>
                    <a:pt x="5012" y="23439"/>
                    <a:pt x="7168" y="23439"/>
                  </a:cubicBezTo>
                  <a:cubicBezTo>
                    <a:pt x="9146" y="23439"/>
                    <a:pt x="10594" y="23148"/>
                    <a:pt x="10594" y="23148"/>
                  </a:cubicBezTo>
                  <a:cubicBezTo>
                    <a:pt x="10594" y="23148"/>
                    <a:pt x="13282" y="11538"/>
                    <a:pt x="12099" y="6715"/>
                  </a:cubicBezTo>
                  <a:cubicBezTo>
                    <a:pt x="10916" y="1892"/>
                    <a:pt x="8064" y="1023"/>
                    <a:pt x="4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1"/>
            <p:cNvSpPr/>
            <p:nvPr/>
          </p:nvSpPr>
          <p:spPr>
            <a:xfrm>
              <a:off x="4135750" y="922950"/>
              <a:ext cx="138925" cy="344400"/>
            </a:xfrm>
            <a:custGeom>
              <a:avLst/>
              <a:gdLst/>
              <a:ahLst/>
              <a:cxnLst/>
              <a:rect l="l" t="t" r="r" b="b"/>
              <a:pathLst>
                <a:path w="5557" h="13776" extrusionOk="0">
                  <a:moveTo>
                    <a:pt x="408" y="0"/>
                  </a:moveTo>
                  <a:lnTo>
                    <a:pt x="408" y="2973"/>
                  </a:lnTo>
                  <a:lnTo>
                    <a:pt x="2091" y="7828"/>
                  </a:lnTo>
                  <a:lnTo>
                    <a:pt x="0" y="13775"/>
                  </a:lnTo>
                  <a:lnTo>
                    <a:pt x="0" y="13775"/>
                  </a:lnTo>
                  <a:lnTo>
                    <a:pt x="3194" y="11930"/>
                  </a:lnTo>
                  <a:lnTo>
                    <a:pt x="3193" y="11929"/>
                  </a:lnTo>
                  <a:cubicBezTo>
                    <a:pt x="3256" y="11901"/>
                    <a:pt x="3308" y="11855"/>
                    <a:pt x="3343" y="11794"/>
                  </a:cubicBezTo>
                  <a:lnTo>
                    <a:pt x="5556" y="5945"/>
                  </a:lnTo>
                  <a:lnTo>
                    <a:pt x="5556" y="2973"/>
                  </a:lnTo>
                  <a:lnTo>
                    <a:pt x="408"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1"/>
            <p:cNvSpPr/>
            <p:nvPr/>
          </p:nvSpPr>
          <p:spPr>
            <a:xfrm>
              <a:off x="4135750" y="922950"/>
              <a:ext cx="138925" cy="344400"/>
            </a:xfrm>
            <a:custGeom>
              <a:avLst/>
              <a:gdLst/>
              <a:ahLst/>
              <a:cxnLst/>
              <a:rect l="l" t="t" r="r" b="b"/>
              <a:pathLst>
                <a:path w="5557" h="13776" extrusionOk="0">
                  <a:moveTo>
                    <a:pt x="408" y="0"/>
                  </a:moveTo>
                  <a:lnTo>
                    <a:pt x="408" y="2973"/>
                  </a:lnTo>
                  <a:lnTo>
                    <a:pt x="2091" y="7828"/>
                  </a:lnTo>
                  <a:lnTo>
                    <a:pt x="0" y="13775"/>
                  </a:lnTo>
                  <a:lnTo>
                    <a:pt x="0" y="13775"/>
                  </a:lnTo>
                  <a:lnTo>
                    <a:pt x="3194" y="11930"/>
                  </a:lnTo>
                  <a:lnTo>
                    <a:pt x="3193" y="11929"/>
                  </a:lnTo>
                  <a:cubicBezTo>
                    <a:pt x="3256" y="11901"/>
                    <a:pt x="3308" y="11855"/>
                    <a:pt x="3343" y="11794"/>
                  </a:cubicBezTo>
                  <a:lnTo>
                    <a:pt x="5556" y="5945"/>
                  </a:lnTo>
                  <a:lnTo>
                    <a:pt x="5556" y="2973"/>
                  </a:lnTo>
                  <a:lnTo>
                    <a:pt x="408"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1"/>
            <p:cNvSpPr/>
            <p:nvPr/>
          </p:nvSpPr>
          <p:spPr>
            <a:xfrm>
              <a:off x="3828400" y="238125"/>
              <a:ext cx="667575" cy="1030425"/>
            </a:xfrm>
            <a:custGeom>
              <a:avLst/>
              <a:gdLst/>
              <a:ahLst/>
              <a:cxnLst/>
              <a:rect l="l" t="t" r="r" b="b"/>
              <a:pathLst>
                <a:path w="26703" h="41217" extrusionOk="0">
                  <a:moveTo>
                    <a:pt x="4344" y="0"/>
                  </a:moveTo>
                  <a:cubicBezTo>
                    <a:pt x="3786" y="0"/>
                    <a:pt x="3227" y="123"/>
                    <a:pt x="2801" y="370"/>
                  </a:cubicBezTo>
                  <a:lnTo>
                    <a:pt x="1544" y="1094"/>
                  </a:lnTo>
                  <a:cubicBezTo>
                    <a:pt x="692" y="1587"/>
                    <a:pt x="2" y="2784"/>
                    <a:pt x="2" y="3768"/>
                  </a:cubicBezTo>
                  <a:lnTo>
                    <a:pt x="1" y="24972"/>
                  </a:lnTo>
                  <a:cubicBezTo>
                    <a:pt x="1" y="25956"/>
                    <a:pt x="691" y="27152"/>
                    <a:pt x="1544" y="27645"/>
                  </a:cubicBezTo>
                  <a:lnTo>
                    <a:pt x="9478" y="32240"/>
                  </a:lnTo>
                  <a:lnTo>
                    <a:pt x="11812" y="40995"/>
                  </a:lnTo>
                  <a:cubicBezTo>
                    <a:pt x="11862" y="41140"/>
                    <a:pt x="11993" y="41217"/>
                    <a:pt x="12125" y="41217"/>
                  </a:cubicBezTo>
                  <a:cubicBezTo>
                    <a:pt x="12235" y="41217"/>
                    <a:pt x="12345" y="41163"/>
                    <a:pt x="12409" y="41052"/>
                  </a:cubicBezTo>
                  <a:lnTo>
                    <a:pt x="14618" y="35210"/>
                  </a:lnTo>
                  <a:lnTo>
                    <a:pt x="20815" y="38791"/>
                  </a:lnTo>
                  <a:cubicBezTo>
                    <a:pt x="21242" y="39037"/>
                    <a:pt x="21800" y="39160"/>
                    <a:pt x="22359" y="39160"/>
                  </a:cubicBezTo>
                  <a:cubicBezTo>
                    <a:pt x="22917" y="39160"/>
                    <a:pt x="23476" y="39037"/>
                    <a:pt x="23903" y="38791"/>
                  </a:cubicBezTo>
                  <a:lnTo>
                    <a:pt x="25159" y="38065"/>
                  </a:lnTo>
                  <a:cubicBezTo>
                    <a:pt x="26011" y="37573"/>
                    <a:pt x="26703" y="36377"/>
                    <a:pt x="26703" y="35392"/>
                  </a:cubicBezTo>
                  <a:lnTo>
                    <a:pt x="26703" y="14189"/>
                  </a:lnTo>
                  <a:cubicBezTo>
                    <a:pt x="26703" y="13205"/>
                    <a:pt x="26011" y="12007"/>
                    <a:pt x="25159" y="11515"/>
                  </a:cubicBezTo>
                  <a:lnTo>
                    <a:pt x="5888" y="370"/>
                  </a:lnTo>
                  <a:cubicBezTo>
                    <a:pt x="5462" y="123"/>
                    <a:pt x="4903" y="0"/>
                    <a:pt x="4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1"/>
            <p:cNvSpPr/>
            <p:nvPr/>
          </p:nvSpPr>
          <p:spPr>
            <a:xfrm>
              <a:off x="4355375" y="554775"/>
              <a:ext cx="140600" cy="662300"/>
            </a:xfrm>
            <a:custGeom>
              <a:avLst/>
              <a:gdLst/>
              <a:ahLst/>
              <a:cxnLst/>
              <a:rect l="l" t="t" r="r" b="b"/>
              <a:pathLst>
                <a:path w="5624" h="26492" extrusionOk="0">
                  <a:moveTo>
                    <a:pt x="5171" y="1"/>
                  </a:moveTo>
                  <a:lnTo>
                    <a:pt x="828" y="2509"/>
                  </a:lnTo>
                  <a:cubicBezTo>
                    <a:pt x="1107" y="2992"/>
                    <a:pt x="1280" y="3537"/>
                    <a:pt x="1280" y="4030"/>
                  </a:cubicBezTo>
                  <a:lnTo>
                    <a:pt x="1280" y="25234"/>
                  </a:lnTo>
                  <a:cubicBezTo>
                    <a:pt x="1280" y="25931"/>
                    <a:pt x="933" y="26334"/>
                    <a:pt x="427" y="26334"/>
                  </a:cubicBezTo>
                  <a:cubicBezTo>
                    <a:pt x="295" y="26334"/>
                    <a:pt x="151" y="26306"/>
                    <a:pt x="0" y="26249"/>
                  </a:cubicBezTo>
                  <a:lnTo>
                    <a:pt x="0" y="26249"/>
                  </a:lnTo>
                  <a:cubicBezTo>
                    <a:pt x="384" y="26410"/>
                    <a:pt x="838" y="26492"/>
                    <a:pt x="1291" y="26492"/>
                  </a:cubicBezTo>
                  <a:cubicBezTo>
                    <a:pt x="1846" y="26492"/>
                    <a:pt x="2399" y="26370"/>
                    <a:pt x="2824" y="26125"/>
                  </a:cubicBezTo>
                  <a:lnTo>
                    <a:pt x="4080" y="25399"/>
                  </a:lnTo>
                  <a:cubicBezTo>
                    <a:pt x="4932" y="24907"/>
                    <a:pt x="5624" y="23711"/>
                    <a:pt x="5624" y="22727"/>
                  </a:cubicBezTo>
                  <a:lnTo>
                    <a:pt x="5623" y="1523"/>
                  </a:lnTo>
                  <a:cubicBezTo>
                    <a:pt x="5623" y="1030"/>
                    <a:pt x="5450" y="485"/>
                    <a:pt x="517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1"/>
            <p:cNvSpPr/>
            <p:nvPr/>
          </p:nvSpPr>
          <p:spPr>
            <a:xfrm>
              <a:off x="3829675" y="238175"/>
              <a:ext cx="654850" cy="379375"/>
            </a:xfrm>
            <a:custGeom>
              <a:avLst/>
              <a:gdLst/>
              <a:ahLst/>
              <a:cxnLst/>
              <a:rect l="l" t="t" r="r" b="b"/>
              <a:pathLst>
                <a:path w="26194" h="15175" extrusionOk="0">
                  <a:moveTo>
                    <a:pt x="4293" y="1"/>
                  </a:moveTo>
                  <a:cubicBezTo>
                    <a:pt x="3734" y="1"/>
                    <a:pt x="3176" y="123"/>
                    <a:pt x="2751" y="368"/>
                  </a:cubicBezTo>
                  <a:lnTo>
                    <a:pt x="1491" y="1096"/>
                  </a:lnTo>
                  <a:cubicBezTo>
                    <a:pt x="764" y="1513"/>
                    <a:pt x="152" y="2449"/>
                    <a:pt x="1" y="3327"/>
                  </a:cubicBezTo>
                  <a:cubicBezTo>
                    <a:pt x="118" y="2900"/>
                    <a:pt x="413" y="2663"/>
                    <a:pt x="801" y="2663"/>
                  </a:cubicBezTo>
                  <a:cubicBezTo>
                    <a:pt x="1008" y="2663"/>
                    <a:pt x="1243" y="2731"/>
                    <a:pt x="1491" y="2874"/>
                  </a:cubicBezTo>
                  <a:lnTo>
                    <a:pt x="20765" y="14022"/>
                  </a:lnTo>
                  <a:cubicBezTo>
                    <a:pt x="21191" y="14267"/>
                    <a:pt x="21579" y="14684"/>
                    <a:pt x="21852" y="15174"/>
                  </a:cubicBezTo>
                  <a:lnTo>
                    <a:pt x="26194" y="12668"/>
                  </a:lnTo>
                  <a:cubicBezTo>
                    <a:pt x="25913" y="12179"/>
                    <a:pt x="25531" y="11761"/>
                    <a:pt x="25107" y="11516"/>
                  </a:cubicBezTo>
                  <a:lnTo>
                    <a:pt x="5840" y="368"/>
                  </a:lnTo>
                  <a:cubicBezTo>
                    <a:pt x="5411" y="123"/>
                    <a:pt x="4852" y="1"/>
                    <a:pt x="4293"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1"/>
            <p:cNvSpPr/>
            <p:nvPr/>
          </p:nvSpPr>
          <p:spPr>
            <a:xfrm>
              <a:off x="3954900" y="567150"/>
              <a:ext cx="303375" cy="379525"/>
            </a:xfrm>
            <a:custGeom>
              <a:avLst/>
              <a:gdLst/>
              <a:ahLst/>
              <a:cxnLst/>
              <a:rect l="l" t="t" r="r" b="b"/>
              <a:pathLst>
                <a:path w="12135" h="15181" extrusionOk="0">
                  <a:moveTo>
                    <a:pt x="1850" y="0"/>
                  </a:moveTo>
                  <a:cubicBezTo>
                    <a:pt x="1449" y="0"/>
                    <a:pt x="1092" y="137"/>
                    <a:pt x="804" y="395"/>
                  </a:cubicBezTo>
                  <a:lnTo>
                    <a:pt x="794" y="405"/>
                  </a:lnTo>
                  <a:lnTo>
                    <a:pt x="796" y="409"/>
                  </a:lnTo>
                  <a:cubicBezTo>
                    <a:pt x="317" y="844"/>
                    <a:pt x="23" y="1608"/>
                    <a:pt x="17" y="2637"/>
                  </a:cubicBezTo>
                  <a:cubicBezTo>
                    <a:pt x="1" y="5828"/>
                    <a:pt x="2218" y="8896"/>
                    <a:pt x="4072" y="12082"/>
                  </a:cubicBezTo>
                  <a:lnTo>
                    <a:pt x="6074" y="15180"/>
                  </a:lnTo>
                  <a:lnTo>
                    <a:pt x="8004" y="14387"/>
                  </a:lnTo>
                  <a:cubicBezTo>
                    <a:pt x="9880" y="13388"/>
                    <a:pt x="12113" y="12932"/>
                    <a:pt x="12130" y="9740"/>
                  </a:cubicBezTo>
                  <a:cubicBezTo>
                    <a:pt x="12134" y="8711"/>
                    <a:pt x="11849" y="7606"/>
                    <a:pt x="11377" y="6614"/>
                  </a:cubicBezTo>
                  <a:lnTo>
                    <a:pt x="11380" y="6612"/>
                  </a:lnTo>
                  <a:lnTo>
                    <a:pt x="11369" y="6591"/>
                  </a:lnTo>
                  <a:cubicBezTo>
                    <a:pt x="10818" y="5439"/>
                    <a:pt x="10009" y="4441"/>
                    <a:pt x="9109" y="3912"/>
                  </a:cubicBezTo>
                  <a:cubicBezTo>
                    <a:pt x="8790" y="3725"/>
                    <a:pt x="8482" y="3640"/>
                    <a:pt x="8192" y="3640"/>
                  </a:cubicBezTo>
                  <a:cubicBezTo>
                    <a:pt x="7288" y="3640"/>
                    <a:pt x="6561" y="4465"/>
                    <a:pt x="6234" y="5570"/>
                  </a:cubicBezTo>
                  <a:cubicBezTo>
                    <a:pt x="6214" y="5640"/>
                    <a:pt x="6155" y="5675"/>
                    <a:pt x="6096" y="5675"/>
                  </a:cubicBezTo>
                  <a:cubicBezTo>
                    <a:pt x="6032" y="5675"/>
                    <a:pt x="5968" y="5634"/>
                    <a:pt x="5955" y="5556"/>
                  </a:cubicBezTo>
                  <a:cubicBezTo>
                    <a:pt x="5569" y="3564"/>
                    <a:pt x="4430" y="1168"/>
                    <a:pt x="3079" y="377"/>
                  </a:cubicBezTo>
                  <a:cubicBezTo>
                    <a:pt x="2643" y="121"/>
                    <a:pt x="2227" y="0"/>
                    <a:pt x="185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8" name="Google Shape;3398;p91"/>
          <p:cNvSpPr txBox="1"/>
          <p:nvPr/>
        </p:nvSpPr>
        <p:spPr>
          <a:xfrm>
            <a:off x="889500" y="922400"/>
            <a:ext cx="3000000" cy="77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DM Sans"/>
                <a:ea typeface="DM Sans"/>
                <a:cs typeface="DM Sans"/>
                <a:sym typeface="DM Sans"/>
              </a:rPr>
              <a:t>Find more Illustrations like these on </a:t>
            </a:r>
            <a:r>
              <a:rPr lang="en"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Stories by Freepik</a:t>
            </a:r>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Shape 3402"/>
        <p:cNvGrpSpPr/>
        <p:nvPr/>
      </p:nvGrpSpPr>
      <p:grpSpPr>
        <a:xfrm>
          <a:off x="0" y="0"/>
          <a:ext cx="0" cy="0"/>
          <a:chOff x="0" y="0"/>
          <a:chExt cx="0" cy="0"/>
        </a:xfrm>
      </p:grpSpPr>
      <p:sp>
        <p:nvSpPr>
          <p:cNvPr id="3403" name="Google Shape;3403;p92"/>
          <p:cNvSpPr txBox="1">
            <a:spLocks noGrp="1"/>
          </p:cNvSpPr>
          <p:nvPr>
            <p:ph type="body" idx="1"/>
          </p:nvPr>
        </p:nvSpPr>
        <p:spPr>
          <a:xfrm>
            <a:off x="778875" y="1537725"/>
            <a:ext cx="3561300" cy="2925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3"/>
              </a:rPr>
              <a:t>Super thank you concept illustration</a:t>
            </a:r>
            <a:endParaRPr>
              <a:uFill>
                <a:noFill/>
              </a:uFill>
              <a:hlinkClick r:id="rId4"/>
            </a:endParaRPr>
          </a:p>
          <a:p>
            <a:pPr marL="457200" lvl="0" indent="-317500" algn="l" rtl="0">
              <a:spcBef>
                <a:spcPts val="0"/>
              </a:spcBef>
              <a:spcAft>
                <a:spcPts val="0"/>
              </a:spcAft>
              <a:buSzPts val="1400"/>
              <a:buChar char="●"/>
            </a:pPr>
            <a:r>
              <a:rPr lang="en">
                <a:solidFill>
                  <a:schemeClr val="hlink"/>
                </a:solidFill>
                <a:uFill>
                  <a:noFill/>
                </a:uFill>
                <a:hlinkClick r:id="rId5"/>
              </a:rPr>
              <a:t>Following concept illustration</a:t>
            </a:r>
            <a:endParaRPr/>
          </a:p>
          <a:p>
            <a:pPr marL="457200" lvl="0" indent="-317500" algn="l" rtl="0">
              <a:spcBef>
                <a:spcPts val="0"/>
              </a:spcBef>
              <a:spcAft>
                <a:spcPts val="0"/>
              </a:spcAft>
              <a:buSzPts val="1400"/>
              <a:buChar char="●"/>
            </a:pPr>
            <a:r>
              <a:rPr lang="en">
                <a:uFill>
                  <a:noFill/>
                </a:uFill>
                <a:hlinkClick r:id="rId6"/>
              </a:rPr>
              <a:t>Scooter concept illustration</a:t>
            </a:r>
            <a:endParaRPr/>
          </a:p>
          <a:p>
            <a:pPr marL="457200" lvl="0" indent="-317500" algn="l" rtl="0">
              <a:spcBef>
                <a:spcPts val="0"/>
              </a:spcBef>
              <a:spcAft>
                <a:spcPts val="0"/>
              </a:spcAft>
              <a:buSzPts val="1400"/>
              <a:buChar char="●"/>
            </a:pPr>
            <a:r>
              <a:rPr lang="en">
                <a:uFill>
                  <a:noFill/>
                </a:uFill>
                <a:hlinkClick r:id="rId7"/>
              </a:rPr>
              <a:t>Children concept illustration</a:t>
            </a:r>
            <a:endParaRPr/>
          </a:p>
          <a:p>
            <a:pPr marL="457200" lvl="0" indent="-317500" algn="l" rtl="0">
              <a:spcBef>
                <a:spcPts val="0"/>
              </a:spcBef>
              <a:spcAft>
                <a:spcPts val="0"/>
              </a:spcAft>
              <a:buSzPts val="1400"/>
              <a:buChar char="●"/>
            </a:pPr>
            <a:r>
              <a:rPr lang="en">
                <a:uFill>
                  <a:noFill/>
                </a:uFill>
                <a:hlinkClick r:id="rId8"/>
              </a:rPr>
              <a:t>Friendship concept illustration</a:t>
            </a:r>
            <a:endParaRPr/>
          </a:p>
          <a:p>
            <a:pPr marL="457200" lvl="0" indent="-317500" algn="l" rtl="0">
              <a:spcBef>
                <a:spcPts val="0"/>
              </a:spcBef>
              <a:spcAft>
                <a:spcPts val="0"/>
              </a:spcAft>
              <a:buSzPts val="1400"/>
              <a:buChar char="●"/>
            </a:pPr>
            <a:r>
              <a:rPr lang="en">
                <a:uFill>
                  <a:noFill/>
                </a:uFill>
                <a:hlinkClick r:id="rId9"/>
              </a:rPr>
              <a:t>Sharing ideas concept illustration</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Thoughts concept illustration</a:t>
            </a:r>
            <a:endParaRPr>
              <a:uFill>
                <a:noFill/>
              </a:uFill>
              <a:hlinkClick r:id="rId12"/>
            </a:endParaRPr>
          </a:p>
          <a:p>
            <a:pPr marL="457200" lvl="0" indent="-317500" algn="l" rtl="0">
              <a:spcBef>
                <a:spcPts val="0"/>
              </a:spcBef>
              <a:spcAft>
                <a:spcPts val="0"/>
              </a:spcAft>
              <a:buSzPts val="1400"/>
              <a:buChar char="●"/>
            </a:pPr>
            <a:r>
              <a:rPr lang="en">
                <a:uFill>
                  <a:noFill/>
                </a:uFill>
                <a:hlinkClick r:id="rId13"/>
              </a:rPr>
              <a:t>Celebration concept illustration</a:t>
            </a:r>
            <a:endParaRPr/>
          </a:p>
          <a:p>
            <a:pPr marL="457200" lvl="0" indent="-317500" algn="l" rtl="0">
              <a:spcBef>
                <a:spcPts val="0"/>
              </a:spcBef>
              <a:spcAft>
                <a:spcPts val="0"/>
              </a:spcAft>
              <a:buSzPts val="1400"/>
              <a:buChar char="●"/>
            </a:pPr>
            <a:r>
              <a:rPr lang="en">
                <a:uFill>
                  <a:noFill/>
                </a:uFill>
                <a:hlinkClick r:id="rId14"/>
              </a:rPr>
              <a:t>Customer survey concept illustration</a:t>
            </a:r>
            <a:endParaRPr/>
          </a:p>
        </p:txBody>
      </p:sp>
      <p:sp>
        <p:nvSpPr>
          <p:cNvPr id="3404" name="Google Shape;3404;p92"/>
          <p:cNvSpPr txBox="1">
            <a:spLocks noGrp="1"/>
          </p:cNvSpPr>
          <p:nvPr>
            <p:ph type="title"/>
          </p:nvPr>
        </p:nvSpPr>
        <p:spPr>
          <a:xfrm>
            <a:off x="889500" y="463375"/>
            <a:ext cx="63087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3405" name="Google Shape;3405;p92"/>
          <p:cNvSpPr txBox="1">
            <a:spLocks noGrp="1"/>
          </p:cNvSpPr>
          <p:nvPr>
            <p:ph type="body" idx="2"/>
          </p:nvPr>
        </p:nvSpPr>
        <p:spPr>
          <a:xfrm>
            <a:off x="4803822" y="1537725"/>
            <a:ext cx="3561300" cy="2925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15"/>
              </a:rPr>
              <a:t>Exams concept illustration</a:t>
            </a:r>
            <a:endParaRPr/>
          </a:p>
          <a:p>
            <a:pPr marL="457200" lvl="0" indent="-317500" algn="l" rtl="0">
              <a:spcBef>
                <a:spcPts val="0"/>
              </a:spcBef>
              <a:spcAft>
                <a:spcPts val="0"/>
              </a:spcAft>
              <a:buSzPts val="1400"/>
              <a:buChar char="●"/>
            </a:pPr>
            <a:r>
              <a:rPr lang="en">
                <a:uFill>
                  <a:noFill/>
                </a:uFill>
                <a:hlinkClick r:id="rId16"/>
              </a:rPr>
              <a:t>Good doggy illustration concept</a:t>
            </a:r>
            <a:endParaRPr/>
          </a:p>
          <a:p>
            <a:pPr marL="457200" lvl="0" indent="-317500" algn="l" rtl="0">
              <a:spcBef>
                <a:spcPts val="0"/>
              </a:spcBef>
              <a:spcAft>
                <a:spcPts val="0"/>
              </a:spcAft>
              <a:buSzPts val="1400"/>
              <a:buChar char="●"/>
            </a:pPr>
            <a:r>
              <a:rPr lang="en">
                <a:solidFill>
                  <a:schemeClr val="hlink"/>
                </a:solidFill>
                <a:uFill>
                  <a:noFill/>
                </a:uFill>
                <a:hlinkClick r:id="rId17"/>
              </a:rPr>
              <a:t>Stud</a:t>
            </a:r>
            <a:r>
              <a:rPr lang="en">
                <a:uFill>
                  <a:noFill/>
                </a:uFill>
                <a:hlinkClick r:id="rId17"/>
              </a:rPr>
              <a:t>ying</a:t>
            </a:r>
            <a:endParaRPr/>
          </a:p>
          <a:p>
            <a:pPr marL="457200" lvl="0" indent="-317500" algn="l" rtl="0">
              <a:spcBef>
                <a:spcPts val="0"/>
              </a:spcBef>
              <a:spcAft>
                <a:spcPts val="0"/>
              </a:spcAft>
              <a:buSzPts val="1400"/>
              <a:buChar char="●"/>
            </a:pPr>
            <a:r>
              <a:rPr lang="en">
                <a:uFill>
                  <a:noFill/>
                </a:uFill>
                <a:hlinkClick r:id="rId18"/>
              </a:rPr>
              <a:t>Create</a:t>
            </a:r>
            <a:endParaRPr>
              <a:uFill>
                <a:noFill/>
              </a:uFill>
              <a:hlinkClick r:id="rId19"/>
            </a:endParaRPr>
          </a:p>
          <a:p>
            <a:pPr marL="457200" lvl="0" indent="-317500" algn="l" rtl="0">
              <a:spcBef>
                <a:spcPts val="0"/>
              </a:spcBef>
              <a:spcAft>
                <a:spcPts val="0"/>
              </a:spcAft>
              <a:buSzPts val="1400"/>
              <a:buChar char="●"/>
            </a:pPr>
            <a:r>
              <a:rPr lang="en">
                <a:solidFill>
                  <a:schemeClr val="hlink"/>
                </a:solidFill>
                <a:highlight>
                  <a:srgbClr val="FFFFFF"/>
                </a:highlight>
                <a:uFill>
                  <a:noFill/>
                </a:uFill>
                <a:hlinkClick r:id="rId20"/>
              </a:rPr>
              <a:t>Pair programming concept illustration</a:t>
            </a:r>
            <a:endParaRPr/>
          </a:p>
          <a:p>
            <a:pPr marL="457200" lvl="0" indent="-317500" algn="l" rtl="0">
              <a:spcBef>
                <a:spcPts val="0"/>
              </a:spcBef>
              <a:spcAft>
                <a:spcPts val="0"/>
              </a:spcAft>
              <a:buSzPts val="1400"/>
              <a:buChar char="●"/>
            </a:pPr>
            <a:r>
              <a:rPr lang="en">
                <a:solidFill>
                  <a:schemeClr val="hlink"/>
                </a:solidFill>
                <a:uFill>
                  <a:noFill/>
                </a:uFill>
                <a:hlinkClick r:id="rId21"/>
              </a:rPr>
              <a:t>Social Tree</a:t>
            </a:r>
            <a:endParaRPr/>
          </a:p>
          <a:p>
            <a:pPr marL="0" lvl="0" indent="0" algn="l" rtl="0">
              <a:spcBef>
                <a:spcPts val="0"/>
              </a:spcBef>
              <a:spcAft>
                <a:spcPts val="0"/>
              </a:spcAft>
              <a:buNone/>
            </a:pPr>
            <a:endParaRPr/>
          </a:p>
          <a:p>
            <a:pPr marL="0" lvl="0" indent="0" algn="l" rtl="0">
              <a:spcBef>
                <a:spcPts val="0"/>
              </a:spcBef>
              <a:spcAft>
                <a:spcPts val="0"/>
              </a:spcAft>
              <a:buNone/>
            </a:pPr>
            <a:r>
              <a:rPr lang="en"/>
              <a:t>ICONS:</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22"/>
              </a:rPr>
              <a:t>Emojis Icon Pack</a:t>
            </a:r>
            <a:endParaRPr/>
          </a:p>
          <a:p>
            <a:pPr marL="0" lvl="0" indent="0" algn="l" rtl="0">
              <a:spcBef>
                <a:spcPts val="0"/>
              </a:spcBef>
              <a:spcAft>
                <a:spcPts val="160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409"/>
        <p:cNvGrpSpPr/>
        <p:nvPr/>
      </p:nvGrpSpPr>
      <p:grpSpPr>
        <a:xfrm>
          <a:off x="0" y="0"/>
          <a:ext cx="0" cy="0"/>
          <a:chOff x="0" y="0"/>
          <a:chExt cx="0" cy="0"/>
        </a:xfrm>
      </p:grpSpPr>
      <p:sp>
        <p:nvSpPr>
          <p:cNvPr id="3410" name="Google Shape;3410;p9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411" name="Google Shape;3411;p93"/>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412" name="Google Shape;3412;p9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416"/>
        <p:cNvGrpSpPr/>
        <p:nvPr/>
      </p:nvGrpSpPr>
      <p:grpSpPr>
        <a:xfrm>
          <a:off x="0" y="0"/>
          <a:ext cx="0" cy="0"/>
          <a:chOff x="0" y="0"/>
          <a:chExt cx="0" cy="0"/>
        </a:xfrm>
      </p:grpSpPr>
      <p:sp>
        <p:nvSpPr>
          <p:cNvPr id="3417" name="Google Shape;3417;p9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418" name="Google Shape;3418;p9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419" name="Google Shape;3419;p9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Paytone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https://fonts.google.com/specimen/Paytone+One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DM Sans</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https://fonts.google.com/specimen/DM+Sans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420" name="Google Shape;3420;p94"/>
          <p:cNvGrpSpPr/>
          <p:nvPr/>
        </p:nvGrpSpPr>
        <p:grpSpPr>
          <a:xfrm>
            <a:off x="2052638" y="3498875"/>
            <a:ext cx="3976875" cy="754200"/>
            <a:chOff x="2052655" y="3498875"/>
            <a:chExt cx="3976875" cy="754200"/>
          </a:xfrm>
        </p:grpSpPr>
        <p:sp>
          <p:nvSpPr>
            <p:cNvPr id="3421" name="Google Shape;3421;p94"/>
            <p:cNvSpPr/>
            <p:nvPr/>
          </p:nvSpPr>
          <p:spPr>
            <a:xfrm>
              <a:off x="3114480" y="3498875"/>
              <a:ext cx="791400" cy="754200"/>
            </a:xfrm>
            <a:prstGeom prst="roundRect">
              <a:avLst>
                <a:gd name="adj" fmla="val 16667"/>
              </a:avLst>
            </a:prstGeom>
            <a:solidFill>
              <a:srgbClr val="7A84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4"/>
            <p:cNvSpPr/>
            <p:nvPr/>
          </p:nvSpPr>
          <p:spPr>
            <a:xfrm>
              <a:off x="4176300" y="3498875"/>
              <a:ext cx="791400" cy="754200"/>
            </a:xfrm>
            <a:prstGeom prst="roundRect">
              <a:avLst>
                <a:gd name="adj" fmla="val 16667"/>
              </a:avLst>
            </a:prstGeom>
            <a:solidFill>
              <a:srgbClr val="FCD2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4"/>
            <p:cNvSpPr/>
            <p:nvPr/>
          </p:nvSpPr>
          <p:spPr>
            <a:xfrm>
              <a:off x="5238120" y="3498875"/>
              <a:ext cx="791400" cy="754200"/>
            </a:xfrm>
            <a:prstGeom prst="roundRect">
              <a:avLst>
                <a:gd name="adj" fmla="val 16667"/>
              </a:avLst>
            </a:prstGeom>
            <a:solidFill>
              <a:srgbClr val="81D3C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4"/>
            <p:cNvSpPr/>
            <p:nvPr/>
          </p:nvSpPr>
          <p:spPr>
            <a:xfrm>
              <a:off x="2052655" y="3498875"/>
              <a:ext cx="791400" cy="754200"/>
            </a:xfrm>
            <a:prstGeom prst="roundRect">
              <a:avLst>
                <a:gd name="adj" fmla="val 16667"/>
              </a:avLst>
            </a:prstGeom>
            <a:solidFill>
              <a:srgbClr val="FF6B6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4"/>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#7a84dd</a:t>
              </a:r>
              <a:endParaRPr sz="1000">
                <a:solidFill>
                  <a:srgbClr val="FFFFFF"/>
                </a:solidFill>
              </a:endParaRPr>
            </a:p>
          </p:txBody>
        </p:sp>
        <p:sp>
          <p:nvSpPr>
            <p:cNvPr id="3426" name="Google Shape;3426;p94"/>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#fcd260</a:t>
              </a:r>
              <a:endParaRPr sz="1000">
                <a:solidFill>
                  <a:srgbClr val="FFFFFF"/>
                </a:solidFill>
              </a:endParaRPr>
            </a:p>
          </p:txBody>
        </p:sp>
        <p:sp>
          <p:nvSpPr>
            <p:cNvPr id="3427" name="Google Shape;3427;p94"/>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#81d3c9</a:t>
              </a:r>
              <a:endParaRPr sz="1000">
                <a:solidFill>
                  <a:srgbClr val="FFFFFF"/>
                </a:solidFill>
              </a:endParaRPr>
            </a:p>
          </p:txBody>
        </p:sp>
        <p:sp>
          <p:nvSpPr>
            <p:cNvPr id="3428" name="Google Shape;3428;p94"/>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#ff6969</a:t>
              </a:r>
              <a:endParaRPr sz="1000">
                <a:solidFill>
                  <a:srgbClr val="FFFFFF"/>
                </a:solidFill>
              </a:endParaRPr>
            </a:p>
          </p:txBody>
        </p:sp>
      </p:grpSp>
      <p:grpSp>
        <p:nvGrpSpPr>
          <p:cNvPr id="3429" name="Google Shape;3429;p94"/>
          <p:cNvGrpSpPr/>
          <p:nvPr/>
        </p:nvGrpSpPr>
        <p:grpSpPr>
          <a:xfrm>
            <a:off x="6299952" y="3498875"/>
            <a:ext cx="791411" cy="754200"/>
            <a:chOff x="5238120" y="3498875"/>
            <a:chExt cx="791411" cy="754200"/>
          </a:xfrm>
        </p:grpSpPr>
        <p:sp>
          <p:nvSpPr>
            <p:cNvPr id="3430" name="Google Shape;3430;p94"/>
            <p:cNvSpPr/>
            <p:nvPr/>
          </p:nvSpPr>
          <p:spPr>
            <a:xfrm>
              <a:off x="5238120" y="3498875"/>
              <a:ext cx="791400" cy="754200"/>
            </a:xfrm>
            <a:prstGeom prst="roundRect">
              <a:avLst>
                <a:gd name="adj" fmla="val 16667"/>
              </a:avLst>
            </a:prstGeom>
            <a:solidFill>
              <a:srgbClr val="00054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4"/>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#000549</a:t>
              </a:r>
              <a:endParaRPr sz="1000">
                <a:solidFill>
                  <a:srgbClr val="FFFFFF"/>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435"/>
        <p:cNvGrpSpPr/>
        <p:nvPr/>
      </p:nvGrpSpPr>
      <p:grpSpPr>
        <a:xfrm>
          <a:off x="0" y="0"/>
          <a:ext cx="0" cy="0"/>
          <a:chOff x="0" y="0"/>
          <a:chExt cx="0" cy="0"/>
        </a:xfrm>
      </p:grpSpPr>
      <p:pic>
        <p:nvPicPr>
          <p:cNvPr id="3436" name="Google Shape;3436;p95"/>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3437" name="Google Shape;3437;p9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38" name="Google Shape;3438;p9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ow it works.</a:t>
            </a:r>
            <a:endParaRPr>
              <a:solidFill>
                <a:srgbClr val="869FB2"/>
              </a:solidFill>
              <a:latin typeface="Arial"/>
              <a:ea typeface="Arial"/>
              <a:cs typeface="Arial"/>
              <a:sym typeface="Arial"/>
            </a:endParaRPr>
          </a:p>
        </p:txBody>
      </p:sp>
      <p:sp>
        <p:nvSpPr>
          <p:cNvPr id="3439" name="Google Shape;3439;p95"/>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val="tx"/>
                    </a:ext>
                  </a:extLst>
                </a:hlinkClick>
              </a:rPr>
              <a:t>Pana</a:t>
            </a:r>
            <a:endParaRPr sz="1400">
              <a:solidFill>
                <a:srgbClr val="869FB2"/>
              </a:solidFill>
              <a:latin typeface="Arial"/>
              <a:ea typeface="Arial"/>
              <a:cs typeface="Arial"/>
              <a:sym typeface="Arial"/>
            </a:endParaRPr>
          </a:p>
        </p:txBody>
      </p:sp>
      <p:sp>
        <p:nvSpPr>
          <p:cNvPr id="3440" name="Google Shape;3440;p95"/>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val="tx"/>
                    </a:ext>
                  </a:extLst>
                </a:hlinkClick>
              </a:rPr>
              <a:t>Amico</a:t>
            </a:r>
            <a:endParaRPr sz="1400">
              <a:solidFill>
                <a:srgbClr val="869FB2"/>
              </a:solidFill>
              <a:latin typeface="Arial"/>
              <a:ea typeface="Arial"/>
              <a:cs typeface="Arial"/>
              <a:sym typeface="Arial"/>
            </a:endParaRPr>
          </a:p>
        </p:txBody>
      </p:sp>
      <p:sp>
        <p:nvSpPr>
          <p:cNvPr id="3441" name="Google Shape;3441;p95"/>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val="tx"/>
                    </a:ext>
                  </a:extLst>
                </a:hlinkClick>
              </a:rPr>
              <a:t>Bro</a:t>
            </a:r>
            <a:endParaRPr sz="1400">
              <a:solidFill>
                <a:srgbClr val="869FB2"/>
              </a:solidFill>
              <a:latin typeface="Arial"/>
              <a:ea typeface="Arial"/>
              <a:cs typeface="Arial"/>
              <a:sym typeface="Arial"/>
            </a:endParaRPr>
          </a:p>
        </p:txBody>
      </p:sp>
      <p:sp>
        <p:nvSpPr>
          <p:cNvPr id="3442" name="Google Shape;3442;p95"/>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val="tx"/>
                    </a:ext>
                  </a:extLst>
                </a:hlinkClick>
              </a:rPr>
              <a:t>Rafiki</a:t>
            </a:r>
            <a:endParaRPr sz="1400">
              <a:solidFill>
                <a:srgbClr val="869FB2"/>
              </a:solidFill>
              <a:latin typeface="Arial"/>
              <a:ea typeface="Arial"/>
              <a:cs typeface="Arial"/>
              <a:sym typeface="Arial"/>
            </a:endParaRPr>
          </a:p>
        </p:txBody>
      </p:sp>
      <p:pic>
        <p:nvPicPr>
          <p:cNvPr id="3443" name="Google Shape;3443;p95"/>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3444" name="Google Shape;3444;p95"/>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3445" name="Google Shape;3445;p95"/>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449"/>
        <p:cNvGrpSpPr/>
        <p:nvPr/>
      </p:nvGrpSpPr>
      <p:grpSpPr>
        <a:xfrm>
          <a:off x="0" y="0"/>
          <a:ext cx="0" cy="0"/>
          <a:chOff x="0" y="0"/>
          <a:chExt cx="0" cy="0"/>
        </a:xfrm>
      </p:grpSpPr>
      <p:sp>
        <p:nvSpPr>
          <p:cNvPr id="3450" name="Google Shape;3450;p9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451" name="Google Shape;3451;p9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3452" name="Google Shape;3452;p96"/>
          <p:cNvGrpSpPr/>
          <p:nvPr/>
        </p:nvGrpSpPr>
        <p:grpSpPr>
          <a:xfrm>
            <a:off x="5082708" y="3095784"/>
            <a:ext cx="442841" cy="514271"/>
            <a:chOff x="4727025" y="1332775"/>
            <a:chExt cx="59900" cy="69625"/>
          </a:xfrm>
        </p:grpSpPr>
        <p:sp>
          <p:nvSpPr>
            <p:cNvPr id="3453" name="Google Shape;3453;p9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5" name="Google Shape;3455;p96"/>
          <p:cNvGrpSpPr/>
          <p:nvPr/>
        </p:nvGrpSpPr>
        <p:grpSpPr>
          <a:xfrm>
            <a:off x="5758025" y="2343272"/>
            <a:ext cx="500909" cy="500899"/>
            <a:chOff x="4820425" y="1329900"/>
            <a:chExt cx="70175" cy="70350"/>
          </a:xfrm>
        </p:grpSpPr>
        <p:sp>
          <p:nvSpPr>
            <p:cNvPr id="3456" name="Google Shape;3456;p9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9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96"/>
          <p:cNvGrpSpPr/>
          <p:nvPr/>
        </p:nvGrpSpPr>
        <p:grpSpPr>
          <a:xfrm>
            <a:off x="6410648" y="2355062"/>
            <a:ext cx="538135" cy="493119"/>
            <a:chOff x="4903200" y="1331525"/>
            <a:chExt cx="73575" cy="67425"/>
          </a:xfrm>
        </p:grpSpPr>
        <p:sp>
          <p:nvSpPr>
            <p:cNvPr id="3461" name="Google Shape;3461;p9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462" name="Google Shape;3462;p9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3" name="Google Shape;3463;p96"/>
          <p:cNvGrpSpPr/>
          <p:nvPr/>
        </p:nvGrpSpPr>
        <p:grpSpPr>
          <a:xfrm>
            <a:off x="5670599" y="3097040"/>
            <a:ext cx="544563" cy="511895"/>
            <a:chOff x="4815575" y="1416800"/>
            <a:chExt cx="73750" cy="71400"/>
          </a:xfrm>
        </p:grpSpPr>
        <p:sp>
          <p:nvSpPr>
            <p:cNvPr id="3464" name="Google Shape;3464;p9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96"/>
          <p:cNvGrpSpPr/>
          <p:nvPr/>
        </p:nvGrpSpPr>
        <p:grpSpPr>
          <a:xfrm>
            <a:off x="6367224" y="3096746"/>
            <a:ext cx="602914" cy="512477"/>
            <a:chOff x="4902475" y="1418875"/>
            <a:chExt cx="74500" cy="63775"/>
          </a:xfrm>
        </p:grpSpPr>
        <p:sp>
          <p:nvSpPr>
            <p:cNvPr id="3468" name="Google Shape;3468;p9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6"/>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96"/>
          <p:cNvGrpSpPr/>
          <p:nvPr/>
        </p:nvGrpSpPr>
        <p:grpSpPr>
          <a:xfrm>
            <a:off x="5783096" y="3835985"/>
            <a:ext cx="515391" cy="525699"/>
            <a:chOff x="4818100" y="1507675"/>
            <a:chExt cx="71225" cy="71625"/>
          </a:xfrm>
        </p:grpSpPr>
        <p:sp>
          <p:nvSpPr>
            <p:cNvPr id="3471" name="Google Shape;3471;p9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96"/>
          <p:cNvGrpSpPr/>
          <p:nvPr/>
        </p:nvGrpSpPr>
        <p:grpSpPr>
          <a:xfrm>
            <a:off x="5121199" y="3857517"/>
            <a:ext cx="522956" cy="489869"/>
            <a:chOff x="4721450" y="1509475"/>
            <a:chExt cx="79350" cy="74325"/>
          </a:xfrm>
        </p:grpSpPr>
        <p:sp>
          <p:nvSpPr>
            <p:cNvPr id="3476" name="Google Shape;3476;p9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96"/>
          <p:cNvGrpSpPr/>
          <p:nvPr/>
        </p:nvGrpSpPr>
        <p:grpSpPr>
          <a:xfrm>
            <a:off x="6444441" y="3837269"/>
            <a:ext cx="525704" cy="535436"/>
            <a:chOff x="4906800" y="1507500"/>
            <a:chExt cx="70350" cy="71075"/>
          </a:xfrm>
        </p:grpSpPr>
        <p:sp>
          <p:nvSpPr>
            <p:cNvPr id="3481" name="Google Shape;3481;p9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6" name="Google Shape;3486;p96"/>
          <p:cNvGrpSpPr/>
          <p:nvPr/>
        </p:nvGrpSpPr>
        <p:grpSpPr>
          <a:xfrm>
            <a:off x="4477263" y="2343250"/>
            <a:ext cx="508054" cy="508095"/>
            <a:chOff x="3736598" y="2170606"/>
            <a:chExt cx="404889" cy="404889"/>
          </a:xfrm>
        </p:grpSpPr>
        <p:sp>
          <p:nvSpPr>
            <p:cNvPr id="3487" name="Google Shape;3487;p9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9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96"/>
          <p:cNvGrpSpPr/>
          <p:nvPr/>
        </p:nvGrpSpPr>
        <p:grpSpPr>
          <a:xfrm>
            <a:off x="3765303" y="2343345"/>
            <a:ext cx="575790" cy="507904"/>
            <a:chOff x="3161917" y="2170682"/>
            <a:chExt cx="458870" cy="404737"/>
          </a:xfrm>
        </p:grpSpPr>
        <p:sp>
          <p:nvSpPr>
            <p:cNvPr id="3492" name="Google Shape;3492;p9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493" name="Google Shape;3493;p9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5" name="Google Shape;3495;p96"/>
          <p:cNvGrpSpPr/>
          <p:nvPr/>
        </p:nvGrpSpPr>
        <p:grpSpPr>
          <a:xfrm>
            <a:off x="3792833" y="3103717"/>
            <a:ext cx="520730" cy="498567"/>
            <a:chOff x="3179914" y="2889488"/>
            <a:chExt cx="422876" cy="404911"/>
          </a:xfrm>
        </p:grpSpPr>
        <p:sp>
          <p:nvSpPr>
            <p:cNvPr id="3496" name="Google Shape;3496;p9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2" name="Google Shape;3502;p96"/>
          <p:cNvGrpSpPr/>
          <p:nvPr/>
        </p:nvGrpSpPr>
        <p:grpSpPr>
          <a:xfrm>
            <a:off x="4421513" y="3103677"/>
            <a:ext cx="516145" cy="498648"/>
            <a:chOff x="3729467" y="2889422"/>
            <a:chExt cx="419153" cy="404977"/>
          </a:xfrm>
        </p:grpSpPr>
        <p:sp>
          <p:nvSpPr>
            <p:cNvPr id="3503" name="Google Shape;3503;p9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0" name="Google Shape;3510;p9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4" name="Google Shape;3514;p96"/>
          <p:cNvGrpSpPr/>
          <p:nvPr/>
        </p:nvGrpSpPr>
        <p:grpSpPr>
          <a:xfrm>
            <a:off x="7141841" y="2550562"/>
            <a:ext cx="166473" cy="141497"/>
            <a:chOff x="4660325" y="1866850"/>
            <a:chExt cx="68350" cy="58100"/>
          </a:xfrm>
        </p:grpSpPr>
        <p:sp>
          <p:nvSpPr>
            <p:cNvPr id="3515" name="Google Shape;3515;p9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96"/>
          <p:cNvGrpSpPr/>
          <p:nvPr/>
        </p:nvGrpSpPr>
        <p:grpSpPr>
          <a:xfrm>
            <a:off x="7451186" y="2576286"/>
            <a:ext cx="162515" cy="90049"/>
            <a:chOff x="4791775" y="1877500"/>
            <a:chExt cx="66725" cy="36975"/>
          </a:xfrm>
        </p:grpSpPr>
        <p:sp>
          <p:nvSpPr>
            <p:cNvPr id="3518" name="Google Shape;3518;p9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96"/>
          <p:cNvGrpSpPr/>
          <p:nvPr/>
        </p:nvGrpSpPr>
        <p:grpSpPr>
          <a:xfrm>
            <a:off x="7772899" y="2576286"/>
            <a:ext cx="144979" cy="90049"/>
            <a:chOff x="4923925" y="1877500"/>
            <a:chExt cx="59525" cy="36975"/>
          </a:xfrm>
        </p:grpSpPr>
        <p:sp>
          <p:nvSpPr>
            <p:cNvPr id="3521" name="Google Shape;3521;p9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96"/>
          <p:cNvGrpSpPr/>
          <p:nvPr/>
        </p:nvGrpSpPr>
        <p:grpSpPr>
          <a:xfrm>
            <a:off x="8067390" y="2558477"/>
            <a:ext cx="141447" cy="125667"/>
            <a:chOff x="5058450" y="1870100"/>
            <a:chExt cx="58075" cy="51600"/>
          </a:xfrm>
        </p:grpSpPr>
        <p:sp>
          <p:nvSpPr>
            <p:cNvPr id="3524" name="Google Shape;3524;p9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96"/>
          <p:cNvGrpSpPr/>
          <p:nvPr/>
        </p:nvGrpSpPr>
        <p:grpSpPr>
          <a:xfrm>
            <a:off x="7481905" y="2980885"/>
            <a:ext cx="101077" cy="107645"/>
            <a:chOff x="4811425" y="2065025"/>
            <a:chExt cx="41500" cy="44200"/>
          </a:xfrm>
        </p:grpSpPr>
        <p:sp>
          <p:nvSpPr>
            <p:cNvPr id="3527" name="Google Shape;3527;p9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9" name="Google Shape;3529;p96"/>
          <p:cNvGrpSpPr/>
          <p:nvPr/>
        </p:nvGrpSpPr>
        <p:grpSpPr>
          <a:xfrm>
            <a:off x="7774342" y="2981098"/>
            <a:ext cx="120867" cy="107218"/>
            <a:chOff x="4929875" y="2065025"/>
            <a:chExt cx="49625" cy="44025"/>
          </a:xfrm>
        </p:grpSpPr>
        <p:sp>
          <p:nvSpPr>
            <p:cNvPr id="3530" name="Google Shape;3530;p9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96"/>
          <p:cNvGrpSpPr/>
          <p:nvPr/>
        </p:nvGrpSpPr>
        <p:grpSpPr>
          <a:xfrm>
            <a:off x="8103011" y="2984112"/>
            <a:ext cx="70206" cy="101191"/>
            <a:chOff x="5083925" y="2066350"/>
            <a:chExt cx="28825" cy="41550"/>
          </a:xfrm>
        </p:grpSpPr>
        <p:sp>
          <p:nvSpPr>
            <p:cNvPr id="3533" name="Google Shape;3533;p9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96"/>
          <p:cNvGrpSpPr/>
          <p:nvPr/>
        </p:nvGrpSpPr>
        <p:grpSpPr>
          <a:xfrm>
            <a:off x="7134565" y="2999759"/>
            <a:ext cx="181026" cy="69896"/>
            <a:chOff x="4659775" y="2072775"/>
            <a:chExt cx="74325" cy="28700"/>
          </a:xfrm>
        </p:grpSpPr>
        <p:sp>
          <p:nvSpPr>
            <p:cNvPr id="3536" name="Google Shape;3536;p9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96"/>
          <p:cNvGrpSpPr/>
          <p:nvPr/>
        </p:nvGrpSpPr>
        <p:grpSpPr>
          <a:xfrm>
            <a:off x="8054421" y="2790324"/>
            <a:ext cx="167387" cy="89197"/>
            <a:chOff x="4662475" y="1976500"/>
            <a:chExt cx="68725" cy="36625"/>
          </a:xfrm>
        </p:grpSpPr>
        <p:sp>
          <p:nvSpPr>
            <p:cNvPr id="3540" name="Google Shape;3540;p9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3" name="Google Shape;3543;p96"/>
          <p:cNvGrpSpPr/>
          <p:nvPr/>
        </p:nvGrpSpPr>
        <p:grpSpPr>
          <a:xfrm>
            <a:off x="7751326" y="2793764"/>
            <a:ext cx="166899" cy="82317"/>
            <a:chOff x="4920150" y="1977875"/>
            <a:chExt cx="68525" cy="33800"/>
          </a:xfrm>
        </p:grpSpPr>
        <p:sp>
          <p:nvSpPr>
            <p:cNvPr id="3544" name="Google Shape;3544;p9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9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96"/>
          <p:cNvGrpSpPr/>
          <p:nvPr/>
        </p:nvGrpSpPr>
        <p:grpSpPr>
          <a:xfrm>
            <a:off x="7162483" y="3197682"/>
            <a:ext cx="125190" cy="127859"/>
            <a:chOff x="4676550" y="2160575"/>
            <a:chExt cx="51400" cy="52500"/>
          </a:xfrm>
        </p:grpSpPr>
        <p:sp>
          <p:nvSpPr>
            <p:cNvPr id="3548" name="Google Shape;3548;p9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9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96"/>
          <p:cNvGrpSpPr/>
          <p:nvPr/>
        </p:nvGrpSpPr>
        <p:grpSpPr>
          <a:xfrm>
            <a:off x="7459741" y="3204714"/>
            <a:ext cx="145405" cy="113794"/>
            <a:chOff x="4768325" y="2163475"/>
            <a:chExt cx="59700" cy="46725"/>
          </a:xfrm>
        </p:grpSpPr>
        <p:sp>
          <p:nvSpPr>
            <p:cNvPr id="3552" name="Google Shape;3552;p9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9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4" name="Google Shape;3554;p9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0" name="Google Shape;3560;p96"/>
          <p:cNvGrpSpPr/>
          <p:nvPr/>
        </p:nvGrpSpPr>
        <p:grpSpPr>
          <a:xfrm>
            <a:off x="7476059" y="3459808"/>
            <a:ext cx="112768" cy="106853"/>
            <a:chOff x="4768575" y="2253950"/>
            <a:chExt cx="46300" cy="43875"/>
          </a:xfrm>
        </p:grpSpPr>
        <p:sp>
          <p:nvSpPr>
            <p:cNvPr id="3561" name="Google Shape;3561;p9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96"/>
          <p:cNvGrpSpPr/>
          <p:nvPr/>
        </p:nvGrpSpPr>
        <p:grpSpPr>
          <a:xfrm>
            <a:off x="7775682" y="3948834"/>
            <a:ext cx="118187" cy="146246"/>
            <a:chOff x="4960900" y="2433225"/>
            <a:chExt cx="48525" cy="60050"/>
          </a:xfrm>
        </p:grpSpPr>
        <p:sp>
          <p:nvSpPr>
            <p:cNvPr id="3564" name="Google Shape;3564;p9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96"/>
          <p:cNvGrpSpPr/>
          <p:nvPr/>
        </p:nvGrpSpPr>
        <p:grpSpPr>
          <a:xfrm>
            <a:off x="7464247" y="4212895"/>
            <a:ext cx="136394" cy="143810"/>
            <a:chOff x="4854075" y="2527625"/>
            <a:chExt cx="56000" cy="59050"/>
          </a:xfrm>
        </p:grpSpPr>
        <p:sp>
          <p:nvSpPr>
            <p:cNvPr id="3567" name="Google Shape;3567;p9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9" name="Google Shape;3569;p9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2" name="Google Shape;3572;p96"/>
          <p:cNvGrpSpPr/>
          <p:nvPr/>
        </p:nvGrpSpPr>
        <p:grpSpPr>
          <a:xfrm>
            <a:off x="8088458" y="3676639"/>
            <a:ext cx="99312" cy="160797"/>
            <a:chOff x="5059700" y="2334775"/>
            <a:chExt cx="40775" cy="66025"/>
          </a:xfrm>
        </p:grpSpPr>
        <p:sp>
          <p:nvSpPr>
            <p:cNvPr id="3573" name="Google Shape;3573;p9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96"/>
          <p:cNvGrpSpPr/>
          <p:nvPr/>
        </p:nvGrpSpPr>
        <p:grpSpPr>
          <a:xfrm>
            <a:off x="8045622" y="3941771"/>
            <a:ext cx="184984" cy="160371"/>
            <a:chOff x="5037700" y="2430325"/>
            <a:chExt cx="75950" cy="65850"/>
          </a:xfrm>
        </p:grpSpPr>
        <p:sp>
          <p:nvSpPr>
            <p:cNvPr id="3583" name="Google Shape;3583;p9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96"/>
          <p:cNvGrpSpPr/>
          <p:nvPr/>
        </p:nvGrpSpPr>
        <p:grpSpPr>
          <a:xfrm>
            <a:off x="7465128" y="3708223"/>
            <a:ext cx="173014" cy="97629"/>
            <a:chOff x="4756975" y="2341800"/>
            <a:chExt cx="91975" cy="51925"/>
          </a:xfrm>
        </p:grpSpPr>
        <p:sp>
          <p:nvSpPr>
            <p:cNvPr id="3586" name="Google Shape;3586;p9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96"/>
          <p:cNvGrpSpPr/>
          <p:nvPr/>
        </p:nvGrpSpPr>
        <p:grpSpPr>
          <a:xfrm>
            <a:off x="7732065" y="4196920"/>
            <a:ext cx="212497" cy="175761"/>
            <a:chOff x="4943575" y="2516350"/>
            <a:chExt cx="98675" cy="81700"/>
          </a:xfrm>
        </p:grpSpPr>
        <p:sp>
          <p:nvSpPr>
            <p:cNvPr id="3607" name="Google Shape;3607;p9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96"/>
          <p:cNvGrpSpPr/>
          <p:nvPr/>
        </p:nvGrpSpPr>
        <p:grpSpPr>
          <a:xfrm>
            <a:off x="1990126" y="3423163"/>
            <a:ext cx="965351" cy="134611"/>
            <a:chOff x="4411970" y="2962952"/>
            <a:chExt cx="706544" cy="104212"/>
          </a:xfrm>
        </p:grpSpPr>
        <p:sp>
          <p:nvSpPr>
            <p:cNvPr id="3686" name="Google Shape;3686;p9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96"/>
          <p:cNvGrpSpPr/>
          <p:nvPr/>
        </p:nvGrpSpPr>
        <p:grpSpPr>
          <a:xfrm>
            <a:off x="1990126" y="3012077"/>
            <a:ext cx="960158" cy="289172"/>
            <a:chOff x="4411970" y="2726085"/>
            <a:chExt cx="643107" cy="193659"/>
          </a:xfrm>
        </p:grpSpPr>
        <p:sp>
          <p:nvSpPr>
            <p:cNvPr id="3691" name="Google Shape;3691;p9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96"/>
          <p:cNvGrpSpPr/>
          <p:nvPr/>
        </p:nvGrpSpPr>
        <p:grpSpPr>
          <a:xfrm>
            <a:off x="993018" y="3278187"/>
            <a:ext cx="833173" cy="259209"/>
            <a:chOff x="4411970" y="4340222"/>
            <a:chExt cx="779467" cy="242683"/>
          </a:xfrm>
        </p:grpSpPr>
        <p:sp>
          <p:nvSpPr>
            <p:cNvPr id="3695" name="Google Shape;3695;p9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96"/>
          <p:cNvGrpSpPr/>
          <p:nvPr/>
        </p:nvGrpSpPr>
        <p:grpSpPr>
          <a:xfrm>
            <a:off x="1990126" y="2673933"/>
            <a:ext cx="965160" cy="216230"/>
            <a:chOff x="4411970" y="2468674"/>
            <a:chExt cx="747317" cy="167425"/>
          </a:xfrm>
        </p:grpSpPr>
        <p:sp>
          <p:nvSpPr>
            <p:cNvPr id="3699" name="Google Shape;3699;p9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96"/>
          <p:cNvGrpSpPr/>
          <p:nvPr/>
        </p:nvGrpSpPr>
        <p:grpSpPr>
          <a:xfrm>
            <a:off x="988873" y="2578650"/>
            <a:ext cx="810451" cy="319148"/>
            <a:chOff x="4411970" y="3686602"/>
            <a:chExt cx="797845" cy="314215"/>
          </a:xfrm>
        </p:grpSpPr>
        <p:sp>
          <p:nvSpPr>
            <p:cNvPr id="3702" name="Google Shape;3702;p96"/>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6"/>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6"/>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6"/>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6"/>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7" name="Google Shape;3707;p96"/>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8" name="Google Shape;3708;p96"/>
          <p:cNvGrpSpPr/>
          <p:nvPr/>
        </p:nvGrpSpPr>
        <p:grpSpPr>
          <a:xfrm>
            <a:off x="988970" y="2333174"/>
            <a:ext cx="1970333" cy="208784"/>
            <a:chOff x="6336019" y="3733725"/>
            <a:chExt cx="2566206" cy="351310"/>
          </a:xfrm>
        </p:grpSpPr>
        <p:sp>
          <p:nvSpPr>
            <p:cNvPr id="3709" name="Google Shape;3709;p96"/>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6"/>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6"/>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6"/>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3" name="Google Shape;3713;p96"/>
          <p:cNvGrpSpPr/>
          <p:nvPr/>
        </p:nvGrpSpPr>
        <p:grpSpPr>
          <a:xfrm>
            <a:off x="1990126" y="3940729"/>
            <a:ext cx="946551" cy="153200"/>
            <a:chOff x="4404545" y="3301592"/>
            <a:chExt cx="782403" cy="129272"/>
          </a:xfrm>
        </p:grpSpPr>
        <p:sp>
          <p:nvSpPr>
            <p:cNvPr id="3714" name="Google Shape;3714;p9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6"/>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6" name="Google Shape;3716;p96"/>
          <p:cNvGrpSpPr/>
          <p:nvPr/>
        </p:nvGrpSpPr>
        <p:grpSpPr>
          <a:xfrm>
            <a:off x="1990126" y="3679688"/>
            <a:ext cx="962257" cy="139127"/>
            <a:chOff x="4411970" y="3131459"/>
            <a:chExt cx="710520" cy="117397"/>
          </a:xfrm>
        </p:grpSpPr>
        <p:sp>
          <p:nvSpPr>
            <p:cNvPr id="3717" name="Google Shape;3717;p9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9" name="Google Shape;3719;p96"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0" name="Google Shape;3720;p96"/>
          <p:cNvGrpSpPr/>
          <p:nvPr/>
        </p:nvGrpSpPr>
        <p:grpSpPr>
          <a:xfrm>
            <a:off x="990271" y="3614482"/>
            <a:ext cx="823838" cy="458988"/>
            <a:chOff x="4411970" y="1801825"/>
            <a:chExt cx="734586" cy="409262"/>
          </a:xfrm>
        </p:grpSpPr>
        <p:sp>
          <p:nvSpPr>
            <p:cNvPr id="3721" name="Google Shape;3721;p9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96"/>
          <p:cNvGrpSpPr/>
          <p:nvPr/>
        </p:nvGrpSpPr>
        <p:grpSpPr>
          <a:xfrm>
            <a:off x="990271" y="4162908"/>
            <a:ext cx="856348" cy="212039"/>
            <a:chOff x="4411970" y="2233974"/>
            <a:chExt cx="763574" cy="189068"/>
          </a:xfrm>
        </p:grpSpPr>
        <p:sp>
          <p:nvSpPr>
            <p:cNvPr id="3724" name="Google Shape;3724;p96"/>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6"/>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96"/>
          <p:cNvGrpSpPr/>
          <p:nvPr/>
        </p:nvGrpSpPr>
        <p:grpSpPr>
          <a:xfrm>
            <a:off x="3100467" y="2338244"/>
            <a:ext cx="511602" cy="511602"/>
            <a:chOff x="5681300" y="2527788"/>
            <a:chExt cx="805800" cy="805800"/>
          </a:xfrm>
        </p:grpSpPr>
        <p:sp>
          <p:nvSpPr>
            <p:cNvPr id="3727" name="Google Shape;3727;p96"/>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96"/>
          <p:cNvGrpSpPr/>
          <p:nvPr/>
        </p:nvGrpSpPr>
        <p:grpSpPr>
          <a:xfrm>
            <a:off x="3097662" y="3104827"/>
            <a:ext cx="513021" cy="512935"/>
            <a:chOff x="4049800" y="640400"/>
            <a:chExt cx="858900" cy="858900"/>
          </a:xfrm>
        </p:grpSpPr>
        <p:sp>
          <p:nvSpPr>
            <p:cNvPr id="3730" name="Google Shape;3730;p96"/>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6"/>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96"/>
          <p:cNvGrpSpPr/>
          <p:nvPr/>
        </p:nvGrpSpPr>
        <p:grpSpPr>
          <a:xfrm>
            <a:off x="3014861" y="3756719"/>
            <a:ext cx="686489" cy="686585"/>
            <a:chOff x="5080188" y="927900"/>
            <a:chExt cx="961200" cy="961200"/>
          </a:xfrm>
        </p:grpSpPr>
        <p:sp>
          <p:nvSpPr>
            <p:cNvPr id="3733" name="Google Shape;3733;p96"/>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6"/>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6"/>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6"/>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1" name="Google Shape;3741;p96"/>
          <p:cNvGrpSpPr/>
          <p:nvPr/>
        </p:nvGrpSpPr>
        <p:grpSpPr>
          <a:xfrm>
            <a:off x="3798012" y="3849448"/>
            <a:ext cx="510373" cy="510937"/>
            <a:chOff x="7508249" y="1522825"/>
            <a:chExt cx="1326332" cy="1322987"/>
          </a:xfrm>
        </p:grpSpPr>
        <p:sp>
          <p:nvSpPr>
            <p:cNvPr id="3742" name="Google Shape;3742;p96"/>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6"/>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6"/>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6"/>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6"/>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6"/>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6"/>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6"/>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6"/>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6"/>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96"/>
          <p:cNvGrpSpPr/>
          <p:nvPr/>
        </p:nvGrpSpPr>
        <p:grpSpPr>
          <a:xfrm>
            <a:off x="4489605" y="3850853"/>
            <a:ext cx="492652" cy="503348"/>
            <a:chOff x="6039282" y="1042577"/>
            <a:chExt cx="734315" cy="731929"/>
          </a:xfrm>
        </p:grpSpPr>
        <p:sp>
          <p:nvSpPr>
            <p:cNvPr id="3753" name="Google Shape;3753;p9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96"/>
          <p:cNvGrpSpPr/>
          <p:nvPr/>
        </p:nvGrpSpPr>
        <p:grpSpPr>
          <a:xfrm>
            <a:off x="5130019" y="2346894"/>
            <a:ext cx="483304" cy="504902"/>
            <a:chOff x="1825800" y="1651625"/>
            <a:chExt cx="568125" cy="591775"/>
          </a:xfrm>
        </p:grpSpPr>
        <p:sp>
          <p:nvSpPr>
            <p:cNvPr id="3775" name="Google Shape;3775;p96"/>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6"/>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6"/>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6"/>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6"/>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1" name="Google Shape;3781;p9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6"/>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6"/>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788"/>
        <p:cNvGrpSpPr/>
        <p:nvPr/>
      </p:nvGrpSpPr>
      <p:grpSpPr>
        <a:xfrm>
          <a:off x="0" y="0"/>
          <a:ext cx="0" cy="0"/>
          <a:chOff x="0" y="0"/>
          <a:chExt cx="0" cy="0"/>
        </a:xfrm>
      </p:grpSpPr>
      <p:grpSp>
        <p:nvGrpSpPr>
          <p:cNvPr id="3789" name="Google Shape;3789;p97"/>
          <p:cNvGrpSpPr/>
          <p:nvPr/>
        </p:nvGrpSpPr>
        <p:grpSpPr>
          <a:xfrm>
            <a:off x="745571" y="1168666"/>
            <a:ext cx="2492868" cy="1379876"/>
            <a:chOff x="2654821" y="2311071"/>
            <a:chExt cx="2279715" cy="1262120"/>
          </a:xfrm>
        </p:grpSpPr>
        <p:grpSp>
          <p:nvGrpSpPr>
            <p:cNvPr id="3790" name="Google Shape;3790;p97"/>
            <p:cNvGrpSpPr/>
            <p:nvPr/>
          </p:nvGrpSpPr>
          <p:grpSpPr>
            <a:xfrm>
              <a:off x="4034269" y="2840745"/>
              <a:ext cx="40212" cy="36437"/>
              <a:chOff x="4293400" y="2574725"/>
              <a:chExt cx="84425" cy="80100"/>
            </a:xfrm>
          </p:grpSpPr>
          <p:sp>
            <p:nvSpPr>
              <p:cNvPr id="3791" name="Google Shape;3791;p9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792" name="Google Shape;3792;p9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97"/>
            <p:cNvGrpSpPr/>
            <p:nvPr/>
          </p:nvGrpSpPr>
          <p:grpSpPr>
            <a:xfrm>
              <a:off x="3894606" y="2334874"/>
              <a:ext cx="913198" cy="518984"/>
              <a:chOff x="4000175" y="1462675"/>
              <a:chExt cx="1917275" cy="1140875"/>
            </a:xfrm>
          </p:grpSpPr>
          <p:sp>
            <p:nvSpPr>
              <p:cNvPr id="3794" name="Google Shape;3794;p9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795" name="Google Shape;3795;p97"/>
              <p:cNvGrpSpPr/>
              <p:nvPr/>
            </p:nvGrpSpPr>
            <p:grpSpPr>
              <a:xfrm>
                <a:off x="4000175" y="1462675"/>
                <a:ext cx="1917275" cy="1140875"/>
                <a:chOff x="4000175" y="1462675"/>
                <a:chExt cx="1917275" cy="1140875"/>
              </a:xfrm>
            </p:grpSpPr>
            <p:sp>
              <p:nvSpPr>
                <p:cNvPr id="3796" name="Google Shape;3796;p9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797" name="Google Shape;3797;p9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01" name="Google Shape;3801;p9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2" name="Google Shape;3802;p97"/>
            <p:cNvGrpSpPr/>
            <p:nvPr/>
          </p:nvGrpSpPr>
          <p:grpSpPr>
            <a:xfrm>
              <a:off x="3875768" y="2846704"/>
              <a:ext cx="44796" cy="47366"/>
              <a:chOff x="3960625" y="2587825"/>
              <a:chExt cx="94050" cy="104125"/>
            </a:xfrm>
          </p:grpSpPr>
          <p:sp>
            <p:nvSpPr>
              <p:cNvPr id="3803" name="Google Shape;3803;p9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804" name="Google Shape;3804;p9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97"/>
            <p:cNvGrpSpPr/>
            <p:nvPr/>
          </p:nvGrpSpPr>
          <p:grpSpPr>
            <a:xfrm>
              <a:off x="3782759" y="2807162"/>
              <a:ext cx="82686" cy="85487"/>
              <a:chOff x="3765350" y="2500900"/>
              <a:chExt cx="173600" cy="187925"/>
            </a:xfrm>
          </p:grpSpPr>
          <p:sp>
            <p:nvSpPr>
              <p:cNvPr id="3806" name="Google Shape;3806;p9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807" name="Google Shape;3807;p9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97"/>
            <p:cNvGrpSpPr/>
            <p:nvPr/>
          </p:nvGrpSpPr>
          <p:grpSpPr>
            <a:xfrm>
              <a:off x="3775674" y="2798496"/>
              <a:ext cx="40545" cy="23564"/>
              <a:chOff x="3750475" y="2481850"/>
              <a:chExt cx="85125" cy="51800"/>
            </a:xfrm>
          </p:grpSpPr>
          <p:sp>
            <p:nvSpPr>
              <p:cNvPr id="3813" name="Google Shape;3813;p9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815" name="Google Shape;3815;p97"/>
            <p:cNvGrpSpPr/>
            <p:nvPr/>
          </p:nvGrpSpPr>
          <p:grpSpPr>
            <a:xfrm>
              <a:off x="3716946" y="2776024"/>
              <a:ext cx="81971" cy="76912"/>
              <a:chOff x="3627175" y="2432450"/>
              <a:chExt cx="172100" cy="169075"/>
            </a:xfrm>
          </p:grpSpPr>
          <p:sp>
            <p:nvSpPr>
              <p:cNvPr id="3816" name="Google Shape;3816;p9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818" name="Google Shape;3818;p9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819" name="Google Shape;3819;p97"/>
            <p:cNvGrpSpPr/>
            <p:nvPr/>
          </p:nvGrpSpPr>
          <p:grpSpPr>
            <a:xfrm>
              <a:off x="3685682" y="2845624"/>
              <a:ext cx="29311" cy="45055"/>
              <a:chOff x="3561536" y="2585450"/>
              <a:chExt cx="61539" cy="99045"/>
            </a:xfrm>
          </p:grpSpPr>
          <p:sp>
            <p:nvSpPr>
              <p:cNvPr id="3820" name="Google Shape;3820;p9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822" name="Google Shape;3822;p97"/>
            <p:cNvGrpSpPr/>
            <p:nvPr/>
          </p:nvGrpSpPr>
          <p:grpSpPr>
            <a:xfrm>
              <a:off x="3849905" y="2572252"/>
              <a:ext cx="74339" cy="119559"/>
              <a:chOff x="3906325" y="1984500"/>
              <a:chExt cx="156075" cy="262825"/>
            </a:xfrm>
          </p:grpSpPr>
          <p:sp>
            <p:nvSpPr>
              <p:cNvPr id="3823" name="Google Shape;3823;p9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824" name="Google Shape;3824;p9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5" name="Google Shape;3825;p97"/>
            <p:cNvGrpSpPr/>
            <p:nvPr/>
          </p:nvGrpSpPr>
          <p:grpSpPr>
            <a:xfrm>
              <a:off x="2654821" y="2414345"/>
              <a:ext cx="667570" cy="558731"/>
              <a:chOff x="1397225" y="1637375"/>
              <a:chExt cx="1401575" cy="1228250"/>
            </a:xfrm>
          </p:grpSpPr>
          <p:sp>
            <p:nvSpPr>
              <p:cNvPr id="3826" name="Google Shape;3826;p9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827" name="Google Shape;3827;p97"/>
              <p:cNvGrpSpPr/>
              <p:nvPr/>
            </p:nvGrpSpPr>
            <p:grpSpPr>
              <a:xfrm>
                <a:off x="1397225" y="1637375"/>
                <a:ext cx="1398775" cy="1228250"/>
                <a:chOff x="1397225" y="1637375"/>
                <a:chExt cx="1398775" cy="1228250"/>
              </a:xfrm>
            </p:grpSpPr>
            <p:sp>
              <p:nvSpPr>
                <p:cNvPr id="3828" name="Google Shape;3828;p9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0" name="Google Shape;3830;p97"/>
            <p:cNvGrpSpPr/>
            <p:nvPr/>
          </p:nvGrpSpPr>
          <p:grpSpPr>
            <a:xfrm>
              <a:off x="3230417" y="3103734"/>
              <a:ext cx="282982" cy="280332"/>
              <a:chOff x="2605700" y="3152850"/>
              <a:chExt cx="594125" cy="616250"/>
            </a:xfrm>
          </p:grpSpPr>
          <p:sp>
            <p:nvSpPr>
              <p:cNvPr id="3831" name="Google Shape;3831;p9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832" name="Google Shape;3832;p9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33" name="Google Shape;3833;p97"/>
            <p:cNvGrpSpPr/>
            <p:nvPr/>
          </p:nvGrpSpPr>
          <p:grpSpPr>
            <a:xfrm>
              <a:off x="3265985" y="3226989"/>
              <a:ext cx="87151" cy="346202"/>
              <a:chOff x="2680375" y="3423800"/>
              <a:chExt cx="182975" cy="761050"/>
            </a:xfrm>
          </p:grpSpPr>
          <p:sp>
            <p:nvSpPr>
              <p:cNvPr id="3834" name="Google Shape;3834;p9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835" name="Google Shape;3835;p9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6" name="Google Shape;3836;p97"/>
            <p:cNvGrpSpPr/>
            <p:nvPr/>
          </p:nvGrpSpPr>
          <p:grpSpPr>
            <a:xfrm>
              <a:off x="3855466" y="3289811"/>
              <a:ext cx="112514" cy="94210"/>
              <a:chOff x="3918000" y="3561900"/>
              <a:chExt cx="236225" cy="207100"/>
            </a:xfrm>
          </p:grpSpPr>
          <p:sp>
            <p:nvSpPr>
              <p:cNvPr id="3837" name="Google Shape;3837;p9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838" name="Google Shape;3838;p9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9" name="Google Shape;3839;p9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842" name="Google Shape;3842;p97"/>
            <p:cNvGrpSpPr/>
            <p:nvPr/>
          </p:nvGrpSpPr>
          <p:grpSpPr>
            <a:xfrm>
              <a:off x="2905224" y="2311071"/>
              <a:ext cx="596721" cy="528992"/>
              <a:chOff x="1922950" y="1410350"/>
              <a:chExt cx="1252825" cy="1162875"/>
            </a:xfrm>
          </p:grpSpPr>
          <p:sp>
            <p:nvSpPr>
              <p:cNvPr id="3843" name="Google Shape;3843;p9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859" name="Google Shape;3859;p9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79" name="Google Shape;3879;p9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80" name="Google Shape;3880;p9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1" name="Google Shape;3881;p97"/>
            <p:cNvGrpSpPr/>
            <p:nvPr/>
          </p:nvGrpSpPr>
          <p:grpSpPr>
            <a:xfrm>
              <a:off x="3280929" y="3294542"/>
              <a:ext cx="109894" cy="272224"/>
              <a:chOff x="2711750" y="3572300"/>
              <a:chExt cx="230725" cy="598425"/>
            </a:xfrm>
          </p:grpSpPr>
          <p:sp>
            <p:nvSpPr>
              <p:cNvPr id="3882" name="Google Shape;3882;p9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4" name="Google Shape;3884;p9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5" name="Google Shape;3885;p97"/>
            <p:cNvGrpSpPr/>
            <p:nvPr/>
          </p:nvGrpSpPr>
          <p:grpSpPr>
            <a:xfrm>
              <a:off x="3790439" y="2408636"/>
              <a:ext cx="73017" cy="75684"/>
              <a:chOff x="3781475" y="1624825"/>
              <a:chExt cx="153300" cy="166375"/>
            </a:xfrm>
          </p:grpSpPr>
          <p:sp>
            <p:nvSpPr>
              <p:cNvPr id="3886" name="Google Shape;3886;p9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0" name="Google Shape;3890;p9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7" name="Google Shape;3897;p97"/>
            <p:cNvGrpSpPr/>
            <p:nvPr/>
          </p:nvGrpSpPr>
          <p:grpSpPr>
            <a:xfrm>
              <a:off x="4403342" y="3107749"/>
              <a:ext cx="316680" cy="101374"/>
              <a:chOff x="5068275" y="3161675"/>
              <a:chExt cx="664875" cy="222850"/>
            </a:xfrm>
          </p:grpSpPr>
          <p:sp>
            <p:nvSpPr>
              <p:cNvPr id="3898" name="Google Shape;3898;p9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2" name="Google Shape;3902;p9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1" name="Google Shape;3931;p97"/>
            <p:cNvGrpSpPr/>
            <p:nvPr/>
          </p:nvGrpSpPr>
          <p:grpSpPr>
            <a:xfrm>
              <a:off x="3697513" y="2707266"/>
              <a:ext cx="59549" cy="79733"/>
              <a:chOff x="3586375" y="2281300"/>
              <a:chExt cx="125025" cy="175275"/>
            </a:xfrm>
          </p:grpSpPr>
          <p:sp>
            <p:nvSpPr>
              <p:cNvPr id="3932" name="Google Shape;3932;p9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4" name="Google Shape;3934;p9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5" name="Google Shape;3935;p97"/>
            <p:cNvGrpSpPr/>
            <p:nvPr/>
          </p:nvGrpSpPr>
          <p:grpSpPr>
            <a:xfrm>
              <a:off x="4513224" y="3221724"/>
              <a:ext cx="274563" cy="280321"/>
              <a:chOff x="5298975" y="3412225"/>
              <a:chExt cx="576450" cy="616225"/>
            </a:xfrm>
          </p:grpSpPr>
          <p:sp>
            <p:nvSpPr>
              <p:cNvPr id="3936" name="Google Shape;3936;p9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7" name="Google Shape;3937;p9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97"/>
            <p:cNvGrpSpPr/>
            <p:nvPr/>
          </p:nvGrpSpPr>
          <p:grpSpPr>
            <a:xfrm>
              <a:off x="4824403" y="3421846"/>
              <a:ext cx="110132" cy="130647"/>
              <a:chOff x="5952300" y="3852150"/>
              <a:chExt cx="231225" cy="287200"/>
            </a:xfrm>
          </p:grpSpPr>
          <p:sp>
            <p:nvSpPr>
              <p:cNvPr id="3939" name="Google Shape;3939;p9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1" name="Google Shape;3941;p9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9" name="Google Shape;3949;p97"/>
            <p:cNvGrpSpPr/>
            <p:nvPr/>
          </p:nvGrpSpPr>
          <p:grpSpPr>
            <a:xfrm>
              <a:off x="4295710" y="3079670"/>
              <a:ext cx="14968" cy="27135"/>
              <a:chOff x="4842300" y="3099950"/>
              <a:chExt cx="31425" cy="59650"/>
            </a:xfrm>
          </p:grpSpPr>
          <p:sp>
            <p:nvSpPr>
              <p:cNvPr id="3950" name="Google Shape;3950;p9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4" name="Google Shape;3954;p9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2" name="Google Shape;3962;p97"/>
            <p:cNvGrpSpPr/>
            <p:nvPr/>
          </p:nvGrpSpPr>
          <p:grpSpPr>
            <a:xfrm>
              <a:off x="3831056" y="2816010"/>
              <a:ext cx="37378" cy="27612"/>
              <a:chOff x="3866750" y="2520350"/>
              <a:chExt cx="78475" cy="60700"/>
            </a:xfrm>
          </p:grpSpPr>
          <p:sp>
            <p:nvSpPr>
              <p:cNvPr id="3963" name="Google Shape;3963;p9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7" name="Google Shape;3967;p9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84" name="Google Shape;3984;p9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96" name="Google Shape;3996;p9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9" name="Google Shape;4009;p97"/>
            <p:cNvGrpSpPr/>
            <p:nvPr/>
          </p:nvGrpSpPr>
          <p:grpSpPr>
            <a:xfrm>
              <a:off x="3632736" y="3051591"/>
              <a:ext cx="63288" cy="45217"/>
              <a:chOff x="3450375" y="3038225"/>
              <a:chExt cx="132875" cy="99400"/>
            </a:xfrm>
          </p:grpSpPr>
          <p:sp>
            <p:nvSpPr>
              <p:cNvPr id="4010" name="Google Shape;4010;p9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2" name="Google Shape;4012;p9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21" name="Google Shape;4021;p9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31" name="Google Shape;4031;p9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37" name="Google Shape;4037;p9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97"/>
          <p:cNvGrpSpPr/>
          <p:nvPr/>
        </p:nvGrpSpPr>
        <p:grpSpPr>
          <a:xfrm>
            <a:off x="3554131" y="1233340"/>
            <a:ext cx="2078182" cy="1366558"/>
            <a:chOff x="235800" y="830650"/>
            <a:chExt cx="6978450" cy="4588844"/>
          </a:xfrm>
        </p:grpSpPr>
        <p:sp>
          <p:nvSpPr>
            <p:cNvPr id="4048" name="Google Shape;4048;p9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97"/>
          <p:cNvGrpSpPr/>
          <p:nvPr/>
        </p:nvGrpSpPr>
        <p:grpSpPr>
          <a:xfrm>
            <a:off x="742628" y="3064442"/>
            <a:ext cx="2622876" cy="1333540"/>
            <a:chOff x="238125" y="1038125"/>
            <a:chExt cx="7146800" cy="3633625"/>
          </a:xfrm>
        </p:grpSpPr>
        <p:sp>
          <p:nvSpPr>
            <p:cNvPr id="4055" name="Google Shape;4055;p9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9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9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9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9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9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9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9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9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9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9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9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9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9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9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9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9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9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9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9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9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9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9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9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9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9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9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9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9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9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9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9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9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9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9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9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9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9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9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9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9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9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9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9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9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9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9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9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9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9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9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9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9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9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9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9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9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9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9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9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9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9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9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9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9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9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9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9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9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9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9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9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9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9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9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9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9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9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9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9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9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9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9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9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9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9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9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9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9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9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9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9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9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9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9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9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9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9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9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9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9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9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9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9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9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9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9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9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9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9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9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9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9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9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9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9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9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9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9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9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9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9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9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9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9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9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9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9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9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9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9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9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9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9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9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9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9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9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9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9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9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9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9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9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9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9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9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9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9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9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9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9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9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9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9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9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9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97"/>
          <p:cNvGrpSpPr/>
          <p:nvPr/>
        </p:nvGrpSpPr>
        <p:grpSpPr>
          <a:xfrm>
            <a:off x="5857556" y="1206552"/>
            <a:ext cx="2590840" cy="1380235"/>
            <a:chOff x="233350" y="949250"/>
            <a:chExt cx="7137300" cy="3802300"/>
          </a:xfrm>
        </p:grpSpPr>
        <p:sp>
          <p:nvSpPr>
            <p:cNvPr id="5628" name="Google Shape;5628;p9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97"/>
          <p:cNvGrpSpPr/>
          <p:nvPr/>
        </p:nvGrpSpPr>
        <p:grpSpPr>
          <a:xfrm>
            <a:off x="7671985" y="3251325"/>
            <a:ext cx="104231" cy="320340"/>
            <a:chOff x="7564426" y="3224343"/>
            <a:chExt cx="119985" cy="368801"/>
          </a:xfrm>
        </p:grpSpPr>
        <p:sp>
          <p:nvSpPr>
            <p:cNvPr id="5680" name="Google Shape;5680;p9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97"/>
          <p:cNvGrpSpPr/>
          <p:nvPr/>
        </p:nvGrpSpPr>
        <p:grpSpPr>
          <a:xfrm>
            <a:off x="7371473" y="3245427"/>
            <a:ext cx="189489" cy="332132"/>
            <a:chOff x="8370831" y="3202002"/>
            <a:chExt cx="218129" cy="382376"/>
          </a:xfrm>
        </p:grpSpPr>
        <p:sp>
          <p:nvSpPr>
            <p:cNvPr id="5683" name="Google Shape;5683;p9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97"/>
          <p:cNvGrpSpPr/>
          <p:nvPr/>
        </p:nvGrpSpPr>
        <p:grpSpPr>
          <a:xfrm>
            <a:off x="8094863" y="3656559"/>
            <a:ext cx="309429" cy="267000"/>
            <a:chOff x="6742064" y="3750480"/>
            <a:chExt cx="399315" cy="344560"/>
          </a:xfrm>
        </p:grpSpPr>
        <p:sp>
          <p:nvSpPr>
            <p:cNvPr id="5686" name="Google Shape;5686;p9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97"/>
          <p:cNvGrpSpPr/>
          <p:nvPr/>
        </p:nvGrpSpPr>
        <p:grpSpPr>
          <a:xfrm>
            <a:off x="7633882" y="4007606"/>
            <a:ext cx="180437" cy="281608"/>
            <a:chOff x="7248525" y="3739696"/>
            <a:chExt cx="230531" cy="359790"/>
          </a:xfrm>
        </p:grpSpPr>
        <p:sp>
          <p:nvSpPr>
            <p:cNvPr id="5689" name="Google Shape;5689;p9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97"/>
          <p:cNvGrpSpPr/>
          <p:nvPr/>
        </p:nvGrpSpPr>
        <p:grpSpPr>
          <a:xfrm>
            <a:off x="7879801" y="3650830"/>
            <a:ext cx="162896" cy="278710"/>
            <a:chOff x="7601242" y="3729267"/>
            <a:chExt cx="222566" cy="380803"/>
          </a:xfrm>
        </p:grpSpPr>
        <p:sp>
          <p:nvSpPr>
            <p:cNvPr id="5692" name="Google Shape;5692;p9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9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5" name="Google Shape;5695;p97"/>
          <p:cNvGrpSpPr/>
          <p:nvPr/>
        </p:nvGrpSpPr>
        <p:grpSpPr>
          <a:xfrm>
            <a:off x="7369446" y="3651971"/>
            <a:ext cx="193543" cy="275990"/>
            <a:chOff x="8304647" y="3738687"/>
            <a:chExt cx="225076" cy="320956"/>
          </a:xfrm>
        </p:grpSpPr>
        <p:sp>
          <p:nvSpPr>
            <p:cNvPr id="5696" name="Google Shape;5696;p9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97"/>
          <p:cNvGrpSpPr/>
          <p:nvPr/>
        </p:nvGrpSpPr>
        <p:grpSpPr>
          <a:xfrm>
            <a:off x="7641939" y="3651971"/>
            <a:ext cx="178492" cy="275990"/>
            <a:chOff x="8615101" y="3738687"/>
            <a:chExt cx="207573" cy="320956"/>
          </a:xfrm>
        </p:grpSpPr>
        <p:sp>
          <p:nvSpPr>
            <p:cNvPr id="5700" name="Google Shape;5700;p9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3" name="Google Shape;5703;p9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4" name="Google Shape;5704;p97"/>
          <p:cNvGrpSpPr/>
          <p:nvPr/>
        </p:nvGrpSpPr>
        <p:grpSpPr>
          <a:xfrm>
            <a:off x="6036644" y="3773459"/>
            <a:ext cx="557670" cy="511283"/>
            <a:chOff x="6015419" y="3716859"/>
            <a:chExt cx="557671" cy="511283"/>
          </a:xfrm>
        </p:grpSpPr>
        <p:sp>
          <p:nvSpPr>
            <p:cNvPr id="5705" name="Google Shape;5705;p9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6" name="Google Shape;5706;p97"/>
            <p:cNvGrpSpPr/>
            <p:nvPr/>
          </p:nvGrpSpPr>
          <p:grpSpPr>
            <a:xfrm>
              <a:off x="6036094" y="3716980"/>
              <a:ext cx="529860" cy="510468"/>
              <a:chOff x="6036094" y="3716980"/>
              <a:chExt cx="529860" cy="510468"/>
            </a:xfrm>
          </p:grpSpPr>
          <p:sp>
            <p:nvSpPr>
              <p:cNvPr id="5707" name="Google Shape;5707;p9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7" name="Google Shape;5717;p97"/>
          <p:cNvGrpSpPr/>
          <p:nvPr/>
        </p:nvGrpSpPr>
        <p:grpSpPr>
          <a:xfrm>
            <a:off x="6665529" y="3130228"/>
            <a:ext cx="576302" cy="511871"/>
            <a:chOff x="6644304" y="3073628"/>
            <a:chExt cx="576302" cy="511871"/>
          </a:xfrm>
        </p:grpSpPr>
        <p:sp>
          <p:nvSpPr>
            <p:cNvPr id="5718" name="Google Shape;5718;p9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9" name="Google Shape;5719;p97"/>
            <p:cNvGrpSpPr/>
            <p:nvPr/>
          </p:nvGrpSpPr>
          <p:grpSpPr>
            <a:xfrm>
              <a:off x="6712169" y="3085440"/>
              <a:ext cx="481622" cy="494913"/>
              <a:chOff x="6712169" y="3085440"/>
              <a:chExt cx="481622" cy="494913"/>
            </a:xfrm>
          </p:grpSpPr>
          <p:sp>
            <p:nvSpPr>
              <p:cNvPr id="5720" name="Google Shape;5720;p9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5" name="Google Shape;5725;p9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9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97"/>
          <p:cNvGrpSpPr/>
          <p:nvPr/>
        </p:nvGrpSpPr>
        <p:grpSpPr>
          <a:xfrm>
            <a:off x="6673379" y="3773223"/>
            <a:ext cx="560631" cy="511352"/>
            <a:chOff x="6652154" y="3716623"/>
            <a:chExt cx="560631" cy="511352"/>
          </a:xfrm>
        </p:grpSpPr>
        <p:sp>
          <p:nvSpPr>
            <p:cNvPr id="5730" name="Google Shape;5730;p9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1" name="Google Shape;5731;p97"/>
            <p:cNvGrpSpPr/>
            <p:nvPr/>
          </p:nvGrpSpPr>
          <p:grpSpPr>
            <a:xfrm>
              <a:off x="6669657" y="3716715"/>
              <a:ext cx="466779" cy="464290"/>
              <a:chOff x="6669657" y="3716715"/>
              <a:chExt cx="466779" cy="464290"/>
            </a:xfrm>
          </p:grpSpPr>
          <p:sp>
            <p:nvSpPr>
              <p:cNvPr id="5732" name="Google Shape;5732;p9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5" name="Google Shape;5745;p97"/>
          <p:cNvGrpSpPr/>
          <p:nvPr/>
        </p:nvGrpSpPr>
        <p:grpSpPr>
          <a:xfrm>
            <a:off x="7867470" y="4054631"/>
            <a:ext cx="187557" cy="187557"/>
            <a:chOff x="8565775" y="671075"/>
            <a:chExt cx="441000" cy="441000"/>
          </a:xfrm>
        </p:grpSpPr>
        <p:sp>
          <p:nvSpPr>
            <p:cNvPr id="5746" name="Google Shape;5746;p9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8" name="Google Shape;5748;p9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0" name="Google Shape;5750;p97"/>
          <p:cNvGrpSpPr/>
          <p:nvPr/>
        </p:nvGrpSpPr>
        <p:grpSpPr>
          <a:xfrm>
            <a:off x="6021325" y="3132850"/>
            <a:ext cx="587871" cy="512373"/>
            <a:chOff x="6000100" y="3076250"/>
            <a:chExt cx="587871" cy="512373"/>
          </a:xfrm>
        </p:grpSpPr>
        <p:sp>
          <p:nvSpPr>
            <p:cNvPr id="5751" name="Google Shape;5751;p9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2" name="Google Shape;5752;p97"/>
            <p:cNvGrpSpPr/>
            <p:nvPr/>
          </p:nvGrpSpPr>
          <p:grpSpPr>
            <a:xfrm>
              <a:off x="6031360" y="3076713"/>
              <a:ext cx="539107" cy="480965"/>
              <a:chOff x="6031360" y="3076713"/>
              <a:chExt cx="539107" cy="480965"/>
            </a:xfrm>
          </p:grpSpPr>
          <p:sp>
            <p:nvSpPr>
              <p:cNvPr id="5753" name="Google Shape;5753;p9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0" name="Google Shape;5760;p97"/>
          <p:cNvGrpSpPr/>
          <p:nvPr/>
        </p:nvGrpSpPr>
        <p:grpSpPr>
          <a:xfrm>
            <a:off x="3597785" y="3065882"/>
            <a:ext cx="2241344" cy="1330656"/>
            <a:chOff x="3597785" y="3065882"/>
            <a:chExt cx="2241344" cy="1330656"/>
          </a:xfrm>
        </p:grpSpPr>
        <p:grpSp>
          <p:nvGrpSpPr>
            <p:cNvPr id="5761" name="Google Shape;5761;p97"/>
            <p:cNvGrpSpPr/>
            <p:nvPr/>
          </p:nvGrpSpPr>
          <p:grpSpPr>
            <a:xfrm>
              <a:off x="5296908" y="3937355"/>
              <a:ext cx="143198" cy="32380"/>
              <a:chOff x="5296908" y="3937355"/>
              <a:chExt cx="143198" cy="32380"/>
            </a:xfrm>
          </p:grpSpPr>
          <p:sp>
            <p:nvSpPr>
              <p:cNvPr id="5762" name="Google Shape;5762;p9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3" name="Google Shape;5763;p97"/>
              <p:cNvGrpSpPr/>
              <p:nvPr/>
            </p:nvGrpSpPr>
            <p:grpSpPr>
              <a:xfrm>
                <a:off x="5402331" y="3937355"/>
                <a:ext cx="37776" cy="32380"/>
                <a:chOff x="5402331" y="3937355"/>
                <a:chExt cx="37776" cy="32380"/>
              </a:xfrm>
            </p:grpSpPr>
            <p:sp>
              <p:nvSpPr>
                <p:cNvPr id="5764" name="Google Shape;5764;p9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97"/>
              <p:cNvGrpSpPr/>
              <p:nvPr/>
            </p:nvGrpSpPr>
            <p:grpSpPr>
              <a:xfrm>
                <a:off x="5296908" y="3937355"/>
                <a:ext cx="37783" cy="32380"/>
                <a:chOff x="5296908" y="3937355"/>
                <a:chExt cx="37783" cy="32380"/>
              </a:xfrm>
            </p:grpSpPr>
            <p:sp>
              <p:nvSpPr>
                <p:cNvPr id="5767" name="Google Shape;5767;p9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9" name="Google Shape;5769;p97"/>
            <p:cNvGrpSpPr/>
            <p:nvPr/>
          </p:nvGrpSpPr>
          <p:grpSpPr>
            <a:xfrm>
              <a:off x="4724163" y="3119631"/>
              <a:ext cx="120838" cy="84218"/>
              <a:chOff x="4724163" y="3119631"/>
              <a:chExt cx="120838" cy="84218"/>
            </a:xfrm>
          </p:grpSpPr>
          <p:grpSp>
            <p:nvGrpSpPr>
              <p:cNvPr id="5770" name="Google Shape;5770;p97"/>
              <p:cNvGrpSpPr/>
              <p:nvPr/>
            </p:nvGrpSpPr>
            <p:grpSpPr>
              <a:xfrm>
                <a:off x="4746712" y="3132773"/>
                <a:ext cx="86869" cy="56424"/>
                <a:chOff x="4746712" y="3132773"/>
                <a:chExt cx="86869" cy="56424"/>
              </a:xfrm>
            </p:grpSpPr>
            <p:sp>
              <p:nvSpPr>
                <p:cNvPr id="5771" name="Google Shape;5771;p9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97"/>
              <p:cNvGrpSpPr/>
              <p:nvPr/>
            </p:nvGrpSpPr>
            <p:grpSpPr>
              <a:xfrm>
                <a:off x="4773634" y="3143336"/>
                <a:ext cx="37776" cy="32451"/>
                <a:chOff x="4773634" y="3143336"/>
                <a:chExt cx="37776" cy="32451"/>
              </a:xfrm>
            </p:grpSpPr>
            <p:sp>
              <p:nvSpPr>
                <p:cNvPr id="5774" name="Google Shape;5774;p9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97"/>
              <p:cNvGrpSpPr/>
              <p:nvPr/>
            </p:nvGrpSpPr>
            <p:grpSpPr>
              <a:xfrm>
                <a:off x="4724163" y="3131248"/>
                <a:ext cx="37776" cy="32459"/>
                <a:chOff x="4724163" y="3131248"/>
                <a:chExt cx="37776" cy="32459"/>
              </a:xfrm>
            </p:grpSpPr>
            <p:sp>
              <p:nvSpPr>
                <p:cNvPr id="5777" name="Google Shape;5777;p9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9" name="Google Shape;5779;p97"/>
              <p:cNvGrpSpPr/>
              <p:nvPr/>
            </p:nvGrpSpPr>
            <p:grpSpPr>
              <a:xfrm>
                <a:off x="4755081" y="3176054"/>
                <a:ext cx="32357" cy="27795"/>
                <a:chOff x="4755081" y="3176054"/>
                <a:chExt cx="32357" cy="27795"/>
              </a:xfrm>
            </p:grpSpPr>
            <p:sp>
              <p:nvSpPr>
                <p:cNvPr id="5780" name="Google Shape;5780;p9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97"/>
              <p:cNvGrpSpPr/>
              <p:nvPr/>
            </p:nvGrpSpPr>
            <p:grpSpPr>
              <a:xfrm>
                <a:off x="4812550" y="3119631"/>
                <a:ext cx="32451" cy="27803"/>
                <a:chOff x="4812550" y="3119631"/>
                <a:chExt cx="32451" cy="27803"/>
              </a:xfrm>
            </p:grpSpPr>
            <p:sp>
              <p:nvSpPr>
                <p:cNvPr id="5783" name="Google Shape;5783;p9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5" name="Google Shape;5785;p97"/>
            <p:cNvGrpSpPr/>
            <p:nvPr/>
          </p:nvGrpSpPr>
          <p:grpSpPr>
            <a:xfrm>
              <a:off x="5382826" y="4027197"/>
              <a:ext cx="268967" cy="250422"/>
              <a:chOff x="5382826" y="4027197"/>
              <a:chExt cx="268967" cy="250422"/>
            </a:xfrm>
          </p:grpSpPr>
          <p:grpSp>
            <p:nvGrpSpPr>
              <p:cNvPr id="5786" name="Google Shape;5786;p97"/>
              <p:cNvGrpSpPr/>
              <p:nvPr/>
            </p:nvGrpSpPr>
            <p:grpSpPr>
              <a:xfrm>
                <a:off x="5405280" y="4042510"/>
                <a:ext cx="237570" cy="218647"/>
                <a:chOff x="5405280" y="4042510"/>
                <a:chExt cx="237570" cy="218647"/>
              </a:xfrm>
            </p:grpSpPr>
            <p:sp>
              <p:nvSpPr>
                <p:cNvPr id="5787" name="Google Shape;5787;p9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97"/>
              <p:cNvGrpSpPr/>
              <p:nvPr/>
            </p:nvGrpSpPr>
            <p:grpSpPr>
              <a:xfrm>
                <a:off x="5382826" y="4125549"/>
                <a:ext cx="37776" cy="32380"/>
                <a:chOff x="5382826" y="4125549"/>
                <a:chExt cx="37776" cy="32380"/>
              </a:xfrm>
            </p:grpSpPr>
            <p:sp>
              <p:nvSpPr>
                <p:cNvPr id="5794" name="Google Shape;5794;p9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97"/>
              <p:cNvGrpSpPr/>
              <p:nvPr/>
            </p:nvGrpSpPr>
            <p:grpSpPr>
              <a:xfrm>
                <a:off x="5475680" y="4195587"/>
                <a:ext cx="37783" cy="32364"/>
                <a:chOff x="5475680" y="4195587"/>
                <a:chExt cx="37783" cy="32364"/>
              </a:xfrm>
            </p:grpSpPr>
            <p:sp>
              <p:nvSpPr>
                <p:cNvPr id="5797" name="Google Shape;5797;p9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97"/>
              <p:cNvGrpSpPr/>
              <p:nvPr/>
            </p:nvGrpSpPr>
            <p:grpSpPr>
              <a:xfrm>
                <a:off x="5532575" y="4027197"/>
                <a:ext cx="33308" cy="32262"/>
                <a:chOff x="5532575" y="4027197"/>
                <a:chExt cx="33308" cy="32262"/>
              </a:xfrm>
            </p:grpSpPr>
            <p:sp>
              <p:nvSpPr>
                <p:cNvPr id="5800" name="Google Shape;5800;p9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97"/>
              <p:cNvGrpSpPr/>
              <p:nvPr/>
            </p:nvGrpSpPr>
            <p:grpSpPr>
              <a:xfrm>
                <a:off x="5590706" y="4245348"/>
                <a:ext cx="33497" cy="32270"/>
                <a:chOff x="5590706" y="4245348"/>
                <a:chExt cx="33497" cy="32270"/>
              </a:xfrm>
            </p:grpSpPr>
            <p:sp>
              <p:nvSpPr>
                <p:cNvPr id="5803" name="Google Shape;5803;p9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97"/>
              <p:cNvGrpSpPr/>
              <p:nvPr/>
            </p:nvGrpSpPr>
            <p:grpSpPr>
              <a:xfrm>
                <a:off x="5618681" y="4109677"/>
                <a:ext cx="33112" cy="32357"/>
                <a:chOff x="5618681" y="4109677"/>
                <a:chExt cx="33112" cy="32357"/>
              </a:xfrm>
            </p:grpSpPr>
            <p:sp>
              <p:nvSpPr>
                <p:cNvPr id="5806" name="Google Shape;5806;p9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97"/>
              <p:cNvGrpSpPr/>
              <p:nvPr/>
            </p:nvGrpSpPr>
            <p:grpSpPr>
              <a:xfrm>
                <a:off x="5479298" y="4128262"/>
                <a:ext cx="31405" cy="26906"/>
                <a:chOff x="5479298" y="4128262"/>
                <a:chExt cx="31405" cy="26906"/>
              </a:xfrm>
            </p:grpSpPr>
            <p:sp>
              <p:nvSpPr>
                <p:cNvPr id="5809" name="Google Shape;5809;p9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97"/>
              <p:cNvGrpSpPr/>
              <p:nvPr/>
            </p:nvGrpSpPr>
            <p:grpSpPr>
              <a:xfrm>
                <a:off x="5582903" y="4180116"/>
                <a:ext cx="31499" cy="26898"/>
                <a:chOff x="5582903" y="4180116"/>
                <a:chExt cx="31499" cy="26898"/>
              </a:xfrm>
            </p:grpSpPr>
            <p:sp>
              <p:nvSpPr>
                <p:cNvPr id="5812" name="Google Shape;5812;p9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4" name="Google Shape;5814;p97"/>
            <p:cNvGrpSpPr/>
            <p:nvPr/>
          </p:nvGrpSpPr>
          <p:grpSpPr>
            <a:xfrm>
              <a:off x="3977681" y="3230323"/>
              <a:ext cx="94584" cy="84085"/>
              <a:chOff x="3977681" y="3230323"/>
              <a:chExt cx="94584" cy="84085"/>
            </a:xfrm>
          </p:grpSpPr>
          <p:grpSp>
            <p:nvGrpSpPr>
              <p:cNvPr id="5815" name="Google Shape;5815;p97"/>
              <p:cNvGrpSpPr/>
              <p:nvPr/>
            </p:nvGrpSpPr>
            <p:grpSpPr>
              <a:xfrm>
                <a:off x="4000135" y="3243041"/>
                <a:ext cx="59570" cy="57186"/>
                <a:chOff x="4000135" y="3243041"/>
                <a:chExt cx="59570" cy="57186"/>
              </a:xfrm>
            </p:grpSpPr>
            <p:sp>
              <p:nvSpPr>
                <p:cNvPr id="5816" name="Google Shape;5816;p9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97"/>
              <p:cNvGrpSpPr/>
              <p:nvPr/>
            </p:nvGrpSpPr>
            <p:grpSpPr>
              <a:xfrm>
                <a:off x="3977681" y="3245872"/>
                <a:ext cx="37783" cy="32380"/>
                <a:chOff x="3977681" y="3245872"/>
                <a:chExt cx="37783" cy="32380"/>
              </a:xfrm>
            </p:grpSpPr>
            <p:sp>
              <p:nvSpPr>
                <p:cNvPr id="5820" name="Google Shape;5820;p9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97"/>
              <p:cNvGrpSpPr/>
              <p:nvPr/>
            </p:nvGrpSpPr>
            <p:grpSpPr>
              <a:xfrm>
                <a:off x="4040860" y="3262672"/>
                <a:ext cx="31405" cy="27001"/>
                <a:chOff x="4040860" y="3262672"/>
                <a:chExt cx="31405" cy="27001"/>
              </a:xfrm>
            </p:grpSpPr>
            <p:sp>
              <p:nvSpPr>
                <p:cNvPr id="5823" name="Google Shape;5823;p9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97"/>
              <p:cNvGrpSpPr/>
              <p:nvPr/>
            </p:nvGrpSpPr>
            <p:grpSpPr>
              <a:xfrm>
                <a:off x="4021072" y="3230323"/>
                <a:ext cx="31397" cy="26906"/>
                <a:chOff x="4021072" y="3230323"/>
                <a:chExt cx="31397" cy="26906"/>
              </a:xfrm>
            </p:grpSpPr>
            <p:sp>
              <p:nvSpPr>
                <p:cNvPr id="5826" name="Google Shape;5826;p9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97"/>
              <p:cNvGrpSpPr/>
              <p:nvPr/>
            </p:nvGrpSpPr>
            <p:grpSpPr>
              <a:xfrm>
                <a:off x="4001472" y="3287462"/>
                <a:ext cx="31499" cy="26945"/>
                <a:chOff x="4001472" y="3287462"/>
                <a:chExt cx="31499" cy="26945"/>
              </a:xfrm>
            </p:grpSpPr>
            <p:sp>
              <p:nvSpPr>
                <p:cNvPr id="5829" name="Google Shape;5829;p9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1" name="Google Shape;5831;p97"/>
            <p:cNvGrpSpPr/>
            <p:nvPr/>
          </p:nvGrpSpPr>
          <p:grpSpPr>
            <a:xfrm>
              <a:off x="4084715" y="3258865"/>
              <a:ext cx="184961" cy="137268"/>
              <a:chOff x="4084715" y="3258865"/>
              <a:chExt cx="184961" cy="137268"/>
            </a:xfrm>
          </p:grpSpPr>
          <p:grpSp>
            <p:nvGrpSpPr>
              <p:cNvPr id="5832" name="Google Shape;5832;p97"/>
              <p:cNvGrpSpPr/>
              <p:nvPr/>
            </p:nvGrpSpPr>
            <p:grpSpPr>
              <a:xfrm>
                <a:off x="4107453" y="3271583"/>
                <a:ext cx="153470" cy="110275"/>
                <a:chOff x="4107453" y="3271583"/>
                <a:chExt cx="153470" cy="110275"/>
              </a:xfrm>
            </p:grpSpPr>
            <p:sp>
              <p:nvSpPr>
                <p:cNvPr id="5833" name="Google Shape;5833;p9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97"/>
              <p:cNvGrpSpPr/>
              <p:nvPr/>
            </p:nvGrpSpPr>
            <p:grpSpPr>
              <a:xfrm>
                <a:off x="4136947" y="3258865"/>
                <a:ext cx="31499" cy="27001"/>
                <a:chOff x="4136947" y="3258865"/>
                <a:chExt cx="31499" cy="27001"/>
              </a:xfrm>
            </p:grpSpPr>
            <p:sp>
              <p:nvSpPr>
                <p:cNvPr id="5838" name="Google Shape;5838;p9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97"/>
              <p:cNvGrpSpPr/>
              <p:nvPr/>
            </p:nvGrpSpPr>
            <p:grpSpPr>
              <a:xfrm>
                <a:off x="4084715" y="3266478"/>
                <a:ext cx="31468" cy="26898"/>
                <a:chOff x="4084715" y="3266478"/>
                <a:chExt cx="31468" cy="26898"/>
              </a:xfrm>
            </p:grpSpPr>
            <p:sp>
              <p:nvSpPr>
                <p:cNvPr id="5841" name="Google Shape;5841;p9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97"/>
              <p:cNvGrpSpPr/>
              <p:nvPr/>
            </p:nvGrpSpPr>
            <p:grpSpPr>
              <a:xfrm>
                <a:off x="4159213" y="3279849"/>
                <a:ext cx="31405" cy="26945"/>
                <a:chOff x="4159213" y="3279849"/>
                <a:chExt cx="31405" cy="26945"/>
              </a:xfrm>
            </p:grpSpPr>
            <p:sp>
              <p:nvSpPr>
                <p:cNvPr id="5844" name="Google Shape;5844;p9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97"/>
              <p:cNvGrpSpPr/>
              <p:nvPr/>
            </p:nvGrpSpPr>
            <p:grpSpPr>
              <a:xfrm>
                <a:off x="4201550" y="3266502"/>
                <a:ext cx="31405" cy="26883"/>
                <a:chOff x="4201550" y="3266502"/>
                <a:chExt cx="31405" cy="26883"/>
              </a:xfrm>
            </p:grpSpPr>
            <p:sp>
              <p:nvSpPr>
                <p:cNvPr id="5847" name="Google Shape;5847;p9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97"/>
              <p:cNvGrpSpPr/>
              <p:nvPr/>
            </p:nvGrpSpPr>
            <p:grpSpPr>
              <a:xfrm>
                <a:off x="4201550" y="3338278"/>
                <a:ext cx="31405" cy="26930"/>
                <a:chOff x="4201550" y="3338278"/>
                <a:chExt cx="31405" cy="26930"/>
              </a:xfrm>
            </p:grpSpPr>
            <p:sp>
              <p:nvSpPr>
                <p:cNvPr id="5850" name="Google Shape;5850;p9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97"/>
              <p:cNvGrpSpPr/>
              <p:nvPr/>
            </p:nvGrpSpPr>
            <p:grpSpPr>
              <a:xfrm>
                <a:off x="4238272" y="3369132"/>
                <a:ext cx="31405" cy="27001"/>
                <a:chOff x="4238272" y="3369132"/>
                <a:chExt cx="31405" cy="27001"/>
              </a:xfrm>
            </p:grpSpPr>
            <p:sp>
              <p:nvSpPr>
                <p:cNvPr id="5853" name="Google Shape;5853;p9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5" name="Google Shape;5855;p97"/>
            <p:cNvGrpSpPr/>
            <p:nvPr/>
          </p:nvGrpSpPr>
          <p:grpSpPr>
            <a:xfrm>
              <a:off x="4068639" y="3200169"/>
              <a:ext cx="77643" cy="37272"/>
              <a:chOff x="4068639" y="3200169"/>
              <a:chExt cx="77643" cy="37272"/>
            </a:xfrm>
          </p:grpSpPr>
          <p:sp>
            <p:nvSpPr>
              <p:cNvPr id="5856" name="Google Shape;5856;p9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7" name="Google Shape;5857;p97"/>
              <p:cNvGrpSpPr/>
              <p:nvPr/>
            </p:nvGrpSpPr>
            <p:grpSpPr>
              <a:xfrm>
                <a:off x="4114878" y="3200169"/>
                <a:ext cx="31405" cy="26993"/>
                <a:chOff x="4114878" y="3200169"/>
                <a:chExt cx="31405" cy="26993"/>
              </a:xfrm>
            </p:grpSpPr>
            <p:sp>
              <p:nvSpPr>
                <p:cNvPr id="5858" name="Google Shape;5858;p9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97"/>
              <p:cNvGrpSpPr/>
              <p:nvPr/>
            </p:nvGrpSpPr>
            <p:grpSpPr>
              <a:xfrm>
                <a:off x="4068639" y="3210535"/>
                <a:ext cx="31499" cy="26906"/>
                <a:chOff x="4068639" y="3210535"/>
                <a:chExt cx="31499" cy="26906"/>
              </a:xfrm>
            </p:grpSpPr>
            <p:sp>
              <p:nvSpPr>
                <p:cNvPr id="5861" name="Google Shape;5861;p9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97"/>
            <p:cNvGrpSpPr/>
            <p:nvPr/>
          </p:nvGrpSpPr>
          <p:grpSpPr>
            <a:xfrm>
              <a:off x="3869702" y="3066935"/>
              <a:ext cx="382664" cy="190294"/>
              <a:chOff x="3869702" y="3066935"/>
              <a:chExt cx="382664" cy="190294"/>
            </a:xfrm>
          </p:grpSpPr>
          <p:grpSp>
            <p:nvGrpSpPr>
              <p:cNvPr id="5864" name="Google Shape;5864;p97"/>
              <p:cNvGrpSpPr/>
              <p:nvPr/>
            </p:nvGrpSpPr>
            <p:grpSpPr>
              <a:xfrm>
                <a:off x="3888633" y="3082351"/>
                <a:ext cx="351172" cy="160698"/>
                <a:chOff x="3888633" y="3082351"/>
                <a:chExt cx="351172" cy="160698"/>
              </a:xfrm>
            </p:grpSpPr>
            <p:sp>
              <p:nvSpPr>
                <p:cNvPr id="5865" name="Google Shape;5865;p9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97"/>
              <p:cNvGrpSpPr/>
              <p:nvPr/>
            </p:nvGrpSpPr>
            <p:grpSpPr>
              <a:xfrm>
                <a:off x="4143703" y="3066935"/>
                <a:ext cx="37783" cy="32357"/>
                <a:chOff x="4143703" y="3066935"/>
                <a:chExt cx="37783" cy="32357"/>
              </a:xfrm>
            </p:grpSpPr>
            <p:sp>
              <p:nvSpPr>
                <p:cNvPr id="5872" name="Google Shape;5872;p9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97"/>
              <p:cNvGrpSpPr/>
              <p:nvPr/>
            </p:nvGrpSpPr>
            <p:grpSpPr>
              <a:xfrm>
                <a:off x="4044565" y="3103563"/>
                <a:ext cx="37783" cy="32451"/>
                <a:chOff x="4044565" y="3103563"/>
                <a:chExt cx="37783" cy="32451"/>
              </a:xfrm>
            </p:grpSpPr>
            <p:sp>
              <p:nvSpPr>
                <p:cNvPr id="5875" name="Google Shape;5875;p9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97"/>
              <p:cNvGrpSpPr/>
              <p:nvPr/>
            </p:nvGrpSpPr>
            <p:grpSpPr>
              <a:xfrm>
                <a:off x="4017454" y="3188237"/>
                <a:ext cx="37776" cy="32357"/>
                <a:chOff x="4017454" y="3188237"/>
                <a:chExt cx="37776" cy="32357"/>
              </a:xfrm>
            </p:grpSpPr>
            <p:sp>
              <p:nvSpPr>
                <p:cNvPr id="5878" name="Google Shape;5878;p9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97"/>
              <p:cNvGrpSpPr/>
              <p:nvPr/>
            </p:nvGrpSpPr>
            <p:grpSpPr>
              <a:xfrm>
                <a:off x="3921548" y="3157509"/>
                <a:ext cx="37783" cy="32357"/>
                <a:chOff x="3921548" y="3157509"/>
                <a:chExt cx="37783" cy="32357"/>
              </a:xfrm>
            </p:grpSpPr>
            <p:sp>
              <p:nvSpPr>
                <p:cNvPr id="5881" name="Google Shape;5881;p9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97"/>
              <p:cNvGrpSpPr/>
              <p:nvPr/>
            </p:nvGrpSpPr>
            <p:grpSpPr>
              <a:xfrm>
                <a:off x="3939056" y="3211620"/>
                <a:ext cx="37783" cy="32380"/>
                <a:chOff x="3939056" y="3211620"/>
                <a:chExt cx="37783" cy="32380"/>
              </a:xfrm>
            </p:grpSpPr>
            <p:sp>
              <p:nvSpPr>
                <p:cNvPr id="5884" name="Google Shape;5884;p9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97"/>
              <p:cNvGrpSpPr/>
              <p:nvPr/>
            </p:nvGrpSpPr>
            <p:grpSpPr>
              <a:xfrm>
                <a:off x="4176240" y="3136965"/>
                <a:ext cx="31405" cy="26930"/>
                <a:chOff x="4176240" y="3136965"/>
                <a:chExt cx="31405" cy="26930"/>
              </a:xfrm>
            </p:grpSpPr>
            <p:sp>
              <p:nvSpPr>
                <p:cNvPr id="5887" name="Google Shape;5887;p9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97"/>
              <p:cNvGrpSpPr/>
              <p:nvPr/>
            </p:nvGrpSpPr>
            <p:grpSpPr>
              <a:xfrm>
                <a:off x="4133148" y="3152593"/>
                <a:ext cx="31499" cy="27001"/>
                <a:chOff x="4133148" y="3152593"/>
                <a:chExt cx="31499" cy="27001"/>
              </a:xfrm>
            </p:grpSpPr>
            <p:sp>
              <p:nvSpPr>
                <p:cNvPr id="5890" name="Google Shape;5890;p9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97"/>
              <p:cNvGrpSpPr/>
              <p:nvPr/>
            </p:nvGrpSpPr>
            <p:grpSpPr>
              <a:xfrm>
                <a:off x="4220866" y="3073534"/>
                <a:ext cx="31499" cy="26898"/>
                <a:chOff x="4220866" y="3073534"/>
                <a:chExt cx="31499" cy="26898"/>
              </a:xfrm>
            </p:grpSpPr>
            <p:sp>
              <p:nvSpPr>
                <p:cNvPr id="5893" name="Google Shape;5893;p9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97"/>
              <p:cNvGrpSpPr/>
              <p:nvPr/>
            </p:nvGrpSpPr>
            <p:grpSpPr>
              <a:xfrm>
                <a:off x="3869702" y="3230323"/>
                <a:ext cx="31499" cy="26906"/>
                <a:chOff x="3869702" y="3230323"/>
                <a:chExt cx="31499" cy="26906"/>
              </a:xfrm>
            </p:grpSpPr>
            <p:sp>
              <p:nvSpPr>
                <p:cNvPr id="5896" name="Google Shape;5896;p9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8" name="Google Shape;5898;p97"/>
            <p:cNvGrpSpPr/>
            <p:nvPr/>
          </p:nvGrpSpPr>
          <p:grpSpPr>
            <a:xfrm>
              <a:off x="4271383" y="3065882"/>
              <a:ext cx="304556" cy="341663"/>
              <a:chOff x="4271383" y="3065882"/>
              <a:chExt cx="304556" cy="341663"/>
            </a:xfrm>
          </p:grpSpPr>
          <p:grpSp>
            <p:nvGrpSpPr>
              <p:cNvPr id="5899" name="Google Shape;5899;p97"/>
              <p:cNvGrpSpPr/>
              <p:nvPr/>
            </p:nvGrpSpPr>
            <p:grpSpPr>
              <a:xfrm>
                <a:off x="4293838" y="3078639"/>
                <a:ext cx="269353" cy="311973"/>
                <a:chOff x="4293838" y="3078639"/>
                <a:chExt cx="269353" cy="311973"/>
              </a:xfrm>
            </p:grpSpPr>
            <p:sp>
              <p:nvSpPr>
                <p:cNvPr id="5900" name="Google Shape;5900;p9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97"/>
              <p:cNvGrpSpPr/>
              <p:nvPr/>
            </p:nvGrpSpPr>
            <p:grpSpPr>
              <a:xfrm>
                <a:off x="4538164" y="3342061"/>
                <a:ext cx="37776" cy="32380"/>
                <a:chOff x="4538164" y="3342061"/>
                <a:chExt cx="37776" cy="32380"/>
              </a:xfrm>
            </p:grpSpPr>
            <p:sp>
              <p:nvSpPr>
                <p:cNvPr id="5918" name="Google Shape;5918;p9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97"/>
              <p:cNvGrpSpPr/>
              <p:nvPr/>
            </p:nvGrpSpPr>
            <p:grpSpPr>
              <a:xfrm>
                <a:off x="4271383" y="3194742"/>
                <a:ext cx="37783" cy="32420"/>
                <a:chOff x="4271383" y="3194742"/>
                <a:chExt cx="37783" cy="32420"/>
              </a:xfrm>
            </p:grpSpPr>
            <p:sp>
              <p:nvSpPr>
                <p:cNvPr id="5921" name="Google Shape;5921;p9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97"/>
              <p:cNvGrpSpPr/>
              <p:nvPr/>
            </p:nvGrpSpPr>
            <p:grpSpPr>
              <a:xfrm>
                <a:off x="4284416" y="3084058"/>
                <a:ext cx="37783" cy="32357"/>
                <a:chOff x="4284416" y="3084058"/>
                <a:chExt cx="37783" cy="32357"/>
              </a:xfrm>
            </p:grpSpPr>
            <p:sp>
              <p:nvSpPr>
                <p:cNvPr id="5924" name="Google Shape;5924;p9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97"/>
              <p:cNvGrpSpPr/>
              <p:nvPr/>
            </p:nvGrpSpPr>
            <p:grpSpPr>
              <a:xfrm>
                <a:off x="4478697" y="3297561"/>
                <a:ext cx="37776" cy="32451"/>
                <a:chOff x="4478697" y="3297561"/>
                <a:chExt cx="37776" cy="32451"/>
              </a:xfrm>
            </p:grpSpPr>
            <p:sp>
              <p:nvSpPr>
                <p:cNvPr id="5927" name="Google Shape;5927;p9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97"/>
              <p:cNvGrpSpPr/>
              <p:nvPr/>
            </p:nvGrpSpPr>
            <p:grpSpPr>
              <a:xfrm>
                <a:off x="4411813" y="3331711"/>
                <a:ext cx="37776" cy="32451"/>
                <a:chOff x="4411813" y="3331711"/>
                <a:chExt cx="37776" cy="32451"/>
              </a:xfrm>
            </p:grpSpPr>
            <p:sp>
              <p:nvSpPr>
                <p:cNvPr id="5930" name="Google Shape;5930;p9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97"/>
              <p:cNvGrpSpPr/>
              <p:nvPr/>
            </p:nvGrpSpPr>
            <p:grpSpPr>
              <a:xfrm>
                <a:off x="4337984" y="3375188"/>
                <a:ext cx="37776" cy="32357"/>
                <a:chOff x="4337984" y="3375188"/>
                <a:chExt cx="37776" cy="32357"/>
              </a:xfrm>
            </p:grpSpPr>
            <p:sp>
              <p:nvSpPr>
                <p:cNvPr id="5933" name="Google Shape;5933;p9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97"/>
              <p:cNvGrpSpPr/>
              <p:nvPr/>
            </p:nvGrpSpPr>
            <p:grpSpPr>
              <a:xfrm>
                <a:off x="4494867" y="3090530"/>
                <a:ext cx="37878" cy="32451"/>
                <a:chOff x="4494867" y="3090530"/>
                <a:chExt cx="37878" cy="32451"/>
              </a:xfrm>
            </p:grpSpPr>
            <p:sp>
              <p:nvSpPr>
                <p:cNvPr id="5936" name="Google Shape;5936;p9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97"/>
              <p:cNvGrpSpPr/>
              <p:nvPr/>
            </p:nvGrpSpPr>
            <p:grpSpPr>
              <a:xfrm>
                <a:off x="4525124" y="3207774"/>
                <a:ext cx="37783" cy="32420"/>
                <a:chOff x="4525124" y="3207774"/>
                <a:chExt cx="37783" cy="32420"/>
              </a:xfrm>
            </p:grpSpPr>
            <p:sp>
              <p:nvSpPr>
                <p:cNvPr id="5939" name="Google Shape;5939;p9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97"/>
              <p:cNvGrpSpPr/>
              <p:nvPr/>
            </p:nvGrpSpPr>
            <p:grpSpPr>
              <a:xfrm>
                <a:off x="4440544" y="3176479"/>
                <a:ext cx="31499" cy="26898"/>
                <a:chOff x="4440544" y="3176479"/>
                <a:chExt cx="31499" cy="26898"/>
              </a:xfrm>
            </p:grpSpPr>
            <p:sp>
              <p:nvSpPr>
                <p:cNvPr id="5942" name="Google Shape;5942;p9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97"/>
              <p:cNvGrpSpPr/>
              <p:nvPr/>
            </p:nvGrpSpPr>
            <p:grpSpPr>
              <a:xfrm>
                <a:off x="4350545" y="3156400"/>
                <a:ext cx="31405" cy="27001"/>
                <a:chOff x="4350545" y="3156400"/>
                <a:chExt cx="31405" cy="27001"/>
              </a:xfrm>
            </p:grpSpPr>
            <p:sp>
              <p:nvSpPr>
                <p:cNvPr id="5945" name="Google Shape;5945;p9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97"/>
              <p:cNvGrpSpPr/>
              <p:nvPr/>
            </p:nvGrpSpPr>
            <p:grpSpPr>
              <a:xfrm>
                <a:off x="4376703" y="3255058"/>
                <a:ext cx="31405" cy="27001"/>
                <a:chOff x="4376703" y="3255058"/>
                <a:chExt cx="31405" cy="27001"/>
              </a:xfrm>
            </p:grpSpPr>
            <p:sp>
              <p:nvSpPr>
                <p:cNvPr id="5948" name="Google Shape;5948;p9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97"/>
              <p:cNvGrpSpPr/>
              <p:nvPr/>
            </p:nvGrpSpPr>
            <p:grpSpPr>
              <a:xfrm>
                <a:off x="4331322" y="3283656"/>
                <a:ext cx="31405" cy="26945"/>
                <a:chOff x="4331322" y="3283656"/>
                <a:chExt cx="31405" cy="26945"/>
              </a:xfrm>
            </p:grpSpPr>
            <p:sp>
              <p:nvSpPr>
                <p:cNvPr id="5951" name="Google Shape;5951;p9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97"/>
              <p:cNvGrpSpPr/>
              <p:nvPr/>
            </p:nvGrpSpPr>
            <p:grpSpPr>
              <a:xfrm>
                <a:off x="4380510" y="3065882"/>
                <a:ext cx="31405" cy="26938"/>
                <a:chOff x="4380510" y="3065882"/>
                <a:chExt cx="31405" cy="26938"/>
              </a:xfrm>
            </p:grpSpPr>
            <p:sp>
              <p:nvSpPr>
                <p:cNvPr id="5954" name="Google Shape;5954;p9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6" name="Google Shape;5956;p97"/>
            <p:cNvGrpSpPr/>
            <p:nvPr/>
          </p:nvGrpSpPr>
          <p:grpSpPr>
            <a:xfrm>
              <a:off x="4558998" y="3188237"/>
              <a:ext cx="1280131" cy="1052746"/>
              <a:chOff x="4558998" y="3188237"/>
              <a:chExt cx="1280131" cy="1052746"/>
            </a:xfrm>
          </p:grpSpPr>
          <p:sp>
            <p:nvSpPr>
              <p:cNvPr id="5957" name="Google Shape;5957;p9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97"/>
              <p:cNvGrpSpPr/>
              <p:nvPr/>
            </p:nvGrpSpPr>
            <p:grpSpPr>
              <a:xfrm>
                <a:off x="4579164" y="3203653"/>
                <a:ext cx="1244833" cy="1020397"/>
                <a:chOff x="4579164" y="3203653"/>
                <a:chExt cx="1244833" cy="1020397"/>
              </a:xfrm>
            </p:grpSpPr>
            <p:sp>
              <p:nvSpPr>
                <p:cNvPr id="5959" name="Google Shape;5959;p9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1" name="Google Shape;5961;p97"/>
                <p:cNvGrpSpPr/>
                <p:nvPr/>
              </p:nvGrpSpPr>
              <p:grpSpPr>
                <a:xfrm>
                  <a:off x="4579164" y="3203653"/>
                  <a:ext cx="1244833" cy="1020397"/>
                  <a:chOff x="4579164" y="3203653"/>
                  <a:chExt cx="1244833" cy="1020397"/>
                </a:xfrm>
              </p:grpSpPr>
              <p:sp>
                <p:nvSpPr>
                  <p:cNvPr id="5962" name="Google Shape;5962;p9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97"/>
                  <p:cNvGrpSpPr/>
                  <p:nvPr/>
                </p:nvGrpSpPr>
                <p:grpSpPr>
                  <a:xfrm>
                    <a:off x="4579164" y="3203653"/>
                    <a:ext cx="1244833" cy="1020397"/>
                    <a:chOff x="4579164" y="3203653"/>
                    <a:chExt cx="1244833" cy="1020397"/>
                  </a:xfrm>
                </p:grpSpPr>
                <p:sp>
                  <p:nvSpPr>
                    <p:cNvPr id="5965" name="Google Shape;5965;p9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3" name="Google Shape;5973;p97"/>
                    <p:cNvGrpSpPr/>
                    <p:nvPr/>
                  </p:nvGrpSpPr>
                  <p:grpSpPr>
                    <a:xfrm>
                      <a:off x="4579164" y="3203653"/>
                      <a:ext cx="1244833" cy="1020397"/>
                      <a:chOff x="4579164" y="3203653"/>
                      <a:chExt cx="1244833" cy="1020397"/>
                    </a:xfrm>
                  </p:grpSpPr>
                  <p:sp>
                    <p:nvSpPr>
                      <p:cNvPr id="5974" name="Google Shape;5974;p9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8" name="Google Shape;5988;p97"/>
                      <p:cNvGrpSpPr/>
                      <p:nvPr/>
                    </p:nvGrpSpPr>
                    <p:grpSpPr>
                      <a:xfrm>
                        <a:off x="4579164" y="3203653"/>
                        <a:ext cx="1244833" cy="1020397"/>
                        <a:chOff x="4579164" y="3203653"/>
                        <a:chExt cx="1244833" cy="1020397"/>
                      </a:xfrm>
                    </p:grpSpPr>
                    <p:sp>
                      <p:nvSpPr>
                        <p:cNvPr id="5989" name="Google Shape;5989;p9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9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3" name="Google Shape;6013;p97"/>
                        <p:cNvGrpSpPr/>
                        <p:nvPr/>
                      </p:nvGrpSpPr>
                      <p:grpSpPr>
                        <a:xfrm>
                          <a:off x="4579164" y="3203653"/>
                          <a:ext cx="1244833" cy="1020397"/>
                          <a:chOff x="4579164" y="3203653"/>
                          <a:chExt cx="1244833" cy="1020397"/>
                        </a:xfrm>
                      </p:grpSpPr>
                      <p:sp>
                        <p:nvSpPr>
                          <p:cNvPr id="6014" name="Google Shape;6014;p9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5" name="Google Shape;6015;p97"/>
                          <p:cNvGrpSpPr/>
                          <p:nvPr/>
                        </p:nvGrpSpPr>
                        <p:grpSpPr>
                          <a:xfrm>
                            <a:off x="4579164" y="3203653"/>
                            <a:ext cx="1244833" cy="1020397"/>
                            <a:chOff x="4579164" y="3203653"/>
                            <a:chExt cx="1244833" cy="1020397"/>
                          </a:xfrm>
                        </p:grpSpPr>
                        <p:sp>
                          <p:nvSpPr>
                            <p:cNvPr id="6016" name="Google Shape;6016;p9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3" name="Google Shape;6023;p97"/>
                            <p:cNvGrpSpPr/>
                            <p:nvPr/>
                          </p:nvGrpSpPr>
                          <p:grpSpPr>
                            <a:xfrm>
                              <a:off x="4579164" y="3203653"/>
                              <a:ext cx="1244833" cy="1020397"/>
                              <a:chOff x="4579164" y="3203653"/>
                              <a:chExt cx="1244833" cy="1020397"/>
                            </a:xfrm>
                          </p:grpSpPr>
                          <p:sp>
                            <p:nvSpPr>
                              <p:cNvPr id="6024" name="Google Shape;6024;p9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7" name="Google Shape;6037;p97"/>
                              <p:cNvGrpSpPr/>
                              <p:nvPr/>
                            </p:nvGrpSpPr>
                            <p:grpSpPr>
                              <a:xfrm>
                                <a:off x="4579164" y="3203653"/>
                                <a:ext cx="1244833" cy="1020397"/>
                                <a:chOff x="4579164" y="3203653"/>
                                <a:chExt cx="1244833" cy="1020397"/>
                              </a:xfrm>
                            </p:grpSpPr>
                            <p:sp>
                              <p:nvSpPr>
                                <p:cNvPr id="6038" name="Google Shape;6038;p9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5" name="Google Shape;6045;p97"/>
                                <p:cNvGrpSpPr/>
                                <p:nvPr/>
                              </p:nvGrpSpPr>
                              <p:grpSpPr>
                                <a:xfrm>
                                  <a:off x="4579164" y="3203653"/>
                                  <a:ext cx="1244833" cy="1020397"/>
                                  <a:chOff x="4579164" y="3203653"/>
                                  <a:chExt cx="1244833" cy="1020397"/>
                                </a:xfrm>
                              </p:grpSpPr>
                              <p:sp>
                                <p:nvSpPr>
                                  <p:cNvPr id="6046" name="Google Shape;6046;p9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1" name="Google Shape;6051;p97"/>
                                  <p:cNvGrpSpPr/>
                                  <p:nvPr/>
                                </p:nvGrpSpPr>
                                <p:grpSpPr>
                                  <a:xfrm>
                                    <a:off x="4579164" y="3203653"/>
                                    <a:ext cx="1244833" cy="1020397"/>
                                    <a:chOff x="4579164" y="3203653"/>
                                    <a:chExt cx="1244833" cy="1020397"/>
                                  </a:xfrm>
                                </p:grpSpPr>
                                <p:sp>
                                  <p:nvSpPr>
                                    <p:cNvPr id="6052" name="Google Shape;6052;p9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056" name="Google Shape;6056;p9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59" name="Google Shape;6059;p9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60" name="Google Shape;6060;p97"/>
              <p:cNvGrpSpPr/>
              <p:nvPr/>
            </p:nvGrpSpPr>
            <p:grpSpPr>
              <a:xfrm>
                <a:off x="4595437" y="3598775"/>
                <a:ext cx="37776" cy="32451"/>
                <a:chOff x="4595437" y="3598775"/>
                <a:chExt cx="37776" cy="32451"/>
              </a:xfrm>
            </p:grpSpPr>
            <p:sp>
              <p:nvSpPr>
                <p:cNvPr id="6061" name="Google Shape;6061;p9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97"/>
              <p:cNvGrpSpPr/>
              <p:nvPr/>
            </p:nvGrpSpPr>
            <p:grpSpPr>
              <a:xfrm>
                <a:off x="4641864" y="3524443"/>
                <a:ext cx="37776" cy="32380"/>
                <a:chOff x="4641864" y="3524443"/>
                <a:chExt cx="37776" cy="32380"/>
              </a:xfrm>
            </p:grpSpPr>
            <p:sp>
              <p:nvSpPr>
                <p:cNvPr id="6064" name="Google Shape;6064;p9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97"/>
              <p:cNvGrpSpPr/>
              <p:nvPr/>
            </p:nvGrpSpPr>
            <p:grpSpPr>
              <a:xfrm>
                <a:off x="4648431" y="3893901"/>
                <a:ext cx="37776" cy="32357"/>
                <a:chOff x="4648431" y="3893901"/>
                <a:chExt cx="37776" cy="32357"/>
              </a:xfrm>
            </p:grpSpPr>
            <p:sp>
              <p:nvSpPr>
                <p:cNvPr id="6067" name="Google Shape;6067;p9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97"/>
              <p:cNvGrpSpPr/>
              <p:nvPr/>
            </p:nvGrpSpPr>
            <p:grpSpPr>
              <a:xfrm>
                <a:off x="4567752" y="3722908"/>
                <a:ext cx="37870" cy="32380"/>
                <a:chOff x="4567752" y="3722908"/>
                <a:chExt cx="37870" cy="32380"/>
              </a:xfrm>
            </p:grpSpPr>
            <p:sp>
              <p:nvSpPr>
                <p:cNvPr id="6070" name="Google Shape;6070;p9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97"/>
              <p:cNvGrpSpPr/>
              <p:nvPr/>
            </p:nvGrpSpPr>
            <p:grpSpPr>
              <a:xfrm>
                <a:off x="4617506" y="3652052"/>
                <a:ext cx="37783" cy="32357"/>
                <a:chOff x="4617506" y="3652052"/>
                <a:chExt cx="37783" cy="32357"/>
              </a:xfrm>
            </p:grpSpPr>
            <p:sp>
              <p:nvSpPr>
                <p:cNvPr id="6073" name="Google Shape;6073;p9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97"/>
              <p:cNvGrpSpPr/>
              <p:nvPr/>
            </p:nvGrpSpPr>
            <p:grpSpPr>
              <a:xfrm>
                <a:off x="4739005" y="3554149"/>
                <a:ext cx="37870" cy="32357"/>
                <a:chOff x="4739005" y="3554149"/>
                <a:chExt cx="37870" cy="32357"/>
              </a:xfrm>
            </p:grpSpPr>
            <p:sp>
              <p:nvSpPr>
                <p:cNvPr id="6076" name="Google Shape;6076;p9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97"/>
              <p:cNvGrpSpPr/>
              <p:nvPr/>
            </p:nvGrpSpPr>
            <p:grpSpPr>
              <a:xfrm>
                <a:off x="4806557" y="3630258"/>
                <a:ext cx="37776" cy="32364"/>
                <a:chOff x="4806557" y="3630258"/>
                <a:chExt cx="37776" cy="32364"/>
              </a:xfrm>
            </p:grpSpPr>
            <p:sp>
              <p:nvSpPr>
                <p:cNvPr id="6079" name="Google Shape;6079;p9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97"/>
              <p:cNvGrpSpPr/>
              <p:nvPr/>
            </p:nvGrpSpPr>
            <p:grpSpPr>
              <a:xfrm>
                <a:off x="4737007" y="4004357"/>
                <a:ext cx="37870" cy="32357"/>
                <a:chOff x="4737007" y="4004357"/>
                <a:chExt cx="37870" cy="32357"/>
              </a:xfrm>
            </p:grpSpPr>
            <p:sp>
              <p:nvSpPr>
                <p:cNvPr id="6082" name="Google Shape;6082;p9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97"/>
              <p:cNvGrpSpPr/>
              <p:nvPr/>
            </p:nvGrpSpPr>
            <p:grpSpPr>
              <a:xfrm>
                <a:off x="4773634" y="4208627"/>
                <a:ext cx="37776" cy="32357"/>
                <a:chOff x="4773634" y="4208627"/>
                <a:chExt cx="37776" cy="32357"/>
              </a:xfrm>
            </p:grpSpPr>
            <p:sp>
              <p:nvSpPr>
                <p:cNvPr id="6085" name="Google Shape;6085;p9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97"/>
              <p:cNvGrpSpPr/>
              <p:nvPr/>
            </p:nvGrpSpPr>
            <p:grpSpPr>
              <a:xfrm>
                <a:off x="4888282" y="4074764"/>
                <a:ext cx="37776" cy="32451"/>
                <a:chOff x="4888282" y="4074764"/>
                <a:chExt cx="37776" cy="32451"/>
              </a:xfrm>
            </p:grpSpPr>
            <p:sp>
              <p:nvSpPr>
                <p:cNvPr id="6088" name="Google Shape;6088;p9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97"/>
              <p:cNvGrpSpPr/>
              <p:nvPr/>
            </p:nvGrpSpPr>
            <p:grpSpPr>
              <a:xfrm>
                <a:off x="4901315" y="3804271"/>
                <a:ext cx="37776" cy="32364"/>
                <a:chOff x="4901315" y="3804271"/>
                <a:chExt cx="37776" cy="32364"/>
              </a:xfrm>
            </p:grpSpPr>
            <p:sp>
              <p:nvSpPr>
                <p:cNvPr id="6091" name="Google Shape;6091;p9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97"/>
              <p:cNvGrpSpPr/>
              <p:nvPr/>
            </p:nvGrpSpPr>
            <p:grpSpPr>
              <a:xfrm>
                <a:off x="4866394" y="3715035"/>
                <a:ext cx="37846" cy="32357"/>
                <a:chOff x="4866394" y="3715035"/>
                <a:chExt cx="37846" cy="32357"/>
              </a:xfrm>
            </p:grpSpPr>
            <p:sp>
              <p:nvSpPr>
                <p:cNvPr id="6094" name="Google Shape;6094;p9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97"/>
              <p:cNvGrpSpPr/>
              <p:nvPr/>
            </p:nvGrpSpPr>
            <p:grpSpPr>
              <a:xfrm>
                <a:off x="4979233" y="3839798"/>
                <a:ext cx="37878" cy="32420"/>
                <a:chOff x="4979233" y="3839798"/>
                <a:chExt cx="37878" cy="32420"/>
              </a:xfrm>
            </p:grpSpPr>
            <p:sp>
              <p:nvSpPr>
                <p:cNvPr id="6097" name="Google Shape;6097;p9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97"/>
              <p:cNvGrpSpPr/>
              <p:nvPr/>
            </p:nvGrpSpPr>
            <p:grpSpPr>
              <a:xfrm>
                <a:off x="4790662" y="3679147"/>
                <a:ext cx="37783" cy="32380"/>
                <a:chOff x="4790662" y="3679147"/>
                <a:chExt cx="37783" cy="32380"/>
              </a:xfrm>
            </p:grpSpPr>
            <p:sp>
              <p:nvSpPr>
                <p:cNvPr id="6100" name="Google Shape;6100;p9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97"/>
              <p:cNvGrpSpPr/>
              <p:nvPr/>
            </p:nvGrpSpPr>
            <p:grpSpPr>
              <a:xfrm>
                <a:off x="4857263" y="3557861"/>
                <a:ext cx="37776" cy="32357"/>
                <a:chOff x="4857263" y="3557861"/>
                <a:chExt cx="37776" cy="32357"/>
              </a:xfrm>
            </p:grpSpPr>
            <p:sp>
              <p:nvSpPr>
                <p:cNvPr id="6103" name="Google Shape;6103;p9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97"/>
              <p:cNvGrpSpPr/>
              <p:nvPr/>
            </p:nvGrpSpPr>
            <p:grpSpPr>
              <a:xfrm>
                <a:off x="4883902" y="3648033"/>
                <a:ext cx="37783" cy="32380"/>
                <a:chOff x="4883902" y="3648033"/>
                <a:chExt cx="37783" cy="32380"/>
              </a:xfrm>
            </p:grpSpPr>
            <p:sp>
              <p:nvSpPr>
                <p:cNvPr id="6106" name="Google Shape;6106;p9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97"/>
              <p:cNvGrpSpPr/>
              <p:nvPr/>
            </p:nvGrpSpPr>
            <p:grpSpPr>
              <a:xfrm>
                <a:off x="4907780" y="3347220"/>
                <a:ext cx="37878" cy="32357"/>
                <a:chOff x="4907780" y="3347220"/>
                <a:chExt cx="37878" cy="32357"/>
              </a:xfrm>
            </p:grpSpPr>
            <p:sp>
              <p:nvSpPr>
                <p:cNvPr id="6109" name="Google Shape;6109;p9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97"/>
              <p:cNvGrpSpPr/>
              <p:nvPr/>
            </p:nvGrpSpPr>
            <p:grpSpPr>
              <a:xfrm>
                <a:off x="5065048" y="3738150"/>
                <a:ext cx="37783" cy="32364"/>
                <a:chOff x="5065048" y="3738150"/>
                <a:chExt cx="37783" cy="32364"/>
              </a:xfrm>
            </p:grpSpPr>
            <p:sp>
              <p:nvSpPr>
                <p:cNvPr id="6112" name="Google Shape;6112;p9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97"/>
              <p:cNvGrpSpPr/>
              <p:nvPr/>
            </p:nvGrpSpPr>
            <p:grpSpPr>
              <a:xfrm>
                <a:off x="5071616" y="3284615"/>
                <a:ext cx="37783" cy="32357"/>
                <a:chOff x="5071616" y="3284615"/>
                <a:chExt cx="37783" cy="32357"/>
              </a:xfrm>
            </p:grpSpPr>
            <p:sp>
              <p:nvSpPr>
                <p:cNvPr id="6115" name="Google Shape;6115;p9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97"/>
              <p:cNvGrpSpPr/>
              <p:nvPr/>
            </p:nvGrpSpPr>
            <p:grpSpPr>
              <a:xfrm>
                <a:off x="5389291" y="3759921"/>
                <a:ext cx="37783" cy="32380"/>
                <a:chOff x="5389291" y="3759921"/>
                <a:chExt cx="37783" cy="32380"/>
              </a:xfrm>
            </p:grpSpPr>
            <p:sp>
              <p:nvSpPr>
                <p:cNvPr id="6118" name="Google Shape;6118;p9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97"/>
              <p:cNvGrpSpPr/>
              <p:nvPr/>
            </p:nvGrpSpPr>
            <p:grpSpPr>
              <a:xfrm>
                <a:off x="5431534" y="3632932"/>
                <a:ext cx="37878" cy="32451"/>
                <a:chOff x="5431534" y="3632932"/>
                <a:chExt cx="37878" cy="32451"/>
              </a:xfrm>
            </p:grpSpPr>
            <p:sp>
              <p:nvSpPr>
                <p:cNvPr id="6121" name="Google Shape;6121;p9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97"/>
              <p:cNvGrpSpPr/>
              <p:nvPr/>
            </p:nvGrpSpPr>
            <p:grpSpPr>
              <a:xfrm>
                <a:off x="5540755" y="3544829"/>
                <a:ext cx="37783" cy="32357"/>
                <a:chOff x="5540755" y="3544829"/>
                <a:chExt cx="37783" cy="32357"/>
              </a:xfrm>
            </p:grpSpPr>
            <p:sp>
              <p:nvSpPr>
                <p:cNvPr id="6124" name="Google Shape;6124;p9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97"/>
              <p:cNvGrpSpPr/>
              <p:nvPr/>
            </p:nvGrpSpPr>
            <p:grpSpPr>
              <a:xfrm>
                <a:off x="5579293" y="3412107"/>
                <a:ext cx="37776" cy="32357"/>
                <a:chOff x="5579293" y="3412107"/>
                <a:chExt cx="37776" cy="32357"/>
              </a:xfrm>
            </p:grpSpPr>
            <p:sp>
              <p:nvSpPr>
                <p:cNvPr id="6127" name="Google Shape;6127;p9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97"/>
              <p:cNvGrpSpPr/>
              <p:nvPr/>
            </p:nvGrpSpPr>
            <p:grpSpPr>
              <a:xfrm>
                <a:off x="5801346" y="3284615"/>
                <a:ext cx="37783" cy="32357"/>
                <a:chOff x="5801346" y="3284615"/>
                <a:chExt cx="37783" cy="32357"/>
              </a:xfrm>
            </p:grpSpPr>
            <p:sp>
              <p:nvSpPr>
                <p:cNvPr id="6130" name="Google Shape;6130;p9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97"/>
              <p:cNvGrpSpPr/>
              <p:nvPr/>
            </p:nvGrpSpPr>
            <p:grpSpPr>
              <a:xfrm>
                <a:off x="5763578" y="3399067"/>
                <a:ext cx="37776" cy="32364"/>
                <a:chOff x="5763578" y="3399067"/>
                <a:chExt cx="37776" cy="32364"/>
              </a:xfrm>
            </p:grpSpPr>
            <p:sp>
              <p:nvSpPr>
                <p:cNvPr id="6133" name="Google Shape;6133;p9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97"/>
              <p:cNvGrpSpPr/>
              <p:nvPr/>
            </p:nvGrpSpPr>
            <p:grpSpPr>
              <a:xfrm>
                <a:off x="5395858" y="3230952"/>
                <a:ext cx="37776" cy="32364"/>
                <a:chOff x="5395858" y="3230952"/>
                <a:chExt cx="37776" cy="32364"/>
              </a:xfrm>
            </p:grpSpPr>
            <p:sp>
              <p:nvSpPr>
                <p:cNvPr id="6136" name="Google Shape;6136;p9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97"/>
              <p:cNvGrpSpPr/>
              <p:nvPr/>
            </p:nvGrpSpPr>
            <p:grpSpPr>
              <a:xfrm>
                <a:off x="5264088" y="3188237"/>
                <a:ext cx="37776" cy="32357"/>
                <a:chOff x="5264088" y="3188237"/>
                <a:chExt cx="37776" cy="32357"/>
              </a:xfrm>
            </p:grpSpPr>
            <p:sp>
              <p:nvSpPr>
                <p:cNvPr id="6139" name="Google Shape;6139;p9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97"/>
              <p:cNvGrpSpPr/>
              <p:nvPr/>
            </p:nvGrpSpPr>
            <p:grpSpPr>
              <a:xfrm>
                <a:off x="5585758" y="3237425"/>
                <a:ext cx="37878" cy="32357"/>
                <a:chOff x="5585758" y="3237425"/>
                <a:chExt cx="37878" cy="32357"/>
              </a:xfrm>
            </p:grpSpPr>
            <p:sp>
              <p:nvSpPr>
                <p:cNvPr id="6142" name="Google Shape;6142;p9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97"/>
              <p:cNvGrpSpPr/>
              <p:nvPr/>
            </p:nvGrpSpPr>
            <p:grpSpPr>
              <a:xfrm>
                <a:off x="4874196" y="3291088"/>
                <a:ext cx="37878" cy="32451"/>
                <a:chOff x="4874196" y="3291088"/>
                <a:chExt cx="37878" cy="32451"/>
              </a:xfrm>
            </p:grpSpPr>
            <p:sp>
              <p:nvSpPr>
                <p:cNvPr id="6145" name="Google Shape;6145;p9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97"/>
              <p:cNvGrpSpPr/>
              <p:nvPr/>
            </p:nvGrpSpPr>
            <p:grpSpPr>
              <a:xfrm>
                <a:off x="5197770" y="3785466"/>
                <a:ext cx="37783" cy="32427"/>
                <a:chOff x="5197770" y="3785466"/>
                <a:chExt cx="37783" cy="32427"/>
              </a:xfrm>
            </p:grpSpPr>
            <p:sp>
              <p:nvSpPr>
                <p:cNvPr id="6148" name="Google Shape;6148;p9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97"/>
              <p:cNvGrpSpPr/>
              <p:nvPr/>
            </p:nvGrpSpPr>
            <p:grpSpPr>
              <a:xfrm>
                <a:off x="5177699" y="3492117"/>
                <a:ext cx="37776" cy="32357"/>
                <a:chOff x="5177699" y="3492117"/>
                <a:chExt cx="37776" cy="32357"/>
              </a:xfrm>
            </p:grpSpPr>
            <p:sp>
              <p:nvSpPr>
                <p:cNvPr id="6151" name="Google Shape;6151;p9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97"/>
              <p:cNvGrpSpPr/>
              <p:nvPr/>
            </p:nvGrpSpPr>
            <p:grpSpPr>
              <a:xfrm>
                <a:off x="5349431" y="3622346"/>
                <a:ext cx="37870" cy="32380"/>
                <a:chOff x="5349431" y="3622346"/>
                <a:chExt cx="37870" cy="32380"/>
              </a:xfrm>
            </p:grpSpPr>
            <p:sp>
              <p:nvSpPr>
                <p:cNvPr id="6154" name="Google Shape;6154;p9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97"/>
              <p:cNvGrpSpPr/>
              <p:nvPr/>
            </p:nvGrpSpPr>
            <p:grpSpPr>
              <a:xfrm>
                <a:off x="5068855" y="3563980"/>
                <a:ext cx="53954" cy="46223"/>
                <a:chOff x="5068855" y="3563980"/>
                <a:chExt cx="53954" cy="46223"/>
              </a:xfrm>
            </p:grpSpPr>
            <p:sp>
              <p:nvSpPr>
                <p:cNvPr id="6157" name="Google Shape;6157;p9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97"/>
              <p:cNvGrpSpPr/>
              <p:nvPr/>
            </p:nvGrpSpPr>
            <p:grpSpPr>
              <a:xfrm>
                <a:off x="5037654" y="3392507"/>
                <a:ext cx="37870" cy="32451"/>
                <a:chOff x="5037654" y="3392507"/>
                <a:chExt cx="37870" cy="32451"/>
              </a:xfrm>
            </p:grpSpPr>
            <p:sp>
              <p:nvSpPr>
                <p:cNvPr id="6160" name="Google Shape;6160;p9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97"/>
              <p:cNvGrpSpPr/>
              <p:nvPr/>
            </p:nvGrpSpPr>
            <p:grpSpPr>
              <a:xfrm>
                <a:off x="5456560" y="3368629"/>
                <a:ext cx="37870" cy="32451"/>
                <a:chOff x="5456560" y="3368629"/>
                <a:chExt cx="37870" cy="32451"/>
              </a:xfrm>
            </p:grpSpPr>
            <p:sp>
              <p:nvSpPr>
                <p:cNvPr id="6163" name="Google Shape;6163;p9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97"/>
              <p:cNvGrpSpPr/>
              <p:nvPr/>
            </p:nvGrpSpPr>
            <p:grpSpPr>
              <a:xfrm>
                <a:off x="4755749" y="3501516"/>
                <a:ext cx="46246" cy="39608"/>
                <a:chOff x="4755749" y="3501516"/>
                <a:chExt cx="46246" cy="39608"/>
              </a:xfrm>
            </p:grpSpPr>
            <p:sp>
              <p:nvSpPr>
                <p:cNvPr id="6166" name="Google Shape;6166;p9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97"/>
              <p:cNvGrpSpPr/>
              <p:nvPr/>
            </p:nvGrpSpPr>
            <p:grpSpPr>
              <a:xfrm>
                <a:off x="4681346" y="3485582"/>
                <a:ext cx="37783" cy="32427"/>
                <a:chOff x="4681346" y="3485582"/>
                <a:chExt cx="37783" cy="32427"/>
              </a:xfrm>
            </p:grpSpPr>
            <p:sp>
              <p:nvSpPr>
                <p:cNvPr id="6169" name="Google Shape;6169;p9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97"/>
              <p:cNvGrpSpPr/>
              <p:nvPr/>
            </p:nvGrpSpPr>
            <p:grpSpPr>
              <a:xfrm>
                <a:off x="4767067" y="3291088"/>
                <a:ext cx="37878" cy="32451"/>
                <a:chOff x="4767067" y="3291088"/>
                <a:chExt cx="37878" cy="32451"/>
              </a:xfrm>
            </p:grpSpPr>
            <p:sp>
              <p:nvSpPr>
                <p:cNvPr id="6172" name="Google Shape;6172;p9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97"/>
              <p:cNvGrpSpPr/>
              <p:nvPr/>
            </p:nvGrpSpPr>
            <p:grpSpPr>
              <a:xfrm>
                <a:off x="4687819" y="3405539"/>
                <a:ext cx="37776" cy="32451"/>
                <a:chOff x="4687819" y="3405539"/>
                <a:chExt cx="37776" cy="32451"/>
              </a:xfrm>
            </p:grpSpPr>
            <p:sp>
              <p:nvSpPr>
                <p:cNvPr id="6175" name="Google Shape;6175;p9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97"/>
              <p:cNvGrpSpPr/>
              <p:nvPr/>
            </p:nvGrpSpPr>
            <p:grpSpPr>
              <a:xfrm>
                <a:off x="4923101" y="3444809"/>
                <a:ext cx="52813" cy="45318"/>
                <a:chOff x="4923101" y="3444809"/>
                <a:chExt cx="52813" cy="45318"/>
              </a:xfrm>
            </p:grpSpPr>
            <p:sp>
              <p:nvSpPr>
                <p:cNvPr id="6178" name="Google Shape;6178;p9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97"/>
              <p:cNvGrpSpPr/>
              <p:nvPr/>
            </p:nvGrpSpPr>
            <p:grpSpPr>
              <a:xfrm>
                <a:off x="4846040" y="3654750"/>
                <a:ext cx="31405" cy="26993"/>
                <a:chOff x="4846040" y="3654750"/>
                <a:chExt cx="31405" cy="26993"/>
              </a:xfrm>
            </p:grpSpPr>
            <p:sp>
              <p:nvSpPr>
                <p:cNvPr id="6181" name="Google Shape;6181;p9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97"/>
              <p:cNvGrpSpPr/>
              <p:nvPr/>
            </p:nvGrpSpPr>
            <p:grpSpPr>
              <a:xfrm>
                <a:off x="4925673" y="3691700"/>
                <a:ext cx="40253" cy="34472"/>
                <a:chOff x="4925673" y="3691700"/>
                <a:chExt cx="40253" cy="34472"/>
              </a:xfrm>
            </p:grpSpPr>
            <p:sp>
              <p:nvSpPr>
                <p:cNvPr id="6184" name="Google Shape;6184;p9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97"/>
              <p:cNvGrpSpPr/>
              <p:nvPr/>
            </p:nvGrpSpPr>
            <p:grpSpPr>
              <a:xfrm>
                <a:off x="4894653" y="3740848"/>
                <a:ext cx="31405" cy="26906"/>
                <a:chOff x="4894653" y="3740848"/>
                <a:chExt cx="31405" cy="26906"/>
              </a:xfrm>
            </p:grpSpPr>
            <p:sp>
              <p:nvSpPr>
                <p:cNvPr id="6187" name="Google Shape;6187;p9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97"/>
              <p:cNvGrpSpPr/>
              <p:nvPr/>
            </p:nvGrpSpPr>
            <p:grpSpPr>
              <a:xfrm>
                <a:off x="4962300" y="3696348"/>
                <a:ext cx="38255" cy="32773"/>
                <a:chOff x="4962300" y="3696348"/>
                <a:chExt cx="38255" cy="32773"/>
              </a:xfrm>
            </p:grpSpPr>
            <p:sp>
              <p:nvSpPr>
                <p:cNvPr id="6190" name="Google Shape;6190;p9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97"/>
              <p:cNvGrpSpPr/>
              <p:nvPr/>
            </p:nvGrpSpPr>
            <p:grpSpPr>
              <a:xfrm>
                <a:off x="4980185" y="3743349"/>
                <a:ext cx="31499" cy="26969"/>
                <a:chOff x="4980185" y="3743349"/>
                <a:chExt cx="31499" cy="26969"/>
              </a:xfrm>
            </p:grpSpPr>
            <p:sp>
              <p:nvSpPr>
                <p:cNvPr id="6193" name="Google Shape;6193;p9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97"/>
              <p:cNvGrpSpPr/>
              <p:nvPr/>
            </p:nvGrpSpPr>
            <p:grpSpPr>
              <a:xfrm>
                <a:off x="5013768" y="3734312"/>
                <a:ext cx="31499" cy="26969"/>
                <a:chOff x="5013768" y="3734312"/>
                <a:chExt cx="31499" cy="26969"/>
              </a:xfrm>
            </p:grpSpPr>
            <p:sp>
              <p:nvSpPr>
                <p:cNvPr id="6196" name="Google Shape;6196;p9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97"/>
              <p:cNvGrpSpPr/>
              <p:nvPr/>
            </p:nvGrpSpPr>
            <p:grpSpPr>
              <a:xfrm>
                <a:off x="5036703" y="3764545"/>
                <a:ext cx="31499" cy="26898"/>
                <a:chOff x="5036703" y="3764545"/>
                <a:chExt cx="31499" cy="26898"/>
              </a:xfrm>
            </p:grpSpPr>
            <p:sp>
              <p:nvSpPr>
                <p:cNvPr id="6199" name="Google Shape;6199;p9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97"/>
              <p:cNvGrpSpPr/>
              <p:nvPr/>
            </p:nvGrpSpPr>
            <p:grpSpPr>
              <a:xfrm>
                <a:off x="4953546" y="3768352"/>
                <a:ext cx="31405" cy="26898"/>
                <a:chOff x="4953546" y="3768352"/>
                <a:chExt cx="31405" cy="26898"/>
              </a:xfrm>
            </p:grpSpPr>
            <p:sp>
              <p:nvSpPr>
                <p:cNvPr id="6202" name="Google Shape;6202;p9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97"/>
              <p:cNvGrpSpPr/>
              <p:nvPr/>
            </p:nvGrpSpPr>
            <p:grpSpPr>
              <a:xfrm>
                <a:off x="4964770" y="3814016"/>
                <a:ext cx="31499" cy="26993"/>
                <a:chOff x="4964770" y="3814016"/>
                <a:chExt cx="31499" cy="26993"/>
              </a:xfrm>
            </p:grpSpPr>
            <p:sp>
              <p:nvSpPr>
                <p:cNvPr id="6205" name="Google Shape;6205;p9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97"/>
              <p:cNvGrpSpPr/>
              <p:nvPr/>
            </p:nvGrpSpPr>
            <p:grpSpPr>
              <a:xfrm>
                <a:off x="4923290" y="3800504"/>
                <a:ext cx="31468" cy="26898"/>
                <a:chOff x="4923290" y="3800504"/>
                <a:chExt cx="31468" cy="26898"/>
              </a:xfrm>
            </p:grpSpPr>
            <p:sp>
              <p:nvSpPr>
                <p:cNvPr id="6208" name="Google Shape;6208;p9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97"/>
              <p:cNvGrpSpPr/>
              <p:nvPr/>
            </p:nvGrpSpPr>
            <p:grpSpPr>
              <a:xfrm>
                <a:off x="5108534" y="3650943"/>
                <a:ext cx="31405" cy="26993"/>
                <a:chOff x="5108534" y="3650943"/>
                <a:chExt cx="31405" cy="26993"/>
              </a:xfrm>
            </p:grpSpPr>
            <p:sp>
              <p:nvSpPr>
                <p:cNvPr id="6211" name="Google Shape;6211;p9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97"/>
              <p:cNvGrpSpPr/>
              <p:nvPr/>
            </p:nvGrpSpPr>
            <p:grpSpPr>
              <a:xfrm>
                <a:off x="5119380" y="3760739"/>
                <a:ext cx="31499" cy="26993"/>
                <a:chOff x="5119380" y="3760739"/>
                <a:chExt cx="31499" cy="26993"/>
              </a:xfrm>
            </p:grpSpPr>
            <p:sp>
              <p:nvSpPr>
                <p:cNvPr id="6214" name="Google Shape;6214;p9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97"/>
              <p:cNvGrpSpPr/>
              <p:nvPr/>
            </p:nvGrpSpPr>
            <p:grpSpPr>
              <a:xfrm>
                <a:off x="5119380" y="3788235"/>
                <a:ext cx="31499" cy="26993"/>
                <a:chOff x="5119380" y="3788235"/>
                <a:chExt cx="31499" cy="26993"/>
              </a:xfrm>
            </p:grpSpPr>
            <p:sp>
              <p:nvSpPr>
                <p:cNvPr id="6217" name="Google Shape;6217;p9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97"/>
              <p:cNvGrpSpPr/>
              <p:nvPr/>
            </p:nvGrpSpPr>
            <p:grpSpPr>
              <a:xfrm>
                <a:off x="5158005" y="3875284"/>
                <a:ext cx="31405" cy="27001"/>
                <a:chOff x="5158005" y="3875284"/>
                <a:chExt cx="31405" cy="27001"/>
              </a:xfrm>
            </p:grpSpPr>
            <p:sp>
              <p:nvSpPr>
                <p:cNvPr id="6220" name="Google Shape;6220;p9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97"/>
              <p:cNvGrpSpPr/>
              <p:nvPr/>
            </p:nvGrpSpPr>
            <p:grpSpPr>
              <a:xfrm>
                <a:off x="5233163" y="3764545"/>
                <a:ext cx="31499" cy="26898"/>
                <a:chOff x="5233163" y="3764545"/>
                <a:chExt cx="31499" cy="26898"/>
              </a:xfrm>
            </p:grpSpPr>
            <p:sp>
              <p:nvSpPr>
                <p:cNvPr id="6223" name="Google Shape;6223;p9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97"/>
              <p:cNvGrpSpPr/>
              <p:nvPr/>
            </p:nvGrpSpPr>
            <p:grpSpPr>
              <a:xfrm>
                <a:off x="5276168" y="3805545"/>
                <a:ext cx="31499" cy="26906"/>
                <a:chOff x="5276168" y="3805545"/>
                <a:chExt cx="31499" cy="26906"/>
              </a:xfrm>
            </p:grpSpPr>
            <p:sp>
              <p:nvSpPr>
                <p:cNvPr id="6226" name="Google Shape;6226;p9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97"/>
              <p:cNvGrpSpPr/>
              <p:nvPr/>
            </p:nvGrpSpPr>
            <p:grpSpPr>
              <a:xfrm>
                <a:off x="5294053" y="3851933"/>
                <a:ext cx="31405" cy="26945"/>
                <a:chOff x="5294053" y="3851933"/>
                <a:chExt cx="31405" cy="26945"/>
              </a:xfrm>
            </p:grpSpPr>
            <p:sp>
              <p:nvSpPr>
                <p:cNvPr id="6229" name="Google Shape;6229;p9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97"/>
              <p:cNvGrpSpPr/>
              <p:nvPr/>
            </p:nvGrpSpPr>
            <p:grpSpPr>
              <a:xfrm>
                <a:off x="5341723" y="3851902"/>
                <a:ext cx="31405" cy="26977"/>
                <a:chOff x="5341723" y="3851902"/>
                <a:chExt cx="31405" cy="26977"/>
              </a:xfrm>
            </p:grpSpPr>
            <p:sp>
              <p:nvSpPr>
                <p:cNvPr id="6232" name="Google Shape;6232;p9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97"/>
              <p:cNvGrpSpPr/>
              <p:nvPr/>
            </p:nvGrpSpPr>
            <p:grpSpPr>
              <a:xfrm>
                <a:off x="5054871" y="3507855"/>
                <a:ext cx="31405" cy="26993"/>
                <a:chOff x="5054871" y="3507855"/>
                <a:chExt cx="31405" cy="26993"/>
              </a:xfrm>
            </p:grpSpPr>
            <p:sp>
              <p:nvSpPr>
                <p:cNvPr id="6235" name="Google Shape;6235;p9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97"/>
              <p:cNvGrpSpPr/>
              <p:nvPr/>
            </p:nvGrpSpPr>
            <p:grpSpPr>
              <a:xfrm>
                <a:off x="4876579" y="3675325"/>
                <a:ext cx="31405" cy="26969"/>
                <a:chOff x="4876579" y="3675325"/>
                <a:chExt cx="31405" cy="26969"/>
              </a:xfrm>
            </p:grpSpPr>
            <p:sp>
              <p:nvSpPr>
                <p:cNvPr id="6238" name="Google Shape;6238;p9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97"/>
              <p:cNvGrpSpPr/>
              <p:nvPr/>
            </p:nvGrpSpPr>
            <p:grpSpPr>
              <a:xfrm>
                <a:off x="4842233" y="3688333"/>
                <a:ext cx="31405" cy="26993"/>
                <a:chOff x="4842233" y="3688333"/>
                <a:chExt cx="31405" cy="26993"/>
              </a:xfrm>
            </p:grpSpPr>
            <p:sp>
              <p:nvSpPr>
                <p:cNvPr id="6241" name="Google Shape;6241;p9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97"/>
              <p:cNvGrpSpPr/>
              <p:nvPr/>
            </p:nvGrpSpPr>
            <p:grpSpPr>
              <a:xfrm>
                <a:off x="5187876" y="3608032"/>
                <a:ext cx="31405" cy="27001"/>
                <a:chOff x="5187876" y="3608032"/>
                <a:chExt cx="31405" cy="27001"/>
              </a:xfrm>
            </p:grpSpPr>
            <p:sp>
              <p:nvSpPr>
                <p:cNvPr id="6244" name="Google Shape;6244;p9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6" name="Google Shape;6246;p9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8" name="Google Shape;6248;p97"/>
              <p:cNvGrpSpPr/>
              <p:nvPr/>
            </p:nvGrpSpPr>
            <p:grpSpPr>
              <a:xfrm>
                <a:off x="5269224" y="3304167"/>
                <a:ext cx="40253" cy="34402"/>
                <a:chOff x="5269224" y="3304167"/>
                <a:chExt cx="40253" cy="34402"/>
              </a:xfrm>
            </p:grpSpPr>
            <p:sp>
              <p:nvSpPr>
                <p:cNvPr id="6249" name="Google Shape;6249;p9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97"/>
              <p:cNvGrpSpPr/>
              <p:nvPr/>
            </p:nvGrpSpPr>
            <p:grpSpPr>
              <a:xfrm>
                <a:off x="5327354" y="3476615"/>
                <a:ext cx="49864" cy="42723"/>
                <a:chOff x="5327354" y="3476615"/>
                <a:chExt cx="49864" cy="42723"/>
              </a:xfrm>
            </p:grpSpPr>
            <p:sp>
              <p:nvSpPr>
                <p:cNvPr id="6252" name="Google Shape;6252;p9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4" name="Google Shape;6254;p9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6" name="Google Shape;6256;p97"/>
              <p:cNvGrpSpPr/>
              <p:nvPr/>
            </p:nvGrpSpPr>
            <p:grpSpPr>
              <a:xfrm>
                <a:off x="5341723" y="3775957"/>
                <a:ext cx="31405" cy="26898"/>
                <a:chOff x="5341723" y="3775957"/>
                <a:chExt cx="31405" cy="26898"/>
              </a:xfrm>
            </p:grpSpPr>
            <p:sp>
              <p:nvSpPr>
                <p:cNvPr id="6257" name="Google Shape;6257;p9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97"/>
              <p:cNvGrpSpPr/>
              <p:nvPr/>
            </p:nvGrpSpPr>
            <p:grpSpPr>
              <a:xfrm>
                <a:off x="5439053" y="3699274"/>
                <a:ext cx="31405" cy="26898"/>
                <a:chOff x="5439053" y="3699274"/>
                <a:chExt cx="31405" cy="26898"/>
              </a:xfrm>
            </p:grpSpPr>
            <p:sp>
              <p:nvSpPr>
                <p:cNvPr id="6260" name="Google Shape;6260;p9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97"/>
              <p:cNvGrpSpPr/>
              <p:nvPr/>
            </p:nvGrpSpPr>
            <p:grpSpPr>
              <a:xfrm>
                <a:off x="5412414" y="3622307"/>
                <a:ext cx="31499" cy="26993"/>
                <a:chOff x="5412414" y="3622307"/>
                <a:chExt cx="31499" cy="26993"/>
              </a:xfrm>
            </p:grpSpPr>
            <p:sp>
              <p:nvSpPr>
                <p:cNvPr id="6263" name="Google Shape;6263;p9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97"/>
              <p:cNvGrpSpPr/>
              <p:nvPr/>
            </p:nvGrpSpPr>
            <p:grpSpPr>
              <a:xfrm>
                <a:off x="5476254" y="3473949"/>
                <a:ext cx="26835" cy="26930"/>
                <a:chOff x="5476254" y="3473949"/>
                <a:chExt cx="26835" cy="26930"/>
              </a:xfrm>
            </p:grpSpPr>
            <p:sp>
              <p:nvSpPr>
                <p:cNvPr id="6266" name="Google Shape;6266;p9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97"/>
              <p:cNvGrpSpPr/>
              <p:nvPr/>
            </p:nvGrpSpPr>
            <p:grpSpPr>
              <a:xfrm>
                <a:off x="5564547" y="3481594"/>
                <a:ext cx="31397" cy="26898"/>
                <a:chOff x="5564547" y="3481594"/>
                <a:chExt cx="31397" cy="26898"/>
              </a:xfrm>
            </p:grpSpPr>
            <p:sp>
              <p:nvSpPr>
                <p:cNvPr id="6269" name="Google Shape;6269;p9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97"/>
              <p:cNvGrpSpPr/>
              <p:nvPr/>
            </p:nvGrpSpPr>
            <p:grpSpPr>
              <a:xfrm>
                <a:off x="5534101" y="3470174"/>
                <a:ext cx="31397" cy="26906"/>
                <a:chOff x="5534101" y="3470174"/>
                <a:chExt cx="31397" cy="26906"/>
              </a:xfrm>
            </p:grpSpPr>
            <p:sp>
              <p:nvSpPr>
                <p:cNvPr id="6272" name="Google Shape;6272;p9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97"/>
              <p:cNvGrpSpPr/>
              <p:nvPr/>
            </p:nvGrpSpPr>
            <p:grpSpPr>
              <a:xfrm>
                <a:off x="5610879" y="3314486"/>
                <a:ext cx="31499" cy="26938"/>
                <a:chOff x="5610879" y="3314486"/>
                <a:chExt cx="31499" cy="26938"/>
              </a:xfrm>
            </p:grpSpPr>
            <p:sp>
              <p:nvSpPr>
                <p:cNvPr id="6275" name="Google Shape;6275;p9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97"/>
              <p:cNvGrpSpPr/>
              <p:nvPr/>
            </p:nvGrpSpPr>
            <p:grpSpPr>
              <a:xfrm>
                <a:off x="4834525" y="3501382"/>
                <a:ext cx="31499" cy="26898"/>
                <a:chOff x="4834525" y="3501382"/>
                <a:chExt cx="31499" cy="26898"/>
              </a:xfrm>
            </p:grpSpPr>
            <p:sp>
              <p:nvSpPr>
                <p:cNvPr id="6278" name="Google Shape;6278;p9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97"/>
              <p:cNvGrpSpPr/>
              <p:nvPr/>
            </p:nvGrpSpPr>
            <p:grpSpPr>
              <a:xfrm>
                <a:off x="4898460" y="3580158"/>
                <a:ext cx="31405" cy="26898"/>
                <a:chOff x="4898460" y="3580158"/>
                <a:chExt cx="31405" cy="26898"/>
              </a:xfrm>
            </p:grpSpPr>
            <p:sp>
              <p:nvSpPr>
                <p:cNvPr id="6281" name="Google Shape;6281;p9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97"/>
              <p:cNvGrpSpPr/>
              <p:nvPr/>
            </p:nvGrpSpPr>
            <p:grpSpPr>
              <a:xfrm>
                <a:off x="4882667" y="3608032"/>
                <a:ext cx="31499" cy="27001"/>
                <a:chOff x="4882667" y="3608032"/>
                <a:chExt cx="31499" cy="27001"/>
              </a:xfrm>
            </p:grpSpPr>
            <p:sp>
              <p:nvSpPr>
                <p:cNvPr id="6284" name="Google Shape;6284;p9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97"/>
              <p:cNvGrpSpPr/>
              <p:nvPr/>
            </p:nvGrpSpPr>
            <p:grpSpPr>
              <a:xfrm>
                <a:off x="4843373" y="3631407"/>
                <a:ext cx="16273" cy="16186"/>
                <a:chOff x="4843373" y="3631407"/>
                <a:chExt cx="16273" cy="16186"/>
              </a:xfrm>
            </p:grpSpPr>
            <p:sp>
              <p:nvSpPr>
                <p:cNvPr id="6287" name="Google Shape;6287;p9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97"/>
              <p:cNvGrpSpPr/>
              <p:nvPr/>
            </p:nvGrpSpPr>
            <p:grpSpPr>
              <a:xfrm>
                <a:off x="4727773" y="3591578"/>
                <a:ext cx="31499" cy="26898"/>
                <a:chOff x="4727773" y="3591578"/>
                <a:chExt cx="31499" cy="26898"/>
              </a:xfrm>
            </p:grpSpPr>
            <p:sp>
              <p:nvSpPr>
                <p:cNvPr id="6290" name="Google Shape;6290;p9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2" name="Google Shape;6292;p9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4" name="Google Shape;6294;p97"/>
              <p:cNvGrpSpPr/>
              <p:nvPr/>
            </p:nvGrpSpPr>
            <p:grpSpPr>
              <a:xfrm>
                <a:off x="4609421" y="3577398"/>
                <a:ext cx="31499" cy="27001"/>
                <a:chOff x="4609421" y="3577398"/>
                <a:chExt cx="31499" cy="27001"/>
              </a:xfrm>
            </p:grpSpPr>
            <p:sp>
              <p:nvSpPr>
                <p:cNvPr id="6295" name="Google Shape;6295;p9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97"/>
              <p:cNvGrpSpPr/>
              <p:nvPr/>
            </p:nvGrpSpPr>
            <p:grpSpPr>
              <a:xfrm>
                <a:off x="4649289" y="3577398"/>
                <a:ext cx="31499" cy="27001"/>
                <a:chOff x="4649289" y="3577398"/>
                <a:chExt cx="31499" cy="27001"/>
              </a:xfrm>
            </p:grpSpPr>
            <p:sp>
              <p:nvSpPr>
                <p:cNvPr id="6298" name="Google Shape;6298;p9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97"/>
              <p:cNvGrpSpPr/>
              <p:nvPr/>
            </p:nvGrpSpPr>
            <p:grpSpPr>
              <a:xfrm>
                <a:off x="4605614" y="3639523"/>
                <a:ext cx="31499" cy="26906"/>
                <a:chOff x="4605614" y="3639523"/>
                <a:chExt cx="31499" cy="26906"/>
              </a:xfrm>
            </p:grpSpPr>
            <p:sp>
              <p:nvSpPr>
                <p:cNvPr id="6301" name="Google Shape;6301;p9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97"/>
              <p:cNvGrpSpPr/>
              <p:nvPr/>
            </p:nvGrpSpPr>
            <p:grpSpPr>
              <a:xfrm>
                <a:off x="4785149" y="3618846"/>
                <a:ext cx="26930" cy="26843"/>
                <a:chOff x="4785149" y="3618846"/>
                <a:chExt cx="26930" cy="26843"/>
              </a:xfrm>
            </p:grpSpPr>
            <p:sp>
              <p:nvSpPr>
                <p:cNvPr id="6304" name="Google Shape;6304;p9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97"/>
              <p:cNvGrpSpPr/>
              <p:nvPr/>
            </p:nvGrpSpPr>
            <p:grpSpPr>
              <a:xfrm>
                <a:off x="4810167" y="3601567"/>
                <a:ext cx="31405" cy="26898"/>
                <a:chOff x="4810167" y="3601567"/>
                <a:chExt cx="31405" cy="26898"/>
              </a:xfrm>
            </p:grpSpPr>
            <p:sp>
              <p:nvSpPr>
                <p:cNvPr id="6307" name="Google Shape;6307;p9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97"/>
              <p:cNvGrpSpPr/>
              <p:nvPr/>
            </p:nvGrpSpPr>
            <p:grpSpPr>
              <a:xfrm>
                <a:off x="4831002" y="3373230"/>
                <a:ext cx="31405" cy="26898"/>
                <a:chOff x="4831002" y="3373230"/>
                <a:chExt cx="31405" cy="26898"/>
              </a:xfrm>
            </p:grpSpPr>
            <p:sp>
              <p:nvSpPr>
                <p:cNvPr id="6310" name="Google Shape;6310;p9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97"/>
              <p:cNvGrpSpPr/>
              <p:nvPr/>
            </p:nvGrpSpPr>
            <p:grpSpPr>
              <a:xfrm>
                <a:off x="4719311" y="3355054"/>
                <a:ext cx="31499" cy="27001"/>
                <a:chOff x="4719311" y="3355054"/>
                <a:chExt cx="31499" cy="27001"/>
              </a:xfrm>
            </p:grpSpPr>
            <p:sp>
              <p:nvSpPr>
                <p:cNvPr id="6313" name="Google Shape;6313;p9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97"/>
              <p:cNvGrpSpPr/>
              <p:nvPr/>
            </p:nvGrpSpPr>
            <p:grpSpPr>
              <a:xfrm>
                <a:off x="4798755" y="3450260"/>
                <a:ext cx="26930" cy="26930"/>
                <a:chOff x="4798755" y="3450260"/>
                <a:chExt cx="26930" cy="26930"/>
              </a:xfrm>
            </p:grpSpPr>
            <p:sp>
              <p:nvSpPr>
                <p:cNvPr id="6316" name="Google Shape;6316;p9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97"/>
              <p:cNvGrpSpPr/>
              <p:nvPr/>
            </p:nvGrpSpPr>
            <p:grpSpPr>
              <a:xfrm>
                <a:off x="4645576" y="3467555"/>
                <a:ext cx="31405" cy="26953"/>
                <a:chOff x="4645576" y="3467555"/>
                <a:chExt cx="31405" cy="26953"/>
              </a:xfrm>
            </p:grpSpPr>
            <p:sp>
              <p:nvSpPr>
                <p:cNvPr id="6319" name="Google Shape;6319;p9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97"/>
              <p:cNvGrpSpPr/>
              <p:nvPr/>
            </p:nvGrpSpPr>
            <p:grpSpPr>
              <a:xfrm>
                <a:off x="4687631" y="3583965"/>
                <a:ext cx="31499" cy="26898"/>
                <a:chOff x="4687631" y="3583965"/>
                <a:chExt cx="31499" cy="26898"/>
              </a:xfrm>
            </p:grpSpPr>
            <p:sp>
              <p:nvSpPr>
                <p:cNvPr id="6322" name="Google Shape;6322;p9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97"/>
              <p:cNvGrpSpPr/>
              <p:nvPr/>
            </p:nvGrpSpPr>
            <p:grpSpPr>
              <a:xfrm>
                <a:off x="4719311" y="3471314"/>
                <a:ext cx="31499" cy="27001"/>
                <a:chOff x="4719311" y="3471314"/>
                <a:chExt cx="31499" cy="27001"/>
              </a:xfrm>
            </p:grpSpPr>
            <p:sp>
              <p:nvSpPr>
                <p:cNvPr id="6325" name="Google Shape;6325;p9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97"/>
              <p:cNvGrpSpPr/>
              <p:nvPr/>
            </p:nvGrpSpPr>
            <p:grpSpPr>
              <a:xfrm>
                <a:off x="4719311" y="3434404"/>
                <a:ext cx="31499" cy="26898"/>
                <a:chOff x="4719311" y="3434404"/>
                <a:chExt cx="31499" cy="26898"/>
              </a:xfrm>
            </p:grpSpPr>
            <p:sp>
              <p:nvSpPr>
                <p:cNvPr id="6328" name="Google Shape;6328;p9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97"/>
              <p:cNvGrpSpPr/>
              <p:nvPr/>
            </p:nvGrpSpPr>
            <p:grpSpPr>
              <a:xfrm>
                <a:off x="4768876" y="3401772"/>
                <a:ext cx="31499" cy="26898"/>
                <a:chOff x="4768876" y="3401772"/>
                <a:chExt cx="31499" cy="26898"/>
              </a:xfrm>
            </p:grpSpPr>
            <p:sp>
              <p:nvSpPr>
                <p:cNvPr id="6331" name="Google Shape;6331;p9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97"/>
              <p:cNvGrpSpPr/>
              <p:nvPr/>
            </p:nvGrpSpPr>
            <p:grpSpPr>
              <a:xfrm>
                <a:off x="4762214" y="3471377"/>
                <a:ext cx="26938" cy="26938"/>
                <a:chOff x="4762214" y="3471377"/>
                <a:chExt cx="26938" cy="26938"/>
              </a:xfrm>
            </p:grpSpPr>
            <p:sp>
              <p:nvSpPr>
                <p:cNvPr id="6334" name="Google Shape;6334;p9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97"/>
              <p:cNvGrpSpPr/>
              <p:nvPr/>
            </p:nvGrpSpPr>
            <p:grpSpPr>
              <a:xfrm>
                <a:off x="4790473" y="3344782"/>
                <a:ext cx="31405" cy="26898"/>
                <a:chOff x="4790473" y="3344782"/>
                <a:chExt cx="31405" cy="26898"/>
              </a:xfrm>
            </p:grpSpPr>
            <p:sp>
              <p:nvSpPr>
                <p:cNvPr id="6337" name="Google Shape;6337;p9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97"/>
              <p:cNvGrpSpPr/>
              <p:nvPr/>
            </p:nvGrpSpPr>
            <p:grpSpPr>
              <a:xfrm>
                <a:off x="4823774" y="3950733"/>
                <a:ext cx="37398" cy="32034"/>
                <a:chOff x="4823774" y="3950733"/>
                <a:chExt cx="37398" cy="32034"/>
              </a:xfrm>
            </p:grpSpPr>
            <p:sp>
              <p:nvSpPr>
                <p:cNvPr id="6340" name="Google Shape;6340;p9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97"/>
              <p:cNvGrpSpPr/>
              <p:nvPr/>
            </p:nvGrpSpPr>
            <p:grpSpPr>
              <a:xfrm>
                <a:off x="4823396" y="4110566"/>
                <a:ext cx="31405" cy="26906"/>
                <a:chOff x="4823396" y="4110566"/>
                <a:chExt cx="31405" cy="26906"/>
              </a:xfrm>
            </p:grpSpPr>
            <p:sp>
              <p:nvSpPr>
                <p:cNvPr id="6343" name="Google Shape;6343;p9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97"/>
              <p:cNvGrpSpPr/>
              <p:nvPr/>
            </p:nvGrpSpPr>
            <p:grpSpPr>
              <a:xfrm>
                <a:off x="4838332" y="3821150"/>
                <a:ext cx="31499" cy="26898"/>
                <a:chOff x="4838332" y="3821150"/>
                <a:chExt cx="31499" cy="26898"/>
              </a:xfrm>
            </p:grpSpPr>
            <p:sp>
              <p:nvSpPr>
                <p:cNvPr id="6346" name="Google Shape;6346;p9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97"/>
              <p:cNvGrpSpPr/>
              <p:nvPr/>
            </p:nvGrpSpPr>
            <p:grpSpPr>
              <a:xfrm>
                <a:off x="4661275" y="3815007"/>
                <a:ext cx="36824" cy="31523"/>
                <a:chOff x="4661275" y="3815007"/>
                <a:chExt cx="36824" cy="31523"/>
              </a:xfrm>
            </p:grpSpPr>
            <p:sp>
              <p:nvSpPr>
                <p:cNvPr id="6349" name="Google Shape;6349;p9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97"/>
              <p:cNvGrpSpPr/>
              <p:nvPr/>
            </p:nvGrpSpPr>
            <p:grpSpPr>
              <a:xfrm>
                <a:off x="4558998" y="3851037"/>
                <a:ext cx="33591" cy="28699"/>
                <a:chOff x="4558998" y="3851037"/>
                <a:chExt cx="33591" cy="28699"/>
              </a:xfrm>
            </p:grpSpPr>
            <p:sp>
              <p:nvSpPr>
                <p:cNvPr id="6352" name="Google Shape;6352;p9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97"/>
              <p:cNvGrpSpPr/>
              <p:nvPr/>
            </p:nvGrpSpPr>
            <p:grpSpPr>
              <a:xfrm>
                <a:off x="4696762" y="3638587"/>
                <a:ext cx="33591" cy="28794"/>
                <a:chOff x="4696762" y="3638587"/>
                <a:chExt cx="33591" cy="28794"/>
              </a:xfrm>
            </p:grpSpPr>
            <p:sp>
              <p:nvSpPr>
                <p:cNvPr id="6355" name="Google Shape;6355;p9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97"/>
              <p:cNvGrpSpPr/>
              <p:nvPr/>
            </p:nvGrpSpPr>
            <p:grpSpPr>
              <a:xfrm>
                <a:off x="4929479" y="3939140"/>
                <a:ext cx="33497" cy="28692"/>
                <a:chOff x="4929479" y="3939140"/>
                <a:chExt cx="33497" cy="28692"/>
              </a:xfrm>
            </p:grpSpPr>
            <p:sp>
              <p:nvSpPr>
                <p:cNvPr id="6358" name="Google Shape;6358;p9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97"/>
              <p:cNvGrpSpPr/>
              <p:nvPr/>
            </p:nvGrpSpPr>
            <p:grpSpPr>
              <a:xfrm>
                <a:off x="4907119" y="3986039"/>
                <a:ext cx="33497" cy="28699"/>
                <a:chOff x="4907119" y="3986039"/>
                <a:chExt cx="33497" cy="28699"/>
              </a:xfrm>
            </p:grpSpPr>
            <p:sp>
              <p:nvSpPr>
                <p:cNvPr id="6361" name="Google Shape;6361;p9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97"/>
              <p:cNvGrpSpPr/>
              <p:nvPr/>
            </p:nvGrpSpPr>
            <p:grpSpPr>
              <a:xfrm>
                <a:off x="4911783" y="4048102"/>
                <a:ext cx="33591" cy="28762"/>
                <a:chOff x="4911783" y="4048102"/>
                <a:chExt cx="33591" cy="28762"/>
              </a:xfrm>
            </p:grpSpPr>
            <p:sp>
              <p:nvSpPr>
                <p:cNvPr id="6364" name="Google Shape;6364;p9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6" name="Google Shape;6366;p9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8" name="Google Shape;6368;p97"/>
              <p:cNvGrpSpPr/>
              <p:nvPr/>
            </p:nvGrpSpPr>
            <p:grpSpPr>
              <a:xfrm>
                <a:off x="4762623" y="3837847"/>
                <a:ext cx="42416" cy="36273"/>
                <a:chOff x="4762623" y="3837847"/>
                <a:chExt cx="42416" cy="36273"/>
              </a:xfrm>
            </p:grpSpPr>
            <p:sp>
              <p:nvSpPr>
                <p:cNvPr id="6369" name="Google Shape;6369;p9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97"/>
              <p:cNvGrpSpPr/>
              <p:nvPr/>
            </p:nvGrpSpPr>
            <p:grpSpPr>
              <a:xfrm>
                <a:off x="4746044" y="4104966"/>
                <a:ext cx="33497" cy="28699"/>
                <a:chOff x="4746044" y="4104966"/>
                <a:chExt cx="33497" cy="28699"/>
              </a:xfrm>
            </p:grpSpPr>
            <p:sp>
              <p:nvSpPr>
                <p:cNvPr id="6372" name="Google Shape;6372;p9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97"/>
              <p:cNvGrpSpPr/>
              <p:nvPr/>
            </p:nvGrpSpPr>
            <p:grpSpPr>
              <a:xfrm>
                <a:off x="4859646" y="4162554"/>
                <a:ext cx="33591" cy="28762"/>
                <a:chOff x="4859646" y="4162554"/>
                <a:chExt cx="33591" cy="28762"/>
              </a:xfrm>
            </p:grpSpPr>
            <p:sp>
              <p:nvSpPr>
                <p:cNvPr id="6375" name="Google Shape;6375;p9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7" name="Google Shape;6377;p97"/>
            <p:cNvGrpSpPr/>
            <p:nvPr/>
          </p:nvGrpSpPr>
          <p:grpSpPr>
            <a:xfrm>
              <a:off x="3597785" y="3274438"/>
              <a:ext cx="855610" cy="1122100"/>
              <a:chOff x="3597785" y="3274438"/>
              <a:chExt cx="855610" cy="1122100"/>
            </a:xfrm>
          </p:grpSpPr>
          <p:grpSp>
            <p:nvGrpSpPr>
              <p:cNvPr id="6378" name="Google Shape;6378;p97"/>
              <p:cNvGrpSpPr/>
              <p:nvPr/>
            </p:nvGrpSpPr>
            <p:grpSpPr>
              <a:xfrm>
                <a:off x="3617857" y="3284717"/>
                <a:ext cx="826785" cy="1099165"/>
                <a:chOff x="3617857" y="3284717"/>
                <a:chExt cx="826785" cy="1099165"/>
              </a:xfrm>
            </p:grpSpPr>
            <p:sp>
              <p:nvSpPr>
                <p:cNvPr id="6379" name="Google Shape;6379;p9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97"/>
              <p:cNvGrpSpPr/>
              <p:nvPr/>
            </p:nvGrpSpPr>
            <p:grpSpPr>
              <a:xfrm>
                <a:off x="4180904" y="4251758"/>
                <a:ext cx="37783" cy="32420"/>
                <a:chOff x="4180904" y="4251758"/>
                <a:chExt cx="37783" cy="32420"/>
              </a:xfrm>
            </p:grpSpPr>
            <p:sp>
              <p:nvSpPr>
                <p:cNvPr id="6436" name="Google Shape;6436;p9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97"/>
              <p:cNvGrpSpPr/>
              <p:nvPr/>
            </p:nvGrpSpPr>
            <p:grpSpPr>
              <a:xfrm>
                <a:off x="4201644" y="4081324"/>
                <a:ext cx="37783" cy="32364"/>
                <a:chOff x="4201644" y="4081324"/>
                <a:chExt cx="37783" cy="32364"/>
              </a:xfrm>
            </p:grpSpPr>
            <p:sp>
              <p:nvSpPr>
                <p:cNvPr id="6439" name="Google Shape;6439;p9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97"/>
              <p:cNvGrpSpPr/>
              <p:nvPr/>
            </p:nvGrpSpPr>
            <p:grpSpPr>
              <a:xfrm>
                <a:off x="4284416" y="3887428"/>
                <a:ext cx="37783" cy="32451"/>
                <a:chOff x="4284416" y="3887428"/>
                <a:chExt cx="37783" cy="32451"/>
              </a:xfrm>
            </p:grpSpPr>
            <p:sp>
              <p:nvSpPr>
                <p:cNvPr id="6442" name="Google Shape;6442;p9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97"/>
              <p:cNvGrpSpPr/>
              <p:nvPr/>
            </p:nvGrpSpPr>
            <p:grpSpPr>
              <a:xfrm>
                <a:off x="4223721" y="3860404"/>
                <a:ext cx="37870" cy="32364"/>
                <a:chOff x="4223721" y="3860404"/>
                <a:chExt cx="37870" cy="32364"/>
              </a:xfrm>
            </p:grpSpPr>
            <p:sp>
              <p:nvSpPr>
                <p:cNvPr id="6445" name="Google Shape;6445;p9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97"/>
              <p:cNvGrpSpPr/>
              <p:nvPr/>
            </p:nvGrpSpPr>
            <p:grpSpPr>
              <a:xfrm>
                <a:off x="4104889" y="3699242"/>
                <a:ext cx="37776" cy="32357"/>
                <a:chOff x="4104889" y="3699242"/>
                <a:chExt cx="37776" cy="32357"/>
              </a:xfrm>
            </p:grpSpPr>
            <p:sp>
              <p:nvSpPr>
                <p:cNvPr id="6448" name="Google Shape;6448;p9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97"/>
              <p:cNvGrpSpPr/>
              <p:nvPr/>
            </p:nvGrpSpPr>
            <p:grpSpPr>
              <a:xfrm>
                <a:off x="4143608" y="3475121"/>
                <a:ext cx="37878" cy="32420"/>
                <a:chOff x="4143608" y="3475121"/>
                <a:chExt cx="37878" cy="32420"/>
              </a:xfrm>
            </p:grpSpPr>
            <p:sp>
              <p:nvSpPr>
                <p:cNvPr id="6451" name="Google Shape;6451;p9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97"/>
              <p:cNvGrpSpPr/>
              <p:nvPr/>
            </p:nvGrpSpPr>
            <p:grpSpPr>
              <a:xfrm>
                <a:off x="4217248" y="3570893"/>
                <a:ext cx="37776" cy="32364"/>
                <a:chOff x="4217248" y="3570893"/>
                <a:chExt cx="37776" cy="32364"/>
              </a:xfrm>
            </p:grpSpPr>
            <p:sp>
              <p:nvSpPr>
                <p:cNvPr id="6454" name="Google Shape;6454;p9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97"/>
              <p:cNvGrpSpPr/>
              <p:nvPr/>
            </p:nvGrpSpPr>
            <p:grpSpPr>
              <a:xfrm>
                <a:off x="4255307" y="3431612"/>
                <a:ext cx="37776" cy="32451"/>
                <a:chOff x="4255307" y="3431612"/>
                <a:chExt cx="37776" cy="32451"/>
              </a:xfrm>
            </p:grpSpPr>
            <p:sp>
              <p:nvSpPr>
                <p:cNvPr id="6457" name="Google Shape;6457;p9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97"/>
              <p:cNvGrpSpPr/>
              <p:nvPr/>
            </p:nvGrpSpPr>
            <p:grpSpPr>
              <a:xfrm>
                <a:off x="3853052" y="3577398"/>
                <a:ext cx="37776" cy="32420"/>
                <a:chOff x="3853052" y="3577398"/>
                <a:chExt cx="37776" cy="32420"/>
              </a:xfrm>
            </p:grpSpPr>
            <p:sp>
              <p:nvSpPr>
                <p:cNvPr id="6460" name="Google Shape;6460;p9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97"/>
              <p:cNvGrpSpPr/>
              <p:nvPr/>
            </p:nvGrpSpPr>
            <p:grpSpPr>
              <a:xfrm>
                <a:off x="4039908" y="3412107"/>
                <a:ext cx="37776" cy="32357"/>
                <a:chOff x="4039908" y="3412107"/>
                <a:chExt cx="37776" cy="32357"/>
              </a:xfrm>
            </p:grpSpPr>
            <p:sp>
              <p:nvSpPr>
                <p:cNvPr id="6463" name="Google Shape;6463;p9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97"/>
              <p:cNvGrpSpPr/>
              <p:nvPr/>
            </p:nvGrpSpPr>
            <p:grpSpPr>
              <a:xfrm>
                <a:off x="4017360" y="3342061"/>
                <a:ext cx="37870" cy="32380"/>
                <a:chOff x="4017360" y="3342061"/>
                <a:chExt cx="37870" cy="32380"/>
              </a:xfrm>
            </p:grpSpPr>
            <p:sp>
              <p:nvSpPr>
                <p:cNvPr id="6466" name="Google Shape;6466;p9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8" name="Google Shape;6468;p9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0" name="Google Shape;6470;p97"/>
              <p:cNvGrpSpPr/>
              <p:nvPr/>
            </p:nvGrpSpPr>
            <p:grpSpPr>
              <a:xfrm>
                <a:off x="3750870" y="3418650"/>
                <a:ext cx="37776" cy="32380"/>
                <a:chOff x="3750870" y="3418650"/>
                <a:chExt cx="37776" cy="32380"/>
              </a:xfrm>
            </p:grpSpPr>
            <p:sp>
              <p:nvSpPr>
                <p:cNvPr id="6471" name="Google Shape;6471;p9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97"/>
              <p:cNvGrpSpPr/>
              <p:nvPr/>
            </p:nvGrpSpPr>
            <p:grpSpPr>
              <a:xfrm>
                <a:off x="3632509" y="3274438"/>
                <a:ext cx="37783" cy="32357"/>
                <a:chOff x="3632509" y="3274438"/>
                <a:chExt cx="37783" cy="32357"/>
              </a:xfrm>
            </p:grpSpPr>
            <p:sp>
              <p:nvSpPr>
                <p:cNvPr id="6474" name="Google Shape;6474;p9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97"/>
              <p:cNvGrpSpPr/>
              <p:nvPr/>
            </p:nvGrpSpPr>
            <p:grpSpPr>
              <a:xfrm>
                <a:off x="3906424" y="3297561"/>
                <a:ext cx="37776" cy="32451"/>
                <a:chOff x="3906424" y="3297561"/>
                <a:chExt cx="37776" cy="32451"/>
              </a:xfrm>
            </p:grpSpPr>
            <p:sp>
              <p:nvSpPr>
                <p:cNvPr id="6477" name="Google Shape;6477;p9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97"/>
              <p:cNvGrpSpPr/>
              <p:nvPr/>
            </p:nvGrpSpPr>
            <p:grpSpPr>
              <a:xfrm>
                <a:off x="3866084" y="3412107"/>
                <a:ext cx="37776" cy="32357"/>
                <a:chOff x="3866084" y="3412107"/>
                <a:chExt cx="37776" cy="32357"/>
              </a:xfrm>
            </p:grpSpPr>
            <p:sp>
              <p:nvSpPr>
                <p:cNvPr id="6480" name="Google Shape;6480;p9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97"/>
              <p:cNvGrpSpPr/>
              <p:nvPr/>
            </p:nvGrpSpPr>
            <p:grpSpPr>
              <a:xfrm>
                <a:off x="4023919" y="3766409"/>
                <a:ext cx="37783" cy="32357"/>
                <a:chOff x="4023919" y="3766409"/>
                <a:chExt cx="37783" cy="32357"/>
              </a:xfrm>
            </p:grpSpPr>
            <p:sp>
              <p:nvSpPr>
                <p:cNvPr id="6483" name="Google Shape;6483;p9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97"/>
              <p:cNvGrpSpPr/>
              <p:nvPr/>
            </p:nvGrpSpPr>
            <p:grpSpPr>
              <a:xfrm>
                <a:off x="3973882" y="3779449"/>
                <a:ext cx="37776" cy="32357"/>
                <a:chOff x="3973882" y="3779449"/>
                <a:chExt cx="37776" cy="32357"/>
              </a:xfrm>
            </p:grpSpPr>
            <p:sp>
              <p:nvSpPr>
                <p:cNvPr id="6486" name="Google Shape;6486;p9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97"/>
              <p:cNvGrpSpPr/>
              <p:nvPr/>
            </p:nvGrpSpPr>
            <p:grpSpPr>
              <a:xfrm>
                <a:off x="4073398" y="3838028"/>
                <a:ext cx="37776" cy="32380"/>
                <a:chOff x="4073398" y="3838028"/>
                <a:chExt cx="37776" cy="32380"/>
              </a:xfrm>
            </p:grpSpPr>
            <p:sp>
              <p:nvSpPr>
                <p:cNvPr id="6489" name="Google Shape;6489;p9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97"/>
              <p:cNvGrpSpPr/>
              <p:nvPr/>
            </p:nvGrpSpPr>
            <p:grpSpPr>
              <a:xfrm>
                <a:off x="4342672" y="4144496"/>
                <a:ext cx="37752" cy="32364"/>
                <a:chOff x="4342672" y="4144496"/>
                <a:chExt cx="37752" cy="32364"/>
              </a:xfrm>
            </p:grpSpPr>
            <p:sp>
              <p:nvSpPr>
                <p:cNvPr id="6492" name="Google Shape;6492;p9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97"/>
              <p:cNvGrpSpPr/>
              <p:nvPr/>
            </p:nvGrpSpPr>
            <p:grpSpPr>
              <a:xfrm>
                <a:off x="4406386" y="4056872"/>
                <a:ext cx="37783" cy="32364"/>
                <a:chOff x="4406386" y="4056872"/>
                <a:chExt cx="37783" cy="32364"/>
              </a:xfrm>
            </p:grpSpPr>
            <p:sp>
              <p:nvSpPr>
                <p:cNvPr id="6495" name="Google Shape;6495;p9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97"/>
              <p:cNvGrpSpPr/>
              <p:nvPr/>
            </p:nvGrpSpPr>
            <p:grpSpPr>
              <a:xfrm>
                <a:off x="4284416" y="4245254"/>
                <a:ext cx="37783" cy="32357"/>
                <a:chOff x="4284416" y="4245254"/>
                <a:chExt cx="37783" cy="32357"/>
              </a:xfrm>
            </p:grpSpPr>
            <p:sp>
              <p:nvSpPr>
                <p:cNvPr id="6498" name="Google Shape;6498;p9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97"/>
              <p:cNvGrpSpPr/>
              <p:nvPr/>
            </p:nvGrpSpPr>
            <p:grpSpPr>
              <a:xfrm>
                <a:off x="4219057" y="4331258"/>
                <a:ext cx="37776" cy="32364"/>
                <a:chOff x="4219057" y="4331258"/>
                <a:chExt cx="37776" cy="32364"/>
              </a:xfrm>
            </p:grpSpPr>
            <p:sp>
              <p:nvSpPr>
                <p:cNvPr id="6501" name="Google Shape;6501;p9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97"/>
              <p:cNvGrpSpPr/>
              <p:nvPr/>
            </p:nvGrpSpPr>
            <p:grpSpPr>
              <a:xfrm>
                <a:off x="4204122" y="4141688"/>
                <a:ext cx="33497" cy="28699"/>
                <a:chOff x="4204122" y="4141688"/>
                <a:chExt cx="33497" cy="28699"/>
              </a:xfrm>
            </p:grpSpPr>
            <p:sp>
              <p:nvSpPr>
                <p:cNvPr id="6504" name="Google Shape;6504;p9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97"/>
              <p:cNvGrpSpPr/>
              <p:nvPr/>
            </p:nvGrpSpPr>
            <p:grpSpPr>
              <a:xfrm>
                <a:off x="4301546" y="4003869"/>
                <a:ext cx="38916" cy="33324"/>
                <a:chOff x="4301546" y="4003869"/>
                <a:chExt cx="38916" cy="33324"/>
              </a:xfrm>
            </p:grpSpPr>
            <p:sp>
              <p:nvSpPr>
                <p:cNvPr id="6507" name="Google Shape;6507;p9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97"/>
              <p:cNvGrpSpPr/>
              <p:nvPr/>
            </p:nvGrpSpPr>
            <p:grpSpPr>
              <a:xfrm>
                <a:off x="4210681" y="3924669"/>
                <a:ext cx="36549" cy="31366"/>
                <a:chOff x="4210681" y="3924669"/>
                <a:chExt cx="36549" cy="31366"/>
              </a:xfrm>
            </p:grpSpPr>
            <p:sp>
              <p:nvSpPr>
                <p:cNvPr id="6510" name="Google Shape;6510;p9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97"/>
              <p:cNvGrpSpPr/>
              <p:nvPr/>
            </p:nvGrpSpPr>
            <p:grpSpPr>
              <a:xfrm>
                <a:off x="3987771" y="3628874"/>
                <a:ext cx="31499" cy="26993"/>
                <a:chOff x="3987771" y="3628874"/>
                <a:chExt cx="31499" cy="26993"/>
              </a:xfrm>
            </p:grpSpPr>
            <p:sp>
              <p:nvSpPr>
                <p:cNvPr id="6513" name="Google Shape;6513;p9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97"/>
              <p:cNvGrpSpPr/>
              <p:nvPr/>
            </p:nvGrpSpPr>
            <p:grpSpPr>
              <a:xfrm>
                <a:off x="4087382" y="3775674"/>
                <a:ext cx="31405" cy="26898"/>
                <a:chOff x="4087382" y="3775674"/>
                <a:chExt cx="31405" cy="26898"/>
              </a:xfrm>
            </p:grpSpPr>
            <p:sp>
              <p:nvSpPr>
                <p:cNvPr id="6516" name="Google Shape;6516;p9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97"/>
              <p:cNvGrpSpPr/>
              <p:nvPr/>
            </p:nvGrpSpPr>
            <p:grpSpPr>
              <a:xfrm>
                <a:off x="4118873" y="3856637"/>
                <a:ext cx="31405" cy="26906"/>
                <a:chOff x="4118873" y="3856637"/>
                <a:chExt cx="31405" cy="26906"/>
              </a:xfrm>
            </p:grpSpPr>
            <p:sp>
              <p:nvSpPr>
                <p:cNvPr id="6519" name="Google Shape;6519;p9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97"/>
              <p:cNvGrpSpPr/>
              <p:nvPr/>
            </p:nvGrpSpPr>
            <p:grpSpPr>
              <a:xfrm>
                <a:off x="4168541" y="3639523"/>
                <a:ext cx="31499" cy="26906"/>
                <a:chOff x="4168541" y="3639523"/>
                <a:chExt cx="31499" cy="26906"/>
              </a:xfrm>
            </p:grpSpPr>
            <p:sp>
              <p:nvSpPr>
                <p:cNvPr id="6522" name="Google Shape;6522;p9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97"/>
              <p:cNvGrpSpPr/>
              <p:nvPr/>
            </p:nvGrpSpPr>
            <p:grpSpPr>
              <a:xfrm>
                <a:off x="3965789" y="3393545"/>
                <a:ext cx="31405" cy="26945"/>
                <a:chOff x="3965789" y="3393545"/>
                <a:chExt cx="31405" cy="26945"/>
              </a:xfrm>
            </p:grpSpPr>
            <p:sp>
              <p:nvSpPr>
                <p:cNvPr id="6525" name="Google Shape;6525;p9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97"/>
              <p:cNvGrpSpPr/>
              <p:nvPr/>
            </p:nvGrpSpPr>
            <p:grpSpPr>
              <a:xfrm>
                <a:off x="3925166" y="3491008"/>
                <a:ext cx="31405" cy="27001"/>
                <a:chOff x="3925166" y="3491008"/>
                <a:chExt cx="31405" cy="27001"/>
              </a:xfrm>
            </p:grpSpPr>
            <p:sp>
              <p:nvSpPr>
                <p:cNvPr id="6528" name="Google Shape;6528;p9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97"/>
              <p:cNvGrpSpPr/>
              <p:nvPr/>
            </p:nvGrpSpPr>
            <p:grpSpPr>
              <a:xfrm>
                <a:off x="3682845" y="3340976"/>
                <a:ext cx="31397" cy="26898"/>
                <a:chOff x="3682845" y="3340976"/>
                <a:chExt cx="31397" cy="26898"/>
              </a:xfrm>
            </p:grpSpPr>
            <p:sp>
              <p:nvSpPr>
                <p:cNvPr id="6531" name="Google Shape;6531;p9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97"/>
              <p:cNvGrpSpPr/>
              <p:nvPr/>
            </p:nvGrpSpPr>
            <p:grpSpPr>
              <a:xfrm>
                <a:off x="3795393" y="3353725"/>
                <a:ext cx="31499" cy="26993"/>
                <a:chOff x="3795393" y="3353725"/>
                <a:chExt cx="31499" cy="26993"/>
              </a:xfrm>
            </p:grpSpPr>
            <p:sp>
              <p:nvSpPr>
                <p:cNvPr id="6534" name="Google Shape;6534;p9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97"/>
              <p:cNvGrpSpPr/>
              <p:nvPr/>
            </p:nvGrpSpPr>
            <p:grpSpPr>
              <a:xfrm>
                <a:off x="4176909" y="4363221"/>
                <a:ext cx="38924" cy="33316"/>
                <a:chOff x="4176909" y="4363221"/>
                <a:chExt cx="38924" cy="33316"/>
              </a:xfrm>
            </p:grpSpPr>
            <p:sp>
              <p:nvSpPr>
                <p:cNvPr id="6537" name="Google Shape;6537;p9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97"/>
              <p:cNvGrpSpPr/>
              <p:nvPr/>
            </p:nvGrpSpPr>
            <p:grpSpPr>
              <a:xfrm>
                <a:off x="4226191" y="4007660"/>
                <a:ext cx="33560" cy="28770"/>
                <a:chOff x="4226191" y="4007660"/>
                <a:chExt cx="33560" cy="28770"/>
              </a:xfrm>
            </p:grpSpPr>
            <p:sp>
              <p:nvSpPr>
                <p:cNvPr id="6540" name="Google Shape;6540;p9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97"/>
              <p:cNvGrpSpPr/>
              <p:nvPr/>
            </p:nvGrpSpPr>
            <p:grpSpPr>
              <a:xfrm>
                <a:off x="3597785" y="3377045"/>
                <a:ext cx="33591" cy="28699"/>
                <a:chOff x="3597785" y="3377045"/>
                <a:chExt cx="33591" cy="28699"/>
              </a:xfrm>
            </p:grpSpPr>
            <p:sp>
              <p:nvSpPr>
                <p:cNvPr id="6543" name="Google Shape;6543;p9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97"/>
              <p:cNvGrpSpPr/>
              <p:nvPr/>
            </p:nvGrpSpPr>
            <p:grpSpPr>
              <a:xfrm>
                <a:off x="3887870" y="3669796"/>
                <a:ext cx="33591" cy="28692"/>
                <a:chOff x="3887870" y="3669796"/>
                <a:chExt cx="33591" cy="28692"/>
              </a:xfrm>
            </p:grpSpPr>
            <p:sp>
              <p:nvSpPr>
                <p:cNvPr id="6546" name="Google Shape;6546;p9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97"/>
              <p:cNvGrpSpPr/>
              <p:nvPr/>
            </p:nvGrpSpPr>
            <p:grpSpPr>
              <a:xfrm>
                <a:off x="3818320" y="3481625"/>
                <a:ext cx="33497" cy="28770"/>
                <a:chOff x="3818320" y="3481625"/>
                <a:chExt cx="33497" cy="28770"/>
              </a:xfrm>
            </p:grpSpPr>
            <p:sp>
              <p:nvSpPr>
                <p:cNvPr id="6549" name="Google Shape;6549;p9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97"/>
              <p:cNvGrpSpPr/>
              <p:nvPr/>
            </p:nvGrpSpPr>
            <p:grpSpPr>
              <a:xfrm>
                <a:off x="4278139" y="4120948"/>
                <a:ext cx="37492" cy="32129"/>
                <a:chOff x="4278139" y="4120948"/>
                <a:chExt cx="37492" cy="32129"/>
              </a:xfrm>
            </p:grpSpPr>
            <p:sp>
              <p:nvSpPr>
                <p:cNvPr id="6552" name="Google Shape;6552;p9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97"/>
              <p:cNvGrpSpPr/>
              <p:nvPr/>
            </p:nvGrpSpPr>
            <p:grpSpPr>
              <a:xfrm>
                <a:off x="4419898" y="3977388"/>
                <a:ext cx="33497" cy="28692"/>
                <a:chOff x="4419898" y="3977388"/>
                <a:chExt cx="33497" cy="28692"/>
              </a:xfrm>
            </p:grpSpPr>
            <p:sp>
              <p:nvSpPr>
                <p:cNvPr id="6555" name="Google Shape;6555;p9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97"/>
              <p:cNvGrpSpPr/>
              <p:nvPr/>
            </p:nvGrpSpPr>
            <p:grpSpPr>
              <a:xfrm>
                <a:off x="4158930" y="4034684"/>
                <a:ext cx="33497" cy="28762"/>
                <a:chOff x="4158930" y="4034684"/>
                <a:chExt cx="33497" cy="28762"/>
              </a:xfrm>
            </p:grpSpPr>
            <p:sp>
              <p:nvSpPr>
                <p:cNvPr id="6558" name="Google Shape;6558;p9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97"/>
              <p:cNvGrpSpPr/>
              <p:nvPr/>
            </p:nvGrpSpPr>
            <p:grpSpPr>
              <a:xfrm>
                <a:off x="4134949" y="3957049"/>
                <a:ext cx="33497" cy="28770"/>
                <a:chOff x="4134949" y="3957049"/>
                <a:chExt cx="33497" cy="28770"/>
              </a:xfrm>
            </p:grpSpPr>
            <p:sp>
              <p:nvSpPr>
                <p:cNvPr id="6561" name="Google Shape;6561;p9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97"/>
              <p:cNvGrpSpPr/>
              <p:nvPr/>
            </p:nvGrpSpPr>
            <p:grpSpPr>
              <a:xfrm>
                <a:off x="4193653" y="4184403"/>
                <a:ext cx="43580" cy="37264"/>
                <a:chOff x="4193653" y="4184403"/>
                <a:chExt cx="43580" cy="37264"/>
              </a:xfrm>
            </p:grpSpPr>
            <p:sp>
              <p:nvSpPr>
                <p:cNvPr id="6564" name="Google Shape;6564;p9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97"/>
              <p:cNvGrpSpPr/>
              <p:nvPr/>
            </p:nvGrpSpPr>
            <p:grpSpPr>
              <a:xfrm>
                <a:off x="4343600" y="3943844"/>
                <a:ext cx="43580" cy="37312"/>
                <a:chOff x="4343600" y="3943844"/>
                <a:chExt cx="43580" cy="37312"/>
              </a:xfrm>
            </p:grpSpPr>
            <p:sp>
              <p:nvSpPr>
                <p:cNvPr id="6567" name="Google Shape;6567;p9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97"/>
              <p:cNvGrpSpPr/>
              <p:nvPr/>
            </p:nvGrpSpPr>
            <p:grpSpPr>
              <a:xfrm>
                <a:off x="4172339" y="3381693"/>
                <a:ext cx="31499" cy="27001"/>
                <a:chOff x="4172339" y="3381693"/>
                <a:chExt cx="31499" cy="27001"/>
              </a:xfrm>
            </p:grpSpPr>
            <p:sp>
              <p:nvSpPr>
                <p:cNvPr id="6570" name="Google Shape;6570;p9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575"/>
        <p:cNvGrpSpPr/>
        <p:nvPr/>
      </p:nvGrpSpPr>
      <p:grpSpPr>
        <a:xfrm>
          <a:off x="0" y="0"/>
          <a:ext cx="0" cy="0"/>
          <a:chOff x="0" y="0"/>
          <a:chExt cx="0" cy="0"/>
        </a:xfrm>
      </p:grpSpPr>
      <p:grpSp>
        <p:nvGrpSpPr>
          <p:cNvPr id="6576" name="Google Shape;6576;p98"/>
          <p:cNvGrpSpPr/>
          <p:nvPr/>
        </p:nvGrpSpPr>
        <p:grpSpPr>
          <a:xfrm>
            <a:off x="729274" y="1175734"/>
            <a:ext cx="2507799" cy="206239"/>
            <a:chOff x="106648" y="895722"/>
            <a:chExt cx="4481413" cy="374300"/>
          </a:xfrm>
        </p:grpSpPr>
        <p:grpSp>
          <p:nvGrpSpPr>
            <p:cNvPr id="6577" name="Google Shape;6577;p98"/>
            <p:cNvGrpSpPr/>
            <p:nvPr/>
          </p:nvGrpSpPr>
          <p:grpSpPr>
            <a:xfrm>
              <a:off x="2233276" y="895722"/>
              <a:ext cx="1082667" cy="223591"/>
              <a:chOff x="4808316" y="2800065"/>
              <a:chExt cx="1999386" cy="412910"/>
            </a:xfrm>
          </p:grpSpPr>
          <p:sp>
            <p:nvSpPr>
              <p:cNvPr id="6578" name="Google Shape;6578;p9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9" name="Google Shape;6579;p98"/>
              <p:cNvGrpSpPr/>
              <p:nvPr/>
            </p:nvGrpSpPr>
            <p:grpSpPr>
              <a:xfrm>
                <a:off x="4808316" y="2800065"/>
                <a:ext cx="92400" cy="411825"/>
                <a:chOff x="845575" y="2563700"/>
                <a:chExt cx="92400" cy="411825"/>
              </a:xfrm>
            </p:grpSpPr>
            <p:cxnSp>
              <p:nvCxnSpPr>
                <p:cNvPr id="6580" name="Google Shape;6580;p9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81" name="Google Shape;6581;p9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2" name="Google Shape;6582;p98"/>
            <p:cNvGrpSpPr/>
            <p:nvPr/>
          </p:nvGrpSpPr>
          <p:grpSpPr>
            <a:xfrm>
              <a:off x="106648" y="895722"/>
              <a:ext cx="1088401" cy="223591"/>
              <a:chOff x="881025" y="2800065"/>
              <a:chExt cx="2009975" cy="412910"/>
            </a:xfrm>
          </p:grpSpPr>
          <p:sp>
            <p:nvSpPr>
              <p:cNvPr id="6583" name="Google Shape;6583;p9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4" name="Google Shape;6584;p98"/>
              <p:cNvGrpSpPr/>
              <p:nvPr/>
            </p:nvGrpSpPr>
            <p:grpSpPr>
              <a:xfrm>
                <a:off x="881025" y="2800065"/>
                <a:ext cx="92400" cy="411825"/>
                <a:chOff x="845575" y="2563700"/>
                <a:chExt cx="92400" cy="411825"/>
              </a:xfrm>
            </p:grpSpPr>
            <p:cxnSp>
              <p:nvCxnSpPr>
                <p:cNvPr id="6585" name="Google Shape;6585;p9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86" name="Google Shape;6586;p9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7" name="Google Shape;6587;p98"/>
            <p:cNvGrpSpPr/>
            <p:nvPr/>
          </p:nvGrpSpPr>
          <p:grpSpPr>
            <a:xfrm>
              <a:off x="1172346" y="1047018"/>
              <a:ext cx="1083151" cy="223003"/>
              <a:chOff x="2849073" y="3079467"/>
              <a:chExt cx="2000279" cy="411825"/>
            </a:xfrm>
          </p:grpSpPr>
          <p:sp>
            <p:nvSpPr>
              <p:cNvPr id="6588" name="Google Shape;6588;p9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9" name="Google Shape;6589;p98"/>
              <p:cNvGrpSpPr/>
              <p:nvPr/>
            </p:nvGrpSpPr>
            <p:grpSpPr>
              <a:xfrm rot="10800000">
                <a:off x="2849073" y="3079467"/>
                <a:ext cx="92400" cy="411825"/>
                <a:chOff x="2070100" y="2563700"/>
                <a:chExt cx="92400" cy="411825"/>
              </a:xfrm>
            </p:grpSpPr>
            <p:cxnSp>
              <p:nvCxnSpPr>
                <p:cNvPr id="6590" name="Google Shape;6590;p9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91" name="Google Shape;6591;p9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2" name="Google Shape;6592;p98"/>
            <p:cNvGrpSpPr/>
            <p:nvPr/>
          </p:nvGrpSpPr>
          <p:grpSpPr>
            <a:xfrm>
              <a:off x="3290132" y="1047018"/>
              <a:ext cx="1297929" cy="223003"/>
              <a:chOff x="6760035" y="3079467"/>
              <a:chExt cx="2396914" cy="411825"/>
            </a:xfrm>
          </p:grpSpPr>
          <p:sp>
            <p:nvSpPr>
              <p:cNvPr id="6593" name="Google Shape;6593;p9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4" name="Google Shape;6594;p98"/>
              <p:cNvGrpSpPr/>
              <p:nvPr/>
            </p:nvGrpSpPr>
            <p:grpSpPr>
              <a:xfrm rot="10800000">
                <a:off x="6760035" y="3079467"/>
                <a:ext cx="92400" cy="411825"/>
                <a:chOff x="2070100" y="2563700"/>
                <a:chExt cx="92400" cy="411825"/>
              </a:xfrm>
            </p:grpSpPr>
            <p:cxnSp>
              <p:nvCxnSpPr>
                <p:cNvPr id="6595" name="Google Shape;6595;p9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96" name="Google Shape;6596;p9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97" name="Google Shape;6597;p98"/>
          <p:cNvGrpSpPr/>
          <p:nvPr/>
        </p:nvGrpSpPr>
        <p:grpSpPr>
          <a:xfrm>
            <a:off x="2147036" y="3575105"/>
            <a:ext cx="1086701" cy="799429"/>
            <a:chOff x="2183288" y="3555572"/>
            <a:chExt cx="1136241" cy="835873"/>
          </a:xfrm>
        </p:grpSpPr>
        <p:sp>
          <p:nvSpPr>
            <p:cNvPr id="6598" name="Google Shape;6598;p9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9" name="Google Shape;6599;p98"/>
            <p:cNvGrpSpPr/>
            <p:nvPr/>
          </p:nvGrpSpPr>
          <p:grpSpPr>
            <a:xfrm>
              <a:off x="2205895" y="3637269"/>
              <a:ext cx="1089848" cy="724993"/>
              <a:chOff x="2205895" y="3637269"/>
              <a:chExt cx="1089848" cy="724993"/>
            </a:xfrm>
          </p:grpSpPr>
          <p:sp>
            <p:nvSpPr>
              <p:cNvPr id="6600" name="Google Shape;6600;p9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9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7" name="Google Shape;6607;p9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08" name="Google Shape;6608;p98"/>
            <p:cNvGrpSpPr/>
            <p:nvPr/>
          </p:nvGrpSpPr>
          <p:grpSpPr>
            <a:xfrm>
              <a:off x="3173850" y="3779426"/>
              <a:ext cx="145679" cy="70048"/>
              <a:chOff x="3173850" y="3779426"/>
              <a:chExt cx="145679" cy="70048"/>
            </a:xfrm>
          </p:grpSpPr>
          <p:cxnSp>
            <p:nvCxnSpPr>
              <p:cNvPr id="6609" name="Google Shape;6609;p9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610" name="Google Shape;6610;p9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98"/>
            <p:cNvGrpSpPr/>
            <p:nvPr/>
          </p:nvGrpSpPr>
          <p:grpSpPr>
            <a:xfrm>
              <a:off x="2183288" y="4139483"/>
              <a:ext cx="145133" cy="70048"/>
              <a:chOff x="2183288" y="4139483"/>
              <a:chExt cx="145133" cy="70048"/>
            </a:xfrm>
          </p:grpSpPr>
          <p:cxnSp>
            <p:nvCxnSpPr>
              <p:cNvPr id="6612" name="Google Shape;6612;p9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613" name="Google Shape;6613;p9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4" name="Google Shape;6614;p9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15" name="Google Shape;6615;p9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16" name="Google Shape;6616;p98"/>
            <p:cNvGrpSpPr/>
            <p:nvPr/>
          </p:nvGrpSpPr>
          <p:grpSpPr>
            <a:xfrm>
              <a:off x="2943836" y="4268886"/>
              <a:ext cx="60717" cy="122559"/>
              <a:chOff x="2943836" y="4268886"/>
              <a:chExt cx="60717" cy="122559"/>
            </a:xfrm>
          </p:grpSpPr>
          <p:sp>
            <p:nvSpPr>
              <p:cNvPr id="6617" name="Google Shape;6617;p9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18" name="Google Shape;6618;p9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619" name="Google Shape;6619;p98"/>
          <p:cNvGrpSpPr/>
          <p:nvPr/>
        </p:nvGrpSpPr>
        <p:grpSpPr>
          <a:xfrm>
            <a:off x="3409981" y="1496104"/>
            <a:ext cx="1675870" cy="758251"/>
            <a:chOff x="3530532" y="1496185"/>
            <a:chExt cx="1562000" cy="706730"/>
          </a:xfrm>
        </p:grpSpPr>
        <p:cxnSp>
          <p:nvCxnSpPr>
            <p:cNvPr id="6620" name="Google Shape;6620;p9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621" name="Google Shape;6621;p98"/>
            <p:cNvGrpSpPr/>
            <p:nvPr/>
          </p:nvGrpSpPr>
          <p:grpSpPr>
            <a:xfrm>
              <a:off x="3530532" y="1496185"/>
              <a:ext cx="323430" cy="463587"/>
              <a:chOff x="3530532" y="1496185"/>
              <a:chExt cx="323430" cy="463587"/>
            </a:xfrm>
          </p:grpSpPr>
          <p:grpSp>
            <p:nvGrpSpPr>
              <p:cNvPr id="6622" name="Google Shape;6622;p98"/>
              <p:cNvGrpSpPr/>
              <p:nvPr/>
            </p:nvGrpSpPr>
            <p:grpSpPr>
              <a:xfrm>
                <a:off x="3567462" y="1496185"/>
                <a:ext cx="286500" cy="361376"/>
                <a:chOff x="3567462" y="1496185"/>
                <a:chExt cx="286500" cy="361376"/>
              </a:xfrm>
            </p:grpSpPr>
            <p:cxnSp>
              <p:nvCxnSpPr>
                <p:cNvPr id="6623" name="Google Shape;6623;p9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24" name="Google Shape;6624;p9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5" name="Google Shape;6625;p9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98"/>
            <p:cNvGrpSpPr/>
            <p:nvPr/>
          </p:nvGrpSpPr>
          <p:grpSpPr>
            <a:xfrm>
              <a:off x="3891569" y="1779209"/>
              <a:ext cx="323945" cy="423706"/>
              <a:chOff x="3891569" y="1779209"/>
              <a:chExt cx="323945" cy="423706"/>
            </a:xfrm>
          </p:grpSpPr>
          <p:grpSp>
            <p:nvGrpSpPr>
              <p:cNvPr id="6627" name="Google Shape;6627;p98"/>
              <p:cNvGrpSpPr/>
              <p:nvPr/>
            </p:nvGrpSpPr>
            <p:grpSpPr>
              <a:xfrm>
                <a:off x="3929014" y="1881638"/>
                <a:ext cx="286500" cy="321278"/>
                <a:chOff x="3929014" y="1881638"/>
                <a:chExt cx="286500" cy="321278"/>
              </a:xfrm>
            </p:grpSpPr>
            <p:cxnSp>
              <p:nvCxnSpPr>
                <p:cNvPr id="6628" name="Google Shape;6628;p9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629" name="Google Shape;6629;p9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0" name="Google Shape;6630;p9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98"/>
            <p:cNvGrpSpPr/>
            <p:nvPr/>
          </p:nvGrpSpPr>
          <p:grpSpPr>
            <a:xfrm>
              <a:off x="4252606" y="1496185"/>
              <a:ext cx="324721" cy="463587"/>
              <a:chOff x="4252606" y="1496185"/>
              <a:chExt cx="324721" cy="463587"/>
            </a:xfrm>
          </p:grpSpPr>
          <p:grpSp>
            <p:nvGrpSpPr>
              <p:cNvPr id="6632" name="Google Shape;6632;p98"/>
              <p:cNvGrpSpPr/>
              <p:nvPr/>
            </p:nvGrpSpPr>
            <p:grpSpPr>
              <a:xfrm>
                <a:off x="4290828" y="1496185"/>
                <a:ext cx="286500" cy="361376"/>
                <a:chOff x="4290828" y="1496185"/>
                <a:chExt cx="286500" cy="361376"/>
              </a:xfrm>
            </p:grpSpPr>
            <p:cxnSp>
              <p:nvCxnSpPr>
                <p:cNvPr id="6633" name="Google Shape;6633;p9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34" name="Google Shape;6634;p9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5" name="Google Shape;6635;p9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98"/>
            <p:cNvGrpSpPr/>
            <p:nvPr/>
          </p:nvGrpSpPr>
          <p:grpSpPr>
            <a:xfrm>
              <a:off x="4613643" y="1763716"/>
              <a:ext cx="325308" cy="439200"/>
              <a:chOff x="4613643" y="1763716"/>
              <a:chExt cx="325308" cy="439200"/>
            </a:xfrm>
          </p:grpSpPr>
          <p:grpSp>
            <p:nvGrpSpPr>
              <p:cNvPr id="6637" name="Google Shape;6637;p98"/>
              <p:cNvGrpSpPr/>
              <p:nvPr/>
            </p:nvGrpSpPr>
            <p:grpSpPr>
              <a:xfrm>
                <a:off x="4652451" y="1879538"/>
                <a:ext cx="286500" cy="323378"/>
                <a:chOff x="4652451" y="1879538"/>
                <a:chExt cx="286500" cy="323378"/>
              </a:xfrm>
            </p:grpSpPr>
            <p:cxnSp>
              <p:nvCxnSpPr>
                <p:cNvPr id="6638" name="Google Shape;6638;p9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639" name="Google Shape;6639;p9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0" name="Google Shape;6640;p9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1" name="Google Shape;6641;p98"/>
          <p:cNvGrpSpPr/>
          <p:nvPr/>
        </p:nvGrpSpPr>
        <p:grpSpPr>
          <a:xfrm>
            <a:off x="3421841" y="2349730"/>
            <a:ext cx="1652173" cy="391517"/>
            <a:chOff x="3512551" y="2358270"/>
            <a:chExt cx="1597383" cy="378533"/>
          </a:xfrm>
        </p:grpSpPr>
        <p:cxnSp>
          <p:nvCxnSpPr>
            <p:cNvPr id="6642" name="Google Shape;6642;p98"/>
            <p:cNvCxnSpPr>
              <a:stCxn id="6643" idx="6"/>
              <a:endCxn id="664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645" name="Google Shape;6645;p98"/>
            <p:cNvGrpSpPr/>
            <p:nvPr/>
          </p:nvGrpSpPr>
          <p:grpSpPr>
            <a:xfrm>
              <a:off x="3512551" y="2358270"/>
              <a:ext cx="225647" cy="307714"/>
              <a:chOff x="2182679" y="2004714"/>
              <a:chExt cx="792300" cy="1080458"/>
            </a:xfrm>
          </p:grpSpPr>
          <p:cxnSp>
            <p:nvCxnSpPr>
              <p:cNvPr id="6646" name="Google Shape;6646;p98"/>
              <p:cNvCxnSpPr>
                <a:stCxn id="664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43" name="Google Shape;6643;p9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98"/>
            <p:cNvGrpSpPr/>
            <p:nvPr/>
          </p:nvGrpSpPr>
          <p:grpSpPr>
            <a:xfrm>
              <a:off x="3969644" y="2440153"/>
              <a:ext cx="225853" cy="296651"/>
              <a:chOff x="3775710" y="1729289"/>
              <a:chExt cx="136500" cy="179289"/>
            </a:xfrm>
          </p:grpSpPr>
          <p:cxnSp>
            <p:nvCxnSpPr>
              <p:cNvPr id="6649" name="Google Shape;6649;p9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650" name="Google Shape;6650;p9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98"/>
            <p:cNvGrpSpPr/>
            <p:nvPr/>
          </p:nvGrpSpPr>
          <p:grpSpPr>
            <a:xfrm>
              <a:off x="4427051" y="2358270"/>
              <a:ext cx="225647" cy="307714"/>
              <a:chOff x="5393704" y="2004714"/>
              <a:chExt cx="792300" cy="1080458"/>
            </a:xfrm>
          </p:grpSpPr>
          <p:cxnSp>
            <p:nvCxnSpPr>
              <p:cNvPr id="6653" name="Google Shape;6653;p98"/>
              <p:cNvCxnSpPr>
                <a:stCxn id="665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55" name="Google Shape;6655;p9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98"/>
            <p:cNvGrpSpPr/>
            <p:nvPr/>
          </p:nvGrpSpPr>
          <p:grpSpPr>
            <a:xfrm>
              <a:off x="4884287" y="2440252"/>
              <a:ext cx="225647" cy="296532"/>
              <a:chOff x="6999166" y="2292572"/>
              <a:chExt cx="792300" cy="1041192"/>
            </a:xfrm>
          </p:grpSpPr>
          <p:cxnSp>
            <p:nvCxnSpPr>
              <p:cNvPr id="6657" name="Google Shape;6657;p9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644" name="Google Shape;6644;p9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9" name="Google Shape;6659;p98"/>
          <p:cNvGrpSpPr/>
          <p:nvPr/>
        </p:nvGrpSpPr>
        <p:grpSpPr>
          <a:xfrm>
            <a:off x="6842649" y="1185930"/>
            <a:ext cx="1581844" cy="732818"/>
            <a:chOff x="634175" y="2986275"/>
            <a:chExt cx="3147949" cy="1458344"/>
          </a:xfrm>
        </p:grpSpPr>
        <p:cxnSp>
          <p:nvCxnSpPr>
            <p:cNvPr id="6660" name="Google Shape;6660;p98"/>
            <p:cNvCxnSpPr>
              <a:stCxn id="6661" idx="4"/>
              <a:endCxn id="666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6663" name="Google Shape;6663;p98"/>
            <p:cNvCxnSpPr>
              <a:stCxn id="6662" idx="0"/>
              <a:endCxn id="666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665" name="Google Shape;6665;p98"/>
            <p:cNvCxnSpPr>
              <a:stCxn id="6664" idx="4"/>
              <a:endCxn id="666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667" name="Google Shape;6667;p98"/>
            <p:cNvCxnSpPr>
              <a:stCxn id="6666" idx="0"/>
              <a:endCxn id="666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6668" name="Google Shape;6668;p9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64" name="Google Shape;6664;p9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61" name="Google Shape;6661;p9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66" name="Google Shape;6666;p9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62" name="Google Shape;6662;p9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669" name="Google Shape;6669;p98"/>
          <p:cNvGrpSpPr/>
          <p:nvPr/>
        </p:nvGrpSpPr>
        <p:grpSpPr>
          <a:xfrm>
            <a:off x="3410364" y="2880240"/>
            <a:ext cx="1675128" cy="313674"/>
            <a:chOff x="998425" y="1182125"/>
            <a:chExt cx="1065400" cy="199500"/>
          </a:xfrm>
        </p:grpSpPr>
        <p:sp>
          <p:nvSpPr>
            <p:cNvPr id="6670" name="Google Shape;6670;p9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98"/>
          <p:cNvGrpSpPr/>
          <p:nvPr/>
        </p:nvGrpSpPr>
        <p:grpSpPr>
          <a:xfrm>
            <a:off x="3410363" y="3836206"/>
            <a:ext cx="1675129" cy="525345"/>
            <a:chOff x="5194708" y="3484366"/>
            <a:chExt cx="3148148" cy="987304"/>
          </a:xfrm>
        </p:grpSpPr>
        <p:grpSp>
          <p:nvGrpSpPr>
            <p:cNvPr id="6676" name="Google Shape;6676;p98"/>
            <p:cNvGrpSpPr/>
            <p:nvPr/>
          </p:nvGrpSpPr>
          <p:grpSpPr>
            <a:xfrm>
              <a:off x="7531521" y="3484366"/>
              <a:ext cx="811335" cy="987304"/>
              <a:chOff x="3379425" y="1617275"/>
              <a:chExt cx="1090650" cy="1327200"/>
            </a:xfrm>
          </p:grpSpPr>
          <p:sp>
            <p:nvSpPr>
              <p:cNvPr id="6677" name="Google Shape;6677;p9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98"/>
            <p:cNvGrpSpPr/>
            <p:nvPr/>
          </p:nvGrpSpPr>
          <p:grpSpPr>
            <a:xfrm>
              <a:off x="6752546" y="3484366"/>
              <a:ext cx="811428" cy="987304"/>
              <a:chOff x="2332275" y="1617275"/>
              <a:chExt cx="1090775" cy="1327200"/>
            </a:xfrm>
          </p:grpSpPr>
          <p:sp>
            <p:nvSpPr>
              <p:cNvPr id="6681" name="Google Shape;6681;p9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98"/>
            <p:cNvGrpSpPr/>
            <p:nvPr/>
          </p:nvGrpSpPr>
          <p:grpSpPr>
            <a:xfrm>
              <a:off x="5973664" y="3484366"/>
              <a:ext cx="811335" cy="987304"/>
              <a:chOff x="1285250" y="1617275"/>
              <a:chExt cx="1090650" cy="1327200"/>
            </a:xfrm>
          </p:grpSpPr>
          <p:sp>
            <p:nvSpPr>
              <p:cNvPr id="6685" name="Google Shape;6685;p9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98"/>
            <p:cNvGrpSpPr/>
            <p:nvPr/>
          </p:nvGrpSpPr>
          <p:grpSpPr>
            <a:xfrm>
              <a:off x="5194708" y="3484366"/>
              <a:ext cx="811409" cy="987304"/>
              <a:chOff x="238125" y="1617275"/>
              <a:chExt cx="1090750" cy="1327200"/>
            </a:xfrm>
          </p:grpSpPr>
          <p:sp>
            <p:nvSpPr>
              <p:cNvPr id="6689" name="Google Shape;6689;p9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2" name="Google Shape;6692;p98"/>
          <p:cNvGrpSpPr/>
          <p:nvPr/>
        </p:nvGrpSpPr>
        <p:grpSpPr>
          <a:xfrm>
            <a:off x="6844048" y="2482095"/>
            <a:ext cx="1579046" cy="522230"/>
            <a:chOff x="6853641" y="2534077"/>
            <a:chExt cx="1515545" cy="501229"/>
          </a:xfrm>
        </p:grpSpPr>
        <p:grpSp>
          <p:nvGrpSpPr>
            <p:cNvPr id="6693" name="Google Shape;6693;p98"/>
            <p:cNvGrpSpPr/>
            <p:nvPr/>
          </p:nvGrpSpPr>
          <p:grpSpPr>
            <a:xfrm>
              <a:off x="6853641" y="2618923"/>
              <a:ext cx="1515545" cy="324556"/>
              <a:chOff x="6853641" y="2618923"/>
              <a:chExt cx="1515545" cy="324556"/>
            </a:xfrm>
          </p:grpSpPr>
          <p:sp>
            <p:nvSpPr>
              <p:cNvPr id="6694" name="Google Shape;6694;p9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9" name="Google Shape;6699;p9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98"/>
          <p:cNvGrpSpPr/>
          <p:nvPr/>
        </p:nvGrpSpPr>
        <p:grpSpPr>
          <a:xfrm>
            <a:off x="3438940" y="3357136"/>
            <a:ext cx="1617976" cy="346616"/>
            <a:chOff x="1808063" y="4294338"/>
            <a:chExt cx="3370782" cy="721817"/>
          </a:xfrm>
        </p:grpSpPr>
        <p:sp>
          <p:nvSpPr>
            <p:cNvPr id="6705" name="Google Shape;6705;p9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98"/>
          <p:cNvGrpSpPr/>
          <p:nvPr/>
        </p:nvGrpSpPr>
        <p:grpSpPr>
          <a:xfrm>
            <a:off x="5264936" y="4023886"/>
            <a:ext cx="1417067" cy="350605"/>
            <a:chOff x="4234950" y="2101012"/>
            <a:chExt cx="4219974" cy="1044090"/>
          </a:xfrm>
        </p:grpSpPr>
        <p:sp>
          <p:nvSpPr>
            <p:cNvPr id="6716" name="Google Shape;6716;p9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98"/>
          <p:cNvGrpSpPr/>
          <p:nvPr/>
        </p:nvGrpSpPr>
        <p:grpSpPr>
          <a:xfrm>
            <a:off x="6840408" y="2014643"/>
            <a:ext cx="1586327" cy="371557"/>
            <a:chOff x="1247650" y="2075423"/>
            <a:chExt cx="6648477" cy="1557238"/>
          </a:xfrm>
        </p:grpSpPr>
        <p:sp>
          <p:nvSpPr>
            <p:cNvPr id="6733" name="Google Shape;6733;p9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98"/>
          <p:cNvGrpSpPr/>
          <p:nvPr/>
        </p:nvGrpSpPr>
        <p:grpSpPr>
          <a:xfrm>
            <a:off x="5271678" y="1167833"/>
            <a:ext cx="1415601" cy="1648533"/>
            <a:chOff x="1839112" y="2209163"/>
            <a:chExt cx="1918159" cy="2233784"/>
          </a:xfrm>
        </p:grpSpPr>
        <p:sp>
          <p:nvSpPr>
            <p:cNvPr id="6740" name="Google Shape;6740;p9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3" name="Google Shape;6743;p98"/>
            <p:cNvCxnSpPr>
              <a:stCxn id="6740" idx="6"/>
              <a:endCxn id="6741"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44" name="Google Shape;6744;p98"/>
            <p:cNvCxnSpPr>
              <a:stCxn id="6741" idx="4"/>
              <a:endCxn id="674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746" name="Google Shape;6746;p98"/>
            <p:cNvCxnSpPr>
              <a:stCxn id="6745" idx="6"/>
              <a:endCxn id="6742"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47" name="Google Shape;6747;p98"/>
            <p:cNvCxnSpPr>
              <a:stCxn id="6742" idx="4"/>
              <a:endCxn id="674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745" name="Google Shape;6745;p9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0" name="Google Shape;6750;p98"/>
            <p:cNvCxnSpPr>
              <a:endCxn id="674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751" name="Google Shape;6751;p98"/>
          <p:cNvGrpSpPr/>
          <p:nvPr/>
        </p:nvGrpSpPr>
        <p:grpSpPr>
          <a:xfrm>
            <a:off x="3428944" y="1185917"/>
            <a:ext cx="1637968" cy="154942"/>
            <a:chOff x="238125" y="2506075"/>
            <a:chExt cx="7115411" cy="673075"/>
          </a:xfrm>
        </p:grpSpPr>
        <p:sp>
          <p:nvSpPr>
            <p:cNvPr id="6752" name="Google Shape;6752;p9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98"/>
          <p:cNvGrpSpPr/>
          <p:nvPr/>
        </p:nvGrpSpPr>
        <p:grpSpPr>
          <a:xfrm>
            <a:off x="1969680" y="1500635"/>
            <a:ext cx="1262932" cy="785408"/>
            <a:chOff x="548861" y="389676"/>
            <a:chExt cx="3843371" cy="2390163"/>
          </a:xfrm>
        </p:grpSpPr>
        <p:cxnSp>
          <p:nvCxnSpPr>
            <p:cNvPr id="6758" name="Google Shape;6758;p9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59" name="Google Shape;6759;p9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60" name="Google Shape;6760;p9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61" name="Google Shape;6761;p9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762" name="Google Shape;6762;p9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763" name="Google Shape;6763;p9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4" name="Google Shape;6764;p9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765" name="Google Shape;6765;p9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98"/>
          <p:cNvGrpSpPr/>
          <p:nvPr/>
        </p:nvGrpSpPr>
        <p:grpSpPr>
          <a:xfrm>
            <a:off x="757812" y="2607512"/>
            <a:ext cx="1412054" cy="633562"/>
            <a:chOff x="1187400" y="2529299"/>
            <a:chExt cx="6769193" cy="2241903"/>
          </a:xfrm>
        </p:grpSpPr>
        <p:sp>
          <p:nvSpPr>
            <p:cNvPr id="6772" name="Google Shape;6772;p9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773" name="Google Shape;6773;p9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74" name="Google Shape;6774;p9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75" name="Google Shape;6775;p9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76" name="Google Shape;6776;p9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77" name="Google Shape;6777;p9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78" name="Google Shape;6778;p9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779" name="Google Shape;6779;p98"/>
            <p:cNvCxnSpPr>
              <a:stCxn id="6772" idx="2"/>
              <a:endCxn id="6773"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80" name="Google Shape;6780;p98"/>
            <p:cNvCxnSpPr>
              <a:stCxn id="6774" idx="0"/>
              <a:endCxn id="6772"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81" name="Google Shape;6781;p98"/>
            <p:cNvCxnSpPr>
              <a:stCxn id="6774" idx="2"/>
              <a:endCxn id="6776"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82" name="Google Shape;6782;p98"/>
            <p:cNvCxnSpPr>
              <a:stCxn id="6775" idx="0"/>
              <a:endCxn id="6774"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83" name="Google Shape;6783;p98"/>
            <p:cNvCxnSpPr>
              <a:stCxn id="6773" idx="2"/>
              <a:endCxn id="6778"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84" name="Google Shape;6784;p98"/>
            <p:cNvCxnSpPr>
              <a:stCxn id="6777" idx="0"/>
              <a:endCxn id="6773"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785" name="Google Shape;6785;p98"/>
          <p:cNvGrpSpPr/>
          <p:nvPr/>
        </p:nvGrpSpPr>
        <p:grpSpPr>
          <a:xfrm>
            <a:off x="6844058" y="3100221"/>
            <a:ext cx="1579035" cy="540873"/>
            <a:chOff x="6895650" y="3126697"/>
            <a:chExt cx="1436662" cy="492105"/>
          </a:xfrm>
        </p:grpSpPr>
        <p:sp>
          <p:nvSpPr>
            <p:cNvPr id="6786" name="Google Shape;6786;p9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1" name="Google Shape;6791;p98"/>
            <p:cNvGrpSpPr/>
            <p:nvPr/>
          </p:nvGrpSpPr>
          <p:grpSpPr>
            <a:xfrm>
              <a:off x="6995957" y="3335810"/>
              <a:ext cx="1230393" cy="71754"/>
              <a:chOff x="6995957" y="3287964"/>
              <a:chExt cx="1230393" cy="71754"/>
            </a:xfrm>
          </p:grpSpPr>
          <p:sp>
            <p:nvSpPr>
              <p:cNvPr id="6792" name="Google Shape;6792;p9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7" name="Google Shape;6797;p98"/>
          <p:cNvGrpSpPr/>
          <p:nvPr/>
        </p:nvGrpSpPr>
        <p:grpSpPr>
          <a:xfrm>
            <a:off x="6842640" y="3736984"/>
            <a:ext cx="1581862" cy="650625"/>
            <a:chOff x="6777990" y="3710194"/>
            <a:chExt cx="1646915" cy="677382"/>
          </a:xfrm>
        </p:grpSpPr>
        <p:grpSp>
          <p:nvGrpSpPr>
            <p:cNvPr id="6798" name="Google Shape;6798;p98"/>
            <p:cNvGrpSpPr/>
            <p:nvPr/>
          </p:nvGrpSpPr>
          <p:grpSpPr>
            <a:xfrm>
              <a:off x="6777990" y="3874492"/>
              <a:ext cx="411129" cy="513083"/>
              <a:chOff x="6777990" y="3874492"/>
              <a:chExt cx="411129" cy="513083"/>
            </a:xfrm>
          </p:grpSpPr>
          <p:cxnSp>
            <p:nvCxnSpPr>
              <p:cNvPr id="6799" name="Google Shape;6799;p9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00" name="Google Shape;6800;p9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98"/>
            <p:cNvGrpSpPr/>
            <p:nvPr/>
          </p:nvGrpSpPr>
          <p:grpSpPr>
            <a:xfrm>
              <a:off x="7188425" y="3710194"/>
              <a:ext cx="411123" cy="520535"/>
              <a:chOff x="7188425" y="3710194"/>
              <a:chExt cx="411123" cy="520535"/>
            </a:xfrm>
          </p:grpSpPr>
          <p:cxnSp>
            <p:nvCxnSpPr>
              <p:cNvPr id="6802" name="Google Shape;6802;p9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03" name="Google Shape;6803;p9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98"/>
            <p:cNvGrpSpPr/>
            <p:nvPr/>
          </p:nvGrpSpPr>
          <p:grpSpPr>
            <a:xfrm>
              <a:off x="7603341" y="3874492"/>
              <a:ext cx="411474" cy="513083"/>
              <a:chOff x="7603341" y="3874492"/>
              <a:chExt cx="411474" cy="513083"/>
            </a:xfrm>
          </p:grpSpPr>
          <p:cxnSp>
            <p:nvCxnSpPr>
              <p:cNvPr id="6805" name="Google Shape;6805;p9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06" name="Google Shape;6806;p9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98"/>
            <p:cNvGrpSpPr/>
            <p:nvPr/>
          </p:nvGrpSpPr>
          <p:grpSpPr>
            <a:xfrm>
              <a:off x="8013776" y="3722847"/>
              <a:ext cx="411129" cy="507881"/>
              <a:chOff x="8013776" y="3722847"/>
              <a:chExt cx="411129" cy="507881"/>
            </a:xfrm>
          </p:grpSpPr>
          <p:cxnSp>
            <p:nvCxnSpPr>
              <p:cNvPr id="6808" name="Google Shape;6808;p9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809" name="Google Shape;6809;p9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0" name="Google Shape;6810;p98"/>
          <p:cNvGrpSpPr/>
          <p:nvPr/>
        </p:nvGrpSpPr>
        <p:grpSpPr>
          <a:xfrm>
            <a:off x="5262155" y="2909824"/>
            <a:ext cx="1421889" cy="1020603"/>
            <a:chOff x="5190863" y="2824811"/>
            <a:chExt cx="1544860" cy="1108869"/>
          </a:xfrm>
        </p:grpSpPr>
        <p:grpSp>
          <p:nvGrpSpPr>
            <p:cNvPr id="6811" name="Google Shape;6811;p98"/>
            <p:cNvGrpSpPr/>
            <p:nvPr/>
          </p:nvGrpSpPr>
          <p:grpSpPr>
            <a:xfrm>
              <a:off x="5938695" y="3176919"/>
              <a:ext cx="685761" cy="404739"/>
              <a:chOff x="5938695" y="3176919"/>
              <a:chExt cx="685761" cy="404739"/>
            </a:xfrm>
          </p:grpSpPr>
          <p:grpSp>
            <p:nvGrpSpPr>
              <p:cNvPr id="6812" name="Google Shape;6812;p98"/>
              <p:cNvGrpSpPr/>
              <p:nvPr/>
            </p:nvGrpSpPr>
            <p:grpSpPr>
              <a:xfrm>
                <a:off x="5938695" y="3176919"/>
                <a:ext cx="685761" cy="404739"/>
                <a:chOff x="5938695" y="3176919"/>
                <a:chExt cx="685761" cy="404739"/>
              </a:xfrm>
            </p:grpSpPr>
            <p:sp>
              <p:nvSpPr>
                <p:cNvPr id="6813" name="Google Shape;6813;p9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5" name="Google Shape;6815;p9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98"/>
            <p:cNvGrpSpPr/>
            <p:nvPr/>
          </p:nvGrpSpPr>
          <p:grpSpPr>
            <a:xfrm>
              <a:off x="5305233" y="3176835"/>
              <a:ext cx="685971" cy="404655"/>
              <a:chOff x="5305233" y="3176835"/>
              <a:chExt cx="685971" cy="404655"/>
            </a:xfrm>
          </p:grpSpPr>
          <p:grpSp>
            <p:nvGrpSpPr>
              <p:cNvPr id="6817" name="Google Shape;6817;p98"/>
              <p:cNvGrpSpPr/>
              <p:nvPr/>
            </p:nvGrpSpPr>
            <p:grpSpPr>
              <a:xfrm>
                <a:off x="5305233" y="3176835"/>
                <a:ext cx="685971" cy="404655"/>
                <a:chOff x="5305233" y="3176835"/>
                <a:chExt cx="685971" cy="404655"/>
              </a:xfrm>
            </p:grpSpPr>
            <p:sp>
              <p:nvSpPr>
                <p:cNvPr id="6818" name="Google Shape;6818;p9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0" name="Google Shape;6820;p9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9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2" name="Google Shape;6822;p98"/>
            <p:cNvGrpSpPr/>
            <p:nvPr/>
          </p:nvGrpSpPr>
          <p:grpSpPr>
            <a:xfrm>
              <a:off x="5657361" y="2824811"/>
              <a:ext cx="1078361" cy="404655"/>
              <a:chOff x="5657361" y="2824811"/>
              <a:chExt cx="1078361" cy="404655"/>
            </a:xfrm>
          </p:grpSpPr>
          <p:grpSp>
            <p:nvGrpSpPr>
              <p:cNvPr id="6823" name="Google Shape;6823;p98"/>
              <p:cNvGrpSpPr/>
              <p:nvPr/>
            </p:nvGrpSpPr>
            <p:grpSpPr>
              <a:xfrm>
                <a:off x="5657361" y="2824811"/>
                <a:ext cx="1078361" cy="404655"/>
                <a:chOff x="5657361" y="2824811"/>
                <a:chExt cx="1078361" cy="404655"/>
              </a:xfrm>
            </p:grpSpPr>
            <p:grpSp>
              <p:nvGrpSpPr>
                <p:cNvPr id="6824" name="Google Shape;6824;p98"/>
                <p:cNvGrpSpPr/>
                <p:nvPr/>
              </p:nvGrpSpPr>
              <p:grpSpPr>
                <a:xfrm>
                  <a:off x="5938485" y="2824811"/>
                  <a:ext cx="797237" cy="404655"/>
                  <a:chOff x="5938485" y="2824811"/>
                  <a:chExt cx="797237" cy="404655"/>
                </a:xfrm>
              </p:grpSpPr>
              <p:sp>
                <p:nvSpPr>
                  <p:cNvPr id="6825" name="Google Shape;6825;p9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7" name="Google Shape;6827;p9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8" name="Google Shape;6828;p9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98"/>
            <p:cNvGrpSpPr/>
            <p:nvPr/>
          </p:nvGrpSpPr>
          <p:grpSpPr>
            <a:xfrm>
              <a:off x="5190863" y="3528942"/>
              <a:ext cx="1078026" cy="404739"/>
              <a:chOff x="5190863" y="3528942"/>
              <a:chExt cx="1078026" cy="404739"/>
            </a:xfrm>
          </p:grpSpPr>
          <p:sp>
            <p:nvSpPr>
              <p:cNvPr id="6830" name="Google Shape;6830;p9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1" name="Google Shape;6831;p98"/>
              <p:cNvGrpSpPr/>
              <p:nvPr/>
            </p:nvGrpSpPr>
            <p:grpSpPr>
              <a:xfrm>
                <a:off x="5190863" y="3528942"/>
                <a:ext cx="1078026" cy="404739"/>
                <a:chOff x="5190863" y="3528942"/>
                <a:chExt cx="1078026" cy="404739"/>
              </a:xfrm>
            </p:grpSpPr>
            <p:sp>
              <p:nvSpPr>
                <p:cNvPr id="6832" name="Google Shape;6832;p9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34" name="Google Shape;6834;p98"/>
          <p:cNvGrpSpPr/>
          <p:nvPr/>
        </p:nvGrpSpPr>
        <p:grpSpPr>
          <a:xfrm>
            <a:off x="728162" y="1474292"/>
            <a:ext cx="1086719" cy="879487"/>
            <a:chOff x="803162" y="1474292"/>
            <a:chExt cx="1086719" cy="879487"/>
          </a:xfrm>
        </p:grpSpPr>
        <p:grpSp>
          <p:nvGrpSpPr>
            <p:cNvPr id="6835" name="Google Shape;6835;p98"/>
            <p:cNvGrpSpPr/>
            <p:nvPr/>
          </p:nvGrpSpPr>
          <p:grpSpPr>
            <a:xfrm>
              <a:off x="803162" y="1625948"/>
              <a:ext cx="445856" cy="576579"/>
              <a:chOff x="803162" y="1625948"/>
              <a:chExt cx="445856" cy="576579"/>
            </a:xfrm>
          </p:grpSpPr>
          <p:sp>
            <p:nvSpPr>
              <p:cNvPr id="6836" name="Google Shape;6836;p9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98"/>
              <p:cNvGrpSpPr/>
              <p:nvPr/>
            </p:nvGrpSpPr>
            <p:grpSpPr>
              <a:xfrm>
                <a:off x="1056023" y="1625948"/>
                <a:ext cx="192995" cy="576579"/>
                <a:chOff x="1056023" y="1625948"/>
                <a:chExt cx="192995" cy="576579"/>
              </a:xfrm>
            </p:grpSpPr>
            <p:sp>
              <p:nvSpPr>
                <p:cNvPr id="6838" name="Google Shape;6838;p9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3" name="Google Shape;6843;p98"/>
            <p:cNvGrpSpPr/>
            <p:nvPr/>
          </p:nvGrpSpPr>
          <p:grpSpPr>
            <a:xfrm>
              <a:off x="1371406" y="1474292"/>
              <a:ext cx="518475" cy="879487"/>
              <a:chOff x="1398231" y="1474292"/>
              <a:chExt cx="518475" cy="879487"/>
            </a:xfrm>
          </p:grpSpPr>
          <p:grpSp>
            <p:nvGrpSpPr>
              <p:cNvPr id="6844" name="Google Shape;6844;p98"/>
              <p:cNvGrpSpPr/>
              <p:nvPr/>
            </p:nvGrpSpPr>
            <p:grpSpPr>
              <a:xfrm>
                <a:off x="1398231" y="1474292"/>
                <a:ext cx="518475" cy="341643"/>
                <a:chOff x="1398231" y="1474292"/>
                <a:chExt cx="518475" cy="341643"/>
              </a:xfrm>
            </p:grpSpPr>
            <p:sp>
              <p:nvSpPr>
                <p:cNvPr id="6845" name="Google Shape;6845;p9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98"/>
                <p:cNvGrpSpPr/>
                <p:nvPr/>
              </p:nvGrpSpPr>
              <p:grpSpPr>
                <a:xfrm>
                  <a:off x="1616453" y="1474292"/>
                  <a:ext cx="300253" cy="341643"/>
                  <a:chOff x="1616453" y="1475379"/>
                  <a:chExt cx="300253" cy="341643"/>
                </a:xfrm>
              </p:grpSpPr>
              <p:sp>
                <p:nvSpPr>
                  <p:cNvPr id="6847" name="Google Shape;6847;p9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4" name="Google Shape;6854;p98"/>
                  <p:cNvGrpSpPr/>
                  <p:nvPr/>
                </p:nvGrpSpPr>
                <p:grpSpPr>
                  <a:xfrm>
                    <a:off x="1839639" y="1475379"/>
                    <a:ext cx="77067" cy="341643"/>
                    <a:chOff x="1839639" y="1475379"/>
                    <a:chExt cx="77067" cy="341643"/>
                  </a:xfrm>
                </p:grpSpPr>
                <p:sp>
                  <p:nvSpPr>
                    <p:cNvPr id="6855" name="Google Shape;6855;p9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57" name="Google Shape;6857;p98"/>
              <p:cNvGrpSpPr/>
              <p:nvPr/>
            </p:nvGrpSpPr>
            <p:grpSpPr>
              <a:xfrm>
                <a:off x="1398451" y="2012951"/>
                <a:ext cx="518255" cy="340828"/>
                <a:chOff x="1398451" y="2012951"/>
                <a:chExt cx="518255" cy="340828"/>
              </a:xfrm>
            </p:grpSpPr>
            <p:sp>
              <p:nvSpPr>
                <p:cNvPr id="6858" name="Google Shape;6858;p9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9" name="Google Shape;6859;p98"/>
                <p:cNvGrpSpPr/>
                <p:nvPr/>
              </p:nvGrpSpPr>
              <p:grpSpPr>
                <a:xfrm>
                  <a:off x="1616453" y="2012951"/>
                  <a:ext cx="300253" cy="340828"/>
                  <a:chOff x="1616453" y="2013538"/>
                  <a:chExt cx="300253" cy="340828"/>
                </a:xfrm>
              </p:grpSpPr>
              <p:sp>
                <p:nvSpPr>
                  <p:cNvPr id="6860" name="Google Shape;6860;p9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7" name="Google Shape;6867;p98"/>
                  <p:cNvGrpSpPr/>
                  <p:nvPr/>
                </p:nvGrpSpPr>
                <p:grpSpPr>
                  <a:xfrm>
                    <a:off x="1839639" y="2013538"/>
                    <a:ext cx="77067" cy="340828"/>
                    <a:chOff x="1839639" y="2013538"/>
                    <a:chExt cx="77067" cy="340828"/>
                  </a:xfrm>
                </p:grpSpPr>
                <p:sp>
                  <p:nvSpPr>
                    <p:cNvPr id="6868" name="Google Shape;6868;p9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870" name="Google Shape;6870;p98"/>
          <p:cNvGrpSpPr/>
          <p:nvPr/>
        </p:nvGrpSpPr>
        <p:grpSpPr>
          <a:xfrm>
            <a:off x="724986" y="3605478"/>
            <a:ext cx="1368681" cy="682918"/>
            <a:chOff x="724986" y="3605478"/>
            <a:chExt cx="1368681" cy="682918"/>
          </a:xfrm>
        </p:grpSpPr>
        <p:grpSp>
          <p:nvGrpSpPr>
            <p:cNvPr id="6871" name="Google Shape;6871;p98"/>
            <p:cNvGrpSpPr/>
            <p:nvPr/>
          </p:nvGrpSpPr>
          <p:grpSpPr>
            <a:xfrm>
              <a:off x="1289102" y="3823629"/>
              <a:ext cx="240442" cy="250435"/>
              <a:chOff x="-165066" y="3843615"/>
              <a:chExt cx="221259" cy="230455"/>
            </a:xfrm>
          </p:grpSpPr>
          <p:sp>
            <p:nvSpPr>
              <p:cNvPr id="6872" name="Google Shape;6872;p9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9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98"/>
            <p:cNvGrpSpPr/>
            <p:nvPr/>
          </p:nvGrpSpPr>
          <p:grpSpPr>
            <a:xfrm>
              <a:off x="724986" y="3605478"/>
              <a:ext cx="1368681" cy="682918"/>
              <a:chOff x="724986" y="3605478"/>
              <a:chExt cx="1368681" cy="682918"/>
            </a:xfrm>
          </p:grpSpPr>
          <p:grpSp>
            <p:nvGrpSpPr>
              <p:cNvPr id="6893" name="Google Shape;6893;p98"/>
              <p:cNvGrpSpPr/>
              <p:nvPr/>
            </p:nvGrpSpPr>
            <p:grpSpPr>
              <a:xfrm>
                <a:off x="1498221" y="4047614"/>
                <a:ext cx="529172" cy="240783"/>
                <a:chOff x="1498221" y="4047614"/>
                <a:chExt cx="529172" cy="240783"/>
              </a:xfrm>
            </p:grpSpPr>
            <p:grpSp>
              <p:nvGrpSpPr>
                <p:cNvPr id="6894" name="Google Shape;6894;p98"/>
                <p:cNvGrpSpPr/>
                <p:nvPr/>
              </p:nvGrpSpPr>
              <p:grpSpPr>
                <a:xfrm>
                  <a:off x="1826655" y="4224370"/>
                  <a:ext cx="200738" cy="25631"/>
                  <a:chOff x="1826655" y="4224370"/>
                  <a:chExt cx="200738" cy="25631"/>
                </a:xfrm>
              </p:grpSpPr>
              <p:sp>
                <p:nvSpPr>
                  <p:cNvPr id="6895" name="Google Shape;6895;p9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98"/>
                <p:cNvGrpSpPr/>
                <p:nvPr/>
              </p:nvGrpSpPr>
              <p:grpSpPr>
                <a:xfrm>
                  <a:off x="1498221" y="4047614"/>
                  <a:ext cx="328444" cy="240783"/>
                  <a:chOff x="1498221" y="4047614"/>
                  <a:chExt cx="328444" cy="240783"/>
                </a:xfrm>
              </p:grpSpPr>
              <p:sp>
                <p:nvSpPr>
                  <p:cNvPr id="6898" name="Google Shape;6898;p9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9" name="Google Shape;6899;p98"/>
                  <p:cNvGrpSpPr/>
                  <p:nvPr/>
                </p:nvGrpSpPr>
                <p:grpSpPr>
                  <a:xfrm>
                    <a:off x="1498221" y="4047614"/>
                    <a:ext cx="150566" cy="190416"/>
                    <a:chOff x="1498221" y="4047614"/>
                    <a:chExt cx="150566" cy="190416"/>
                  </a:xfrm>
                </p:grpSpPr>
                <p:sp>
                  <p:nvSpPr>
                    <p:cNvPr id="6900" name="Google Shape;6900;p9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02" name="Google Shape;6902;p98"/>
              <p:cNvGrpSpPr/>
              <p:nvPr/>
            </p:nvGrpSpPr>
            <p:grpSpPr>
              <a:xfrm>
                <a:off x="1560718" y="3800594"/>
                <a:ext cx="532948" cy="302090"/>
                <a:chOff x="1560718" y="3800594"/>
                <a:chExt cx="532948" cy="302090"/>
              </a:xfrm>
            </p:grpSpPr>
            <p:grpSp>
              <p:nvGrpSpPr>
                <p:cNvPr id="6903" name="Google Shape;6903;p98"/>
                <p:cNvGrpSpPr/>
                <p:nvPr/>
              </p:nvGrpSpPr>
              <p:grpSpPr>
                <a:xfrm>
                  <a:off x="1912179" y="3827344"/>
                  <a:ext cx="181487" cy="25631"/>
                  <a:chOff x="1912179" y="3827344"/>
                  <a:chExt cx="181487" cy="25631"/>
                </a:xfrm>
              </p:grpSpPr>
              <p:sp>
                <p:nvSpPr>
                  <p:cNvPr id="6904" name="Google Shape;6904;p9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98"/>
                <p:cNvGrpSpPr/>
                <p:nvPr/>
              </p:nvGrpSpPr>
              <p:grpSpPr>
                <a:xfrm>
                  <a:off x="1912179" y="4044505"/>
                  <a:ext cx="181487" cy="25622"/>
                  <a:chOff x="1912179" y="4044506"/>
                  <a:chExt cx="181487" cy="25622"/>
                </a:xfrm>
              </p:grpSpPr>
              <p:sp>
                <p:nvSpPr>
                  <p:cNvPr id="6907" name="Google Shape;6907;p9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98"/>
                <p:cNvGrpSpPr/>
                <p:nvPr/>
              </p:nvGrpSpPr>
              <p:grpSpPr>
                <a:xfrm>
                  <a:off x="1560718" y="3800594"/>
                  <a:ext cx="351472" cy="302090"/>
                  <a:chOff x="1560718" y="3800594"/>
                  <a:chExt cx="351472" cy="302090"/>
                </a:xfrm>
              </p:grpSpPr>
              <p:grpSp>
                <p:nvGrpSpPr>
                  <p:cNvPr id="6910" name="Google Shape;6910;p98"/>
                  <p:cNvGrpSpPr/>
                  <p:nvPr/>
                </p:nvGrpSpPr>
                <p:grpSpPr>
                  <a:xfrm>
                    <a:off x="1560718" y="3842857"/>
                    <a:ext cx="173586" cy="217131"/>
                    <a:chOff x="1560718" y="3842857"/>
                    <a:chExt cx="173586" cy="217131"/>
                  </a:xfrm>
                </p:grpSpPr>
                <p:sp>
                  <p:nvSpPr>
                    <p:cNvPr id="6911" name="Google Shape;6911;p9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4" name="Google Shape;6914;p9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16" name="Google Shape;6916;p9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7" name="Google Shape;6917;p98"/>
              <p:cNvGrpSpPr/>
              <p:nvPr/>
            </p:nvGrpSpPr>
            <p:grpSpPr>
              <a:xfrm>
                <a:off x="785350" y="3605478"/>
                <a:ext cx="535311" cy="249245"/>
                <a:chOff x="785350" y="3605478"/>
                <a:chExt cx="535311" cy="249245"/>
              </a:xfrm>
            </p:grpSpPr>
            <p:grpSp>
              <p:nvGrpSpPr>
                <p:cNvPr id="6918" name="Google Shape;6918;p98"/>
                <p:cNvGrpSpPr/>
                <p:nvPr/>
              </p:nvGrpSpPr>
              <p:grpSpPr>
                <a:xfrm>
                  <a:off x="785350" y="3605478"/>
                  <a:ext cx="376191" cy="102736"/>
                  <a:chOff x="785350" y="3605478"/>
                  <a:chExt cx="376191" cy="102736"/>
                </a:xfrm>
              </p:grpSpPr>
              <p:sp>
                <p:nvSpPr>
                  <p:cNvPr id="6919" name="Google Shape;6919;p9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98"/>
                <p:cNvGrpSpPr/>
                <p:nvPr/>
              </p:nvGrpSpPr>
              <p:grpSpPr>
                <a:xfrm>
                  <a:off x="1161530" y="3655851"/>
                  <a:ext cx="159131" cy="198872"/>
                  <a:chOff x="1161530" y="3655851"/>
                  <a:chExt cx="159131" cy="198872"/>
                </a:xfrm>
              </p:grpSpPr>
              <p:sp>
                <p:nvSpPr>
                  <p:cNvPr id="6923" name="Google Shape;6923;p9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5" name="Google Shape;6925;p98"/>
              <p:cNvGrpSpPr/>
              <p:nvPr/>
            </p:nvGrpSpPr>
            <p:grpSpPr>
              <a:xfrm>
                <a:off x="785350" y="4047614"/>
                <a:ext cx="535311" cy="240783"/>
                <a:chOff x="785350" y="4047614"/>
                <a:chExt cx="535311" cy="240783"/>
              </a:xfrm>
            </p:grpSpPr>
            <p:grpSp>
              <p:nvGrpSpPr>
                <p:cNvPr id="6926" name="Google Shape;6926;p98"/>
                <p:cNvGrpSpPr/>
                <p:nvPr/>
              </p:nvGrpSpPr>
              <p:grpSpPr>
                <a:xfrm>
                  <a:off x="1161636" y="4047614"/>
                  <a:ext cx="159025" cy="190415"/>
                  <a:chOff x="1161636" y="4047614"/>
                  <a:chExt cx="159025" cy="190415"/>
                </a:xfrm>
              </p:grpSpPr>
              <p:sp>
                <p:nvSpPr>
                  <p:cNvPr id="6927" name="Google Shape;6927;p9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98"/>
                <p:cNvGrpSpPr/>
                <p:nvPr/>
              </p:nvGrpSpPr>
              <p:grpSpPr>
                <a:xfrm>
                  <a:off x="785350" y="4185661"/>
                  <a:ext cx="376191" cy="102736"/>
                  <a:chOff x="785350" y="4185661"/>
                  <a:chExt cx="376191" cy="102736"/>
                </a:xfrm>
              </p:grpSpPr>
              <p:sp>
                <p:nvSpPr>
                  <p:cNvPr id="6930" name="Google Shape;6930;p9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3" name="Google Shape;6933;p98"/>
              <p:cNvGrpSpPr/>
              <p:nvPr/>
            </p:nvGrpSpPr>
            <p:grpSpPr>
              <a:xfrm>
                <a:off x="1501054" y="3605478"/>
                <a:ext cx="526340" cy="249240"/>
                <a:chOff x="1501054" y="3605478"/>
                <a:chExt cx="526340" cy="249240"/>
              </a:xfrm>
            </p:grpSpPr>
            <p:grpSp>
              <p:nvGrpSpPr>
                <p:cNvPr id="6934" name="Google Shape;6934;p98"/>
                <p:cNvGrpSpPr/>
                <p:nvPr/>
              </p:nvGrpSpPr>
              <p:grpSpPr>
                <a:xfrm>
                  <a:off x="1834208" y="3643867"/>
                  <a:ext cx="193185" cy="25622"/>
                  <a:chOff x="1834208" y="3643867"/>
                  <a:chExt cx="193185" cy="25622"/>
                </a:xfrm>
              </p:grpSpPr>
              <p:sp>
                <p:nvSpPr>
                  <p:cNvPr id="6935" name="Google Shape;6935;p9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98"/>
                <p:cNvGrpSpPr/>
                <p:nvPr/>
              </p:nvGrpSpPr>
              <p:grpSpPr>
                <a:xfrm>
                  <a:off x="1501054" y="3605478"/>
                  <a:ext cx="333165" cy="249240"/>
                  <a:chOff x="1501054" y="3605478"/>
                  <a:chExt cx="333165" cy="249240"/>
                </a:xfrm>
              </p:grpSpPr>
              <p:sp>
                <p:nvSpPr>
                  <p:cNvPr id="6938" name="Google Shape;6938;p9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9" name="Google Shape;6939;p98"/>
                  <p:cNvGrpSpPr/>
                  <p:nvPr/>
                </p:nvGrpSpPr>
                <p:grpSpPr>
                  <a:xfrm>
                    <a:off x="1501054" y="3655851"/>
                    <a:ext cx="155286" cy="198867"/>
                    <a:chOff x="1501054" y="3655851"/>
                    <a:chExt cx="155286" cy="198867"/>
                  </a:xfrm>
                </p:grpSpPr>
                <p:sp>
                  <p:nvSpPr>
                    <p:cNvPr id="6940" name="Google Shape;6940;p9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42" name="Google Shape;6942;p98"/>
              <p:cNvGrpSpPr/>
              <p:nvPr/>
            </p:nvGrpSpPr>
            <p:grpSpPr>
              <a:xfrm>
                <a:off x="724986" y="3800594"/>
                <a:ext cx="532950" cy="302090"/>
                <a:chOff x="724986" y="3800594"/>
                <a:chExt cx="532950" cy="302090"/>
              </a:xfrm>
            </p:grpSpPr>
            <p:grpSp>
              <p:nvGrpSpPr>
                <p:cNvPr id="6943" name="Google Shape;6943;p98"/>
                <p:cNvGrpSpPr/>
                <p:nvPr/>
              </p:nvGrpSpPr>
              <p:grpSpPr>
                <a:xfrm>
                  <a:off x="724986" y="4044367"/>
                  <a:ext cx="181314" cy="25626"/>
                  <a:chOff x="724986" y="4044367"/>
                  <a:chExt cx="181314" cy="25626"/>
                </a:xfrm>
              </p:grpSpPr>
              <p:sp>
                <p:nvSpPr>
                  <p:cNvPr id="6944" name="Google Shape;6944;p9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98"/>
                <p:cNvGrpSpPr/>
                <p:nvPr/>
              </p:nvGrpSpPr>
              <p:grpSpPr>
                <a:xfrm>
                  <a:off x="906290" y="3800594"/>
                  <a:ext cx="351646" cy="302090"/>
                  <a:chOff x="906290" y="3800594"/>
                  <a:chExt cx="351646" cy="302090"/>
                </a:xfrm>
              </p:grpSpPr>
              <p:grpSp>
                <p:nvGrpSpPr>
                  <p:cNvPr id="6947" name="Google Shape;6947;p98"/>
                  <p:cNvGrpSpPr/>
                  <p:nvPr/>
                </p:nvGrpSpPr>
                <p:grpSpPr>
                  <a:xfrm>
                    <a:off x="1084172" y="3842857"/>
                    <a:ext cx="173764" cy="217131"/>
                    <a:chOff x="1084172" y="3842857"/>
                    <a:chExt cx="173764" cy="217131"/>
                  </a:xfrm>
                </p:grpSpPr>
                <p:grpSp>
                  <p:nvGrpSpPr>
                    <p:cNvPr id="6948" name="Google Shape;6948;p98"/>
                    <p:cNvGrpSpPr/>
                    <p:nvPr/>
                  </p:nvGrpSpPr>
                  <p:grpSpPr>
                    <a:xfrm>
                      <a:off x="1156862" y="3936509"/>
                      <a:ext cx="101073" cy="25622"/>
                      <a:chOff x="1156862" y="3936509"/>
                      <a:chExt cx="101073" cy="25622"/>
                    </a:xfrm>
                  </p:grpSpPr>
                  <p:sp>
                    <p:nvSpPr>
                      <p:cNvPr id="6949" name="Google Shape;6949;p9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1" name="Google Shape;6951;p9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2" name="Google Shape;6952;p9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98"/>
                <p:cNvGrpSpPr/>
                <p:nvPr/>
              </p:nvGrpSpPr>
              <p:grpSpPr>
                <a:xfrm>
                  <a:off x="724986" y="3830189"/>
                  <a:ext cx="189533" cy="25626"/>
                  <a:chOff x="724986" y="3830189"/>
                  <a:chExt cx="189533" cy="25626"/>
                </a:xfrm>
              </p:grpSpPr>
              <p:sp>
                <p:nvSpPr>
                  <p:cNvPr id="6955" name="Google Shape;6955;p9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957" name="Google Shape;6957;p98"/>
          <p:cNvGrpSpPr/>
          <p:nvPr/>
        </p:nvGrpSpPr>
        <p:grpSpPr>
          <a:xfrm>
            <a:off x="2253298" y="2455640"/>
            <a:ext cx="948701" cy="935378"/>
            <a:chOff x="2253298" y="2428317"/>
            <a:chExt cx="948701" cy="935378"/>
          </a:xfrm>
        </p:grpSpPr>
        <p:sp>
          <p:nvSpPr>
            <p:cNvPr id="6958" name="Google Shape;6958;p9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994"/>
        <p:cNvGrpSpPr/>
        <p:nvPr/>
      </p:nvGrpSpPr>
      <p:grpSpPr>
        <a:xfrm>
          <a:off x="0" y="0"/>
          <a:ext cx="0" cy="0"/>
          <a:chOff x="0" y="0"/>
          <a:chExt cx="0" cy="0"/>
        </a:xfrm>
      </p:grpSpPr>
      <p:grpSp>
        <p:nvGrpSpPr>
          <p:cNvPr id="6995" name="Google Shape;6995;p99"/>
          <p:cNvGrpSpPr/>
          <p:nvPr/>
        </p:nvGrpSpPr>
        <p:grpSpPr>
          <a:xfrm>
            <a:off x="3353582" y="1145627"/>
            <a:ext cx="2363393" cy="1017867"/>
            <a:chOff x="3292400" y="1219146"/>
            <a:chExt cx="2615240" cy="1110239"/>
          </a:xfrm>
        </p:grpSpPr>
        <p:sp>
          <p:nvSpPr>
            <p:cNvPr id="6996" name="Google Shape;6996;p9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97" name="Google Shape;6997;p9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98" name="Google Shape;6998;p9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99" name="Google Shape;6999;p9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000" name="Google Shape;7000;p9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001" name="Google Shape;7001;p9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002" name="Google Shape;7002;p9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003" name="Google Shape;7003;p9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004" name="Google Shape;7004;p9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005" name="Google Shape;7005;p9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006" name="Google Shape;7006;p9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07" name="Google Shape;7007;p9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008" name="Google Shape;7008;p9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09" name="Google Shape;7009;p9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010" name="Google Shape;7010;p99"/>
            <p:cNvGrpSpPr/>
            <p:nvPr/>
          </p:nvGrpSpPr>
          <p:grpSpPr>
            <a:xfrm>
              <a:off x="3748438" y="1378608"/>
              <a:ext cx="2159202" cy="903971"/>
              <a:chOff x="1683525" y="2179850"/>
              <a:chExt cx="4519050" cy="2134525"/>
            </a:xfrm>
          </p:grpSpPr>
          <p:sp>
            <p:nvSpPr>
              <p:cNvPr id="7011" name="Google Shape;7011;p9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2" name="Google Shape;7012;p9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3" name="Google Shape;7013;p9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4" name="Google Shape;7014;p9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5" name="Google Shape;7015;p9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6" name="Google Shape;7016;p9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7" name="Google Shape;7017;p9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8" name="Google Shape;7018;p9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19" name="Google Shape;7019;p9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20" name="Google Shape;7020;p9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21" name="Google Shape;7021;p9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22" name="Google Shape;7022;p9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023" name="Google Shape;7023;p99"/>
          <p:cNvGraphicFramePr/>
          <p:nvPr/>
        </p:nvGraphicFramePr>
        <p:xfrm>
          <a:off x="5949675" y="2323100"/>
          <a:ext cx="3000000" cy="3000000"/>
        </p:xfrm>
        <a:graphic>
          <a:graphicData uri="http://schemas.openxmlformats.org/drawingml/2006/table">
            <a:tbl>
              <a:tblPr>
                <a:noFill/>
                <a:tableStyleId>{488CA9D9-F5C5-4B22-BBCC-EA90C18591D2}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024" name="Google Shape;7024;p99"/>
          <p:cNvGrpSpPr/>
          <p:nvPr/>
        </p:nvGrpSpPr>
        <p:grpSpPr>
          <a:xfrm>
            <a:off x="5926924" y="3381697"/>
            <a:ext cx="2519825" cy="1001454"/>
            <a:chOff x="1906114" y="789980"/>
            <a:chExt cx="1487676" cy="606868"/>
          </a:xfrm>
        </p:grpSpPr>
        <p:cxnSp>
          <p:nvCxnSpPr>
            <p:cNvPr id="7025" name="Google Shape;7025;p9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26" name="Google Shape;7026;p9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27" name="Google Shape;7027;p9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028" name="Google Shape;7028;p9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029" name="Google Shape;7029;p9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030" name="Google Shape;7030;p9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031" name="Google Shape;7031;p9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032" name="Google Shape;7032;p9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039" name="Google Shape;7039;p9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040" name="Google Shape;7040;p9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041" name="Google Shape;7041;p9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99"/>
          <p:cNvGrpSpPr/>
          <p:nvPr/>
        </p:nvGrpSpPr>
        <p:grpSpPr>
          <a:xfrm>
            <a:off x="726399" y="1190655"/>
            <a:ext cx="2394370" cy="976502"/>
            <a:chOff x="749309" y="1112739"/>
            <a:chExt cx="2371603" cy="976502"/>
          </a:xfrm>
        </p:grpSpPr>
        <p:sp>
          <p:nvSpPr>
            <p:cNvPr id="7043" name="Google Shape;7043;p9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075" name="Google Shape;7075;p99"/>
          <p:cNvGraphicFramePr/>
          <p:nvPr/>
        </p:nvGraphicFramePr>
        <p:xfrm>
          <a:off x="5949700" y="1188950"/>
          <a:ext cx="3000000" cy="3000000"/>
        </p:xfrm>
        <a:graphic>
          <a:graphicData uri="http://schemas.openxmlformats.org/drawingml/2006/table">
            <a:tbl>
              <a:tblPr>
                <a:noFill/>
                <a:tableStyleId>{488CA9D9-F5C5-4B22-BBCC-EA90C18591D2}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076" name="Google Shape;7076;p99"/>
          <p:cNvGraphicFramePr/>
          <p:nvPr/>
        </p:nvGraphicFramePr>
        <p:xfrm>
          <a:off x="3356413" y="2323100"/>
          <a:ext cx="3000000" cy="3000000"/>
        </p:xfrm>
        <a:graphic>
          <a:graphicData uri="http://schemas.openxmlformats.org/drawingml/2006/table">
            <a:tbl>
              <a:tblPr>
                <a:noFill/>
                <a:tableStyleId>{488CA9D9-F5C5-4B22-BBCC-EA90C18591D2}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77" name="Google Shape;7077;p99"/>
          <p:cNvGrpSpPr/>
          <p:nvPr/>
        </p:nvGrpSpPr>
        <p:grpSpPr>
          <a:xfrm>
            <a:off x="4100342" y="2709743"/>
            <a:ext cx="1517436" cy="74460"/>
            <a:chOff x="3980086" y="2804397"/>
            <a:chExt cx="1227600" cy="66900"/>
          </a:xfrm>
        </p:grpSpPr>
        <p:sp>
          <p:nvSpPr>
            <p:cNvPr id="7078" name="Google Shape;7078;p9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99"/>
          <p:cNvGrpSpPr/>
          <p:nvPr/>
        </p:nvGrpSpPr>
        <p:grpSpPr>
          <a:xfrm>
            <a:off x="4725406" y="3002330"/>
            <a:ext cx="892956" cy="74460"/>
            <a:chOff x="3980086" y="2804397"/>
            <a:chExt cx="1227600" cy="66900"/>
          </a:xfrm>
        </p:grpSpPr>
        <p:sp>
          <p:nvSpPr>
            <p:cNvPr id="7081" name="Google Shape;7081;p9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99"/>
          <p:cNvGrpSpPr/>
          <p:nvPr/>
        </p:nvGrpSpPr>
        <p:grpSpPr>
          <a:xfrm>
            <a:off x="3358498" y="3361213"/>
            <a:ext cx="2363244" cy="1005943"/>
            <a:chOff x="3358415" y="3361302"/>
            <a:chExt cx="2363244" cy="1024695"/>
          </a:xfrm>
        </p:grpSpPr>
        <p:grpSp>
          <p:nvGrpSpPr>
            <p:cNvPr id="7084" name="Google Shape;7084;p99"/>
            <p:cNvGrpSpPr/>
            <p:nvPr/>
          </p:nvGrpSpPr>
          <p:grpSpPr>
            <a:xfrm>
              <a:off x="3358415" y="3361302"/>
              <a:ext cx="441300" cy="1024695"/>
              <a:chOff x="3358415" y="3361302"/>
              <a:chExt cx="441300" cy="1024695"/>
            </a:xfrm>
          </p:grpSpPr>
          <p:sp>
            <p:nvSpPr>
              <p:cNvPr id="7085" name="Google Shape;7085;p9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99"/>
            <p:cNvGrpSpPr/>
            <p:nvPr/>
          </p:nvGrpSpPr>
          <p:grpSpPr>
            <a:xfrm>
              <a:off x="3838901" y="3361302"/>
              <a:ext cx="441300" cy="1024695"/>
              <a:chOff x="3838901" y="3361302"/>
              <a:chExt cx="441300" cy="1024695"/>
            </a:xfrm>
          </p:grpSpPr>
          <p:sp>
            <p:nvSpPr>
              <p:cNvPr id="7092" name="Google Shape;7092;p9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99"/>
            <p:cNvGrpSpPr/>
            <p:nvPr/>
          </p:nvGrpSpPr>
          <p:grpSpPr>
            <a:xfrm>
              <a:off x="4319387" y="3361302"/>
              <a:ext cx="441300" cy="1024695"/>
              <a:chOff x="4319387" y="3361302"/>
              <a:chExt cx="441300" cy="1024695"/>
            </a:xfrm>
          </p:grpSpPr>
          <p:sp>
            <p:nvSpPr>
              <p:cNvPr id="7099" name="Google Shape;7099;p9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99"/>
            <p:cNvGrpSpPr/>
            <p:nvPr/>
          </p:nvGrpSpPr>
          <p:grpSpPr>
            <a:xfrm>
              <a:off x="4799873" y="3361302"/>
              <a:ext cx="441300" cy="1024695"/>
              <a:chOff x="4799873" y="3361302"/>
              <a:chExt cx="441300" cy="1024695"/>
            </a:xfrm>
          </p:grpSpPr>
          <p:sp>
            <p:nvSpPr>
              <p:cNvPr id="7106" name="Google Shape;7106;p9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99"/>
            <p:cNvGrpSpPr/>
            <p:nvPr/>
          </p:nvGrpSpPr>
          <p:grpSpPr>
            <a:xfrm>
              <a:off x="5280360" y="3361302"/>
              <a:ext cx="441300" cy="1024695"/>
              <a:chOff x="5280360" y="3361302"/>
              <a:chExt cx="441300" cy="1024695"/>
            </a:xfrm>
          </p:grpSpPr>
          <p:sp>
            <p:nvSpPr>
              <p:cNvPr id="7113" name="Google Shape;7113;p9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119" name="Google Shape;7119;p99"/>
          <p:cNvGraphicFramePr/>
          <p:nvPr/>
        </p:nvGraphicFramePr>
        <p:xfrm>
          <a:off x="724925" y="2323100"/>
          <a:ext cx="3000000" cy="3000000"/>
        </p:xfrm>
        <a:graphic>
          <a:graphicData uri="http://schemas.openxmlformats.org/drawingml/2006/table">
            <a:tbl>
              <a:tblPr>
                <a:noFill/>
                <a:tableStyleId>{488CA9D9-F5C5-4B22-BBCC-EA90C18591D2}</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20" name="Google Shape;7120;p99"/>
          <p:cNvGrpSpPr/>
          <p:nvPr/>
        </p:nvGrpSpPr>
        <p:grpSpPr>
          <a:xfrm>
            <a:off x="726450" y="3372825"/>
            <a:ext cx="2403614" cy="1005900"/>
            <a:chOff x="726450" y="3372825"/>
            <a:chExt cx="2403614" cy="1005900"/>
          </a:xfrm>
        </p:grpSpPr>
        <p:grpSp>
          <p:nvGrpSpPr>
            <p:cNvPr id="7121" name="Google Shape;7121;p99"/>
            <p:cNvGrpSpPr/>
            <p:nvPr/>
          </p:nvGrpSpPr>
          <p:grpSpPr>
            <a:xfrm>
              <a:off x="726450" y="3696000"/>
              <a:ext cx="2403614" cy="500898"/>
              <a:chOff x="726450" y="3696000"/>
              <a:chExt cx="2403614" cy="500898"/>
            </a:xfrm>
          </p:grpSpPr>
          <p:sp>
            <p:nvSpPr>
              <p:cNvPr id="7122" name="Google Shape;7122;p9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23" name="Google Shape;7123;p9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24" name="Google Shape;7124;p99"/>
            <p:cNvGrpSpPr/>
            <p:nvPr/>
          </p:nvGrpSpPr>
          <p:grpSpPr>
            <a:xfrm>
              <a:off x="1348050" y="3372825"/>
              <a:ext cx="1720425" cy="1005900"/>
              <a:chOff x="1348050" y="3372825"/>
              <a:chExt cx="1720425" cy="1005900"/>
            </a:xfrm>
          </p:grpSpPr>
          <p:sp>
            <p:nvSpPr>
              <p:cNvPr id="7125" name="Google Shape;7125;p9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26" name="Google Shape;7126;p9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27" name="Google Shape;7127;p9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28" name="Google Shape;7128;p9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29" name="Google Shape;7129;p9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30" name="Google Shape;7130;p99"/>
            <p:cNvGrpSpPr/>
            <p:nvPr/>
          </p:nvGrpSpPr>
          <p:grpSpPr>
            <a:xfrm>
              <a:off x="1455707" y="3731058"/>
              <a:ext cx="1491150" cy="417657"/>
              <a:chOff x="1455707" y="3731058"/>
              <a:chExt cx="1491150" cy="417657"/>
            </a:xfrm>
          </p:grpSpPr>
          <p:grpSp>
            <p:nvGrpSpPr>
              <p:cNvPr id="7131" name="Google Shape;7131;p99"/>
              <p:cNvGrpSpPr/>
              <p:nvPr/>
            </p:nvGrpSpPr>
            <p:grpSpPr>
              <a:xfrm>
                <a:off x="1472938" y="3745828"/>
                <a:ext cx="72126" cy="53788"/>
                <a:chOff x="1472938" y="3745828"/>
                <a:chExt cx="72126" cy="53788"/>
              </a:xfrm>
            </p:grpSpPr>
            <p:sp>
              <p:nvSpPr>
                <p:cNvPr id="7132" name="Google Shape;7132;p9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99"/>
              <p:cNvGrpSpPr/>
              <p:nvPr/>
            </p:nvGrpSpPr>
            <p:grpSpPr>
              <a:xfrm>
                <a:off x="1819181" y="4089633"/>
                <a:ext cx="72126" cy="53788"/>
                <a:chOff x="1819181" y="4089633"/>
                <a:chExt cx="72126" cy="53788"/>
              </a:xfrm>
            </p:grpSpPr>
            <p:sp>
              <p:nvSpPr>
                <p:cNvPr id="7135" name="Google Shape;7135;p9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99"/>
              <p:cNvGrpSpPr/>
              <p:nvPr/>
            </p:nvGrpSpPr>
            <p:grpSpPr>
              <a:xfrm>
                <a:off x="1455707" y="4084171"/>
                <a:ext cx="64321" cy="64544"/>
                <a:chOff x="1455707" y="4084171"/>
                <a:chExt cx="64321" cy="64544"/>
              </a:xfrm>
            </p:grpSpPr>
            <p:sp>
              <p:nvSpPr>
                <p:cNvPr id="7138" name="Google Shape;7138;p9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99"/>
              <p:cNvGrpSpPr/>
              <p:nvPr/>
            </p:nvGrpSpPr>
            <p:grpSpPr>
              <a:xfrm>
                <a:off x="1818610" y="3731058"/>
                <a:ext cx="64321" cy="64544"/>
                <a:chOff x="1818610" y="3731058"/>
                <a:chExt cx="64321" cy="64544"/>
              </a:xfrm>
            </p:grpSpPr>
            <p:sp>
              <p:nvSpPr>
                <p:cNvPr id="7141" name="Google Shape;7141;p9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99"/>
              <p:cNvGrpSpPr/>
              <p:nvPr/>
            </p:nvGrpSpPr>
            <p:grpSpPr>
              <a:xfrm>
                <a:off x="2172491" y="4089633"/>
                <a:ext cx="72126" cy="53788"/>
                <a:chOff x="2172491" y="4089633"/>
                <a:chExt cx="72126" cy="53788"/>
              </a:xfrm>
            </p:grpSpPr>
            <p:sp>
              <p:nvSpPr>
                <p:cNvPr id="7144" name="Google Shape;7144;p9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99"/>
              <p:cNvGrpSpPr/>
              <p:nvPr/>
            </p:nvGrpSpPr>
            <p:grpSpPr>
              <a:xfrm>
                <a:off x="2171920" y="3731058"/>
                <a:ext cx="64321" cy="64544"/>
                <a:chOff x="2171920" y="3731058"/>
                <a:chExt cx="64321" cy="64544"/>
              </a:xfrm>
            </p:grpSpPr>
            <p:sp>
              <p:nvSpPr>
                <p:cNvPr id="7147" name="Google Shape;7147;p9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99"/>
              <p:cNvGrpSpPr/>
              <p:nvPr/>
            </p:nvGrpSpPr>
            <p:grpSpPr>
              <a:xfrm>
                <a:off x="2874730" y="3745828"/>
                <a:ext cx="72126" cy="53788"/>
                <a:chOff x="2874730" y="3745828"/>
                <a:chExt cx="72126" cy="53788"/>
              </a:xfrm>
            </p:grpSpPr>
            <p:sp>
              <p:nvSpPr>
                <p:cNvPr id="7150" name="Google Shape;7150;p9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99"/>
              <p:cNvGrpSpPr/>
              <p:nvPr/>
            </p:nvGrpSpPr>
            <p:grpSpPr>
              <a:xfrm>
                <a:off x="2878589" y="4081481"/>
                <a:ext cx="64321" cy="64544"/>
                <a:chOff x="2878589" y="4081481"/>
                <a:chExt cx="64321" cy="64544"/>
              </a:xfrm>
            </p:grpSpPr>
            <p:sp>
              <p:nvSpPr>
                <p:cNvPr id="7153" name="Google Shape;7153;p9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99"/>
              <p:cNvGrpSpPr/>
              <p:nvPr/>
            </p:nvGrpSpPr>
            <p:grpSpPr>
              <a:xfrm>
                <a:off x="2525796" y="4089633"/>
                <a:ext cx="72126" cy="53788"/>
                <a:chOff x="2525796" y="4089633"/>
                <a:chExt cx="72126" cy="53788"/>
              </a:xfrm>
            </p:grpSpPr>
            <p:sp>
              <p:nvSpPr>
                <p:cNvPr id="7156" name="Google Shape;7156;p9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99"/>
              <p:cNvGrpSpPr/>
              <p:nvPr/>
            </p:nvGrpSpPr>
            <p:grpSpPr>
              <a:xfrm>
                <a:off x="2525225" y="3731058"/>
                <a:ext cx="64321" cy="64544"/>
                <a:chOff x="2525225" y="3731058"/>
                <a:chExt cx="64321" cy="64544"/>
              </a:xfrm>
            </p:grpSpPr>
            <p:sp>
              <p:nvSpPr>
                <p:cNvPr id="7159" name="Google Shape;7159;p9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25" name="Google Shape;1225;p73"/>
          <p:cNvSpPr txBox="1">
            <a:spLocks noGrp="1"/>
          </p:cNvSpPr>
          <p:nvPr>
            <p:ph type="title"/>
          </p:nvPr>
        </p:nvSpPr>
        <p:spPr>
          <a:xfrm>
            <a:off x="4714750" y="2349825"/>
            <a:ext cx="46887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¿Cómo trabajan las herramientas emocionales?</a:t>
            </a:r>
            <a:endParaRPr/>
          </a:p>
        </p:txBody>
      </p:sp>
      <p:grpSp>
        <p:nvGrpSpPr>
          <p:cNvPr id="1226" name="Google Shape;1226;p73"/>
          <p:cNvGrpSpPr/>
          <p:nvPr/>
        </p:nvGrpSpPr>
        <p:grpSpPr>
          <a:xfrm>
            <a:off x="929856" y="566893"/>
            <a:ext cx="2979317" cy="3963462"/>
            <a:chOff x="1841450" y="238125"/>
            <a:chExt cx="3937250" cy="5237825"/>
          </a:xfrm>
        </p:grpSpPr>
        <p:sp>
          <p:nvSpPr>
            <p:cNvPr id="1227" name="Google Shape;1227;p73"/>
            <p:cNvSpPr/>
            <p:nvPr/>
          </p:nvSpPr>
          <p:spPr>
            <a:xfrm>
              <a:off x="2548375" y="4195225"/>
              <a:ext cx="2218225" cy="1280725"/>
            </a:xfrm>
            <a:custGeom>
              <a:avLst/>
              <a:gdLst/>
              <a:ahLst/>
              <a:cxnLst/>
              <a:rect l="l" t="t" r="r" b="b"/>
              <a:pathLst>
                <a:path w="88729" h="51229" extrusionOk="0">
                  <a:moveTo>
                    <a:pt x="44365" y="1"/>
                  </a:moveTo>
                  <a:cubicBezTo>
                    <a:pt x="32598" y="1"/>
                    <a:pt x="21314" y="2698"/>
                    <a:pt x="12995" y="7502"/>
                  </a:cubicBezTo>
                  <a:cubicBezTo>
                    <a:pt x="4674" y="12306"/>
                    <a:pt x="0" y="18821"/>
                    <a:pt x="0" y="25614"/>
                  </a:cubicBezTo>
                  <a:cubicBezTo>
                    <a:pt x="0" y="32407"/>
                    <a:pt x="4674" y="38923"/>
                    <a:pt x="12995" y="43726"/>
                  </a:cubicBezTo>
                  <a:cubicBezTo>
                    <a:pt x="21314" y="48530"/>
                    <a:pt x="32598" y="51229"/>
                    <a:pt x="44365" y="51229"/>
                  </a:cubicBezTo>
                  <a:cubicBezTo>
                    <a:pt x="56130" y="51229"/>
                    <a:pt x="67414" y="48530"/>
                    <a:pt x="75734" y="43726"/>
                  </a:cubicBezTo>
                  <a:cubicBezTo>
                    <a:pt x="84054" y="38923"/>
                    <a:pt x="88728" y="32407"/>
                    <a:pt x="88728" y="25614"/>
                  </a:cubicBezTo>
                  <a:cubicBezTo>
                    <a:pt x="88728" y="18821"/>
                    <a:pt x="84054" y="12306"/>
                    <a:pt x="75734" y="7502"/>
                  </a:cubicBezTo>
                  <a:cubicBezTo>
                    <a:pt x="67414" y="2698"/>
                    <a:pt x="56130" y="1"/>
                    <a:pt x="44365"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3"/>
            <p:cNvSpPr/>
            <p:nvPr/>
          </p:nvSpPr>
          <p:spPr>
            <a:xfrm>
              <a:off x="2842300" y="3171900"/>
              <a:ext cx="277850" cy="1486850"/>
            </a:xfrm>
            <a:custGeom>
              <a:avLst/>
              <a:gdLst/>
              <a:ahLst/>
              <a:cxnLst/>
              <a:rect l="l" t="t" r="r" b="b"/>
              <a:pathLst>
                <a:path w="11114" h="59474" extrusionOk="0">
                  <a:moveTo>
                    <a:pt x="141" y="1"/>
                  </a:moveTo>
                  <a:cubicBezTo>
                    <a:pt x="66" y="1"/>
                    <a:pt x="1" y="73"/>
                    <a:pt x="51" y="175"/>
                  </a:cubicBezTo>
                  <a:cubicBezTo>
                    <a:pt x="1673" y="3544"/>
                    <a:pt x="1422" y="7775"/>
                    <a:pt x="1757" y="11425"/>
                  </a:cubicBezTo>
                  <a:cubicBezTo>
                    <a:pt x="2108" y="15258"/>
                    <a:pt x="2899" y="18960"/>
                    <a:pt x="3852" y="22684"/>
                  </a:cubicBezTo>
                  <a:cubicBezTo>
                    <a:pt x="5863" y="30540"/>
                    <a:pt x="8472" y="38439"/>
                    <a:pt x="9219" y="46550"/>
                  </a:cubicBezTo>
                  <a:cubicBezTo>
                    <a:pt x="9619" y="50877"/>
                    <a:pt x="9093" y="55008"/>
                    <a:pt x="8621" y="59294"/>
                  </a:cubicBezTo>
                  <a:cubicBezTo>
                    <a:pt x="8613" y="59366"/>
                    <a:pt x="8706" y="59474"/>
                    <a:pt x="8775" y="59474"/>
                  </a:cubicBezTo>
                  <a:cubicBezTo>
                    <a:pt x="8801" y="59474"/>
                    <a:pt x="8824" y="59458"/>
                    <a:pt x="8836" y="59417"/>
                  </a:cubicBezTo>
                  <a:cubicBezTo>
                    <a:pt x="11113" y="51722"/>
                    <a:pt x="9498" y="43372"/>
                    <a:pt x="7729" y="35768"/>
                  </a:cubicBezTo>
                  <a:cubicBezTo>
                    <a:pt x="5899" y="27899"/>
                    <a:pt x="3134" y="20172"/>
                    <a:pt x="2315" y="12105"/>
                  </a:cubicBezTo>
                  <a:cubicBezTo>
                    <a:pt x="2085" y="9852"/>
                    <a:pt x="1943" y="7592"/>
                    <a:pt x="1688" y="5342"/>
                  </a:cubicBezTo>
                  <a:cubicBezTo>
                    <a:pt x="1481" y="3510"/>
                    <a:pt x="1269" y="1651"/>
                    <a:pt x="253" y="68"/>
                  </a:cubicBezTo>
                  <a:cubicBezTo>
                    <a:pt x="223" y="21"/>
                    <a:pt x="180"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3"/>
            <p:cNvSpPr/>
            <p:nvPr/>
          </p:nvSpPr>
          <p:spPr>
            <a:xfrm>
              <a:off x="2752675" y="3209875"/>
              <a:ext cx="105350" cy="162075"/>
            </a:xfrm>
            <a:custGeom>
              <a:avLst/>
              <a:gdLst/>
              <a:ahLst/>
              <a:cxnLst/>
              <a:rect l="l" t="t" r="r" b="b"/>
              <a:pathLst>
                <a:path w="4214" h="6483" extrusionOk="0">
                  <a:moveTo>
                    <a:pt x="2251" y="0"/>
                  </a:moveTo>
                  <a:cubicBezTo>
                    <a:pt x="2138" y="0"/>
                    <a:pt x="2202" y="212"/>
                    <a:pt x="2283" y="248"/>
                  </a:cubicBezTo>
                  <a:cubicBezTo>
                    <a:pt x="2996" y="561"/>
                    <a:pt x="4013" y="1612"/>
                    <a:pt x="3265" y="2439"/>
                  </a:cubicBezTo>
                  <a:cubicBezTo>
                    <a:pt x="3084" y="2584"/>
                    <a:pt x="2892" y="2686"/>
                    <a:pt x="2690" y="2747"/>
                  </a:cubicBezTo>
                  <a:lnTo>
                    <a:pt x="2690" y="2747"/>
                  </a:lnTo>
                  <a:cubicBezTo>
                    <a:pt x="2686" y="2736"/>
                    <a:pt x="2682" y="2726"/>
                    <a:pt x="2678" y="2715"/>
                  </a:cubicBezTo>
                  <a:cubicBezTo>
                    <a:pt x="2485" y="2209"/>
                    <a:pt x="1921" y="1700"/>
                    <a:pt x="1352" y="1700"/>
                  </a:cubicBezTo>
                  <a:cubicBezTo>
                    <a:pt x="1128" y="1700"/>
                    <a:pt x="904" y="1779"/>
                    <a:pt x="701" y="1968"/>
                  </a:cubicBezTo>
                  <a:cubicBezTo>
                    <a:pt x="226" y="2410"/>
                    <a:pt x="607" y="2910"/>
                    <a:pt x="1138" y="3127"/>
                  </a:cubicBezTo>
                  <a:cubicBezTo>
                    <a:pt x="1393" y="3231"/>
                    <a:pt x="1697" y="3284"/>
                    <a:pt x="2009" y="3284"/>
                  </a:cubicBezTo>
                  <a:cubicBezTo>
                    <a:pt x="2114" y="3284"/>
                    <a:pt x="2220" y="3278"/>
                    <a:pt x="2325" y="3266"/>
                  </a:cubicBezTo>
                  <a:lnTo>
                    <a:pt x="2325" y="3266"/>
                  </a:lnTo>
                  <a:cubicBezTo>
                    <a:pt x="2336" y="3353"/>
                    <a:pt x="2347" y="3441"/>
                    <a:pt x="2358" y="3529"/>
                  </a:cubicBezTo>
                  <a:cubicBezTo>
                    <a:pt x="1966" y="3673"/>
                    <a:pt x="1660" y="3864"/>
                    <a:pt x="1441" y="4104"/>
                  </a:cubicBezTo>
                  <a:lnTo>
                    <a:pt x="1441" y="4104"/>
                  </a:lnTo>
                  <a:cubicBezTo>
                    <a:pt x="1426" y="4086"/>
                    <a:pt x="1410" y="4069"/>
                    <a:pt x="1393" y="4052"/>
                  </a:cubicBezTo>
                  <a:cubicBezTo>
                    <a:pt x="1230" y="3884"/>
                    <a:pt x="906" y="3727"/>
                    <a:pt x="628" y="3727"/>
                  </a:cubicBezTo>
                  <a:cubicBezTo>
                    <a:pt x="425" y="3727"/>
                    <a:pt x="246" y="3810"/>
                    <a:pt x="170" y="4034"/>
                  </a:cubicBezTo>
                  <a:cubicBezTo>
                    <a:pt x="1" y="4535"/>
                    <a:pt x="530" y="4783"/>
                    <a:pt x="1058" y="4871"/>
                  </a:cubicBezTo>
                  <a:lnTo>
                    <a:pt x="1058" y="4871"/>
                  </a:lnTo>
                  <a:cubicBezTo>
                    <a:pt x="1017" y="5080"/>
                    <a:pt x="1012" y="5309"/>
                    <a:pt x="1042" y="5558"/>
                  </a:cubicBezTo>
                  <a:cubicBezTo>
                    <a:pt x="868" y="5849"/>
                    <a:pt x="504" y="6057"/>
                    <a:pt x="240" y="6248"/>
                  </a:cubicBezTo>
                  <a:cubicBezTo>
                    <a:pt x="156" y="6308"/>
                    <a:pt x="221" y="6483"/>
                    <a:pt x="314" y="6483"/>
                  </a:cubicBezTo>
                  <a:cubicBezTo>
                    <a:pt x="326" y="6483"/>
                    <a:pt x="338" y="6480"/>
                    <a:pt x="351" y="6474"/>
                  </a:cubicBezTo>
                  <a:cubicBezTo>
                    <a:pt x="936" y="6182"/>
                    <a:pt x="1660" y="5564"/>
                    <a:pt x="1726" y="4900"/>
                  </a:cubicBezTo>
                  <a:lnTo>
                    <a:pt x="1726" y="4900"/>
                  </a:lnTo>
                  <a:cubicBezTo>
                    <a:pt x="1775" y="4895"/>
                    <a:pt x="1818" y="4888"/>
                    <a:pt x="1855" y="4879"/>
                  </a:cubicBezTo>
                  <a:cubicBezTo>
                    <a:pt x="2661" y="4680"/>
                    <a:pt x="2911" y="3900"/>
                    <a:pt x="2797" y="3167"/>
                  </a:cubicBezTo>
                  <a:lnTo>
                    <a:pt x="2797" y="3167"/>
                  </a:lnTo>
                  <a:cubicBezTo>
                    <a:pt x="3324" y="3004"/>
                    <a:pt x="3771" y="2666"/>
                    <a:pt x="3914" y="2140"/>
                  </a:cubicBezTo>
                  <a:cubicBezTo>
                    <a:pt x="4213" y="1037"/>
                    <a:pt x="3243" y="215"/>
                    <a:pt x="2277" y="3"/>
                  </a:cubicBezTo>
                  <a:cubicBezTo>
                    <a:pt x="2267" y="1"/>
                    <a:pt x="2259" y="0"/>
                    <a:pt x="2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3"/>
            <p:cNvSpPr/>
            <p:nvPr/>
          </p:nvSpPr>
          <p:spPr>
            <a:xfrm>
              <a:off x="2497100" y="2813350"/>
              <a:ext cx="597250" cy="1867500"/>
            </a:xfrm>
            <a:custGeom>
              <a:avLst/>
              <a:gdLst/>
              <a:ahLst/>
              <a:cxnLst/>
              <a:rect l="l" t="t" r="r" b="b"/>
              <a:pathLst>
                <a:path w="23890" h="74700" extrusionOk="0">
                  <a:moveTo>
                    <a:pt x="97" y="1"/>
                  </a:moveTo>
                  <a:cubicBezTo>
                    <a:pt x="42" y="1"/>
                    <a:pt x="0" y="44"/>
                    <a:pt x="33" y="136"/>
                  </a:cubicBezTo>
                  <a:lnTo>
                    <a:pt x="34" y="136"/>
                  </a:lnTo>
                  <a:cubicBezTo>
                    <a:pt x="928" y="2655"/>
                    <a:pt x="1575" y="5252"/>
                    <a:pt x="2442" y="7779"/>
                  </a:cubicBezTo>
                  <a:cubicBezTo>
                    <a:pt x="3210" y="10016"/>
                    <a:pt x="4293" y="12127"/>
                    <a:pt x="5127" y="14339"/>
                  </a:cubicBezTo>
                  <a:cubicBezTo>
                    <a:pt x="6991" y="19290"/>
                    <a:pt x="7864" y="24464"/>
                    <a:pt x="8897" y="29631"/>
                  </a:cubicBezTo>
                  <a:cubicBezTo>
                    <a:pt x="9408" y="32189"/>
                    <a:pt x="9939" y="34756"/>
                    <a:pt x="10811" y="37219"/>
                  </a:cubicBezTo>
                  <a:cubicBezTo>
                    <a:pt x="11598" y="39441"/>
                    <a:pt x="12618" y="41569"/>
                    <a:pt x="13652" y="43686"/>
                  </a:cubicBezTo>
                  <a:cubicBezTo>
                    <a:pt x="15827" y="48139"/>
                    <a:pt x="18049" y="52621"/>
                    <a:pt x="19706" y="57299"/>
                  </a:cubicBezTo>
                  <a:cubicBezTo>
                    <a:pt x="20635" y="59920"/>
                    <a:pt x="21288" y="62622"/>
                    <a:pt x="21978" y="65314"/>
                  </a:cubicBezTo>
                  <a:cubicBezTo>
                    <a:pt x="22754" y="68342"/>
                    <a:pt x="23378" y="71391"/>
                    <a:pt x="23488" y="74525"/>
                  </a:cubicBezTo>
                  <a:cubicBezTo>
                    <a:pt x="23491" y="74610"/>
                    <a:pt x="23588" y="74700"/>
                    <a:pt x="23658" y="74700"/>
                  </a:cubicBezTo>
                  <a:cubicBezTo>
                    <a:pt x="23696" y="74700"/>
                    <a:pt x="23726" y="74674"/>
                    <a:pt x="23730" y="74609"/>
                  </a:cubicBezTo>
                  <a:cubicBezTo>
                    <a:pt x="23890" y="71880"/>
                    <a:pt x="23387" y="69220"/>
                    <a:pt x="22751" y="66577"/>
                  </a:cubicBezTo>
                  <a:cubicBezTo>
                    <a:pt x="22163" y="64135"/>
                    <a:pt x="21574" y="61669"/>
                    <a:pt x="20834" y="59268"/>
                  </a:cubicBezTo>
                  <a:cubicBezTo>
                    <a:pt x="19367" y="54511"/>
                    <a:pt x="17190" y="49986"/>
                    <a:pt x="15032" y="45513"/>
                  </a:cubicBezTo>
                  <a:cubicBezTo>
                    <a:pt x="13945" y="43261"/>
                    <a:pt x="12800" y="41033"/>
                    <a:pt x="11863" y="38713"/>
                  </a:cubicBezTo>
                  <a:cubicBezTo>
                    <a:pt x="10927" y="36398"/>
                    <a:pt x="10296" y="34012"/>
                    <a:pt x="9771" y="31575"/>
                  </a:cubicBezTo>
                  <a:cubicBezTo>
                    <a:pt x="8669" y="26463"/>
                    <a:pt x="7958" y="21256"/>
                    <a:pt x="6292" y="16282"/>
                  </a:cubicBezTo>
                  <a:cubicBezTo>
                    <a:pt x="5383" y="13568"/>
                    <a:pt x="4083" y="11030"/>
                    <a:pt x="3097" y="8352"/>
                  </a:cubicBezTo>
                  <a:cubicBezTo>
                    <a:pt x="2090" y="5615"/>
                    <a:pt x="1428" y="2768"/>
                    <a:pt x="235" y="98"/>
                  </a:cubicBezTo>
                  <a:cubicBezTo>
                    <a:pt x="207" y="35"/>
                    <a:pt x="146"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3"/>
            <p:cNvSpPr/>
            <p:nvPr/>
          </p:nvSpPr>
          <p:spPr>
            <a:xfrm>
              <a:off x="2584175" y="3798575"/>
              <a:ext cx="518250" cy="957525"/>
            </a:xfrm>
            <a:custGeom>
              <a:avLst/>
              <a:gdLst/>
              <a:ahLst/>
              <a:cxnLst/>
              <a:rect l="l" t="t" r="r" b="b"/>
              <a:pathLst>
                <a:path w="20730" h="38301" extrusionOk="0">
                  <a:moveTo>
                    <a:pt x="151" y="1"/>
                  </a:moveTo>
                  <a:cubicBezTo>
                    <a:pt x="70" y="1"/>
                    <a:pt x="1" y="74"/>
                    <a:pt x="63" y="174"/>
                  </a:cubicBezTo>
                  <a:lnTo>
                    <a:pt x="64" y="176"/>
                  </a:lnTo>
                  <a:cubicBezTo>
                    <a:pt x="1029" y="1745"/>
                    <a:pt x="1565" y="3532"/>
                    <a:pt x="2520" y="5108"/>
                  </a:cubicBezTo>
                  <a:cubicBezTo>
                    <a:pt x="3196" y="6224"/>
                    <a:pt x="4053" y="7219"/>
                    <a:pt x="4922" y="8187"/>
                  </a:cubicBezTo>
                  <a:cubicBezTo>
                    <a:pt x="7467" y="11028"/>
                    <a:pt x="10354" y="13627"/>
                    <a:pt x="12474" y="16823"/>
                  </a:cubicBezTo>
                  <a:cubicBezTo>
                    <a:pt x="14676" y="20143"/>
                    <a:pt x="15825" y="24008"/>
                    <a:pt x="16770" y="27840"/>
                  </a:cubicBezTo>
                  <a:cubicBezTo>
                    <a:pt x="17238" y="29736"/>
                    <a:pt x="17655" y="31642"/>
                    <a:pt x="18141" y="33533"/>
                  </a:cubicBezTo>
                  <a:cubicBezTo>
                    <a:pt x="18349" y="34342"/>
                    <a:pt x="18557" y="35152"/>
                    <a:pt x="18937" y="35901"/>
                  </a:cubicBezTo>
                  <a:cubicBezTo>
                    <a:pt x="19327" y="36670"/>
                    <a:pt x="19833" y="37365"/>
                    <a:pt x="20175" y="38160"/>
                  </a:cubicBezTo>
                  <a:cubicBezTo>
                    <a:pt x="20218" y="38257"/>
                    <a:pt x="20317" y="38301"/>
                    <a:pt x="20415" y="38301"/>
                  </a:cubicBezTo>
                  <a:cubicBezTo>
                    <a:pt x="20573" y="38301"/>
                    <a:pt x="20729" y="38190"/>
                    <a:pt x="20652" y="38013"/>
                  </a:cubicBezTo>
                  <a:cubicBezTo>
                    <a:pt x="20309" y="37216"/>
                    <a:pt x="19801" y="36526"/>
                    <a:pt x="19414" y="35756"/>
                  </a:cubicBezTo>
                  <a:cubicBezTo>
                    <a:pt x="18987" y="34908"/>
                    <a:pt x="18772" y="33978"/>
                    <a:pt x="18540" y="33063"/>
                  </a:cubicBezTo>
                  <a:cubicBezTo>
                    <a:pt x="18067" y="31179"/>
                    <a:pt x="17649" y="29281"/>
                    <a:pt x="17176" y="27397"/>
                  </a:cubicBezTo>
                  <a:cubicBezTo>
                    <a:pt x="16320" y="23995"/>
                    <a:pt x="15292" y="20584"/>
                    <a:pt x="13485" y="17552"/>
                  </a:cubicBezTo>
                  <a:cubicBezTo>
                    <a:pt x="11689" y="14537"/>
                    <a:pt x="9162" y="12094"/>
                    <a:pt x="6775" y="9555"/>
                  </a:cubicBezTo>
                  <a:cubicBezTo>
                    <a:pt x="5240" y="7920"/>
                    <a:pt x="3589" y="6302"/>
                    <a:pt x="2526" y="4305"/>
                  </a:cubicBezTo>
                  <a:cubicBezTo>
                    <a:pt x="1767" y="2878"/>
                    <a:pt x="1204" y="1392"/>
                    <a:pt x="266" y="63"/>
                  </a:cubicBezTo>
                  <a:cubicBezTo>
                    <a:pt x="236" y="19"/>
                    <a:pt x="192"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3"/>
            <p:cNvSpPr/>
            <p:nvPr/>
          </p:nvSpPr>
          <p:spPr>
            <a:xfrm>
              <a:off x="2519675" y="3837775"/>
              <a:ext cx="89200" cy="171825"/>
            </a:xfrm>
            <a:custGeom>
              <a:avLst/>
              <a:gdLst/>
              <a:ahLst/>
              <a:cxnLst/>
              <a:rect l="l" t="t" r="r" b="b"/>
              <a:pathLst>
                <a:path w="3568" h="6873" extrusionOk="0">
                  <a:moveTo>
                    <a:pt x="1326" y="2337"/>
                  </a:moveTo>
                  <a:lnTo>
                    <a:pt x="1326" y="2337"/>
                  </a:lnTo>
                  <a:cubicBezTo>
                    <a:pt x="1777" y="2446"/>
                    <a:pt x="2136" y="2591"/>
                    <a:pt x="2402" y="2773"/>
                  </a:cubicBezTo>
                  <a:lnTo>
                    <a:pt x="2402" y="2773"/>
                  </a:lnTo>
                  <a:cubicBezTo>
                    <a:pt x="2363" y="2791"/>
                    <a:pt x="2321" y="2803"/>
                    <a:pt x="2277" y="2809"/>
                  </a:cubicBezTo>
                  <a:lnTo>
                    <a:pt x="1326" y="2337"/>
                  </a:lnTo>
                  <a:close/>
                  <a:moveTo>
                    <a:pt x="2630" y="0"/>
                  </a:moveTo>
                  <a:cubicBezTo>
                    <a:pt x="2564" y="0"/>
                    <a:pt x="2515" y="83"/>
                    <a:pt x="2566" y="165"/>
                  </a:cubicBezTo>
                  <a:cubicBezTo>
                    <a:pt x="2725" y="420"/>
                    <a:pt x="2856" y="654"/>
                    <a:pt x="2921" y="951"/>
                  </a:cubicBezTo>
                  <a:cubicBezTo>
                    <a:pt x="2969" y="1169"/>
                    <a:pt x="2948" y="1939"/>
                    <a:pt x="2717" y="2418"/>
                  </a:cubicBezTo>
                  <a:lnTo>
                    <a:pt x="2717" y="2418"/>
                  </a:lnTo>
                  <a:cubicBezTo>
                    <a:pt x="2414" y="2144"/>
                    <a:pt x="2028" y="1967"/>
                    <a:pt x="1606" y="1961"/>
                  </a:cubicBezTo>
                  <a:cubicBezTo>
                    <a:pt x="1599" y="1961"/>
                    <a:pt x="1593" y="1961"/>
                    <a:pt x="1586" y="1961"/>
                  </a:cubicBezTo>
                  <a:cubicBezTo>
                    <a:pt x="934" y="1961"/>
                    <a:pt x="0" y="2485"/>
                    <a:pt x="607" y="3185"/>
                  </a:cubicBezTo>
                  <a:cubicBezTo>
                    <a:pt x="804" y="3412"/>
                    <a:pt x="1076" y="3503"/>
                    <a:pt x="1367" y="3503"/>
                  </a:cubicBezTo>
                  <a:cubicBezTo>
                    <a:pt x="1830" y="3503"/>
                    <a:pt x="2339" y="3274"/>
                    <a:pt x="2670" y="3001"/>
                  </a:cubicBezTo>
                  <a:lnTo>
                    <a:pt x="2670" y="3001"/>
                  </a:lnTo>
                  <a:cubicBezTo>
                    <a:pt x="3016" y="3375"/>
                    <a:pt x="3066" y="3863"/>
                    <a:pt x="2821" y="4466"/>
                  </a:cubicBezTo>
                  <a:lnTo>
                    <a:pt x="2460" y="4827"/>
                  </a:lnTo>
                  <a:lnTo>
                    <a:pt x="2460" y="4827"/>
                  </a:lnTo>
                  <a:cubicBezTo>
                    <a:pt x="2125" y="4371"/>
                    <a:pt x="1598" y="4028"/>
                    <a:pt x="1165" y="4028"/>
                  </a:cubicBezTo>
                  <a:cubicBezTo>
                    <a:pt x="941" y="4028"/>
                    <a:pt x="742" y="4120"/>
                    <a:pt x="608" y="4336"/>
                  </a:cubicBezTo>
                  <a:cubicBezTo>
                    <a:pt x="160" y="5061"/>
                    <a:pt x="1256" y="5514"/>
                    <a:pt x="1829" y="5514"/>
                  </a:cubicBezTo>
                  <a:cubicBezTo>
                    <a:pt x="1862" y="5514"/>
                    <a:pt x="1893" y="5512"/>
                    <a:pt x="1921" y="5509"/>
                  </a:cubicBezTo>
                  <a:cubicBezTo>
                    <a:pt x="2073" y="5494"/>
                    <a:pt x="2217" y="5458"/>
                    <a:pt x="2352" y="5406"/>
                  </a:cubicBezTo>
                  <a:lnTo>
                    <a:pt x="2352" y="5406"/>
                  </a:lnTo>
                  <a:cubicBezTo>
                    <a:pt x="2363" y="5962"/>
                    <a:pt x="2085" y="6356"/>
                    <a:pt x="1517" y="6586"/>
                  </a:cubicBezTo>
                  <a:cubicBezTo>
                    <a:pt x="1364" y="6660"/>
                    <a:pt x="1513" y="6872"/>
                    <a:pt x="1652" y="6872"/>
                  </a:cubicBezTo>
                  <a:cubicBezTo>
                    <a:pt x="1664" y="6872"/>
                    <a:pt x="1677" y="6871"/>
                    <a:pt x="1689" y="6867"/>
                  </a:cubicBezTo>
                  <a:cubicBezTo>
                    <a:pt x="2786" y="6530"/>
                    <a:pt x="2942" y="5841"/>
                    <a:pt x="2689" y="5227"/>
                  </a:cubicBezTo>
                  <a:lnTo>
                    <a:pt x="2689" y="5227"/>
                  </a:lnTo>
                  <a:cubicBezTo>
                    <a:pt x="3183" y="4883"/>
                    <a:pt x="3464" y="4278"/>
                    <a:pt x="3371" y="3635"/>
                  </a:cubicBezTo>
                  <a:cubicBezTo>
                    <a:pt x="3322" y="3293"/>
                    <a:pt x="3178" y="2962"/>
                    <a:pt x="2964" y="2685"/>
                  </a:cubicBezTo>
                  <a:lnTo>
                    <a:pt x="2964" y="2685"/>
                  </a:lnTo>
                  <a:cubicBezTo>
                    <a:pt x="3567" y="1861"/>
                    <a:pt x="3326" y="806"/>
                    <a:pt x="2712" y="46"/>
                  </a:cubicBezTo>
                  <a:cubicBezTo>
                    <a:pt x="2686" y="14"/>
                    <a:pt x="265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3"/>
            <p:cNvSpPr/>
            <p:nvPr/>
          </p:nvSpPr>
          <p:spPr>
            <a:xfrm>
              <a:off x="2421925" y="2765200"/>
              <a:ext cx="109350" cy="111750"/>
            </a:xfrm>
            <a:custGeom>
              <a:avLst/>
              <a:gdLst/>
              <a:ahLst/>
              <a:cxnLst/>
              <a:rect l="l" t="t" r="r" b="b"/>
              <a:pathLst>
                <a:path w="4374" h="4470" extrusionOk="0">
                  <a:moveTo>
                    <a:pt x="1269" y="1"/>
                  </a:moveTo>
                  <a:cubicBezTo>
                    <a:pt x="1257" y="1"/>
                    <a:pt x="1247" y="2"/>
                    <a:pt x="1238" y="5"/>
                  </a:cubicBezTo>
                  <a:cubicBezTo>
                    <a:pt x="902" y="105"/>
                    <a:pt x="1" y="2857"/>
                    <a:pt x="273" y="3761"/>
                  </a:cubicBezTo>
                  <a:cubicBezTo>
                    <a:pt x="362" y="4058"/>
                    <a:pt x="646" y="4298"/>
                    <a:pt x="1105" y="4408"/>
                  </a:cubicBezTo>
                  <a:cubicBezTo>
                    <a:pt x="1280" y="4450"/>
                    <a:pt x="1469" y="4470"/>
                    <a:pt x="1664" y="4470"/>
                  </a:cubicBezTo>
                  <a:cubicBezTo>
                    <a:pt x="2485" y="4470"/>
                    <a:pt x="3415" y="4114"/>
                    <a:pt x="3940" y="3555"/>
                  </a:cubicBezTo>
                  <a:cubicBezTo>
                    <a:pt x="4265" y="3210"/>
                    <a:pt x="4373" y="2854"/>
                    <a:pt x="4283" y="2555"/>
                  </a:cubicBezTo>
                  <a:lnTo>
                    <a:pt x="4284" y="2555"/>
                  </a:lnTo>
                  <a:cubicBezTo>
                    <a:pt x="4036" y="1730"/>
                    <a:pt x="1702" y="1"/>
                    <a:pt x="1269"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3"/>
            <p:cNvSpPr/>
            <p:nvPr/>
          </p:nvSpPr>
          <p:spPr>
            <a:xfrm>
              <a:off x="2421925" y="2765200"/>
              <a:ext cx="109350" cy="111750"/>
            </a:xfrm>
            <a:custGeom>
              <a:avLst/>
              <a:gdLst/>
              <a:ahLst/>
              <a:cxnLst/>
              <a:rect l="l" t="t" r="r" b="b"/>
              <a:pathLst>
                <a:path w="4374" h="4470" extrusionOk="0">
                  <a:moveTo>
                    <a:pt x="1269" y="1"/>
                  </a:moveTo>
                  <a:cubicBezTo>
                    <a:pt x="1257" y="1"/>
                    <a:pt x="1247" y="2"/>
                    <a:pt x="1238" y="5"/>
                  </a:cubicBezTo>
                  <a:cubicBezTo>
                    <a:pt x="902" y="105"/>
                    <a:pt x="1" y="2857"/>
                    <a:pt x="273" y="3761"/>
                  </a:cubicBezTo>
                  <a:cubicBezTo>
                    <a:pt x="362" y="4058"/>
                    <a:pt x="646" y="4298"/>
                    <a:pt x="1105" y="4408"/>
                  </a:cubicBezTo>
                  <a:cubicBezTo>
                    <a:pt x="1280" y="4450"/>
                    <a:pt x="1469" y="4470"/>
                    <a:pt x="1664" y="4470"/>
                  </a:cubicBezTo>
                  <a:cubicBezTo>
                    <a:pt x="2485" y="4470"/>
                    <a:pt x="3415" y="4114"/>
                    <a:pt x="3940" y="3555"/>
                  </a:cubicBezTo>
                  <a:cubicBezTo>
                    <a:pt x="4265" y="3210"/>
                    <a:pt x="4373" y="2854"/>
                    <a:pt x="4283" y="2555"/>
                  </a:cubicBezTo>
                  <a:lnTo>
                    <a:pt x="4284" y="2555"/>
                  </a:lnTo>
                  <a:cubicBezTo>
                    <a:pt x="4036" y="1730"/>
                    <a:pt x="1702" y="1"/>
                    <a:pt x="1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3"/>
            <p:cNvSpPr/>
            <p:nvPr/>
          </p:nvSpPr>
          <p:spPr>
            <a:xfrm>
              <a:off x="1858175" y="1977200"/>
              <a:ext cx="922475" cy="825400"/>
            </a:xfrm>
            <a:custGeom>
              <a:avLst/>
              <a:gdLst/>
              <a:ahLst/>
              <a:cxnLst/>
              <a:rect l="l" t="t" r="r" b="b"/>
              <a:pathLst>
                <a:path w="36899" h="33016" extrusionOk="0">
                  <a:moveTo>
                    <a:pt x="26523" y="1"/>
                  </a:moveTo>
                  <a:cubicBezTo>
                    <a:pt x="25636" y="1"/>
                    <a:pt x="24732" y="129"/>
                    <a:pt x="23837" y="398"/>
                  </a:cubicBezTo>
                  <a:cubicBezTo>
                    <a:pt x="20771" y="1315"/>
                    <a:pt x="18757" y="4383"/>
                    <a:pt x="18058" y="7590"/>
                  </a:cubicBezTo>
                  <a:cubicBezTo>
                    <a:pt x="17897" y="8326"/>
                    <a:pt x="17246" y="8766"/>
                    <a:pt x="16580" y="8766"/>
                  </a:cubicBezTo>
                  <a:cubicBezTo>
                    <a:pt x="16214" y="8766"/>
                    <a:pt x="15844" y="8633"/>
                    <a:pt x="15547" y="8344"/>
                  </a:cubicBezTo>
                  <a:cubicBezTo>
                    <a:pt x="13686" y="6532"/>
                    <a:pt x="11187" y="5246"/>
                    <a:pt x="8707" y="5246"/>
                  </a:cubicBezTo>
                  <a:cubicBezTo>
                    <a:pt x="8053" y="5246"/>
                    <a:pt x="7400" y="5336"/>
                    <a:pt x="6760" y="5529"/>
                  </a:cubicBezTo>
                  <a:cubicBezTo>
                    <a:pt x="4210" y="6295"/>
                    <a:pt x="2232" y="8055"/>
                    <a:pt x="1166" y="10216"/>
                  </a:cubicBezTo>
                  <a:lnTo>
                    <a:pt x="1147" y="10257"/>
                  </a:lnTo>
                  <a:lnTo>
                    <a:pt x="1154" y="10262"/>
                  </a:lnTo>
                  <a:cubicBezTo>
                    <a:pt x="248" y="12127"/>
                    <a:pt x="0" y="14284"/>
                    <a:pt x="633" y="16390"/>
                  </a:cubicBezTo>
                  <a:cubicBezTo>
                    <a:pt x="2595" y="22918"/>
                    <a:pt x="10844" y="27502"/>
                    <a:pt x="17414" y="30198"/>
                  </a:cubicBezTo>
                  <a:lnTo>
                    <a:pt x="24329" y="33016"/>
                  </a:lnTo>
                  <a:lnTo>
                    <a:pt x="28547" y="26852"/>
                  </a:lnTo>
                  <a:cubicBezTo>
                    <a:pt x="32541" y="20983"/>
                    <a:pt x="36898" y="12611"/>
                    <a:pt x="34936" y="6085"/>
                  </a:cubicBezTo>
                  <a:cubicBezTo>
                    <a:pt x="34303" y="3977"/>
                    <a:pt x="32908" y="2314"/>
                    <a:pt x="31122" y="1257"/>
                  </a:cubicBezTo>
                  <a:lnTo>
                    <a:pt x="31126" y="1249"/>
                  </a:lnTo>
                  <a:lnTo>
                    <a:pt x="31088" y="1226"/>
                  </a:lnTo>
                  <a:cubicBezTo>
                    <a:pt x="29738" y="437"/>
                    <a:pt x="28160" y="1"/>
                    <a:pt x="26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3"/>
            <p:cNvSpPr/>
            <p:nvPr/>
          </p:nvSpPr>
          <p:spPr>
            <a:xfrm>
              <a:off x="1858175" y="2233725"/>
              <a:ext cx="880475" cy="568875"/>
            </a:xfrm>
            <a:custGeom>
              <a:avLst/>
              <a:gdLst/>
              <a:ahLst/>
              <a:cxnLst/>
              <a:rect l="l" t="t" r="r" b="b"/>
              <a:pathLst>
                <a:path w="35219" h="22755" extrusionOk="0">
                  <a:moveTo>
                    <a:pt x="1154" y="1"/>
                  </a:moveTo>
                  <a:lnTo>
                    <a:pt x="1154" y="1"/>
                  </a:lnTo>
                  <a:cubicBezTo>
                    <a:pt x="248" y="1866"/>
                    <a:pt x="0" y="4023"/>
                    <a:pt x="633" y="6129"/>
                  </a:cubicBezTo>
                  <a:cubicBezTo>
                    <a:pt x="2595" y="12657"/>
                    <a:pt x="10844" y="17241"/>
                    <a:pt x="17414" y="19937"/>
                  </a:cubicBezTo>
                  <a:lnTo>
                    <a:pt x="24329" y="22755"/>
                  </a:lnTo>
                  <a:lnTo>
                    <a:pt x="28547" y="16591"/>
                  </a:lnTo>
                  <a:cubicBezTo>
                    <a:pt x="31394" y="12408"/>
                    <a:pt x="34422" y="6954"/>
                    <a:pt x="35219" y="1803"/>
                  </a:cubicBezTo>
                  <a:lnTo>
                    <a:pt x="35219" y="1803"/>
                  </a:lnTo>
                  <a:cubicBezTo>
                    <a:pt x="34545" y="3393"/>
                    <a:pt x="29008" y="14265"/>
                    <a:pt x="20936" y="14758"/>
                  </a:cubicBezTo>
                  <a:cubicBezTo>
                    <a:pt x="20612" y="14778"/>
                    <a:pt x="20287" y="14788"/>
                    <a:pt x="19961" y="14788"/>
                  </a:cubicBezTo>
                  <a:cubicBezTo>
                    <a:pt x="10613" y="14788"/>
                    <a:pt x="559" y="6814"/>
                    <a:pt x="1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3"/>
            <p:cNvSpPr/>
            <p:nvPr/>
          </p:nvSpPr>
          <p:spPr>
            <a:xfrm>
              <a:off x="2523100" y="3754250"/>
              <a:ext cx="105650" cy="107775"/>
            </a:xfrm>
            <a:custGeom>
              <a:avLst/>
              <a:gdLst/>
              <a:ahLst/>
              <a:cxnLst/>
              <a:rect l="l" t="t" r="r" b="b"/>
              <a:pathLst>
                <a:path w="4226" h="4311" extrusionOk="0">
                  <a:moveTo>
                    <a:pt x="570" y="0"/>
                  </a:moveTo>
                  <a:cubicBezTo>
                    <a:pt x="522" y="0"/>
                    <a:pt x="486" y="6"/>
                    <a:pt x="464" y="20"/>
                  </a:cubicBezTo>
                  <a:cubicBezTo>
                    <a:pt x="166" y="203"/>
                    <a:pt x="1" y="3093"/>
                    <a:pt x="494" y="3897"/>
                  </a:cubicBezTo>
                  <a:cubicBezTo>
                    <a:pt x="653" y="4153"/>
                    <a:pt x="971" y="4310"/>
                    <a:pt x="1417" y="4310"/>
                  </a:cubicBezTo>
                  <a:cubicBezTo>
                    <a:pt x="1433" y="4310"/>
                    <a:pt x="1449" y="4310"/>
                    <a:pt x="1465" y="4310"/>
                  </a:cubicBezTo>
                  <a:cubicBezTo>
                    <a:pt x="2406" y="4286"/>
                    <a:pt x="3536" y="3592"/>
                    <a:pt x="3987" y="2758"/>
                  </a:cubicBezTo>
                  <a:cubicBezTo>
                    <a:pt x="4213" y="2340"/>
                    <a:pt x="4226" y="1968"/>
                    <a:pt x="4062" y="1703"/>
                  </a:cubicBezTo>
                  <a:cubicBezTo>
                    <a:pt x="3634" y="1005"/>
                    <a:pt x="117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3"/>
            <p:cNvSpPr/>
            <p:nvPr/>
          </p:nvSpPr>
          <p:spPr>
            <a:xfrm>
              <a:off x="1841450" y="2967750"/>
              <a:ext cx="888700" cy="819550"/>
            </a:xfrm>
            <a:custGeom>
              <a:avLst/>
              <a:gdLst/>
              <a:ahLst/>
              <a:cxnLst/>
              <a:rect l="l" t="t" r="r" b="b"/>
              <a:pathLst>
                <a:path w="35548" h="32782" extrusionOk="0">
                  <a:moveTo>
                    <a:pt x="24632" y="1"/>
                  </a:moveTo>
                  <a:cubicBezTo>
                    <a:pt x="22989" y="1"/>
                    <a:pt x="21309" y="447"/>
                    <a:pt x="19790" y="1381"/>
                  </a:cubicBezTo>
                  <a:cubicBezTo>
                    <a:pt x="17062" y="3054"/>
                    <a:pt x="15903" y="6536"/>
                    <a:pt x="16049" y="9816"/>
                  </a:cubicBezTo>
                  <a:cubicBezTo>
                    <a:pt x="16089" y="10713"/>
                    <a:pt x="15349" y="11381"/>
                    <a:pt x="14542" y="11381"/>
                  </a:cubicBezTo>
                  <a:cubicBezTo>
                    <a:pt x="14300" y="11381"/>
                    <a:pt x="14052" y="11321"/>
                    <a:pt x="13817" y="11189"/>
                  </a:cubicBezTo>
                  <a:cubicBezTo>
                    <a:pt x="12173" y="10264"/>
                    <a:pt x="10276" y="9693"/>
                    <a:pt x="8443" y="9693"/>
                  </a:cubicBezTo>
                  <a:cubicBezTo>
                    <a:pt x="7084" y="9693"/>
                    <a:pt x="5760" y="10007"/>
                    <a:pt x="4601" y="10722"/>
                  </a:cubicBezTo>
                  <a:cubicBezTo>
                    <a:pt x="2333" y="12117"/>
                    <a:pt x="874" y="14325"/>
                    <a:pt x="398" y="16690"/>
                  </a:cubicBezTo>
                  <a:lnTo>
                    <a:pt x="390" y="16733"/>
                  </a:lnTo>
                  <a:lnTo>
                    <a:pt x="398" y="16735"/>
                  </a:lnTo>
                  <a:cubicBezTo>
                    <a:pt x="0" y="18771"/>
                    <a:pt x="315" y="20919"/>
                    <a:pt x="1467" y="22794"/>
                  </a:cubicBezTo>
                  <a:cubicBezTo>
                    <a:pt x="5038" y="28600"/>
                    <a:pt x="14187" y="30913"/>
                    <a:pt x="21228" y="31832"/>
                  </a:cubicBezTo>
                  <a:lnTo>
                    <a:pt x="28636" y="32782"/>
                  </a:lnTo>
                  <a:lnTo>
                    <a:pt x="31131" y="25742"/>
                  </a:lnTo>
                  <a:cubicBezTo>
                    <a:pt x="33485" y="19044"/>
                    <a:pt x="35547" y="9835"/>
                    <a:pt x="31976" y="4028"/>
                  </a:cubicBezTo>
                  <a:cubicBezTo>
                    <a:pt x="30824" y="2155"/>
                    <a:pt x="29048" y="905"/>
                    <a:pt x="27052" y="342"/>
                  </a:cubicBezTo>
                  <a:lnTo>
                    <a:pt x="27053" y="333"/>
                  </a:lnTo>
                  <a:lnTo>
                    <a:pt x="27011" y="321"/>
                  </a:lnTo>
                  <a:cubicBezTo>
                    <a:pt x="26243" y="109"/>
                    <a:pt x="25442" y="1"/>
                    <a:pt x="24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3"/>
            <p:cNvSpPr/>
            <p:nvPr/>
          </p:nvSpPr>
          <p:spPr>
            <a:xfrm>
              <a:off x="2788600" y="3122300"/>
              <a:ext cx="109175" cy="111200"/>
            </a:xfrm>
            <a:custGeom>
              <a:avLst/>
              <a:gdLst/>
              <a:ahLst/>
              <a:cxnLst/>
              <a:rect l="l" t="t" r="r" b="b"/>
              <a:pathLst>
                <a:path w="4367" h="4448" extrusionOk="0">
                  <a:moveTo>
                    <a:pt x="1128" y="0"/>
                  </a:moveTo>
                  <a:cubicBezTo>
                    <a:pt x="1112" y="0"/>
                    <a:pt x="1099" y="2"/>
                    <a:pt x="1088" y="6"/>
                  </a:cubicBezTo>
                  <a:cubicBezTo>
                    <a:pt x="759" y="124"/>
                    <a:pt x="0" y="2918"/>
                    <a:pt x="318" y="3807"/>
                  </a:cubicBezTo>
                  <a:cubicBezTo>
                    <a:pt x="422" y="4099"/>
                    <a:pt x="719" y="4324"/>
                    <a:pt x="1183" y="4410"/>
                  </a:cubicBezTo>
                  <a:cubicBezTo>
                    <a:pt x="1317" y="4435"/>
                    <a:pt x="1459" y="4448"/>
                    <a:pt x="1604" y="4448"/>
                  </a:cubicBezTo>
                  <a:cubicBezTo>
                    <a:pt x="2459" y="4448"/>
                    <a:pt x="3447" y="4031"/>
                    <a:pt x="3972" y="3413"/>
                  </a:cubicBezTo>
                  <a:cubicBezTo>
                    <a:pt x="4278" y="3051"/>
                    <a:pt x="4367" y="2689"/>
                    <a:pt x="4263" y="2397"/>
                  </a:cubicBezTo>
                  <a:lnTo>
                    <a:pt x="4263" y="2395"/>
                  </a:lnTo>
                  <a:cubicBezTo>
                    <a:pt x="3975" y="1591"/>
                    <a:pt x="1586"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3"/>
            <p:cNvSpPr/>
            <p:nvPr/>
          </p:nvSpPr>
          <p:spPr>
            <a:xfrm>
              <a:off x="2199675" y="2331525"/>
              <a:ext cx="919075" cy="827450"/>
            </a:xfrm>
            <a:custGeom>
              <a:avLst/>
              <a:gdLst/>
              <a:ahLst/>
              <a:cxnLst/>
              <a:rect l="l" t="t" r="r" b="b"/>
              <a:pathLst>
                <a:path w="36763" h="33098" extrusionOk="0">
                  <a:moveTo>
                    <a:pt x="26226" y="1"/>
                  </a:moveTo>
                  <a:cubicBezTo>
                    <a:pt x="25188" y="1"/>
                    <a:pt x="24127" y="177"/>
                    <a:pt x="23090" y="548"/>
                  </a:cubicBezTo>
                  <a:cubicBezTo>
                    <a:pt x="20075" y="1621"/>
                    <a:pt x="18221" y="4789"/>
                    <a:pt x="17688" y="8029"/>
                  </a:cubicBezTo>
                  <a:cubicBezTo>
                    <a:pt x="17561" y="8802"/>
                    <a:pt x="16889" y="9282"/>
                    <a:pt x="16195" y="9282"/>
                  </a:cubicBezTo>
                  <a:cubicBezTo>
                    <a:pt x="15855" y="9282"/>
                    <a:pt x="15509" y="9166"/>
                    <a:pt x="15219" y="8912"/>
                  </a:cubicBezTo>
                  <a:cubicBezTo>
                    <a:pt x="13367" y="7285"/>
                    <a:pt x="10965" y="6161"/>
                    <a:pt x="8607" y="6161"/>
                  </a:cubicBezTo>
                  <a:cubicBezTo>
                    <a:pt x="7826" y="6161"/>
                    <a:pt x="7049" y="6284"/>
                    <a:pt x="6299" y="6554"/>
                  </a:cubicBezTo>
                  <a:cubicBezTo>
                    <a:pt x="3793" y="7449"/>
                    <a:pt x="1908" y="9309"/>
                    <a:pt x="955" y="11524"/>
                  </a:cubicBezTo>
                  <a:lnTo>
                    <a:pt x="938" y="11565"/>
                  </a:lnTo>
                  <a:lnTo>
                    <a:pt x="946" y="11568"/>
                  </a:lnTo>
                  <a:cubicBezTo>
                    <a:pt x="137" y="13479"/>
                    <a:pt x="1" y="15646"/>
                    <a:pt x="741" y="17717"/>
                  </a:cubicBezTo>
                  <a:cubicBezTo>
                    <a:pt x="3037" y="24134"/>
                    <a:pt x="11511" y="28287"/>
                    <a:pt x="18211" y="30640"/>
                  </a:cubicBezTo>
                  <a:lnTo>
                    <a:pt x="25263" y="33098"/>
                  </a:lnTo>
                  <a:lnTo>
                    <a:pt x="29156" y="26725"/>
                  </a:lnTo>
                  <a:cubicBezTo>
                    <a:pt x="32843" y="20657"/>
                    <a:pt x="36762" y="12072"/>
                    <a:pt x="34467" y="5654"/>
                  </a:cubicBezTo>
                  <a:cubicBezTo>
                    <a:pt x="33726" y="3583"/>
                    <a:pt x="32247" y="1993"/>
                    <a:pt x="30409" y="1031"/>
                  </a:cubicBezTo>
                  <a:lnTo>
                    <a:pt x="30412" y="1022"/>
                  </a:lnTo>
                  <a:lnTo>
                    <a:pt x="30374" y="1001"/>
                  </a:lnTo>
                  <a:cubicBezTo>
                    <a:pt x="29119" y="353"/>
                    <a:pt x="27694" y="1"/>
                    <a:pt x="26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3"/>
            <p:cNvSpPr/>
            <p:nvPr/>
          </p:nvSpPr>
          <p:spPr>
            <a:xfrm>
              <a:off x="2199675" y="2620750"/>
              <a:ext cx="876450" cy="538225"/>
            </a:xfrm>
            <a:custGeom>
              <a:avLst/>
              <a:gdLst/>
              <a:ahLst/>
              <a:cxnLst/>
              <a:rect l="l" t="t" r="r" b="b"/>
              <a:pathLst>
                <a:path w="35058" h="21529" extrusionOk="0">
                  <a:moveTo>
                    <a:pt x="946" y="0"/>
                  </a:moveTo>
                  <a:lnTo>
                    <a:pt x="946" y="0"/>
                  </a:lnTo>
                  <a:cubicBezTo>
                    <a:pt x="137" y="1910"/>
                    <a:pt x="1" y="4077"/>
                    <a:pt x="741" y="6148"/>
                  </a:cubicBezTo>
                  <a:cubicBezTo>
                    <a:pt x="3037" y="12567"/>
                    <a:pt x="11511" y="16718"/>
                    <a:pt x="18211" y="19071"/>
                  </a:cubicBezTo>
                  <a:lnTo>
                    <a:pt x="25263" y="21529"/>
                  </a:lnTo>
                  <a:lnTo>
                    <a:pt x="29156" y="15156"/>
                  </a:lnTo>
                  <a:cubicBezTo>
                    <a:pt x="31784" y="10832"/>
                    <a:pt x="34527" y="5229"/>
                    <a:pt x="35057" y="42"/>
                  </a:cubicBezTo>
                  <a:lnTo>
                    <a:pt x="35057" y="42"/>
                  </a:lnTo>
                  <a:cubicBezTo>
                    <a:pt x="34465" y="1667"/>
                    <a:pt x="29498" y="12809"/>
                    <a:pt x="21462" y="13718"/>
                  </a:cubicBezTo>
                  <a:cubicBezTo>
                    <a:pt x="20854" y="13787"/>
                    <a:pt x="20239" y="13820"/>
                    <a:pt x="19621" y="13820"/>
                  </a:cubicBezTo>
                  <a:cubicBezTo>
                    <a:pt x="10518" y="13820"/>
                    <a:pt x="709" y="6624"/>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3"/>
            <p:cNvSpPr/>
            <p:nvPr/>
          </p:nvSpPr>
          <p:spPr>
            <a:xfrm>
              <a:off x="4392375" y="3273475"/>
              <a:ext cx="342950" cy="1614875"/>
            </a:xfrm>
            <a:custGeom>
              <a:avLst/>
              <a:gdLst/>
              <a:ahLst/>
              <a:cxnLst/>
              <a:rect l="l" t="t" r="r" b="b"/>
              <a:pathLst>
                <a:path w="13718" h="64595" extrusionOk="0">
                  <a:moveTo>
                    <a:pt x="13513" y="0"/>
                  </a:moveTo>
                  <a:cubicBezTo>
                    <a:pt x="13484" y="0"/>
                    <a:pt x="13456" y="14"/>
                    <a:pt x="13434" y="46"/>
                  </a:cubicBezTo>
                  <a:cubicBezTo>
                    <a:pt x="12389" y="1584"/>
                    <a:pt x="11868" y="3412"/>
                    <a:pt x="11408" y="5195"/>
                  </a:cubicBezTo>
                  <a:cubicBezTo>
                    <a:pt x="10893" y="7192"/>
                    <a:pt x="10431" y="9212"/>
                    <a:pt x="10053" y="11240"/>
                  </a:cubicBezTo>
                  <a:cubicBezTo>
                    <a:pt x="9228" y="15681"/>
                    <a:pt x="8810" y="20186"/>
                    <a:pt x="8180" y="24656"/>
                  </a:cubicBezTo>
                  <a:cubicBezTo>
                    <a:pt x="7553" y="29107"/>
                    <a:pt x="6652" y="33469"/>
                    <a:pt x="5156" y="37714"/>
                  </a:cubicBezTo>
                  <a:cubicBezTo>
                    <a:pt x="3747" y="41719"/>
                    <a:pt x="2032" y="45636"/>
                    <a:pt x="1084" y="49790"/>
                  </a:cubicBezTo>
                  <a:cubicBezTo>
                    <a:pt x="0" y="54541"/>
                    <a:pt x="74" y="59687"/>
                    <a:pt x="1024" y="64458"/>
                  </a:cubicBezTo>
                  <a:cubicBezTo>
                    <a:pt x="1040" y="64535"/>
                    <a:pt x="1115" y="64595"/>
                    <a:pt x="1173" y="64595"/>
                  </a:cubicBezTo>
                  <a:cubicBezTo>
                    <a:pt x="1214" y="64595"/>
                    <a:pt x="1247" y="64564"/>
                    <a:pt x="1244" y="64487"/>
                  </a:cubicBezTo>
                  <a:cubicBezTo>
                    <a:pt x="1076" y="60074"/>
                    <a:pt x="464" y="55794"/>
                    <a:pt x="1257" y="51391"/>
                  </a:cubicBezTo>
                  <a:cubicBezTo>
                    <a:pt x="1961" y="47481"/>
                    <a:pt x="3446" y="43776"/>
                    <a:pt x="4826" y="40068"/>
                  </a:cubicBezTo>
                  <a:cubicBezTo>
                    <a:pt x="6253" y="36237"/>
                    <a:pt x="7397" y="32377"/>
                    <a:pt x="8106" y="28346"/>
                  </a:cubicBezTo>
                  <a:cubicBezTo>
                    <a:pt x="8827" y="24248"/>
                    <a:pt x="9237" y="20105"/>
                    <a:pt x="9805" y="15985"/>
                  </a:cubicBezTo>
                  <a:cubicBezTo>
                    <a:pt x="10125" y="13670"/>
                    <a:pt x="10488" y="11357"/>
                    <a:pt x="10984" y="9073"/>
                  </a:cubicBezTo>
                  <a:cubicBezTo>
                    <a:pt x="11634" y="6081"/>
                    <a:pt x="12239" y="2966"/>
                    <a:pt x="13667" y="244"/>
                  </a:cubicBezTo>
                  <a:cubicBezTo>
                    <a:pt x="13717" y="147"/>
                    <a:pt x="13609" y="0"/>
                    <a:pt x="13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3"/>
            <p:cNvSpPr/>
            <p:nvPr/>
          </p:nvSpPr>
          <p:spPr>
            <a:xfrm>
              <a:off x="4714825" y="3312350"/>
              <a:ext cx="104300" cy="163000"/>
            </a:xfrm>
            <a:custGeom>
              <a:avLst/>
              <a:gdLst/>
              <a:ahLst/>
              <a:cxnLst/>
              <a:rect l="l" t="t" r="r" b="b"/>
              <a:pathLst>
                <a:path w="4172" h="6520" extrusionOk="0">
                  <a:moveTo>
                    <a:pt x="2046" y="1"/>
                  </a:moveTo>
                  <a:cubicBezTo>
                    <a:pt x="2041" y="1"/>
                    <a:pt x="2036" y="1"/>
                    <a:pt x="2032" y="2"/>
                  </a:cubicBezTo>
                  <a:lnTo>
                    <a:pt x="2032" y="1"/>
                  </a:lnTo>
                  <a:cubicBezTo>
                    <a:pt x="979" y="198"/>
                    <a:pt x="1" y="1172"/>
                    <a:pt x="502" y="2307"/>
                  </a:cubicBezTo>
                  <a:cubicBezTo>
                    <a:pt x="684" y="2716"/>
                    <a:pt x="1067" y="2988"/>
                    <a:pt x="1509" y="3138"/>
                  </a:cubicBezTo>
                  <a:lnTo>
                    <a:pt x="1509" y="3138"/>
                  </a:lnTo>
                  <a:cubicBezTo>
                    <a:pt x="1388" y="3869"/>
                    <a:pt x="1644" y="4641"/>
                    <a:pt x="2431" y="4875"/>
                  </a:cubicBezTo>
                  <a:cubicBezTo>
                    <a:pt x="2463" y="4885"/>
                    <a:pt x="2501" y="4893"/>
                    <a:pt x="2542" y="4901"/>
                  </a:cubicBezTo>
                  <a:lnTo>
                    <a:pt x="2542" y="4901"/>
                  </a:lnTo>
                  <a:cubicBezTo>
                    <a:pt x="2637" y="5568"/>
                    <a:pt x="3400" y="6210"/>
                    <a:pt x="3934" y="6505"/>
                  </a:cubicBezTo>
                  <a:cubicBezTo>
                    <a:pt x="3952" y="6515"/>
                    <a:pt x="3967" y="6519"/>
                    <a:pt x="3981" y="6519"/>
                  </a:cubicBezTo>
                  <a:cubicBezTo>
                    <a:pt x="4062" y="6519"/>
                    <a:pt x="4063" y="6356"/>
                    <a:pt x="3993" y="6306"/>
                  </a:cubicBezTo>
                  <a:cubicBezTo>
                    <a:pt x="3129" y="5697"/>
                    <a:pt x="3791" y="5920"/>
                    <a:pt x="3262" y="4906"/>
                  </a:cubicBezTo>
                  <a:lnTo>
                    <a:pt x="3262" y="4906"/>
                  </a:lnTo>
                  <a:cubicBezTo>
                    <a:pt x="3726" y="4843"/>
                    <a:pt x="4171" y="4648"/>
                    <a:pt x="4132" y="4232"/>
                  </a:cubicBezTo>
                  <a:cubicBezTo>
                    <a:pt x="4100" y="3897"/>
                    <a:pt x="3853" y="3767"/>
                    <a:pt x="3575" y="3767"/>
                  </a:cubicBezTo>
                  <a:cubicBezTo>
                    <a:pt x="3331" y="3767"/>
                    <a:pt x="3063" y="3867"/>
                    <a:pt x="2898" y="4018"/>
                  </a:cubicBezTo>
                  <a:cubicBezTo>
                    <a:pt x="2772" y="4133"/>
                    <a:pt x="2682" y="4252"/>
                    <a:pt x="2623" y="4374"/>
                  </a:cubicBezTo>
                  <a:lnTo>
                    <a:pt x="2623" y="4374"/>
                  </a:lnTo>
                  <a:cubicBezTo>
                    <a:pt x="2057" y="4136"/>
                    <a:pt x="1846" y="3768"/>
                    <a:pt x="1987" y="3270"/>
                  </a:cubicBezTo>
                  <a:cubicBezTo>
                    <a:pt x="1987" y="3264"/>
                    <a:pt x="1986" y="3258"/>
                    <a:pt x="1985" y="3252"/>
                  </a:cubicBezTo>
                  <a:lnTo>
                    <a:pt x="1985" y="3252"/>
                  </a:lnTo>
                  <a:cubicBezTo>
                    <a:pt x="2128" y="3273"/>
                    <a:pt x="2273" y="3283"/>
                    <a:pt x="2414" y="3283"/>
                  </a:cubicBezTo>
                  <a:cubicBezTo>
                    <a:pt x="2642" y="3283"/>
                    <a:pt x="2862" y="3256"/>
                    <a:pt x="3057" y="3205"/>
                  </a:cubicBezTo>
                  <a:cubicBezTo>
                    <a:pt x="3629" y="3055"/>
                    <a:pt x="4160" y="2492"/>
                    <a:pt x="3619" y="2010"/>
                  </a:cubicBezTo>
                  <a:cubicBezTo>
                    <a:pt x="3399" y="1814"/>
                    <a:pt x="3156" y="1731"/>
                    <a:pt x="2917" y="1731"/>
                  </a:cubicBezTo>
                  <a:cubicBezTo>
                    <a:pt x="2373" y="1731"/>
                    <a:pt x="1846" y="2160"/>
                    <a:pt x="1639" y="2675"/>
                  </a:cubicBezTo>
                  <a:cubicBezTo>
                    <a:pt x="1631" y="2693"/>
                    <a:pt x="1624" y="2712"/>
                    <a:pt x="1617" y="2730"/>
                  </a:cubicBezTo>
                  <a:lnTo>
                    <a:pt x="1617" y="2730"/>
                  </a:lnTo>
                  <a:cubicBezTo>
                    <a:pt x="882" y="2445"/>
                    <a:pt x="645" y="1950"/>
                    <a:pt x="906" y="1246"/>
                  </a:cubicBezTo>
                  <a:cubicBezTo>
                    <a:pt x="1114" y="733"/>
                    <a:pt x="1676" y="452"/>
                    <a:pt x="2145" y="245"/>
                  </a:cubicBezTo>
                  <a:cubicBezTo>
                    <a:pt x="2254" y="197"/>
                    <a:pt x="2146" y="1"/>
                    <a:pt x="2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3"/>
            <p:cNvSpPr/>
            <p:nvPr/>
          </p:nvSpPr>
          <p:spPr>
            <a:xfrm>
              <a:off x="4409175" y="2752275"/>
              <a:ext cx="766025" cy="2103525"/>
            </a:xfrm>
            <a:custGeom>
              <a:avLst/>
              <a:gdLst/>
              <a:ahLst/>
              <a:cxnLst/>
              <a:rect l="l" t="t" r="r" b="b"/>
              <a:pathLst>
                <a:path w="30641" h="84141" extrusionOk="0">
                  <a:moveTo>
                    <a:pt x="30474" y="1"/>
                  </a:moveTo>
                  <a:cubicBezTo>
                    <a:pt x="30447" y="1"/>
                    <a:pt x="30424" y="17"/>
                    <a:pt x="30409" y="58"/>
                  </a:cubicBezTo>
                  <a:lnTo>
                    <a:pt x="30411" y="59"/>
                  </a:lnTo>
                  <a:cubicBezTo>
                    <a:pt x="29433" y="2856"/>
                    <a:pt x="27863" y="5397"/>
                    <a:pt x="27127" y="8284"/>
                  </a:cubicBezTo>
                  <a:cubicBezTo>
                    <a:pt x="26342" y="11368"/>
                    <a:pt x="25863" y="14521"/>
                    <a:pt x="25143" y="17619"/>
                  </a:cubicBezTo>
                  <a:cubicBezTo>
                    <a:pt x="23852" y="23177"/>
                    <a:pt x="22168" y="28672"/>
                    <a:pt x="19872" y="33900"/>
                  </a:cubicBezTo>
                  <a:cubicBezTo>
                    <a:pt x="17594" y="39085"/>
                    <a:pt x="14240" y="43649"/>
                    <a:pt x="12177" y="48936"/>
                  </a:cubicBezTo>
                  <a:cubicBezTo>
                    <a:pt x="10042" y="54409"/>
                    <a:pt x="8538" y="60117"/>
                    <a:pt x="5614" y="65254"/>
                  </a:cubicBezTo>
                  <a:cubicBezTo>
                    <a:pt x="4076" y="67954"/>
                    <a:pt x="2392" y="70563"/>
                    <a:pt x="1511" y="73571"/>
                  </a:cubicBezTo>
                  <a:cubicBezTo>
                    <a:pt x="524" y="76944"/>
                    <a:pt x="0" y="80497"/>
                    <a:pt x="418" y="84002"/>
                  </a:cubicBezTo>
                  <a:cubicBezTo>
                    <a:pt x="427" y="84075"/>
                    <a:pt x="519" y="84141"/>
                    <a:pt x="586" y="84141"/>
                  </a:cubicBezTo>
                  <a:cubicBezTo>
                    <a:pt x="628" y="84141"/>
                    <a:pt x="660" y="84116"/>
                    <a:pt x="658" y="84051"/>
                  </a:cubicBezTo>
                  <a:cubicBezTo>
                    <a:pt x="544" y="80851"/>
                    <a:pt x="903" y="77651"/>
                    <a:pt x="1724" y="74554"/>
                  </a:cubicBezTo>
                  <a:cubicBezTo>
                    <a:pt x="2511" y="71588"/>
                    <a:pt x="3974" y="69011"/>
                    <a:pt x="5510" y="66378"/>
                  </a:cubicBezTo>
                  <a:cubicBezTo>
                    <a:pt x="8348" y="61511"/>
                    <a:pt x="10008" y="56238"/>
                    <a:pt x="11925" y="50972"/>
                  </a:cubicBezTo>
                  <a:cubicBezTo>
                    <a:pt x="12934" y="48198"/>
                    <a:pt x="14054" y="45452"/>
                    <a:pt x="15553" y="42902"/>
                  </a:cubicBezTo>
                  <a:cubicBezTo>
                    <a:pt x="16919" y="40580"/>
                    <a:pt x="18326" y="38329"/>
                    <a:pt x="19486" y="35890"/>
                  </a:cubicBezTo>
                  <a:cubicBezTo>
                    <a:pt x="21978" y="30656"/>
                    <a:pt x="23795" y="25106"/>
                    <a:pt x="25186" y="19485"/>
                  </a:cubicBezTo>
                  <a:cubicBezTo>
                    <a:pt x="26015" y="16126"/>
                    <a:pt x="26568" y="12713"/>
                    <a:pt x="27343" y="9344"/>
                  </a:cubicBezTo>
                  <a:cubicBezTo>
                    <a:pt x="28080" y="6147"/>
                    <a:pt x="29805" y="3362"/>
                    <a:pt x="30619" y="208"/>
                  </a:cubicBezTo>
                  <a:cubicBezTo>
                    <a:pt x="30640" y="125"/>
                    <a:pt x="30546" y="1"/>
                    <a:pt x="30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3"/>
            <p:cNvSpPr/>
            <p:nvPr/>
          </p:nvSpPr>
          <p:spPr>
            <a:xfrm>
              <a:off x="4409325" y="3891700"/>
              <a:ext cx="592150" cy="1014100"/>
            </a:xfrm>
            <a:custGeom>
              <a:avLst/>
              <a:gdLst/>
              <a:ahLst/>
              <a:cxnLst/>
              <a:rect l="l" t="t" r="r" b="b"/>
              <a:pathLst>
                <a:path w="23686" h="40564" extrusionOk="0">
                  <a:moveTo>
                    <a:pt x="23478" y="1"/>
                  </a:moveTo>
                  <a:cubicBezTo>
                    <a:pt x="23449" y="1"/>
                    <a:pt x="23422" y="16"/>
                    <a:pt x="23402" y="51"/>
                  </a:cubicBezTo>
                  <a:cubicBezTo>
                    <a:pt x="21614" y="3321"/>
                    <a:pt x="18407" y="5325"/>
                    <a:pt x="16002" y="8077"/>
                  </a:cubicBezTo>
                  <a:cubicBezTo>
                    <a:pt x="13486" y="10959"/>
                    <a:pt x="11735" y="14402"/>
                    <a:pt x="9985" y="17776"/>
                  </a:cubicBezTo>
                  <a:cubicBezTo>
                    <a:pt x="9057" y="19566"/>
                    <a:pt x="8124" y="21355"/>
                    <a:pt x="7066" y="23073"/>
                  </a:cubicBezTo>
                  <a:cubicBezTo>
                    <a:pt x="6013" y="24782"/>
                    <a:pt x="4795" y="26380"/>
                    <a:pt x="3756" y="28098"/>
                  </a:cubicBezTo>
                  <a:cubicBezTo>
                    <a:pt x="1485" y="31855"/>
                    <a:pt x="516" y="35981"/>
                    <a:pt x="19" y="40308"/>
                  </a:cubicBezTo>
                  <a:cubicBezTo>
                    <a:pt x="0" y="40469"/>
                    <a:pt x="159" y="40564"/>
                    <a:pt x="304" y="40564"/>
                  </a:cubicBezTo>
                  <a:cubicBezTo>
                    <a:pt x="415" y="40564"/>
                    <a:pt x="518" y="40509"/>
                    <a:pt x="532" y="40387"/>
                  </a:cubicBezTo>
                  <a:cubicBezTo>
                    <a:pt x="1021" y="36113"/>
                    <a:pt x="1980" y="32011"/>
                    <a:pt x="4227" y="28295"/>
                  </a:cubicBezTo>
                  <a:cubicBezTo>
                    <a:pt x="6078" y="25231"/>
                    <a:pt x="8146" y="22374"/>
                    <a:pt x="9816" y="19192"/>
                  </a:cubicBezTo>
                  <a:cubicBezTo>
                    <a:pt x="11436" y="16103"/>
                    <a:pt x="12961" y="12940"/>
                    <a:pt x="15011" y="10106"/>
                  </a:cubicBezTo>
                  <a:cubicBezTo>
                    <a:pt x="16657" y="7828"/>
                    <a:pt x="18770" y="6038"/>
                    <a:pt x="20764" y="4091"/>
                  </a:cubicBezTo>
                  <a:cubicBezTo>
                    <a:pt x="21936" y="2948"/>
                    <a:pt x="22952" y="1743"/>
                    <a:pt x="23640" y="248"/>
                  </a:cubicBezTo>
                  <a:cubicBezTo>
                    <a:pt x="23685" y="149"/>
                    <a:pt x="23571" y="1"/>
                    <a:pt x="23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3"/>
            <p:cNvSpPr/>
            <p:nvPr/>
          </p:nvSpPr>
          <p:spPr>
            <a:xfrm>
              <a:off x="4955600" y="3944250"/>
              <a:ext cx="87725" cy="172600"/>
            </a:xfrm>
            <a:custGeom>
              <a:avLst/>
              <a:gdLst/>
              <a:ahLst/>
              <a:cxnLst/>
              <a:rect l="l" t="t" r="r" b="b"/>
              <a:pathLst>
                <a:path w="3509" h="6904" extrusionOk="0">
                  <a:moveTo>
                    <a:pt x="1078" y="2653"/>
                  </a:moveTo>
                  <a:cubicBezTo>
                    <a:pt x="1171" y="2653"/>
                    <a:pt x="1271" y="2724"/>
                    <a:pt x="1380" y="2867"/>
                  </a:cubicBezTo>
                  <a:lnTo>
                    <a:pt x="1380" y="2867"/>
                  </a:lnTo>
                  <a:cubicBezTo>
                    <a:pt x="1339" y="2835"/>
                    <a:pt x="1294" y="2800"/>
                    <a:pt x="1245" y="2762"/>
                  </a:cubicBezTo>
                  <a:cubicBezTo>
                    <a:pt x="1178" y="2730"/>
                    <a:pt x="1115" y="2693"/>
                    <a:pt x="1058" y="2654"/>
                  </a:cubicBezTo>
                  <a:lnTo>
                    <a:pt x="1058" y="2654"/>
                  </a:lnTo>
                  <a:cubicBezTo>
                    <a:pt x="1065" y="2653"/>
                    <a:pt x="1071" y="2653"/>
                    <a:pt x="1078" y="2653"/>
                  </a:cubicBezTo>
                  <a:close/>
                  <a:moveTo>
                    <a:pt x="890" y="0"/>
                  </a:moveTo>
                  <a:cubicBezTo>
                    <a:pt x="870" y="0"/>
                    <a:pt x="851" y="9"/>
                    <a:pt x="832" y="31"/>
                  </a:cubicBezTo>
                  <a:cubicBezTo>
                    <a:pt x="182" y="774"/>
                    <a:pt x="1" y="1814"/>
                    <a:pt x="552" y="2629"/>
                  </a:cubicBezTo>
                  <a:lnTo>
                    <a:pt x="552" y="2629"/>
                  </a:lnTo>
                  <a:cubicBezTo>
                    <a:pt x="223" y="3034"/>
                    <a:pt x="51" y="3577"/>
                    <a:pt x="122" y="4098"/>
                  </a:cubicBezTo>
                  <a:cubicBezTo>
                    <a:pt x="181" y="4521"/>
                    <a:pt x="407" y="4895"/>
                    <a:pt x="727" y="5158"/>
                  </a:cubicBezTo>
                  <a:lnTo>
                    <a:pt x="727" y="5158"/>
                  </a:lnTo>
                  <a:cubicBezTo>
                    <a:pt x="523" y="5920"/>
                    <a:pt x="1084" y="6652"/>
                    <a:pt x="1809" y="6892"/>
                  </a:cubicBezTo>
                  <a:cubicBezTo>
                    <a:pt x="1833" y="6900"/>
                    <a:pt x="1855" y="6903"/>
                    <a:pt x="1873" y="6903"/>
                  </a:cubicBezTo>
                  <a:cubicBezTo>
                    <a:pt x="2016" y="6903"/>
                    <a:pt x="1982" y="6687"/>
                    <a:pt x="1852" y="6620"/>
                  </a:cubicBezTo>
                  <a:cubicBezTo>
                    <a:pt x="1505" y="6443"/>
                    <a:pt x="1143" y="5882"/>
                    <a:pt x="884" y="5273"/>
                  </a:cubicBezTo>
                  <a:lnTo>
                    <a:pt x="884" y="5273"/>
                  </a:lnTo>
                  <a:cubicBezTo>
                    <a:pt x="1152" y="5448"/>
                    <a:pt x="1469" y="5550"/>
                    <a:pt x="1800" y="5550"/>
                  </a:cubicBezTo>
                  <a:cubicBezTo>
                    <a:pt x="1825" y="5550"/>
                    <a:pt x="1851" y="5549"/>
                    <a:pt x="1876" y="5548"/>
                  </a:cubicBezTo>
                  <a:cubicBezTo>
                    <a:pt x="2440" y="5521"/>
                    <a:pt x="3273" y="5006"/>
                    <a:pt x="2812" y="4369"/>
                  </a:cubicBezTo>
                  <a:cubicBezTo>
                    <a:pt x="2653" y="4149"/>
                    <a:pt x="2430" y="4060"/>
                    <a:pt x="2188" y="4060"/>
                  </a:cubicBezTo>
                  <a:cubicBezTo>
                    <a:pt x="1656" y="4060"/>
                    <a:pt x="1037" y="4492"/>
                    <a:pt x="832" y="4888"/>
                  </a:cubicBezTo>
                  <a:cubicBezTo>
                    <a:pt x="812" y="4927"/>
                    <a:pt x="794" y="4967"/>
                    <a:pt x="778" y="5006"/>
                  </a:cubicBezTo>
                  <a:lnTo>
                    <a:pt x="778" y="5006"/>
                  </a:lnTo>
                  <a:cubicBezTo>
                    <a:pt x="594" y="4503"/>
                    <a:pt x="490" y="4000"/>
                    <a:pt x="532" y="3679"/>
                  </a:cubicBezTo>
                  <a:lnTo>
                    <a:pt x="722" y="3116"/>
                  </a:lnTo>
                  <a:cubicBezTo>
                    <a:pt x="746" y="3043"/>
                    <a:pt x="770" y="2979"/>
                    <a:pt x="796" y="2924"/>
                  </a:cubicBezTo>
                  <a:lnTo>
                    <a:pt x="796" y="2924"/>
                  </a:lnTo>
                  <a:cubicBezTo>
                    <a:pt x="1116" y="3232"/>
                    <a:pt x="1720" y="3544"/>
                    <a:pt x="2241" y="3544"/>
                  </a:cubicBezTo>
                  <a:cubicBezTo>
                    <a:pt x="2516" y="3544"/>
                    <a:pt x="2767" y="3458"/>
                    <a:pt x="2942" y="3238"/>
                  </a:cubicBezTo>
                  <a:cubicBezTo>
                    <a:pt x="3509" y="2528"/>
                    <a:pt x="2446" y="1994"/>
                    <a:pt x="1851" y="1988"/>
                  </a:cubicBezTo>
                  <a:cubicBezTo>
                    <a:pt x="1846" y="1988"/>
                    <a:pt x="1840" y="1988"/>
                    <a:pt x="1835" y="1988"/>
                  </a:cubicBezTo>
                  <a:cubicBezTo>
                    <a:pt x="1434" y="1988"/>
                    <a:pt x="1073" y="2143"/>
                    <a:pt x="785" y="2389"/>
                  </a:cubicBezTo>
                  <a:lnTo>
                    <a:pt x="785" y="2389"/>
                  </a:lnTo>
                  <a:cubicBezTo>
                    <a:pt x="640" y="2188"/>
                    <a:pt x="567" y="1935"/>
                    <a:pt x="568" y="1632"/>
                  </a:cubicBezTo>
                  <a:cubicBezTo>
                    <a:pt x="528" y="1132"/>
                    <a:pt x="741" y="646"/>
                    <a:pt x="996" y="228"/>
                  </a:cubicBezTo>
                  <a:cubicBezTo>
                    <a:pt x="1043" y="153"/>
                    <a:pt x="970"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3"/>
            <p:cNvSpPr/>
            <p:nvPr/>
          </p:nvSpPr>
          <p:spPr>
            <a:xfrm>
              <a:off x="5119400" y="2692875"/>
              <a:ext cx="109325" cy="111975"/>
            </a:xfrm>
            <a:custGeom>
              <a:avLst/>
              <a:gdLst/>
              <a:ahLst/>
              <a:cxnLst/>
              <a:rect l="l" t="t" r="r" b="b"/>
              <a:pathLst>
                <a:path w="4373" h="4479" extrusionOk="0">
                  <a:moveTo>
                    <a:pt x="3031" y="0"/>
                  </a:moveTo>
                  <a:cubicBezTo>
                    <a:pt x="2609" y="0"/>
                    <a:pt x="309" y="1800"/>
                    <a:pt x="82" y="2635"/>
                  </a:cubicBezTo>
                  <a:cubicBezTo>
                    <a:pt x="1" y="2934"/>
                    <a:pt x="118" y="3288"/>
                    <a:pt x="452" y="3624"/>
                  </a:cubicBezTo>
                  <a:cubicBezTo>
                    <a:pt x="976" y="4151"/>
                    <a:pt x="1874" y="4479"/>
                    <a:pt x="2675" y="4479"/>
                  </a:cubicBezTo>
                  <a:cubicBezTo>
                    <a:pt x="2898" y="4479"/>
                    <a:pt x="3113" y="4454"/>
                    <a:pt x="3310" y="4401"/>
                  </a:cubicBezTo>
                  <a:cubicBezTo>
                    <a:pt x="3765" y="4278"/>
                    <a:pt x="4043" y="4031"/>
                    <a:pt x="4124" y="3730"/>
                  </a:cubicBezTo>
                  <a:cubicBezTo>
                    <a:pt x="4372" y="2821"/>
                    <a:pt x="3396" y="95"/>
                    <a:pt x="3059" y="4"/>
                  </a:cubicBezTo>
                  <a:cubicBezTo>
                    <a:pt x="3051" y="1"/>
                    <a:pt x="3042" y="0"/>
                    <a:pt x="3031"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3"/>
            <p:cNvSpPr/>
            <p:nvPr/>
          </p:nvSpPr>
          <p:spPr>
            <a:xfrm>
              <a:off x="5119400" y="2692875"/>
              <a:ext cx="109325" cy="111975"/>
            </a:xfrm>
            <a:custGeom>
              <a:avLst/>
              <a:gdLst/>
              <a:ahLst/>
              <a:cxnLst/>
              <a:rect l="l" t="t" r="r" b="b"/>
              <a:pathLst>
                <a:path w="4373" h="4479" extrusionOk="0">
                  <a:moveTo>
                    <a:pt x="3031" y="0"/>
                  </a:moveTo>
                  <a:cubicBezTo>
                    <a:pt x="2609" y="0"/>
                    <a:pt x="309" y="1800"/>
                    <a:pt x="82" y="2635"/>
                  </a:cubicBezTo>
                  <a:cubicBezTo>
                    <a:pt x="1" y="2934"/>
                    <a:pt x="118" y="3288"/>
                    <a:pt x="452" y="3624"/>
                  </a:cubicBezTo>
                  <a:cubicBezTo>
                    <a:pt x="976" y="4151"/>
                    <a:pt x="1874" y="4479"/>
                    <a:pt x="2675" y="4479"/>
                  </a:cubicBezTo>
                  <a:cubicBezTo>
                    <a:pt x="2898" y="4479"/>
                    <a:pt x="3113" y="4454"/>
                    <a:pt x="3310" y="4401"/>
                  </a:cubicBezTo>
                  <a:cubicBezTo>
                    <a:pt x="3765" y="4278"/>
                    <a:pt x="4043" y="4031"/>
                    <a:pt x="4124" y="3730"/>
                  </a:cubicBezTo>
                  <a:cubicBezTo>
                    <a:pt x="4372" y="2821"/>
                    <a:pt x="3396" y="95"/>
                    <a:pt x="3059" y="4"/>
                  </a:cubicBezTo>
                  <a:cubicBezTo>
                    <a:pt x="3051" y="1"/>
                    <a:pt x="3042" y="0"/>
                    <a:pt x="3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3"/>
            <p:cNvSpPr/>
            <p:nvPr/>
          </p:nvSpPr>
          <p:spPr>
            <a:xfrm>
              <a:off x="4855450" y="1906925"/>
              <a:ext cx="923250" cy="823675"/>
            </a:xfrm>
            <a:custGeom>
              <a:avLst/>
              <a:gdLst/>
              <a:ahLst/>
              <a:cxnLst/>
              <a:rect l="l" t="t" r="r" b="b"/>
              <a:pathLst>
                <a:path w="36930" h="32947" extrusionOk="0">
                  <a:moveTo>
                    <a:pt x="10277" y="0"/>
                  </a:moveTo>
                  <a:cubicBezTo>
                    <a:pt x="8551" y="0"/>
                    <a:pt x="6895" y="485"/>
                    <a:pt x="5500" y="1352"/>
                  </a:cubicBezTo>
                  <a:lnTo>
                    <a:pt x="5463" y="1375"/>
                  </a:lnTo>
                  <a:lnTo>
                    <a:pt x="5466" y="1382"/>
                  </a:lnTo>
                  <a:cubicBezTo>
                    <a:pt x="3711" y="2487"/>
                    <a:pt x="2360" y="4187"/>
                    <a:pt x="1785" y="6310"/>
                  </a:cubicBezTo>
                  <a:cubicBezTo>
                    <a:pt x="0" y="12888"/>
                    <a:pt x="4581" y="21139"/>
                    <a:pt x="8733" y="26898"/>
                  </a:cubicBezTo>
                  <a:lnTo>
                    <a:pt x="13116" y="32947"/>
                  </a:lnTo>
                  <a:lnTo>
                    <a:pt x="19953" y="29944"/>
                  </a:lnTo>
                  <a:cubicBezTo>
                    <a:pt x="26447" y="27072"/>
                    <a:pt x="34569" y="22268"/>
                    <a:pt x="36353" y="15689"/>
                  </a:cubicBezTo>
                  <a:cubicBezTo>
                    <a:pt x="36930" y="13566"/>
                    <a:pt x="36624" y="11417"/>
                    <a:pt x="35667" y="9576"/>
                  </a:cubicBezTo>
                  <a:lnTo>
                    <a:pt x="35674" y="9571"/>
                  </a:lnTo>
                  <a:lnTo>
                    <a:pt x="35654" y="9532"/>
                  </a:lnTo>
                  <a:cubicBezTo>
                    <a:pt x="34529" y="7400"/>
                    <a:pt x="32505" y="5694"/>
                    <a:pt x="29936" y="4997"/>
                  </a:cubicBezTo>
                  <a:cubicBezTo>
                    <a:pt x="29354" y="4838"/>
                    <a:pt x="28764" y="4764"/>
                    <a:pt x="28173" y="4764"/>
                  </a:cubicBezTo>
                  <a:cubicBezTo>
                    <a:pt x="25630" y="4764"/>
                    <a:pt x="23086" y="6138"/>
                    <a:pt x="21228" y="8049"/>
                  </a:cubicBezTo>
                  <a:cubicBezTo>
                    <a:pt x="20929" y="8356"/>
                    <a:pt x="20545" y="8498"/>
                    <a:pt x="20166" y="8498"/>
                  </a:cubicBezTo>
                  <a:cubicBezTo>
                    <a:pt x="19514" y="8498"/>
                    <a:pt x="18875" y="8079"/>
                    <a:pt x="18698" y="7361"/>
                  </a:cubicBezTo>
                  <a:cubicBezTo>
                    <a:pt x="17912" y="4173"/>
                    <a:pt x="15816" y="1161"/>
                    <a:pt x="12726" y="328"/>
                  </a:cubicBezTo>
                  <a:cubicBezTo>
                    <a:pt x="11907" y="106"/>
                    <a:pt x="11085" y="0"/>
                    <a:pt x="10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3"/>
            <p:cNvSpPr/>
            <p:nvPr/>
          </p:nvSpPr>
          <p:spPr>
            <a:xfrm>
              <a:off x="4897025" y="2146275"/>
              <a:ext cx="881650" cy="584325"/>
            </a:xfrm>
            <a:custGeom>
              <a:avLst/>
              <a:gdLst/>
              <a:ahLst/>
              <a:cxnLst/>
              <a:rect l="l" t="t" r="r" b="b"/>
              <a:pathLst>
                <a:path w="35266" h="23373" extrusionOk="0">
                  <a:moveTo>
                    <a:pt x="34004" y="1"/>
                  </a:moveTo>
                  <a:cubicBezTo>
                    <a:pt x="34796" y="6901"/>
                    <a:pt x="24638" y="15295"/>
                    <a:pt x="15165" y="15295"/>
                  </a:cubicBezTo>
                  <a:cubicBezTo>
                    <a:pt x="14986" y="15295"/>
                    <a:pt x="14807" y="15292"/>
                    <a:pt x="14628" y="15286"/>
                  </a:cubicBezTo>
                  <a:cubicBezTo>
                    <a:pt x="6545" y="15011"/>
                    <a:pt x="718" y="4294"/>
                    <a:pt x="0" y="2721"/>
                  </a:cubicBezTo>
                  <a:lnTo>
                    <a:pt x="0" y="2721"/>
                  </a:lnTo>
                  <a:cubicBezTo>
                    <a:pt x="936" y="7850"/>
                    <a:pt x="4111" y="13220"/>
                    <a:pt x="7070" y="17324"/>
                  </a:cubicBezTo>
                  <a:lnTo>
                    <a:pt x="11453" y="23373"/>
                  </a:lnTo>
                  <a:lnTo>
                    <a:pt x="18290" y="20368"/>
                  </a:lnTo>
                  <a:cubicBezTo>
                    <a:pt x="24784" y="17496"/>
                    <a:pt x="32906" y="12691"/>
                    <a:pt x="34690" y="6112"/>
                  </a:cubicBezTo>
                  <a:cubicBezTo>
                    <a:pt x="35266" y="3990"/>
                    <a:pt x="34961" y="1842"/>
                    <a:pt x="34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3"/>
            <p:cNvSpPr/>
            <p:nvPr/>
          </p:nvSpPr>
          <p:spPr>
            <a:xfrm>
              <a:off x="4936350" y="3861925"/>
              <a:ext cx="105050" cy="107350"/>
            </a:xfrm>
            <a:custGeom>
              <a:avLst/>
              <a:gdLst/>
              <a:ahLst/>
              <a:cxnLst/>
              <a:rect l="l" t="t" r="r" b="b"/>
              <a:pathLst>
                <a:path w="4202" h="4294" extrusionOk="0">
                  <a:moveTo>
                    <a:pt x="3683" y="0"/>
                  </a:moveTo>
                  <a:cubicBezTo>
                    <a:pt x="3066" y="0"/>
                    <a:pt x="609" y="949"/>
                    <a:pt x="168" y="1634"/>
                  </a:cubicBezTo>
                  <a:cubicBezTo>
                    <a:pt x="0" y="1896"/>
                    <a:pt x="5" y="2269"/>
                    <a:pt x="222" y="2690"/>
                  </a:cubicBezTo>
                  <a:cubicBezTo>
                    <a:pt x="657" y="3534"/>
                    <a:pt x="1773" y="4251"/>
                    <a:pt x="2714" y="4292"/>
                  </a:cubicBezTo>
                  <a:cubicBezTo>
                    <a:pt x="2742" y="4293"/>
                    <a:pt x="2769" y="4294"/>
                    <a:pt x="2795" y="4294"/>
                  </a:cubicBezTo>
                  <a:cubicBezTo>
                    <a:pt x="3223" y="4294"/>
                    <a:pt x="3533" y="4145"/>
                    <a:pt x="3692" y="3899"/>
                  </a:cubicBezTo>
                  <a:cubicBezTo>
                    <a:pt x="4202" y="3105"/>
                    <a:pt x="4093" y="212"/>
                    <a:pt x="3799" y="22"/>
                  </a:cubicBezTo>
                  <a:cubicBezTo>
                    <a:pt x="3776" y="7"/>
                    <a:pt x="3736" y="0"/>
                    <a:pt x="3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3"/>
            <p:cNvSpPr/>
            <p:nvPr/>
          </p:nvSpPr>
          <p:spPr>
            <a:xfrm>
              <a:off x="4846600" y="3077125"/>
              <a:ext cx="884100" cy="817500"/>
            </a:xfrm>
            <a:custGeom>
              <a:avLst/>
              <a:gdLst/>
              <a:ahLst/>
              <a:cxnLst/>
              <a:rect l="l" t="t" r="r" b="b"/>
              <a:pathLst>
                <a:path w="35364" h="32700" extrusionOk="0">
                  <a:moveTo>
                    <a:pt x="10927" y="1"/>
                  </a:moveTo>
                  <a:cubicBezTo>
                    <a:pt x="10178" y="1"/>
                    <a:pt x="9437" y="94"/>
                    <a:pt x="8723" y="276"/>
                  </a:cubicBezTo>
                  <a:lnTo>
                    <a:pt x="8679" y="287"/>
                  </a:lnTo>
                  <a:lnTo>
                    <a:pt x="8682" y="297"/>
                  </a:lnTo>
                  <a:cubicBezTo>
                    <a:pt x="6674" y="820"/>
                    <a:pt x="4875" y="2034"/>
                    <a:pt x="3685" y="3885"/>
                  </a:cubicBezTo>
                  <a:cubicBezTo>
                    <a:pt x="0" y="9620"/>
                    <a:pt x="1880" y="18868"/>
                    <a:pt x="4102" y="25612"/>
                  </a:cubicBezTo>
                  <a:lnTo>
                    <a:pt x="6457" y="32700"/>
                  </a:lnTo>
                  <a:lnTo>
                    <a:pt x="13883" y="31896"/>
                  </a:lnTo>
                  <a:cubicBezTo>
                    <a:pt x="20940" y="31115"/>
                    <a:pt x="30133" y="28983"/>
                    <a:pt x="33818" y="23248"/>
                  </a:cubicBezTo>
                  <a:cubicBezTo>
                    <a:pt x="35007" y="21398"/>
                    <a:pt x="35364" y="19256"/>
                    <a:pt x="35006" y="17213"/>
                  </a:cubicBezTo>
                  <a:lnTo>
                    <a:pt x="35015" y="17211"/>
                  </a:lnTo>
                  <a:lnTo>
                    <a:pt x="35007" y="17166"/>
                  </a:lnTo>
                  <a:cubicBezTo>
                    <a:pt x="34578" y="14794"/>
                    <a:pt x="33162" y="12558"/>
                    <a:pt x="30922" y="11118"/>
                  </a:cubicBezTo>
                  <a:cubicBezTo>
                    <a:pt x="29728" y="10348"/>
                    <a:pt x="28346" y="10012"/>
                    <a:pt x="26926" y="10012"/>
                  </a:cubicBezTo>
                  <a:cubicBezTo>
                    <a:pt x="25147" y="10012"/>
                    <a:pt x="23308" y="10539"/>
                    <a:pt x="21699" y="11402"/>
                  </a:cubicBezTo>
                  <a:cubicBezTo>
                    <a:pt x="21471" y="11525"/>
                    <a:pt x="21232" y="11581"/>
                    <a:pt x="20998" y="11581"/>
                  </a:cubicBezTo>
                  <a:cubicBezTo>
                    <a:pt x="20180" y="11581"/>
                    <a:pt x="19436" y="10893"/>
                    <a:pt x="19495" y="9986"/>
                  </a:cubicBezTo>
                  <a:cubicBezTo>
                    <a:pt x="19707" y="6708"/>
                    <a:pt x="18616" y="3205"/>
                    <a:pt x="15921" y="1479"/>
                  </a:cubicBezTo>
                  <a:cubicBezTo>
                    <a:pt x="14367" y="479"/>
                    <a:pt x="12627" y="1"/>
                    <a:pt x="10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3"/>
            <p:cNvSpPr/>
            <p:nvPr/>
          </p:nvSpPr>
          <p:spPr>
            <a:xfrm>
              <a:off x="4652525" y="3231775"/>
              <a:ext cx="109325" cy="111750"/>
            </a:xfrm>
            <a:custGeom>
              <a:avLst/>
              <a:gdLst/>
              <a:ahLst/>
              <a:cxnLst/>
              <a:rect l="l" t="t" r="r" b="b"/>
              <a:pathLst>
                <a:path w="4373" h="4470" extrusionOk="0">
                  <a:moveTo>
                    <a:pt x="3100" y="0"/>
                  </a:moveTo>
                  <a:cubicBezTo>
                    <a:pt x="2666" y="0"/>
                    <a:pt x="335" y="1735"/>
                    <a:pt x="89" y="2560"/>
                  </a:cubicBezTo>
                  <a:cubicBezTo>
                    <a:pt x="1" y="2857"/>
                    <a:pt x="108" y="3213"/>
                    <a:pt x="434" y="3558"/>
                  </a:cubicBezTo>
                  <a:cubicBezTo>
                    <a:pt x="960" y="4115"/>
                    <a:pt x="1888" y="4469"/>
                    <a:pt x="2708" y="4469"/>
                  </a:cubicBezTo>
                  <a:cubicBezTo>
                    <a:pt x="2905" y="4469"/>
                    <a:pt x="3095" y="4449"/>
                    <a:pt x="3273" y="4406"/>
                  </a:cubicBezTo>
                  <a:cubicBezTo>
                    <a:pt x="3730" y="4295"/>
                    <a:pt x="4014" y="4055"/>
                    <a:pt x="4103" y="3758"/>
                  </a:cubicBezTo>
                  <a:cubicBezTo>
                    <a:pt x="4373" y="2854"/>
                    <a:pt x="3467" y="104"/>
                    <a:pt x="3131" y="4"/>
                  </a:cubicBezTo>
                  <a:cubicBezTo>
                    <a:pt x="3122" y="2"/>
                    <a:pt x="3111" y="0"/>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3"/>
            <p:cNvSpPr/>
            <p:nvPr/>
          </p:nvSpPr>
          <p:spPr>
            <a:xfrm>
              <a:off x="4402225" y="2443850"/>
              <a:ext cx="922550" cy="825325"/>
            </a:xfrm>
            <a:custGeom>
              <a:avLst/>
              <a:gdLst/>
              <a:ahLst/>
              <a:cxnLst/>
              <a:rect l="l" t="t" r="r" b="b"/>
              <a:pathLst>
                <a:path w="36902" h="33013" extrusionOk="0">
                  <a:moveTo>
                    <a:pt x="10370" y="0"/>
                  </a:moveTo>
                  <a:cubicBezTo>
                    <a:pt x="8726" y="0"/>
                    <a:pt x="7144" y="440"/>
                    <a:pt x="5791" y="1234"/>
                  </a:cubicBezTo>
                  <a:lnTo>
                    <a:pt x="5752" y="1256"/>
                  </a:lnTo>
                  <a:lnTo>
                    <a:pt x="5757" y="1264"/>
                  </a:lnTo>
                  <a:cubicBezTo>
                    <a:pt x="3973" y="2324"/>
                    <a:pt x="2581" y="3990"/>
                    <a:pt x="1952" y="6097"/>
                  </a:cubicBezTo>
                  <a:cubicBezTo>
                    <a:pt x="0" y="12630"/>
                    <a:pt x="4371" y="20993"/>
                    <a:pt x="8377" y="26855"/>
                  </a:cubicBezTo>
                  <a:lnTo>
                    <a:pt x="12605" y="33012"/>
                  </a:lnTo>
                  <a:lnTo>
                    <a:pt x="19516" y="30181"/>
                  </a:lnTo>
                  <a:cubicBezTo>
                    <a:pt x="26080" y="27475"/>
                    <a:pt x="34322" y="22877"/>
                    <a:pt x="36273" y="16346"/>
                  </a:cubicBezTo>
                  <a:cubicBezTo>
                    <a:pt x="36902" y="14238"/>
                    <a:pt x="36650" y="12081"/>
                    <a:pt x="35740" y="10217"/>
                  </a:cubicBezTo>
                  <a:lnTo>
                    <a:pt x="35747" y="10213"/>
                  </a:lnTo>
                  <a:lnTo>
                    <a:pt x="35729" y="10173"/>
                  </a:lnTo>
                  <a:cubicBezTo>
                    <a:pt x="34659" y="8013"/>
                    <a:pt x="32678" y="6256"/>
                    <a:pt x="30127" y="5495"/>
                  </a:cubicBezTo>
                  <a:cubicBezTo>
                    <a:pt x="29491" y="5304"/>
                    <a:pt x="28842" y="5215"/>
                    <a:pt x="28191" y="5215"/>
                  </a:cubicBezTo>
                  <a:cubicBezTo>
                    <a:pt x="25708" y="5215"/>
                    <a:pt x="23206" y="6507"/>
                    <a:pt x="21345" y="8325"/>
                  </a:cubicBezTo>
                  <a:cubicBezTo>
                    <a:pt x="21048" y="8616"/>
                    <a:pt x="20676" y="8749"/>
                    <a:pt x="20309" y="8749"/>
                  </a:cubicBezTo>
                  <a:cubicBezTo>
                    <a:pt x="19644" y="8749"/>
                    <a:pt x="18995" y="8310"/>
                    <a:pt x="18833" y="7576"/>
                  </a:cubicBezTo>
                  <a:cubicBezTo>
                    <a:pt x="18128" y="4369"/>
                    <a:pt x="16109" y="1304"/>
                    <a:pt x="13041" y="393"/>
                  </a:cubicBezTo>
                  <a:cubicBezTo>
                    <a:pt x="12150" y="127"/>
                    <a:pt x="11251" y="0"/>
                    <a:pt x="10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3"/>
            <p:cNvSpPr/>
            <p:nvPr/>
          </p:nvSpPr>
          <p:spPr>
            <a:xfrm>
              <a:off x="3045900" y="401000"/>
              <a:ext cx="488025" cy="772925"/>
            </a:xfrm>
            <a:custGeom>
              <a:avLst/>
              <a:gdLst/>
              <a:ahLst/>
              <a:cxnLst/>
              <a:rect l="l" t="t" r="r" b="b"/>
              <a:pathLst>
                <a:path w="19521" h="30917" extrusionOk="0">
                  <a:moveTo>
                    <a:pt x="13455" y="1"/>
                  </a:moveTo>
                  <a:cubicBezTo>
                    <a:pt x="10611" y="1"/>
                    <a:pt x="7760" y="1374"/>
                    <a:pt x="6083" y="3687"/>
                  </a:cubicBezTo>
                  <a:cubicBezTo>
                    <a:pt x="4217" y="6261"/>
                    <a:pt x="3850" y="9644"/>
                    <a:pt x="4111" y="12813"/>
                  </a:cubicBezTo>
                  <a:cubicBezTo>
                    <a:pt x="4371" y="15982"/>
                    <a:pt x="5192" y="19084"/>
                    <a:pt x="5454" y="22253"/>
                  </a:cubicBezTo>
                  <a:cubicBezTo>
                    <a:pt x="5686" y="25066"/>
                    <a:pt x="2733" y="27372"/>
                    <a:pt x="763" y="28946"/>
                  </a:cubicBezTo>
                  <a:cubicBezTo>
                    <a:pt x="402" y="29232"/>
                    <a:pt x="0" y="29659"/>
                    <a:pt x="176" y="30086"/>
                  </a:cubicBezTo>
                  <a:cubicBezTo>
                    <a:pt x="290" y="30362"/>
                    <a:pt x="604" y="30491"/>
                    <a:pt x="891" y="30576"/>
                  </a:cubicBezTo>
                  <a:cubicBezTo>
                    <a:pt x="1665" y="30806"/>
                    <a:pt x="2468" y="30916"/>
                    <a:pt x="3273" y="30916"/>
                  </a:cubicBezTo>
                  <a:cubicBezTo>
                    <a:pt x="5859" y="30916"/>
                    <a:pt x="8457" y="29774"/>
                    <a:pt x="10114" y="27777"/>
                  </a:cubicBezTo>
                  <a:lnTo>
                    <a:pt x="10179" y="30142"/>
                  </a:lnTo>
                  <a:cubicBezTo>
                    <a:pt x="11465" y="29983"/>
                    <a:pt x="12573" y="29076"/>
                    <a:pt x="13232" y="27959"/>
                  </a:cubicBezTo>
                  <a:cubicBezTo>
                    <a:pt x="13891" y="26842"/>
                    <a:pt x="14155" y="25537"/>
                    <a:pt x="14281" y="24246"/>
                  </a:cubicBezTo>
                  <a:cubicBezTo>
                    <a:pt x="14703" y="19945"/>
                    <a:pt x="13401" y="15851"/>
                    <a:pt x="13294" y="11607"/>
                  </a:cubicBezTo>
                  <a:cubicBezTo>
                    <a:pt x="13182" y="7156"/>
                    <a:pt x="14593" y="3754"/>
                    <a:pt x="17236" y="3754"/>
                  </a:cubicBezTo>
                  <a:cubicBezTo>
                    <a:pt x="17428" y="3754"/>
                    <a:pt x="17626" y="3772"/>
                    <a:pt x="17831" y="3808"/>
                  </a:cubicBezTo>
                  <a:cubicBezTo>
                    <a:pt x="18044" y="3847"/>
                    <a:pt x="18237" y="3866"/>
                    <a:pt x="18408" y="3866"/>
                  </a:cubicBezTo>
                  <a:cubicBezTo>
                    <a:pt x="19227" y="3866"/>
                    <a:pt x="19520" y="3424"/>
                    <a:pt x="18861" y="2526"/>
                  </a:cubicBezTo>
                  <a:cubicBezTo>
                    <a:pt x="18680" y="2278"/>
                    <a:pt x="18481" y="2043"/>
                    <a:pt x="18267" y="1822"/>
                  </a:cubicBezTo>
                  <a:cubicBezTo>
                    <a:pt x="17505" y="1038"/>
                    <a:pt x="16583" y="511"/>
                    <a:pt x="15457" y="237"/>
                  </a:cubicBezTo>
                  <a:cubicBezTo>
                    <a:pt x="14801" y="78"/>
                    <a:pt x="14128" y="1"/>
                    <a:pt x="13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3"/>
            <p:cNvSpPr/>
            <p:nvPr/>
          </p:nvSpPr>
          <p:spPr>
            <a:xfrm>
              <a:off x="3449775" y="238125"/>
              <a:ext cx="137350" cy="229825"/>
            </a:xfrm>
            <a:custGeom>
              <a:avLst/>
              <a:gdLst/>
              <a:ahLst/>
              <a:cxnLst/>
              <a:rect l="l" t="t" r="r" b="b"/>
              <a:pathLst>
                <a:path w="5494" h="9193" extrusionOk="0">
                  <a:moveTo>
                    <a:pt x="4087" y="0"/>
                  </a:moveTo>
                  <a:cubicBezTo>
                    <a:pt x="3597" y="0"/>
                    <a:pt x="2972" y="373"/>
                    <a:pt x="2222" y="1289"/>
                  </a:cubicBezTo>
                  <a:cubicBezTo>
                    <a:pt x="0" y="4002"/>
                    <a:pt x="987" y="8980"/>
                    <a:pt x="1148" y="9193"/>
                  </a:cubicBezTo>
                  <a:cubicBezTo>
                    <a:pt x="3489" y="8075"/>
                    <a:pt x="5147" y="5430"/>
                    <a:pt x="5355" y="3029"/>
                  </a:cubicBezTo>
                  <a:cubicBezTo>
                    <a:pt x="5494" y="1439"/>
                    <a:pt x="5049" y="0"/>
                    <a:pt x="4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3"/>
            <p:cNvSpPr/>
            <p:nvPr/>
          </p:nvSpPr>
          <p:spPr>
            <a:xfrm>
              <a:off x="3256650" y="334950"/>
              <a:ext cx="239375" cy="132125"/>
            </a:xfrm>
            <a:custGeom>
              <a:avLst/>
              <a:gdLst/>
              <a:ahLst/>
              <a:cxnLst/>
              <a:rect l="l" t="t" r="r" b="b"/>
              <a:pathLst>
                <a:path w="9575" h="5285" extrusionOk="0">
                  <a:moveTo>
                    <a:pt x="2749" y="1"/>
                  </a:moveTo>
                  <a:cubicBezTo>
                    <a:pt x="1046" y="1"/>
                    <a:pt x="1" y="935"/>
                    <a:pt x="1905" y="3016"/>
                  </a:cubicBezTo>
                  <a:cubicBezTo>
                    <a:pt x="3661" y="4935"/>
                    <a:pt x="6901" y="5284"/>
                    <a:pt x="8554" y="5284"/>
                  </a:cubicBezTo>
                  <a:cubicBezTo>
                    <a:pt x="9130" y="5284"/>
                    <a:pt x="9514" y="5242"/>
                    <a:pt x="9574" y="5209"/>
                  </a:cubicBezTo>
                  <a:cubicBezTo>
                    <a:pt x="8804" y="2732"/>
                    <a:pt x="6421" y="713"/>
                    <a:pt x="4076" y="164"/>
                  </a:cubicBezTo>
                  <a:cubicBezTo>
                    <a:pt x="3617" y="56"/>
                    <a:pt x="3164" y="1"/>
                    <a:pt x="2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3"/>
            <p:cNvSpPr/>
            <p:nvPr/>
          </p:nvSpPr>
          <p:spPr>
            <a:xfrm>
              <a:off x="4044400" y="1171525"/>
              <a:ext cx="700150" cy="631125"/>
            </a:xfrm>
            <a:custGeom>
              <a:avLst/>
              <a:gdLst/>
              <a:ahLst/>
              <a:cxnLst/>
              <a:rect l="l" t="t" r="r" b="b"/>
              <a:pathLst>
                <a:path w="28006" h="25245" extrusionOk="0">
                  <a:moveTo>
                    <a:pt x="1473" y="1"/>
                  </a:moveTo>
                  <a:cubicBezTo>
                    <a:pt x="1057" y="1"/>
                    <a:pt x="647" y="15"/>
                    <a:pt x="250" y="44"/>
                  </a:cubicBezTo>
                  <a:cubicBezTo>
                    <a:pt x="1" y="3852"/>
                    <a:pt x="3471" y="9875"/>
                    <a:pt x="3471" y="9875"/>
                  </a:cubicBezTo>
                  <a:lnTo>
                    <a:pt x="11336" y="17750"/>
                  </a:lnTo>
                  <a:cubicBezTo>
                    <a:pt x="15943" y="21864"/>
                    <a:pt x="21580" y="24225"/>
                    <a:pt x="28006" y="25245"/>
                  </a:cubicBezTo>
                  <a:cubicBezTo>
                    <a:pt x="27403" y="23473"/>
                    <a:pt x="24033" y="18412"/>
                    <a:pt x="22229" y="16606"/>
                  </a:cubicBezTo>
                  <a:cubicBezTo>
                    <a:pt x="20423" y="14801"/>
                    <a:pt x="16141" y="9696"/>
                    <a:pt x="15248" y="8481"/>
                  </a:cubicBezTo>
                  <a:cubicBezTo>
                    <a:pt x="14121" y="6952"/>
                    <a:pt x="11033" y="3273"/>
                    <a:pt x="9168" y="1888"/>
                  </a:cubicBezTo>
                  <a:cubicBezTo>
                    <a:pt x="7538" y="679"/>
                    <a:pt x="4348" y="1"/>
                    <a:pt x="147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3"/>
            <p:cNvSpPr/>
            <p:nvPr/>
          </p:nvSpPr>
          <p:spPr>
            <a:xfrm>
              <a:off x="4327750" y="1614625"/>
              <a:ext cx="345200" cy="127025"/>
            </a:xfrm>
            <a:custGeom>
              <a:avLst/>
              <a:gdLst/>
              <a:ahLst/>
              <a:cxnLst/>
              <a:rect l="l" t="t" r="r" b="b"/>
              <a:pathLst>
                <a:path w="13808" h="5081" extrusionOk="0">
                  <a:moveTo>
                    <a:pt x="1" y="26"/>
                  </a:moveTo>
                  <a:lnTo>
                    <a:pt x="13808" y="5080"/>
                  </a:lnTo>
                  <a:cubicBezTo>
                    <a:pt x="11829" y="2360"/>
                    <a:pt x="8075" y="778"/>
                    <a:pt x="6014" y="390"/>
                  </a:cubicBezTo>
                  <a:cubicBezTo>
                    <a:pt x="3952" y="0"/>
                    <a:pt x="919" y="199"/>
                    <a:pt x="1" y="26"/>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3"/>
            <p:cNvSpPr/>
            <p:nvPr/>
          </p:nvSpPr>
          <p:spPr>
            <a:xfrm>
              <a:off x="4050600" y="1169125"/>
              <a:ext cx="447625" cy="455775"/>
            </a:xfrm>
            <a:custGeom>
              <a:avLst/>
              <a:gdLst/>
              <a:ahLst/>
              <a:cxnLst/>
              <a:rect l="l" t="t" r="r" b="b"/>
              <a:pathLst>
                <a:path w="17905" h="18231" extrusionOk="0">
                  <a:moveTo>
                    <a:pt x="2713" y="0"/>
                  </a:moveTo>
                  <a:cubicBezTo>
                    <a:pt x="1459" y="0"/>
                    <a:pt x="435" y="123"/>
                    <a:pt x="1" y="140"/>
                  </a:cubicBezTo>
                  <a:lnTo>
                    <a:pt x="1466" y="9508"/>
                  </a:lnTo>
                  <a:lnTo>
                    <a:pt x="10542" y="18231"/>
                  </a:lnTo>
                  <a:cubicBezTo>
                    <a:pt x="15775" y="15654"/>
                    <a:pt x="17904" y="12133"/>
                    <a:pt x="17904" y="12133"/>
                  </a:cubicBezTo>
                  <a:cubicBezTo>
                    <a:pt x="17904" y="12133"/>
                    <a:pt x="16303" y="10035"/>
                    <a:pt x="15259" y="8753"/>
                  </a:cubicBezTo>
                  <a:cubicBezTo>
                    <a:pt x="13164" y="6179"/>
                    <a:pt x="11206" y="3446"/>
                    <a:pt x="8598" y="1521"/>
                  </a:cubicBezTo>
                  <a:cubicBezTo>
                    <a:pt x="6899" y="265"/>
                    <a:pt x="4557"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3"/>
            <p:cNvSpPr/>
            <p:nvPr/>
          </p:nvSpPr>
          <p:spPr>
            <a:xfrm>
              <a:off x="3946675" y="4532625"/>
              <a:ext cx="611425" cy="436200"/>
            </a:xfrm>
            <a:custGeom>
              <a:avLst/>
              <a:gdLst/>
              <a:ahLst/>
              <a:cxnLst/>
              <a:rect l="l" t="t" r="r" b="b"/>
              <a:pathLst>
                <a:path w="24457" h="17448" extrusionOk="0">
                  <a:moveTo>
                    <a:pt x="7447" y="0"/>
                  </a:moveTo>
                  <a:cubicBezTo>
                    <a:pt x="6698" y="0"/>
                    <a:pt x="5948" y="250"/>
                    <a:pt x="5365" y="720"/>
                  </a:cubicBezTo>
                  <a:cubicBezTo>
                    <a:pt x="4509" y="1410"/>
                    <a:pt x="4039" y="2550"/>
                    <a:pt x="4161" y="3642"/>
                  </a:cubicBezTo>
                  <a:cubicBezTo>
                    <a:pt x="4124" y="3663"/>
                    <a:pt x="4084" y="3672"/>
                    <a:pt x="4045" y="3672"/>
                  </a:cubicBezTo>
                  <a:cubicBezTo>
                    <a:pt x="3888" y="3672"/>
                    <a:pt x="3729" y="3528"/>
                    <a:pt x="3677" y="3366"/>
                  </a:cubicBezTo>
                  <a:cubicBezTo>
                    <a:pt x="3611" y="3165"/>
                    <a:pt x="3644" y="2944"/>
                    <a:pt x="3609" y="2735"/>
                  </a:cubicBezTo>
                  <a:cubicBezTo>
                    <a:pt x="3535" y="2281"/>
                    <a:pt x="3143" y="1931"/>
                    <a:pt x="2711" y="1773"/>
                  </a:cubicBezTo>
                  <a:cubicBezTo>
                    <a:pt x="2417" y="1667"/>
                    <a:pt x="1989" y="1533"/>
                    <a:pt x="1624" y="1533"/>
                  </a:cubicBezTo>
                  <a:cubicBezTo>
                    <a:pt x="1521" y="1533"/>
                    <a:pt x="1423" y="1544"/>
                    <a:pt x="1334" y="1569"/>
                  </a:cubicBezTo>
                  <a:cubicBezTo>
                    <a:pt x="1147" y="1621"/>
                    <a:pt x="1002" y="1737"/>
                    <a:pt x="938" y="1950"/>
                  </a:cubicBezTo>
                  <a:cubicBezTo>
                    <a:pt x="699" y="2767"/>
                    <a:pt x="707" y="3701"/>
                    <a:pt x="541" y="4540"/>
                  </a:cubicBezTo>
                  <a:cubicBezTo>
                    <a:pt x="280" y="5853"/>
                    <a:pt x="1" y="7744"/>
                    <a:pt x="216" y="8799"/>
                  </a:cubicBezTo>
                  <a:cubicBezTo>
                    <a:pt x="431" y="9854"/>
                    <a:pt x="1856" y="10878"/>
                    <a:pt x="4531" y="11637"/>
                  </a:cubicBezTo>
                  <a:cubicBezTo>
                    <a:pt x="6142" y="12095"/>
                    <a:pt x="9019" y="13486"/>
                    <a:pt x="10335" y="14682"/>
                  </a:cubicBezTo>
                  <a:cubicBezTo>
                    <a:pt x="11946" y="16148"/>
                    <a:pt x="15393" y="17371"/>
                    <a:pt x="17724" y="17441"/>
                  </a:cubicBezTo>
                  <a:cubicBezTo>
                    <a:pt x="17862" y="17445"/>
                    <a:pt x="18000" y="17447"/>
                    <a:pt x="18138" y="17447"/>
                  </a:cubicBezTo>
                  <a:cubicBezTo>
                    <a:pt x="20737" y="17447"/>
                    <a:pt x="23338" y="16695"/>
                    <a:pt x="23963" y="14827"/>
                  </a:cubicBezTo>
                  <a:cubicBezTo>
                    <a:pt x="24240" y="14001"/>
                    <a:pt x="24456" y="12583"/>
                    <a:pt x="20552" y="11049"/>
                  </a:cubicBezTo>
                  <a:cubicBezTo>
                    <a:pt x="18517" y="10249"/>
                    <a:pt x="17718" y="9834"/>
                    <a:pt x="16741" y="9258"/>
                  </a:cubicBezTo>
                  <a:cubicBezTo>
                    <a:pt x="14928" y="8191"/>
                    <a:pt x="12203" y="6775"/>
                    <a:pt x="10698" y="5369"/>
                  </a:cubicBezTo>
                  <a:cubicBezTo>
                    <a:pt x="10139" y="4848"/>
                    <a:pt x="8447" y="2787"/>
                    <a:pt x="8476" y="167"/>
                  </a:cubicBezTo>
                  <a:cubicBezTo>
                    <a:pt x="8145" y="55"/>
                    <a:pt x="7796" y="0"/>
                    <a:pt x="7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3"/>
            <p:cNvSpPr/>
            <p:nvPr/>
          </p:nvSpPr>
          <p:spPr>
            <a:xfrm>
              <a:off x="2924825" y="4573100"/>
              <a:ext cx="347400" cy="578100"/>
            </a:xfrm>
            <a:custGeom>
              <a:avLst/>
              <a:gdLst/>
              <a:ahLst/>
              <a:cxnLst/>
              <a:rect l="l" t="t" r="r" b="b"/>
              <a:pathLst>
                <a:path w="13896" h="23124" extrusionOk="0">
                  <a:moveTo>
                    <a:pt x="4629" y="1"/>
                  </a:moveTo>
                  <a:cubicBezTo>
                    <a:pt x="3510" y="1"/>
                    <a:pt x="0" y="2672"/>
                    <a:pt x="396" y="5136"/>
                  </a:cubicBezTo>
                  <a:cubicBezTo>
                    <a:pt x="744" y="7308"/>
                    <a:pt x="1461" y="9551"/>
                    <a:pt x="1499" y="13893"/>
                  </a:cubicBezTo>
                  <a:cubicBezTo>
                    <a:pt x="1516" y="15857"/>
                    <a:pt x="1370" y="18032"/>
                    <a:pt x="2677" y="20316"/>
                  </a:cubicBezTo>
                  <a:cubicBezTo>
                    <a:pt x="2912" y="20725"/>
                    <a:pt x="3953" y="21829"/>
                    <a:pt x="5063" y="22329"/>
                  </a:cubicBezTo>
                  <a:cubicBezTo>
                    <a:pt x="6257" y="22867"/>
                    <a:pt x="7531" y="23124"/>
                    <a:pt x="8812" y="23124"/>
                  </a:cubicBezTo>
                  <a:cubicBezTo>
                    <a:pt x="9926" y="23124"/>
                    <a:pt x="11045" y="22929"/>
                    <a:pt x="12121" y="22558"/>
                  </a:cubicBezTo>
                  <a:cubicBezTo>
                    <a:pt x="12732" y="22347"/>
                    <a:pt x="13274" y="22068"/>
                    <a:pt x="13601" y="21480"/>
                  </a:cubicBezTo>
                  <a:cubicBezTo>
                    <a:pt x="13823" y="21080"/>
                    <a:pt x="13895" y="20605"/>
                    <a:pt x="13832" y="20151"/>
                  </a:cubicBezTo>
                  <a:cubicBezTo>
                    <a:pt x="13788" y="19826"/>
                    <a:pt x="13410" y="19476"/>
                    <a:pt x="13031" y="19183"/>
                  </a:cubicBezTo>
                  <a:cubicBezTo>
                    <a:pt x="12607" y="18850"/>
                    <a:pt x="12202" y="18491"/>
                    <a:pt x="11821" y="18107"/>
                  </a:cubicBezTo>
                  <a:cubicBezTo>
                    <a:pt x="11175" y="17462"/>
                    <a:pt x="10000" y="16138"/>
                    <a:pt x="9808" y="15324"/>
                  </a:cubicBezTo>
                  <a:cubicBezTo>
                    <a:pt x="8871" y="11336"/>
                    <a:pt x="8961" y="7925"/>
                    <a:pt x="10470" y="4077"/>
                  </a:cubicBezTo>
                  <a:cubicBezTo>
                    <a:pt x="10530" y="3927"/>
                    <a:pt x="10856" y="3148"/>
                    <a:pt x="10919" y="3000"/>
                  </a:cubicBezTo>
                  <a:cubicBezTo>
                    <a:pt x="10470" y="2506"/>
                    <a:pt x="10363" y="2382"/>
                    <a:pt x="9857" y="2382"/>
                  </a:cubicBezTo>
                  <a:cubicBezTo>
                    <a:pt x="9770" y="2382"/>
                    <a:pt x="9670" y="2385"/>
                    <a:pt x="9555" y="2392"/>
                  </a:cubicBezTo>
                  <a:cubicBezTo>
                    <a:pt x="8772" y="2435"/>
                    <a:pt x="8018" y="2845"/>
                    <a:pt x="7556" y="3478"/>
                  </a:cubicBezTo>
                  <a:cubicBezTo>
                    <a:pt x="7336" y="3777"/>
                    <a:pt x="7180" y="4125"/>
                    <a:pt x="6927" y="4397"/>
                  </a:cubicBezTo>
                  <a:cubicBezTo>
                    <a:pt x="6731" y="4608"/>
                    <a:pt x="6449" y="4769"/>
                    <a:pt x="6171" y="4769"/>
                  </a:cubicBezTo>
                  <a:cubicBezTo>
                    <a:pt x="6090" y="4769"/>
                    <a:pt x="6009" y="4756"/>
                    <a:pt x="5931" y="4726"/>
                  </a:cubicBezTo>
                  <a:cubicBezTo>
                    <a:pt x="5490" y="4555"/>
                    <a:pt x="5376" y="3987"/>
                    <a:pt x="5379" y="3513"/>
                  </a:cubicBezTo>
                  <a:cubicBezTo>
                    <a:pt x="5381" y="2943"/>
                    <a:pt x="5224" y="2457"/>
                    <a:pt x="5157" y="1914"/>
                  </a:cubicBezTo>
                  <a:cubicBezTo>
                    <a:pt x="5074" y="1263"/>
                    <a:pt x="5112" y="649"/>
                    <a:pt x="4820" y="38"/>
                  </a:cubicBezTo>
                  <a:cubicBezTo>
                    <a:pt x="4768" y="13"/>
                    <a:pt x="4704" y="1"/>
                    <a:pt x="4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3"/>
            <p:cNvSpPr/>
            <p:nvPr/>
          </p:nvSpPr>
          <p:spPr>
            <a:xfrm>
              <a:off x="3016925" y="2165950"/>
              <a:ext cx="1424375" cy="2838300"/>
            </a:xfrm>
            <a:custGeom>
              <a:avLst/>
              <a:gdLst/>
              <a:ahLst/>
              <a:cxnLst/>
              <a:rect l="l" t="t" r="r" b="b"/>
              <a:pathLst>
                <a:path w="56975" h="113532" extrusionOk="0">
                  <a:moveTo>
                    <a:pt x="48943" y="1"/>
                  </a:moveTo>
                  <a:lnTo>
                    <a:pt x="17422" y="2480"/>
                  </a:lnTo>
                  <a:cubicBezTo>
                    <a:pt x="15131" y="8204"/>
                    <a:pt x="13450" y="15251"/>
                    <a:pt x="13805" y="26310"/>
                  </a:cubicBezTo>
                  <a:cubicBezTo>
                    <a:pt x="14075" y="34744"/>
                    <a:pt x="13878" y="57621"/>
                    <a:pt x="13878" y="57621"/>
                  </a:cubicBezTo>
                  <a:cubicBezTo>
                    <a:pt x="13878" y="57621"/>
                    <a:pt x="10031" y="60983"/>
                    <a:pt x="7283" y="67622"/>
                  </a:cubicBezTo>
                  <a:cubicBezTo>
                    <a:pt x="4854" y="73487"/>
                    <a:pt x="2060" y="93753"/>
                    <a:pt x="2060" y="93753"/>
                  </a:cubicBezTo>
                  <a:cubicBezTo>
                    <a:pt x="1630" y="95097"/>
                    <a:pt x="1285" y="96121"/>
                    <a:pt x="1137" y="96322"/>
                  </a:cubicBezTo>
                  <a:cubicBezTo>
                    <a:pt x="473" y="97222"/>
                    <a:pt x="0" y="98185"/>
                    <a:pt x="0" y="99281"/>
                  </a:cubicBezTo>
                  <a:cubicBezTo>
                    <a:pt x="1" y="102784"/>
                    <a:pt x="373" y="106279"/>
                    <a:pt x="1111" y="109705"/>
                  </a:cubicBezTo>
                  <a:cubicBezTo>
                    <a:pt x="1494" y="111477"/>
                    <a:pt x="2600" y="112617"/>
                    <a:pt x="4367" y="113320"/>
                  </a:cubicBezTo>
                  <a:cubicBezTo>
                    <a:pt x="4702" y="113454"/>
                    <a:pt x="5060" y="113531"/>
                    <a:pt x="5420" y="113531"/>
                  </a:cubicBezTo>
                  <a:cubicBezTo>
                    <a:pt x="5481" y="113531"/>
                    <a:pt x="5542" y="113529"/>
                    <a:pt x="5603" y="113524"/>
                  </a:cubicBezTo>
                  <a:cubicBezTo>
                    <a:pt x="5818" y="113509"/>
                    <a:pt x="6048" y="113456"/>
                    <a:pt x="6202" y="113302"/>
                  </a:cubicBezTo>
                  <a:cubicBezTo>
                    <a:pt x="6500" y="113003"/>
                    <a:pt x="6227" y="112294"/>
                    <a:pt x="6171" y="111937"/>
                  </a:cubicBezTo>
                  <a:cubicBezTo>
                    <a:pt x="6081" y="111364"/>
                    <a:pt x="6029" y="110786"/>
                    <a:pt x="6013" y="110207"/>
                  </a:cubicBezTo>
                  <a:cubicBezTo>
                    <a:pt x="5979" y="109068"/>
                    <a:pt x="6014" y="107677"/>
                    <a:pt x="6089" y="106542"/>
                  </a:cubicBezTo>
                  <a:cubicBezTo>
                    <a:pt x="6287" y="103569"/>
                    <a:pt x="6720" y="101157"/>
                    <a:pt x="7315" y="98989"/>
                  </a:cubicBezTo>
                  <a:lnTo>
                    <a:pt x="7928" y="97529"/>
                  </a:lnTo>
                  <a:cubicBezTo>
                    <a:pt x="7928" y="97529"/>
                    <a:pt x="21610" y="69941"/>
                    <a:pt x="25495" y="63217"/>
                  </a:cubicBezTo>
                  <a:cubicBezTo>
                    <a:pt x="28586" y="57939"/>
                    <a:pt x="30638" y="37455"/>
                    <a:pt x="32828" y="26256"/>
                  </a:cubicBezTo>
                  <a:lnTo>
                    <a:pt x="36526" y="53023"/>
                  </a:lnTo>
                  <a:cubicBezTo>
                    <a:pt x="36526" y="53023"/>
                    <a:pt x="34903" y="57858"/>
                    <a:pt x="34476" y="61556"/>
                  </a:cubicBezTo>
                  <a:cubicBezTo>
                    <a:pt x="33902" y="66522"/>
                    <a:pt x="37409" y="85984"/>
                    <a:pt x="38458" y="92904"/>
                  </a:cubicBezTo>
                  <a:cubicBezTo>
                    <a:pt x="38652" y="94187"/>
                    <a:pt x="38668" y="95492"/>
                    <a:pt x="38504" y="96780"/>
                  </a:cubicBezTo>
                  <a:cubicBezTo>
                    <a:pt x="38873" y="99779"/>
                    <a:pt x="41124" y="100703"/>
                    <a:pt x="43452" y="102402"/>
                  </a:cubicBezTo>
                  <a:cubicBezTo>
                    <a:pt x="44608" y="103246"/>
                    <a:pt x="49697" y="106337"/>
                    <a:pt x="52770" y="106960"/>
                  </a:cubicBezTo>
                  <a:cubicBezTo>
                    <a:pt x="53117" y="107031"/>
                    <a:pt x="53453" y="107063"/>
                    <a:pt x="53769" y="107063"/>
                  </a:cubicBezTo>
                  <a:cubicBezTo>
                    <a:pt x="55735" y="107063"/>
                    <a:pt x="56974" y="105836"/>
                    <a:pt x="55651" y="105007"/>
                  </a:cubicBezTo>
                  <a:cubicBezTo>
                    <a:pt x="52737" y="103032"/>
                    <a:pt x="49075" y="100421"/>
                    <a:pt x="47466" y="98683"/>
                  </a:cubicBezTo>
                  <a:cubicBezTo>
                    <a:pt x="45857" y="96944"/>
                    <a:pt x="45549" y="95268"/>
                    <a:pt x="45770" y="92043"/>
                  </a:cubicBezTo>
                  <a:cubicBezTo>
                    <a:pt x="45991" y="88818"/>
                    <a:pt x="47602" y="60292"/>
                    <a:pt x="48260" y="53254"/>
                  </a:cubicBezTo>
                  <a:cubicBezTo>
                    <a:pt x="49366" y="41433"/>
                    <a:pt x="49924" y="8201"/>
                    <a:pt x="4894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3"/>
            <p:cNvSpPr/>
            <p:nvPr/>
          </p:nvSpPr>
          <p:spPr>
            <a:xfrm>
              <a:off x="3142200" y="1949425"/>
              <a:ext cx="1155475" cy="2296600"/>
            </a:xfrm>
            <a:custGeom>
              <a:avLst/>
              <a:gdLst/>
              <a:ahLst/>
              <a:cxnLst/>
              <a:rect l="l" t="t" r="r" b="b"/>
              <a:pathLst>
                <a:path w="46219" h="91864" extrusionOk="0">
                  <a:moveTo>
                    <a:pt x="18297" y="0"/>
                  </a:moveTo>
                  <a:cubicBezTo>
                    <a:pt x="18297" y="0"/>
                    <a:pt x="16068" y="3685"/>
                    <a:pt x="11202" y="11906"/>
                  </a:cubicBezTo>
                  <a:cubicBezTo>
                    <a:pt x="7383" y="18361"/>
                    <a:pt x="8504" y="28731"/>
                    <a:pt x="8437" y="37401"/>
                  </a:cubicBezTo>
                  <a:cubicBezTo>
                    <a:pt x="8336" y="50776"/>
                    <a:pt x="8407" y="65878"/>
                    <a:pt x="8407" y="65878"/>
                  </a:cubicBezTo>
                  <a:cubicBezTo>
                    <a:pt x="8407" y="65878"/>
                    <a:pt x="6127" y="68284"/>
                    <a:pt x="3688" y="72212"/>
                  </a:cubicBezTo>
                  <a:cubicBezTo>
                    <a:pt x="1250" y="76140"/>
                    <a:pt x="0" y="84866"/>
                    <a:pt x="0" y="84866"/>
                  </a:cubicBezTo>
                  <a:cubicBezTo>
                    <a:pt x="0" y="84866"/>
                    <a:pt x="2462" y="90100"/>
                    <a:pt x="10865" y="90324"/>
                  </a:cubicBezTo>
                  <a:cubicBezTo>
                    <a:pt x="10865" y="90324"/>
                    <a:pt x="19030" y="75459"/>
                    <a:pt x="21082" y="72086"/>
                  </a:cubicBezTo>
                  <a:cubicBezTo>
                    <a:pt x="23134" y="68712"/>
                    <a:pt x="26213" y="46435"/>
                    <a:pt x="26533" y="43426"/>
                  </a:cubicBezTo>
                  <a:cubicBezTo>
                    <a:pt x="26851" y="40416"/>
                    <a:pt x="27718" y="36300"/>
                    <a:pt x="27718" y="36300"/>
                  </a:cubicBezTo>
                  <a:lnTo>
                    <a:pt x="29126" y="47901"/>
                  </a:lnTo>
                  <a:lnTo>
                    <a:pt x="30256" y="61221"/>
                  </a:lnTo>
                  <a:cubicBezTo>
                    <a:pt x="30256" y="61221"/>
                    <a:pt x="29744" y="63206"/>
                    <a:pt x="29268" y="66633"/>
                  </a:cubicBezTo>
                  <a:cubicBezTo>
                    <a:pt x="28771" y="70213"/>
                    <a:pt x="29006" y="75967"/>
                    <a:pt x="29661" y="79812"/>
                  </a:cubicBezTo>
                  <a:cubicBezTo>
                    <a:pt x="30314" y="83657"/>
                    <a:pt x="31677" y="90556"/>
                    <a:pt x="31677" y="90556"/>
                  </a:cubicBezTo>
                  <a:cubicBezTo>
                    <a:pt x="33551" y="91535"/>
                    <a:pt x="35277" y="91864"/>
                    <a:pt x="36750" y="91864"/>
                  </a:cubicBezTo>
                  <a:cubicBezTo>
                    <a:pt x="39769" y="91864"/>
                    <a:pt x="41727" y="90483"/>
                    <a:pt x="41727" y="90483"/>
                  </a:cubicBezTo>
                  <a:cubicBezTo>
                    <a:pt x="41727" y="90483"/>
                    <a:pt x="42283" y="82792"/>
                    <a:pt x="43350" y="71514"/>
                  </a:cubicBezTo>
                  <a:cubicBezTo>
                    <a:pt x="44415" y="60236"/>
                    <a:pt x="44786" y="48963"/>
                    <a:pt x="44864" y="39594"/>
                  </a:cubicBezTo>
                  <a:cubicBezTo>
                    <a:pt x="44864" y="39594"/>
                    <a:pt x="46218" y="16230"/>
                    <a:pt x="42272" y="469"/>
                  </a:cubicBezTo>
                  <a:cubicBezTo>
                    <a:pt x="39925" y="2121"/>
                    <a:pt x="35238" y="3104"/>
                    <a:pt x="30459" y="3104"/>
                  </a:cubicBezTo>
                  <a:cubicBezTo>
                    <a:pt x="25795" y="3104"/>
                    <a:pt x="21043" y="2167"/>
                    <a:pt x="18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3"/>
            <p:cNvSpPr/>
            <p:nvPr/>
          </p:nvSpPr>
          <p:spPr>
            <a:xfrm>
              <a:off x="3835150" y="2462075"/>
              <a:ext cx="338025" cy="684900"/>
            </a:xfrm>
            <a:custGeom>
              <a:avLst/>
              <a:gdLst/>
              <a:ahLst/>
              <a:cxnLst/>
              <a:rect l="l" t="t" r="r" b="b"/>
              <a:pathLst>
                <a:path w="13521" h="27396" extrusionOk="0">
                  <a:moveTo>
                    <a:pt x="13521" y="1"/>
                  </a:moveTo>
                  <a:cubicBezTo>
                    <a:pt x="8945" y="3363"/>
                    <a:pt x="3069" y="3990"/>
                    <a:pt x="3069" y="3990"/>
                  </a:cubicBezTo>
                  <a:lnTo>
                    <a:pt x="0" y="15794"/>
                  </a:lnTo>
                  <a:lnTo>
                    <a:pt x="1408" y="27395"/>
                  </a:lnTo>
                  <a:lnTo>
                    <a:pt x="1004" y="17176"/>
                  </a:lnTo>
                  <a:lnTo>
                    <a:pt x="4487" y="5588"/>
                  </a:lnTo>
                  <a:cubicBezTo>
                    <a:pt x="12576" y="4319"/>
                    <a:pt x="13521" y="1"/>
                    <a:pt x="13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3"/>
            <p:cNvSpPr/>
            <p:nvPr/>
          </p:nvSpPr>
          <p:spPr>
            <a:xfrm>
              <a:off x="3387125" y="1157575"/>
              <a:ext cx="968525" cy="1297600"/>
            </a:xfrm>
            <a:custGeom>
              <a:avLst/>
              <a:gdLst/>
              <a:ahLst/>
              <a:cxnLst/>
              <a:rect l="l" t="t" r="r" b="b"/>
              <a:pathLst>
                <a:path w="38741" h="51904" extrusionOk="0">
                  <a:moveTo>
                    <a:pt x="12580" y="1"/>
                  </a:moveTo>
                  <a:cubicBezTo>
                    <a:pt x="11491" y="94"/>
                    <a:pt x="5246" y="1104"/>
                    <a:pt x="5246" y="1104"/>
                  </a:cubicBezTo>
                  <a:cubicBezTo>
                    <a:pt x="3685" y="1792"/>
                    <a:pt x="1971" y="5502"/>
                    <a:pt x="2384" y="8442"/>
                  </a:cubicBezTo>
                  <a:cubicBezTo>
                    <a:pt x="2815" y="11508"/>
                    <a:pt x="3168" y="14549"/>
                    <a:pt x="3933" y="18308"/>
                  </a:cubicBezTo>
                  <a:cubicBezTo>
                    <a:pt x="4699" y="22066"/>
                    <a:pt x="5899" y="24986"/>
                    <a:pt x="6168" y="26192"/>
                  </a:cubicBezTo>
                  <a:cubicBezTo>
                    <a:pt x="6708" y="28610"/>
                    <a:pt x="6963" y="31126"/>
                    <a:pt x="5693" y="33546"/>
                  </a:cubicBezTo>
                  <a:cubicBezTo>
                    <a:pt x="3048" y="38594"/>
                    <a:pt x="884" y="41859"/>
                    <a:pt x="0" y="46096"/>
                  </a:cubicBezTo>
                  <a:cubicBezTo>
                    <a:pt x="0" y="46096"/>
                    <a:pt x="2036" y="45665"/>
                    <a:pt x="3994" y="43790"/>
                  </a:cubicBezTo>
                  <a:cubicBezTo>
                    <a:pt x="5699" y="42159"/>
                    <a:pt x="6726" y="41401"/>
                    <a:pt x="8090" y="39476"/>
                  </a:cubicBezTo>
                  <a:cubicBezTo>
                    <a:pt x="8090" y="39476"/>
                    <a:pt x="8226" y="42346"/>
                    <a:pt x="11079" y="46110"/>
                  </a:cubicBezTo>
                  <a:cubicBezTo>
                    <a:pt x="11808" y="47078"/>
                    <a:pt x="12644" y="47959"/>
                    <a:pt x="13572" y="48737"/>
                  </a:cubicBezTo>
                  <a:cubicBezTo>
                    <a:pt x="15716" y="50533"/>
                    <a:pt x="19663" y="51904"/>
                    <a:pt x="23564" y="51904"/>
                  </a:cubicBezTo>
                  <a:cubicBezTo>
                    <a:pt x="28981" y="51904"/>
                    <a:pt x="34310" y="49263"/>
                    <a:pt x="34603" y="41453"/>
                  </a:cubicBezTo>
                  <a:cubicBezTo>
                    <a:pt x="34603" y="41453"/>
                    <a:pt x="33094" y="35324"/>
                    <a:pt x="32795" y="31675"/>
                  </a:cubicBezTo>
                  <a:cubicBezTo>
                    <a:pt x="32496" y="28027"/>
                    <a:pt x="32438" y="25831"/>
                    <a:pt x="32470" y="24889"/>
                  </a:cubicBezTo>
                  <a:cubicBezTo>
                    <a:pt x="38740" y="20414"/>
                    <a:pt x="36694" y="13205"/>
                    <a:pt x="34196" y="9942"/>
                  </a:cubicBezTo>
                  <a:cubicBezTo>
                    <a:pt x="30350" y="4919"/>
                    <a:pt x="29084" y="3181"/>
                    <a:pt x="26540" y="602"/>
                  </a:cubicBezTo>
                  <a:lnTo>
                    <a:pt x="12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3"/>
            <p:cNvSpPr/>
            <p:nvPr/>
          </p:nvSpPr>
          <p:spPr>
            <a:xfrm>
              <a:off x="2797750" y="1201450"/>
              <a:ext cx="775650" cy="555825"/>
            </a:xfrm>
            <a:custGeom>
              <a:avLst/>
              <a:gdLst/>
              <a:ahLst/>
              <a:cxnLst/>
              <a:rect l="l" t="t" r="r" b="b"/>
              <a:pathLst>
                <a:path w="31026" h="22233" extrusionOk="0">
                  <a:moveTo>
                    <a:pt x="28859" y="1"/>
                  </a:moveTo>
                  <a:cubicBezTo>
                    <a:pt x="28854" y="1"/>
                    <a:pt x="28852" y="1"/>
                    <a:pt x="28852" y="1"/>
                  </a:cubicBezTo>
                  <a:cubicBezTo>
                    <a:pt x="28839" y="1"/>
                    <a:pt x="28826" y="1"/>
                    <a:pt x="28813" y="1"/>
                  </a:cubicBezTo>
                  <a:cubicBezTo>
                    <a:pt x="25838" y="1"/>
                    <a:pt x="22700" y="2432"/>
                    <a:pt x="18712" y="5142"/>
                  </a:cubicBezTo>
                  <a:cubicBezTo>
                    <a:pt x="15183" y="7540"/>
                    <a:pt x="9450" y="12115"/>
                    <a:pt x="6665" y="14204"/>
                  </a:cubicBezTo>
                  <a:cubicBezTo>
                    <a:pt x="3880" y="16292"/>
                    <a:pt x="1691" y="17038"/>
                    <a:pt x="0" y="19973"/>
                  </a:cubicBezTo>
                  <a:lnTo>
                    <a:pt x="11459" y="22233"/>
                  </a:lnTo>
                  <a:cubicBezTo>
                    <a:pt x="11459" y="22233"/>
                    <a:pt x="27086" y="13565"/>
                    <a:pt x="29012" y="12021"/>
                  </a:cubicBezTo>
                  <a:cubicBezTo>
                    <a:pt x="30939" y="10477"/>
                    <a:pt x="31026" y="4665"/>
                    <a:pt x="30181" y="2286"/>
                  </a:cubicBezTo>
                  <a:cubicBezTo>
                    <a:pt x="29399" y="80"/>
                    <a:pt x="28924" y="1"/>
                    <a:pt x="2885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3"/>
            <p:cNvSpPr/>
            <p:nvPr/>
          </p:nvSpPr>
          <p:spPr>
            <a:xfrm>
              <a:off x="2822800" y="1596050"/>
              <a:ext cx="448900" cy="161225"/>
            </a:xfrm>
            <a:custGeom>
              <a:avLst/>
              <a:gdLst/>
              <a:ahLst/>
              <a:cxnLst/>
              <a:rect l="l" t="t" r="r" b="b"/>
              <a:pathLst>
                <a:path w="17956" h="6449" extrusionOk="0">
                  <a:moveTo>
                    <a:pt x="16826" y="1"/>
                  </a:moveTo>
                  <a:cubicBezTo>
                    <a:pt x="15763" y="726"/>
                    <a:pt x="14025" y="1383"/>
                    <a:pt x="11200" y="1548"/>
                  </a:cubicBezTo>
                  <a:cubicBezTo>
                    <a:pt x="8375" y="1711"/>
                    <a:pt x="3324" y="1596"/>
                    <a:pt x="522" y="3274"/>
                  </a:cubicBezTo>
                  <a:cubicBezTo>
                    <a:pt x="140" y="3503"/>
                    <a:pt x="0" y="3895"/>
                    <a:pt x="33" y="4393"/>
                  </a:cubicBezTo>
                  <a:lnTo>
                    <a:pt x="10457" y="6449"/>
                  </a:lnTo>
                  <a:cubicBezTo>
                    <a:pt x="10457" y="6449"/>
                    <a:pt x="14022" y="4470"/>
                    <a:pt x="17955" y="2237"/>
                  </a:cubicBezTo>
                  <a:lnTo>
                    <a:pt x="16826"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3"/>
            <p:cNvSpPr/>
            <p:nvPr/>
          </p:nvSpPr>
          <p:spPr>
            <a:xfrm>
              <a:off x="3134375" y="1185150"/>
              <a:ext cx="441425" cy="464475"/>
            </a:xfrm>
            <a:custGeom>
              <a:avLst/>
              <a:gdLst/>
              <a:ahLst/>
              <a:cxnLst/>
              <a:rect l="l" t="t" r="r" b="b"/>
              <a:pathLst>
                <a:path w="17657" h="18579" extrusionOk="0">
                  <a:moveTo>
                    <a:pt x="15313" y="0"/>
                  </a:moveTo>
                  <a:cubicBezTo>
                    <a:pt x="13604" y="0"/>
                    <a:pt x="11251" y="1063"/>
                    <a:pt x="9213" y="2566"/>
                  </a:cubicBezTo>
                  <a:cubicBezTo>
                    <a:pt x="6675" y="4437"/>
                    <a:pt x="1" y="9566"/>
                    <a:pt x="1" y="9566"/>
                  </a:cubicBezTo>
                  <a:cubicBezTo>
                    <a:pt x="1" y="9566"/>
                    <a:pt x="1353" y="16746"/>
                    <a:pt x="5979" y="18579"/>
                  </a:cubicBezTo>
                  <a:cubicBezTo>
                    <a:pt x="5979" y="18579"/>
                    <a:pt x="14637" y="13775"/>
                    <a:pt x="15328" y="13270"/>
                  </a:cubicBezTo>
                  <a:cubicBezTo>
                    <a:pt x="16019" y="12765"/>
                    <a:pt x="17217" y="11596"/>
                    <a:pt x="17437" y="7536"/>
                  </a:cubicBezTo>
                  <a:cubicBezTo>
                    <a:pt x="17656" y="3475"/>
                    <a:pt x="16280" y="1590"/>
                    <a:pt x="15357" y="1"/>
                  </a:cubicBezTo>
                  <a:cubicBezTo>
                    <a:pt x="15343" y="0"/>
                    <a:pt x="15328" y="0"/>
                    <a:pt x="153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3"/>
            <p:cNvSpPr/>
            <p:nvPr/>
          </p:nvSpPr>
          <p:spPr>
            <a:xfrm>
              <a:off x="3648700" y="1697825"/>
              <a:ext cx="339375" cy="119400"/>
            </a:xfrm>
            <a:custGeom>
              <a:avLst/>
              <a:gdLst/>
              <a:ahLst/>
              <a:cxnLst/>
              <a:rect l="l" t="t" r="r" b="b"/>
              <a:pathLst>
                <a:path w="13575" h="4776" extrusionOk="0">
                  <a:moveTo>
                    <a:pt x="415" y="1"/>
                  </a:moveTo>
                  <a:cubicBezTo>
                    <a:pt x="203" y="1"/>
                    <a:pt x="0" y="214"/>
                    <a:pt x="108" y="465"/>
                  </a:cubicBezTo>
                  <a:cubicBezTo>
                    <a:pt x="762" y="2002"/>
                    <a:pt x="2183" y="3794"/>
                    <a:pt x="5255" y="4532"/>
                  </a:cubicBezTo>
                  <a:cubicBezTo>
                    <a:pt x="5960" y="4701"/>
                    <a:pt x="6619" y="4775"/>
                    <a:pt x="7231" y="4775"/>
                  </a:cubicBezTo>
                  <a:cubicBezTo>
                    <a:pt x="11532" y="4775"/>
                    <a:pt x="13574" y="1121"/>
                    <a:pt x="13574" y="1121"/>
                  </a:cubicBezTo>
                  <a:lnTo>
                    <a:pt x="13574" y="1121"/>
                  </a:lnTo>
                  <a:cubicBezTo>
                    <a:pt x="13574" y="1121"/>
                    <a:pt x="10929" y="3458"/>
                    <a:pt x="7343" y="3458"/>
                  </a:cubicBezTo>
                  <a:cubicBezTo>
                    <a:pt x="6636" y="3458"/>
                    <a:pt x="5892" y="3367"/>
                    <a:pt x="5124" y="3149"/>
                  </a:cubicBezTo>
                  <a:cubicBezTo>
                    <a:pt x="2873" y="2510"/>
                    <a:pt x="1494" y="1259"/>
                    <a:pt x="671" y="137"/>
                  </a:cubicBezTo>
                  <a:cubicBezTo>
                    <a:pt x="601" y="41"/>
                    <a:pt x="507" y="1"/>
                    <a:pt x="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3"/>
            <p:cNvSpPr/>
            <p:nvPr/>
          </p:nvSpPr>
          <p:spPr>
            <a:xfrm>
              <a:off x="3360250" y="306125"/>
              <a:ext cx="942275" cy="770075"/>
            </a:xfrm>
            <a:custGeom>
              <a:avLst/>
              <a:gdLst/>
              <a:ahLst/>
              <a:cxnLst/>
              <a:rect l="l" t="t" r="r" b="b"/>
              <a:pathLst>
                <a:path w="37691" h="30803" extrusionOk="0">
                  <a:moveTo>
                    <a:pt x="24917" y="1"/>
                  </a:moveTo>
                  <a:cubicBezTo>
                    <a:pt x="23645" y="1"/>
                    <a:pt x="22298" y="280"/>
                    <a:pt x="20917" y="904"/>
                  </a:cubicBezTo>
                  <a:cubicBezTo>
                    <a:pt x="19897" y="677"/>
                    <a:pt x="18670" y="481"/>
                    <a:pt x="17223" y="481"/>
                  </a:cubicBezTo>
                  <a:cubicBezTo>
                    <a:pt x="15300" y="481"/>
                    <a:pt x="12989" y="827"/>
                    <a:pt x="10263" y="1906"/>
                  </a:cubicBezTo>
                  <a:cubicBezTo>
                    <a:pt x="5165" y="3923"/>
                    <a:pt x="1" y="10535"/>
                    <a:pt x="2377" y="18087"/>
                  </a:cubicBezTo>
                  <a:cubicBezTo>
                    <a:pt x="4395" y="26061"/>
                    <a:pt x="11922" y="27226"/>
                    <a:pt x="13225" y="30802"/>
                  </a:cubicBezTo>
                  <a:lnTo>
                    <a:pt x="21822" y="29006"/>
                  </a:lnTo>
                  <a:cubicBezTo>
                    <a:pt x="29658" y="26540"/>
                    <a:pt x="30071" y="16237"/>
                    <a:pt x="30071" y="16237"/>
                  </a:cubicBezTo>
                  <a:cubicBezTo>
                    <a:pt x="37690" y="10584"/>
                    <a:pt x="32746" y="1"/>
                    <a:pt x="24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3"/>
            <p:cNvSpPr/>
            <p:nvPr/>
          </p:nvSpPr>
          <p:spPr>
            <a:xfrm>
              <a:off x="3515900" y="446850"/>
              <a:ext cx="644650" cy="876775"/>
            </a:xfrm>
            <a:custGeom>
              <a:avLst/>
              <a:gdLst/>
              <a:ahLst/>
              <a:cxnLst/>
              <a:rect l="l" t="t" r="r" b="b"/>
              <a:pathLst>
                <a:path w="25786" h="35071" extrusionOk="0">
                  <a:moveTo>
                    <a:pt x="19270" y="1"/>
                  </a:moveTo>
                  <a:cubicBezTo>
                    <a:pt x="18479" y="3247"/>
                    <a:pt x="17766" y="6515"/>
                    <a:pt x="13323" y="10381"/>
                  </a:cubicBezTo>
                  <a:cubicBezTo>
                    <a:pt x="9222" y="13949"/>
                    <a:pt x="6107" y="14636"/>
                    <a:pt x="6107" y="14636"/>
                  </a:cubicBezTo>
                  <a:cubicBezTo>
                    <a:pt x="5610" y="13562"/>
                    <a:pt x="4497" y="12987"/>
                    <a:pt x="3405" y="12987"/>
                  </a:cubicBezTo>
                  <a:cubicBezTo>
                    <a:pt x="2558" y="12987"/>
                    <a:pt x="1723" y="13333"/>
                    <a:pt x="1199" y="14061"/>
                  </a:cubicBezTo>
                  <a:cubicBezTo>
                    <a:pt x="1" y="15728"/>
                    <a:pt x="499" y="18448"/>
                    <a:pt x="2845" y="19644"/>
                  </a:cubicBezTo>
                  <a:cubicBezTo>
                    <a:pt x="3431" y="19943"/>
                    <a:pt x="3945" y="20052"/>
                    <a:pt x="4384" y="20052"/>
                  </a:cubicBezTo>
                  <a:cubicBezTo>
                    <a:pt x="5583" y="20052"/>
                    <a:pt x="6217" y="19235"/>
                    <a:pt x="6217" y="19235"/>
                  </a:cubicBezTo>
                  <a:lnTo>
                    <a:pt x="7598" y="29710"/>
                  </a:lnTo>
                  <a:cubicBezTo>
                    <a:pt x="7598" y="29710"/>
                    <a:pt x="8690" y="32084"/>
                    <a:pt x="11697" y="33897"/>
                  </a:cubicBezTo>
                  <a:cubicBezTo>
                    <a:pt x="13074" y="34727"/>
                    <a:pt x="14691" y="35070"/>
                    <a:pt x="16155" y="35070"/>
                  </a:cubicBezTo>
                  <a:cubicBezTo>
                    <a:pt x="18610" y="35070"/>
                    <a:pt x="20637" y="34106"/>
                    <a:pt x="20395" y="32856"/>
                  </a:cubicBezTo>
                  <a:cubicBezTo>
                    <a:pt x="19919" y="30403"/>
                    <a:pt x="17587" y="28991"/>
                    <a:pt x="17587" y="28991"/>
                  </a:cubicBezTo>
                  <a:lnTo>
                    <a:pt x="16902" y="23957"/>
                  </a:lnTo>
                  <a:lnTo>
                    <a:pt x="16902" y="23957"/>
                  </a:lnTo>
                  <a:cubicBezTo>
                    <a:pt x="17185" y="23960"/>
                    <a:pt x="17468" y="23962"/>
                    <a:pt x="17750" y="23962"/>
                  </a:cubicBezTo>
                  <a:cubicBezTo>
                    <a:pt x="19736" y="23962"/>
                    <a:pt x="21643" y="23855"/>
                    <a:pt x="22607" y="23241"/>
                  </a:cubicBezTo>
                  <a:cubicBezTo>
                    <a:pt x="23709" y="22540"/>
                    <a:pt x="25786" y="20380"/>
                    <a:pt x="24825" y="13088"/>
                  </a:cubicBezTo>
                  <a:cubicBezTo>
                    <a:pt x="23689" y="4485"/>
                    <a:pt x="21045" y="708"/>
                    <a:pt x="1927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3"/>
            <p:cNvSpPr/>
            <p:nvPr/>
          </p:nvSpPr>
          <p:spPr>
            <a:xfrm>
              <a:off x="3845200" y="741325"/>
              <a:ext cx="50700" cy="47975"/>
            </a:xfrm>
            <a:custGeom>
              <a:avLst/>
              <a:gdLst/>
              <a:ahLst/>
              <a:cxnLst/>
              <a:rect l="l" t="t" r="r" b="b"/>
              <a:pathLst>
                <a:path w="2028" h="1919" extrusionOk="0">
                  <a:moveTo>
                    <a:pt x="998" y="0"/>
                  </a:moveTo>
                  <a:cubicBezTo>
                    <a:pt x="939" y="0"/>
                    <a:pt x="879" y="6"/>
                    <a:pt x="819" y="18"/>
                  </a:cubicBezTo>
                  <a:cubicBezTo>
                    <a:pt x="319" y="121"/>
                    <a:pt x="1" y="625"/>
                    <a:pt x="108" y="1145"/>
                  </a:cubicBezTo>
                  <a:cubicBezTo>
                    <a:pt x="203" y="1602"/>
                    <a:pt x="596" y="1918"/>
                    <a:pt x="1030" y="1918"/>
                  </a:cubicBezTo>
                  <a:cubicBezTo>
                    <a:pt x="1089" y="1918"/>
                    <a:pt x="1149" y="1912"/>
                    <a:pt x="1209" y="1900"/>
                  </a:cubicBezTo>
                  <a:cubicBezTo>
                    <a:pt x="1709" y="1797"/>
                    <a:pt x="2027" y="1294"/>
                    <a:pt x="1920" y="774"/>
                  </a:cubicBezTo>
                  <a:cubicBezTo>
                    <a:pt x="1825" y="317"/>
                    <a:pt x="1432"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3"/>
            <p:cNvSpPr/>
            <p:nvPr/>
          </p:nvSpPr>
          <p:spPr>
            <a:xfrm>
              <a:off x="3908700" y="885375"/>
              <a:ext cx="94750" cy="56325"/>
            </a:xfrm>
            <a:custGeom>
              <a:avLst/>
              <a:gdLst/>
              <a:ahLst/>
              <a:cxnLst/>
              <a:rect l="l" t="t" r="r" b="b"/>
              <a:pathLst>
                <a:path w="3790" h="2253" extrusionOk="0">
                  <a:moveTo>
                    <a:pt x="171" y="1"/>
                  </a:moveTo>
                  <a:lnTo>
                    <a:pt x="171" y="1"/>
                  </a:lnTo>
                  <a:cubicBezTo>
                    <a:pt x="1" y="1033"/>
                    <a:pt x="671" y="2027"/>
                    <a:pt x="1670" y="2220"/>
                  </a:cubicBezTo>
                  <a:cubicBezTo>
                    <a:pt x="1785" y="2242"/>
                    <a:pt x="1898" y="2253"/>
                    <a:pt x="2010" y="2253"/>
                  </a:cubicBezTo>
                  <a:cubicBezTo>
                    <a:pt x="2876" y="2253"/>
                    <a:pt x="3638" y="1615"/>
                    <a:pt x="3789" y="701"/>
                  </a:cubicBezTo>
                  <a:lnTo>
                    <a:pt x="171"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3"/>
            <p:cNvSpPr/>
            <p:nvPr/>
          </p:nvSpPr>
          <p:spPr>
            <a:xfrm>
              <a:off x="3915400" y="904900"/>
              <a:ext cx="57200" cy="36725"/>
            </a:xfrm>
            <a:custGeom>
              <a:avLst/>
              <a:gdLst/>
              <a:ahLst/>
              <a:cxnLst/>
              <a:rect l="l" t="t" r="r" b="b"/>
              <a:pathLst>
                <a:path w="2288" h="1469" extrusionOk="0">
                  <a:moveTo>
                    <a:pt x="758" y="1"/>
                  </a:moveTo>
                  <a:cubicBezTo>
                    <a:pt x="492" y="2"/>
                    <a:pt x="231" y="73"/>
                    <a:pt x="0" y="205"/>
                  </a:cubicBezTo>
                  <a:cubicBezTo>
                    <a:pt x="223" y="823"/>
                    <a:pt x="736" y="1310"/>
                    <a:pt x="1402" y="1439"/>
                  </a:cubicBezTo>
                  <a:cubicBezTo>
                    <a:pt x="1508" y="1459"/>
                    <a:pt x="1614" y="1469"/>
                    <a:pt x="1717" y="1469"/>
                  </a:cubicBezTo>
                  <a:cubicBezTo>
                    <a:pt x="1914" y="1469"/>
                    <a:pt x="2106" y="1435"/>
                    <a:pt x="2288" y="1375"/>
                  </a:cubicBezTo>
                  <a:cubicBezTo>
                    <a:pt x="2198" y="604"/>
                    <a:pt x="1553" y="1"/>
                    <a:pt x="75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3"/>
            <p:cNvSpPr/>
            <p:nvPr/>
          </p:nvSpPr>
          <p:spPr>
            <a:xfrm>
              <a:off x="4031450" y="622350"/>
              <a:ext cx="57600" cy="41550"/>
            </a:xfrm>
            <a:custGeom>
              <a:avLst/>
              <a:gdLst/>
              <a:ahLst/>
              <a:cxnLst/>
              <a:rect l="l" t="t" r="r" b="b"/>
              <a:pathLst>
                <a:path w="2304" h="1662" extrusionOk="0">
                  <a:moveTo>
                    <a:pt x="1005" y="1"/>
                  </a:moveTo>
                  <a:cubicBezTo>
                    <a:pt x="584" y="1"/>
                    <a:pt x="185" y="247"/>
                    <a:pt x="1" y="667"/>
                  </a:cubicBezTo>
                  <a:lnTo>
                    <a:pt x="2048" y="1661"/>
                  </a:lnTo>
                  <a:cubicBezTo>
                    <a:pt x="2303" y="1080"/>
                    <a:pt x="2052" y="388"/>
                    <a:pt x="1486" y="113"/>
                  </a:cubicBezTo>
                  <a:cubicBezTo>
                    <a:pt x="1330" y="37"/>
                    <a:pt x="1166"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3"/>
            <p:cNvSpPr/>
            <p:nvPr/>
          </p:nvSpPr>
          <p:spPr>
            <a:xfrm>
              <a:off x="4032325" y="699775"/>
              <a:ext cx="50700" cy="47975"/>
            </a:xfrm>
            <a:custGeom>
              <a:avLst/>
              <a:gdLst/>
              <a:ahLst/>
              <a:cxnLst/>
              <a:rect l="l" t="t" r="r" b="b"/>
              <a:pathLst>
                <a:path w="2028" h="1919" extrusionOk="0">
                  <a:moveTo>
                    <a:pt x="998" y="1"/>
                  </a:moveTo>
                  <a:cubicBezTo>
                    <a:pt x="939" y="1"/>
                    <a:pt x="879" y="7"/>
                    <a:pt x="820" y="19"/>
                  </a:cubicBezTo>
                  <a:cubicBezTo>
                    <a:pt x="319" y="122"/>
                    <a:pt x="1" y="626"/>
                    <a:pt x="109" y="1145"/>
                  </a:cubicBezTo>
                  <a:cubicBezTo>
                    <a:pt x="203" y="1602"/>
                    <a:pt x="597" y="1918"/>
                    <a:pt x="1030" y="1918"/>
                  </a:cubicBezTo>
                  <a:cubicBezTo>
                    <a:pt x="1089" y="1918"/>
                    <a:pt x="1149" y="1913"/>
                    <a:pt x="1209" y="1900"/>
                  </a:cubicBezTo>
                  <a:cubicBezTo>
                    <a:pt x="1709" y="1797"/>
                    <a:pt x="2028" y="1293"/>
                    <a:pt x="1920" y="774"/>
                  </a:cubicBezTo>
                  <a:cubicBezTo>
                    <a:pt x="1825" y="317"/>
                    <a:pt x="1432"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3"/>
            <p:cNvSpPr/>
            <p:nvPr/>
          </p:nvSpPr>
          <p:spPr>
            <a:xfrm>
              <a:off x="3968950" y="715725"/>
              <a:ext cx="93900" cy="136975"/>
            </a:xfrm>
            <a:custGeom>
              <a:avLst/>
              <a:gdLst/>
              <a:ahLst/>
              <a:cxnLst/>
              <a:rect l="l" t="t" r="r" b="b"/>
              <a:pathLst>
                <a:path w="3756" h="5479" extrusionOk="0">
                  <a:moveTo>
                    <a:pt x="1" y="1"/>
                  </a:moveTo>
                  <a:lnTo>
                    <a:pt x="1001" y="5478"/>
                  </a:lnTo>
                  <a:lnTo>
                    <a:pt x="3756" y="4131"/>
                  </a:lnTo>
                  <a:lnTo>
                    <a:pt x="1"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3"/>
            <p:cNvSpPr/>
            <p:nvPr/>
          </p:nvSpPr>
          <p:spPr>
            <a:xfrm>
              <a:off x="3727200" y="986775"/>
              <a:ext cx="216200" cy="95375"/>
            </a:xfrm>
            <a:custGeom>
              <a:avLst/>
              <a:gdLst/>
              <a:ahLst/>
              <a:cxnLst/>
              <a:rect l="l" t="t" r="r" b="b"/>
              <a:pathLst>
                <a:path w="8648" h="3815" extrusionOk="0">
                  <a:moveTo>
                    <a:pt x="1" y="0"/>
                  </a:moveTo>
                  <a:cubicBezTo>
                    <a:pt x="1" y="0"/>
                    <a:pt x="436" y="1154"/>
                    <a:pt x="2064" y="2163"/>
                  </a:cubicBezTo>
                  <a:cubicBezTo>
                    <a:pt x="3690" y="3171"/>
                    <a:pt x="8647" y="3815"/>
                    <a:pt x="8647" y="3815"/>
                  </a:cubicBezTo>
                  <a:lnTo>
                    <a:pt x="8450" y="2360"/>
                  </a:lnTo>
                  <a:cubicBezTo>
                    <a:pt x="8352" y="2362"/>
                    <a:pt x="8250" y="2363"/>
                    <a:pt x="8144" y="2363"/>
                  </a:cubicBezTo>
                  <a:cubicBezTo>
                    <a:pt x="5661" y="2363"/>
                    <a:pt x="1003" y="1710"/>
                    <a:pt x="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3"/>
            <p:cNvSpPr/>
            <p:nvPr/>
          </p:nvSpPr>
          <p:spPr>
            <a:xfrm>
              <a:off x="3628175" y="1419475"/>
              <a:ext cx="1130950" cy="496900"/>
            </a:xfrm>
            <a:custGeom>
              <a:avLst/>
              <a:gdLst/>
              <a:ahLst/>
              <a:cxnLst/>
              <a:rect l="l" t="t" r="r" b="b"/>
              <a:pathLst>
                <a:path w="45238" h="19876" extrusionOk="0">
                  <a:moveTo>
                    <a:pt x="2858" y="1"/>
                  </a:moveTo>
                  <a:cubicBezTo>
                    <a:pt x="2774" y="1"/>
                    <a:pt x="2704" y="3"/>
                    <a:pt x="2650" y="9"/>
                  </a:cubicBezTo>
                  <a:cubicBezTo>
                    <a:pt x="2048" y="68"/>
                    <a:pt x="1506" y="1392"/>
                    <a:pt x="904" y="2415"/>
                  </a:cubicBezTo>
                  <a:cubicBezTo>
                    <a:pt x="303" y="3438"/>
                    <a:pt x="0" y="3580"/>
                    <a:pt x="468" y="5611"/>
                  </a:cubicBezTo>
                  <a:cubicBezTo>
                    <a:pt x="775" y="6953"/>
                    <a:pt x="1206" y="7109"/>
                    <a:pt x="1206" y="7109"/>
                  </a:cubicBezTo>
                  <a:cubicBezTo>
                    <a:pt x="1239" y="7123"/>
                    <a:pt x="1273" y="7130"/>
                    <a:pt x="1308" y="7130"/>
                  </a:cubicBezTo>
                  <a:cubicBezTo>
                    <a:pt x="1618" y="7130"/>
                    <a:pt x="1983" y="6627"/>
                    <a:pt x="1983" y="6627"/>
                  </a:cubicBezTo>
                  <a:cubicBezTo>
                    <a:pt x="2055" y="6647"/>
                    <a:pt x="2120" y="6656"/>
                    <a:pt x="2179" y="6656"/>
                  </a:cubicBezTo>
                  <a:cubicBezTo>
                    <a:pt x="2659" y="6656"/>
                    <a:pt x="2732" y="6071"/>
                    <a:pt x="2732" y="6071"/>
                  </a:cubicBezTo>
                  <a:cubicBezTo>
                    <a:pt x="3244" y="6053"/>
                    <a:pt x="4215" y="4401"/>
                    <a:pt x="4215" y="4401"/>
                  </a:cubicBezTo>
                  <a:lnTo>
                    <a:pt x="5194" y="4160"/>
                  </a:lnTo>
                  <a:cubicBezTo>
                    <a:pt x="6055" y="4401"/>
                    <a:pt x="7861" y="5891"/>
                    <a:pt x="7261" y="7271"/>
                  </a:cubicBezTo>
                  <a:cubicBezTo>
                    <a:pt x="6684" y="8593"/>
                    <a:pt x="4491" y="9173"/>
                    <a:pt x="3202" y="10137"/>
                  </a:cubicBezTo>
                  <a:cubicBezTo>
                    <a:pt x="1912" y="11099"/>
                    <a:pt x="1747" y="13188"/>
                    <a:pt x="2348" y="13488"/>
                  </a:cubicBezTo>
                  <a:cubicBezTo>
                    <a:pt x="2384" y="13506"/>
                    <a:pt x="2421" y="13515"/>
                    <a:pt x="2460" y="13515"/>
                  </a:cubicBezTo>
                  <a:cubicBezTo>
                    <a:pt x="2791" y="13515"/>
                    <a:pt x="3235" y="12884"/>
                    <a:pt x="4244" y="12187"/>
                  </a:cubicBezTo>
                  <a:cubicBezTo>
                    <a:pt x="5074" y="11613"/>
                    <a:pt x="6471" y="10990"/>
                    <a:pt x="7556" y="10657"/>
                  </a:cubicBezTo>
                  <a:cubicBezTo>
                    <a:pt x="8678" y="10313"/>
                    <a:pt x="9727" y="10226"/>
                    <a:pt x="10734" y="10226"/>
                  </a:cubicBezTo>
                  <a:cubicBezTo>
                    <a:pt x="11769" y="10226"/>
                    <a:pt x="12760" y="10318"/>
                    <a:pt x="13741" y="10318"/>
                  </a:cubicBezTo>
                  <a:cubicBezTo>
                    <a:pt x="13976" y="10318"/>
                    <a:pt x="14209" y="10312"/>
                    <a:pt x="14443" y="10299"/>
                  </a:cubicBezTo>
                  <a:cubicBezTo>
                    <a:pt x="15094" y="10263"/>
                    <a:pt x="15610" y="10162"/>
                    <a:pt x="16211" y="10162"/>
                  </a:cubicBezTo>
                  <a:cubicBezTo>
                    <a:pt x="17610" y="10162"/>
                    <a:pt x="19476" y="10711"/>
                    <a:pt x="24605" y="13914"/>
                  </a:cubicBezTo>
                  <a:cubicBezTo>
                    <a:pt x="27624" y="15797"/>
                    <a:pt x="30200" y="17469"/>
                    <a:pt x="32679" y="18373"/>
                  </a:cubicBezTo>
                  <a:cubicBezTo>
                    <a:pt x="36223" y="19665"/>
                    <a:pt x="39350" y="19761"/>
                    <a:pt x="41404" y="19867"/>
                  </a:cubicBezTo>
                  <a:cubicBezTo>
                    <a:pt x="41506" y="19873"/>
                    <a:pt x="41606" y="19875"/>
                    <a:pt x="41703" y="19875"/>
                  </a:cubicBezTo>
                  <a:cubicBezTo>
                    <a:pt x="44915" y="19875"/>
                    <a:pt x="45238" y="17047"/>
                    <a:pt x="44653" y="15327"/>
                  </a:cubicBezTo>
                  <a:cubicBezTo>
                    <a:pt x="40610" y="11904"/>
                    <a:pt x="39360" y="9938"/>
                    <a:pt x="27984" y="7832"/>
                  </a:cubicBezTo>
                  <a:cubicBezTo>
                    <a:pt x="27984" y="7832"/>
                    <a:pt x="21725" y="5906"/>
                    <a:pt x="20949" y="5364"/>
                  </a:cubicBezTo>
                  <a:cubicBezTo>
                    <a:pt x="20172" y="4822"/>
                    <a:pt x="18596" y="4762"/>
                    <a:pt x="17452" y="4341"/>
                  </a:cubicBezTo>
                  <a:cubicBezTo>
                    <a:pt x="16308" y="3919"/>
                    <a:pt x="12157" y="2415"/>
                    <a:pt x="11070" y="1694"/>
                  </a:cubicBezTo>
                  <a:cubicBezTo>
                    <a:pt x="9983" y="971"/>
                    <a:pt x="9508" y="489"/>
                    <a:pt x="7644" y="369"/>
                  </a:cubicBezTo>
                  <a:cubicBezTo>
                    <a:pt x="5948" y="259"/>
                    <a:pt x="3702" y="1"/>
                    <a:pt x="285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3"/>
            <p:cNvSpPr/>
            <p:nvPr/>
          </p:nvSpPr>
          <p:spPr>
            <a:xfrm>
              <a:off x="3733525" y="1493650"/>
              <a:ext cx="294550" cy="143375"/>
            </a:xfrm>
            <a:custGeom>
              <a:avLst/>
              <a:gdLst/>
              <a:ahLst/>
              <a:cxnLst/>
              <a:rect l="l" t="t" r="r" b="b"/>
              <a:pathLst>
                <a:path w="11782" h="5735" extrusionOk="0">
                  <a:moveTo>
                    <a:pt x="2069" y="0"/>
                  </a:moveTo>
                  <a:cubicBezTo>
                    <a:pt x="2027" y="516"/>
                    <a:pt x="1513" y="785"/>
                    <a:pt x="852" y="867"/>
                  </a:cubicBezTo>
                  <a:cubicBezTo>
                    <a:pt x="774" y="877"/>
                    <a:pt x="703" y="881"/>
                    <a:pt x="637" y="881"/>
                  </a:cubicBezTo>
                  <a:cubicBezTo>
                    <a:pt x="150" y="881"/>
                    <a:pt x="1" y="640"/>
                    <a:pt x="1" y="640"/>
                  </a:cubicBezTo>
                  <a:lnTo>
                    <a:pt x="1" y="640"/>
                  </a:lnTo>
                  <a:cubicBezTo>
                    <a:pt x="98" y="1094"/>
                    <a:pt x="1" y="1434"/>
                    <a:pt x="1" y="1434"/>
                  </a:cubicBezTo>
                  <a:lnTo>
                    <a:pt x="980" y="1193"/>
                  </a:lnTo>
                  <a:cubicBezTo>
                    <a:pt x="1104" y="1229"/>
                    <a:pt x="1225" y="1278"/>
                    <a:pt x="1338" y="1338"/>
                  </a:cubicBezTo>
                  <a:cubicBezTo>
                    <a:pt x="2253" y="1802"/>
                    <a:pt x="3573" y="3096"/>
                    <a:pt x="3047" y="4304"/>
                  </a:cubicBezTo>
                  <a:cubicBezTo>
                    <a:pt x="2845" y="4768"/>
                    <a:pt x="2441" y="5140"/>
                    <a:pt x="1949" y="5469"/>
                  </a:cubicBezTo>
                  <a:cubicBezTo>
                    <a:pt x="1949" y="5471"/>
                    <a:pt x="1950" y="5471"/>
                    <a:pt x="1950" y="5472"/>
                  </a:cubicBezTo>
                  <a:cubicBezTo>
                    <a:pt x="4306" y="4790"/>
                    <a:pt x="4746" y="3262"/>
                    <a:pt x="5342" y="3031"/>
                  </a:cubicBezTo>
                  <a:cubicBezTo>
                    <a:pt x="5440" y="2994"/>
                    <a:pt x="5545" y="2971"/>
                    <a:pt x="5664" y="2971"/>
                  </a:cubicBezTo>
                  <a:cubicBezTo>
                    <a:pt x="6065" y="2971"/>
                    <a:pt x="6628" y="3227"/>
                    <a:pt x="7597" y="4037"/>
                  </a:cubicBezTo>
                  <a:cubicBezTo>
                    <a:pt x="8836" y="5073"/>
                    <a:pt x="10472" y="5734"/>
                    <a:pt x="11723" y="5734"/>
                  </a:cubicBezTo>
                  <a:cubicBezTo>
                    <a:pt x="11742" y="5734"/>
                    <a:pt x="11762" y="5734"/>
                    <a:pt x="11781" y="5734"/>
                  </a:cubicBezTo>
                  <a:cubicBezTo>
                    <a:pt x="10771" y="5528"/>
                    <a:pt x="9904" y="5032"/>
                    <a:pt x="9018" y="4394"/>
                  </a:cubicBezTo>
                  <a:cubicBezTo>
                    <a:pt x="8131" y="3755"/>
                    <a:pt x="7161" y="2537"/>
                    <a:pt x="6460" y="1898"/>
                  </a:cubicBezTo>
                  <a:cubicBezTo>
                    <a:pt x="6223" y="1681"/>
                    <a:pt x="5952" y="1609"/>
                    <a:pt x="5676" y="1609"/>
                  </a:cubicBezTo>
                  <a:cubicBezTo>
                    <a:pt x="5137" y="1609"/>
                    <a:pt x="4576" y="1884"/>
                    <a:pt x="4198" y="1898"/>
                  </a:cubicBezTo>
                  <a:cubicBezTo>
                    <a:pt x="4186" y="1899"/>
                    <a:pt x="4174" y="1899"/>
                    <a:pt x="4162" y="1899"/>
                  </a:cubicBezTo>
                  <a:cubicBezTo>
                    <a:pt x="3614" y="1899"/>
                    <a:pt x="3306" y="1423"/>
                    <a:pt x="3306" y="1423"/>
                  </a:cubicBezTo>
                  <a:cubicBezTo>
                    <a:pt x="4213" y="1239"/>
                    <a:pt x="4198" y="702"/>
                    <a:pt x="4198" y="702"/>
                  </a:cubicBezTo>
                  <a:lnTo>
                    <a:pt x="4198" y="702"/>
                  </a:lnTo>
                  <a:cubicBezTo>
                    <a:pt x="3938" y="833"/>
                    <a:pt x="3461" y="931"/>
                    <a:pt x="3051" y="931"/>
                  </a:cubicBezTo>
                  <a:cubicBezTo>
                    <a:pt x="2819" y="931"/>
                    <a:pt x="2609" y="900"/>
                    <a:pt x="2471" y="826"/>
                  </a:cubicBezTo>
                  <a:cubicBezTo>
                    <a:pt x="2089" y="620"/>
                    <a:pt x="2069" y="0"/>
                    <a:pt x="2069"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3"/>
            <p:cNvSpPr/>
            <p:nvPr/>
          </p:nvSpPr>
          <p:spPr>
            <a:xfrm>
              <a:off x="3678875" y="1463475"/>
              <a:ext cx="147625" cy="106850"/>
            </a:xfrm>
            <a:custGeom>
              <a:avLst/>
              <a:gdLst/>
              <a:ahLst/>
              <a:cxnLst/>
              <a:rect l="l" t="t" r="r" b="b"/>
              <a:pathLst>
                <a:path w="5905" h="4274" extrusionOk="0">
                  <a:moveTo>
                    <a:pt x="3295" y="0"/>
                  </a:moveTo>
                  <a:cubicBezTo>
                    <a:pt x="3196" y="0"/>
                    <a:pt x="3123" y="4"/>
                    <a:pt x="3085" y="12"/>
                  </a:cubicBezTo>
                  <a:cubicBezTo>
                    <a:pt x="2783" y="75"/>
                    <a:pt x="1230" y="963"/>
                    <a:pt x="929" y="1207"/>
                  </a:cubicBezTo>
                  <a:cubicBezTo>
                    <a:pt x="628" y="1453"/>
                    <a:pt x="540" y="2360"/>
                    <a:pt x="275" y="3263"/>
                  </a:cubicBezTo>
                  <a:cubicBezTo>
                    <a:pt x="1" y="4194"/>
                    <a:pt x="603" y="4273"/>
                    <a:pt x="603" y="4273"/>
                  </a:cubicBezTo>
                  <a:cubicBezTo>
                    <a:pt x="334" y="4090"/>
                    <a:pt x="254" y="3932"/>
                    <a:pt x="455" y="3326"/>
                  </a:cubicBezTo>
                  <a:cubicBezTo>
                    <a:pt x="666" y="2686"/>
                    <a:pt x="787" y="1691"/>
                    <a:pt x="1041" y="1533"/>
                  </a:cubicBezTo>
                  <a:cubicBezTo>
                    <a:pt x="1293" y="1374"/>
                    <a:pt x="2736" y="361"/>
                    <a:pt x="3131" y="281"/>
                  </a:cubicBezTo>
                  <a:cubicBezTo>
                    <a:pt x="3478" y="212"/>
                    <a:pt x="4574" y="167"/>
                    <a:pt x="5510" y="167"/>
                  </a:cubicBezTo>
                  <a:cubicBezTo>
                    <a:pt x="5646" y="167"/>
                    <a:pt x="5778" y="168"/>
                    <a:pt x="5904" y="170"/>
                  </a:cubicBezTo>
                  <a:cubicBezTo>
                    <a:pt x="5904" y="170"/>
                    <a:pt x="3982" y="0"/>
                    <a:pt x="329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3"/>
            <p:cNvSpPr/>
            <p:nvPr/>
          </p:nvSpPr>
          <p:spPr>
            <a:xfrm>
              <a:off x="3656700" y="1423725"/>
              <a:ext cx="76850" cy="161450"/>
            </a:xfrm>
            <a:custGeom>
              <a:avLst/>
              <a:gdLst/>
              <a:ahLst/>
              <a:cxnLst/>
              <a:rect l="l" t="t" r="r" b="b"/>
              <a:pathLst>
                <a:path w="3074" h="6458" extrusionOk="0">
                  <a:moveTo>
                    <a:pt x="2710" y="1"/>
                  </a:moveTo>
                  <a:cubicBezTo>
                    <a:pt x="2446" y="1"/>
                    <a:pt x="2296" y="148"/>
                    <a:pt x="2015" y="429"/>
                  </a:cubicBezTo>
                  <a:cubicBezTo>
                    <a:pt x="1626" y="819"/>
                    <a:pt x="813" y="1972"/>
                    <a:pt x="425" y="2536"/>
                  </a:cubicBezTo>
                  <a:cubicBezTo>
                    <a:pt x="37" y="3102"/>
                    <a:pt x="0" y="3221"/>
                    <a:pt x="48" y="3627"/>
                  </a:cubicBezTo>
                  <a:cubicBezTo>
                    <a:pt x="97" y="4034"/>
                    <a:pt x="109" y="5150"/>
                    <a:pt x="362" y="5787"/>
                  </a:cubicBezTo>
                  <a:cubicBezTo>
                    <a:pt x="613" y="6424"/>
                    <a:pt x="842" y="6457"/>
                    <a:pt x="842" y="6457"/>
                  </a:cubicBezTo>
                  <a:cubicBezTo>
                    <a:pt x="362" y="5787"/>
                    <a:pt x="328" y="4738"/>
                    <a:pt x="303" y="4289"/>
                  </a:cubicBezTo>
                  <a:cubicBezTo>
                    <a:pt x="279" y="3840"/>
                    <a:pt x="194" y="3342"/>
                    <a:pt x="303" y="3087"/>
                  </a:cubicBezTo>
                  <a:cubicBezTo>
                    <a:pt x="413" y="2832"/>
                    <a:pt x="1590" y="1158"/>
                    <a:pt x="1991" y="697"/>
                  </a:cubicBezTo>
                  <a:cubicBezTo>
                    <a:pt x="2339" y="294"/>
                    <a:pt x="2504" y="49"/>
                    <a:pt x="2888" y="49"/>
                  </a:cubicBezTo>
                  <a:cubicBezTo>
                    <a:pt x="2944" y="49"/>
                    <a:pt x="3006" y="54"/>
                    <a:pt x="3074" y="65"/>
                  </a:cubicBezTo>
                  <a:cubicBezTo>
                    <a:pt x="2927" y="22"/>
                    <a:pt x="2810" y="1"/>
                    <a:pt x="271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3"/>
            <p:cNvSpPr/>
            <p:nvPr/>
          </p:nvSpPr>
          <p:spPr>
            <a:xfrm>
              <a:off x="4021100" y="1617150"/>
              <a:ext cx="60250" cy="64925"/>
            </a:xfrm>
            <a:custGeom>
              <a:avLst/>
              <a:gdLst/>
              <a:ahLst/>
              <a:cxnLst/>
              <a:rect l="l" t="t" r="r" b="b"/>
              <a:pathLst>
                <a:path w="2410" h="2597" extrusionOk="0">
                  <a:moveTo>
                    <a:pt x="64" y="2271"/>
                  </a:moveTo>
                  <a:lnTo>
                    <a:pt x="64" y="2271"/>
                  </a:lnTo>
                  <a:cubicBezTo>
                    <a:pt x="43" y="2272"/>
                    <a:pt x="22" y="2274"/>
                    <a:pt x="1" y="2275"/>
                  </a:cubicBezTo>
                  <a:cubicBezTo>
                    <a:pt x="22" y="2275"/>
                    <a:pt x="43" y="2273"/>
                    <a:pt x="64" y="2271"/>
                  </a:cubicBezTo>
                  <a:close/>
                  <a:moveTo>
                    <a:pt x="1847" y="0"/>
                  </a:moveTo>
                  <a:cubicBezTo>
                    <a:pt x="1808" y="0"/>
                    <a:pt x="1755" y="131"/>
                    <a:pt x="1690" y="406"/>
                  </a:cubicBezTo>
                  <a:cubicBezTo>
                    <a:pt x="1534" y="1061"/>
                    <a:pt x="745" y="2187"/>
                    <a:pt x="64" y="2271"/>
                  </a:cubicBezTo>
                  <a:lnTo>
                    <a:pt x="64" y="2271"/>
                  </a:lnTo>
                  <a:cubicBezTo>
                    <a:pt x="205" y="2261"/>
                    <a:pt x="348" y="2255"/>
                    <a:pt x="496" y="2255"/>
                  </a:cubicBezTo>
                  <a:cubicBezTo>
                    <a:pt x="1019" y="2255"/>
                    <a:pt x="1608" y="2332"/>
                    <a:pt x="2410" y="2597"/>
                  </a:cubicBezTo>
                  <a:cubicBezTo>
                    <a:pt x="2100" y="2282"/>
                    <a:pt x="1906" y="1529"/>
                    <a:pt x="1921" y="795"/>
                  </a:cubicBezTo>
                  <a:cubicBezTo>
                    <a:pt x="1931" y="279"/>
                    <a:pt x="1904" y="0"/>
                    <a:pt x="1847"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3"/>
            <p:cNvSpPr/>
            <p:nvPr/>
          </p:nvSpPr>
          <p:spPr>
            <a:xfrm>
              <a:off x="2741900" y="1449475"/>
              <a:ext cx="938500" cy="436950"/>
            </a:xfrm>
            <a:custGeom>
              <a:avLst/>
              <a:gdLst/>
              <a:ahLst/>
              <a:cxnLst/>
              <a:rect l="l" t="t" r="r" b="b"/>
              <a:pathLst>
                <a:path w="37540" h="17478" extrusionOk="0">
                  <a:moveTo>
                    <a:pt x="33167" y="0"/>
                  </a:moveTo>
                  <a:cubicBezTo>
                    <a:pt x="32778" y="0"/>
                    <a:pt x="32311" y="107"/>
                    <a:pt x="32311" y="107"/>
                  </a:cubicBezTo>
                  <a:cubicBezTo>
                    <a:pt x="32311" y="107"/>
                    <a:pt x="32239" y="79"/>
                    <a:pt x="31999" y="79"/>
                  </a:cubicBezTo>
                  <a:cubicBezTo>
                    <a:pt x="31879" y="79"/>
                    <a:pt x="31717" y="86"/>
                    <a:pt x="31501" y="107"/>
                  </a:cubicBezTo>
                  <a:cubicBezTo>
                    <a:pt x="30852" y="170"/>
                    <a:pt x="29949" y="275"/>
                    <a:pt x="28911" y="348"/>
                  </a:cubicBezTo>
                  <a:cubicBezTo>
                    <a:pt x="27872" y="419"/>
                    <a:pt x="26664" y="378"/>
                    <a:pt x="26372" y="669"/>
                  </a:cubicBezTo>
                  <a:cubicBezTo>
                    <a:pt x="26081" y="960"/>
                    <a:pt x="25622" y="1669"/>
                    <a:pt x="24976" y="2420"/>
                  </a:cubicBezTo>
                  <a:cubicBezTo>
                    <a:pt x="24330" y="3169"/>
                    <a:pt x="22865" y="4561"/>
                    <a:pt x="22058" y="5253"/>
                  </a:cubicBezTo>
                  <a:cubicBezTo>
                    <a:pt x="21444" y="5782"/>
                    <a:pt x="20894" y="6151"/>
                    <a:pt x="20429" y="6473"/>
                  </a:cubicBezTo>
                  <a:cubicBezTo>
                    <a:pt x="19964" y="6794"/>
                    <a:pt x="19123" y="7236"/>
                    <a:pt x="18530" y="7411"/>
                  </a:cubicBezTo>
                  <a:cubicBezTo>
                    <a:pt x="17373" y="7750"/>
                    <a:pt x="15659" y="7819"/>
                    <a:pt x="13439" y="8005"/>
                  </a:cubicBezTo>
                  <a:cubicBezTo>
                    <a:pt x="9668" y="8323"/>
                    <a:pt x="3792" y="8260"/>
                    <a:pt x="2234" y="10052"/>
                  </a:cubicBezTo>
                  <a:cubicBezTo>
                    <a:pt x="543" y="12986"/>
                    <a:pt x="1" y="15274"/>
                    <a:pt x="1091" y="16518"/>
                  </a:cubicBezTo>
                  <a:cubicBezTo>
                    <a:pt x="1931" y="17477"/>
                    <a:pt x="3476" y="17351"/>
                    <a:pt x="5666" y="17463"/>
                  </a:cubicBezTo>
                  <a:cubicBezTo>
                    <a:pt x="5854" y="17472"/>
                    <a:pt x="6056" y="17477"/>
                    <a:pt x="6270" y="17477"/>
                  </a:cubicBezTo>
                  <a:cubicBezTo>
                    <a:pt x="8452" y="17477"/>
                    <a:pt x="11896" y="16965"/>
                    <a:pt x="14369" y="15573"/>
                  </a:cubicBezTo>
                  <a:cubicBezTo>
                    <a:pt x="18331" y="13342"/>
                    <a:pt x="20410" y="12141"/>
                    <a:pt x="23652" y="11851"/>
                  </a:cubicBezTo>
                  <a:cubicBezTo>
                    <a:pt x="26732" y="11575"/>
                    <a:pt x="28087" y="10834"/>
                    <a:pt x="29788" y="10683"/>
                  </a:cubicBezTo>
                  <a:cubicBezTo>
                    <a:pt x="30528" y="10617"/>
                    <a:pt x="31284" y="10568"/>
                    <a:pt x="32013" y="10568"/>
                  </a:cubicBezTo>
                  <a:cubicBezTo>
                    <a:pt x="33251" y="10568"/>
                    <a:pt x="34411" y="10710"/>
                    <a:pt x="35280" y="11153"/>
                  </a:cubicBezTo>
                  <a:cubicBezTo>
                    <a:pt x="36660" y="11857"/>
                    <a:pt x="36792" y="12170"/>
                    <a:pt x="37102" y="12311"/>
                  </a:cubicBezTo>
                  <a:cubicBezTo>
                    <a:pt x="37123" y="12320"/>
                    <a:pt x="37146" y="12325"/>
                    <a:pt x="37170" y="12325"/>
                  </a:cubicBezTo>
                  <a:cubicBezTo>
                    <a:pt x="37305" y="12325"/>
                    <a:pt x="37463" y="12160"/>
                    <a:pt x="37499" y="11777"/>
                  </a:cubicBezTo>
                  <a:cubicBezTo>
                    <a:pt x="37540" y="11343"/>
                    <a:pt x="37421" y="10772"/>
                    <a:pt x="37151" y="10280"/>
                  </a:cubicBezTo>
                  <a:cubicBezTo>
                    <a:pt x="36611" y="9298"/>
                    <a:pt x="35027" y="8674"/>
                    <a:pt x="33337" y="8364"/>
                  </a:cubicBezTo>
                  <a:cubicBezTo>
                    <a:pt x="31647" y="8054"/>
                    <a:pt x="30406" y="7208"/>
                    <a:pt x="30154" y="6195"/>
                  </a:cubicBezTo>
                  <a:cubicBezTo>
                    <a:pt x="29900" y="5180"/>
                    <a:pt x="30238" y="3990"/>
                    <a:pt x="30406" y="3838"/>
                  </a:cubicBezTo>
                  <a:cubicBezTo>
                    <a:pt x="30406" y="3838"/>
                    <a:pt x="30972" y="4008"/>
                    <a:pt x="31413" y="4076"/>
                  </a:cubicBezTo>
                  <a:cubicBezTo>
                    <a:pt x="32001" y="4166"/>
                    <a:pt x="32819" y="4174"/>
                    <a:pt x="32819" y="4174"/>
                  </a:cubicBezTo>
                  <a:cubicBezTo>
                    <a:pt x="32819" y="4174"/>
                    <a:pt x="33472" y="5036"/>
                    <a:pt x="33964" y="5376"/>
                  </a:cubicBezTo>
                  <a:cubicBezTo>
                    <a:pt x="34240" y="5567"/>
                    <a:pt x="34503" y="5682"/>
                    <a:pt x="34705" y="5682"/>
                  </a:cubicBezTo>
                  <a:cubicBezTo>
                    <a:pt x="34799" y="5682"/>
                    <a:pt x="34880" y="5657"/>
                    <a:pt x="34942" y="5603"/>
                  </a:cubicBezTo>
                  <a:cubicBezTo>
                    <a:pt x="34942" y="5603"/>
                    <a:pt x="35333" y="6254"/>
                    <a:pt x="35874" y="6316"/>
                  </a:cubicBezTo>
                  <a:cubicBezTo>
                    <a:pt x="35931" y="6323"/>
                    <a:pt x="35983" y="6326"/>
                    <a:pt x="36030" y="6326"/>
                  </a:cubicBezTo>
                  <a:cubicBezTo>
                    <a:pt x="36438" y="6326"/>
                    <a:pt x="36521" y="6108"/>
                    <a:pt x="36521" y="6108"/>
                  </a:cubicBezTo>
                  <a:cubicBezTo>
                    <a:pt x="36521" y="6108"/>
                    <a:pt x="36342" y="5071"/>
                    <a:pt x="36292" y="4635"/>
                  </a:cubicBezTo>
                  <a:cubicBezTo>
                    <a:pt x="36240" y="4198"/>
                    <a:pt x="36245" y="3526"/>
                    <a:pt x="36183" y="3193"/>
                  </a:cubicBezTo>
                  <a:cubicBezTo>
                    <a:pt x="36120" y="2859"/>
                    <a:pt x="35833" y="2637"/>
                    <a:pt x="35021" y="1767"/>
                  </a:cubicBezTo>
                  <a:cubicBezTo>
                    <a:pt x="34208" y="898"/>
                    <a:pt x="33833" y="107"/>
                    <a:pt x="33436" y="24"/>
                  </a:cubicBezTo>
                  <a:cubicBezTo>
                    <a:pt x="33357" y="7"/>
                    <a:pt x="33265" y="0"/>
                    <a:pt x="3316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3"/>
            <p:cNvSpPr/>
            <p:nvPr/>
          </p:nvSpPr>
          <p:spPr>
            <a:xfrm>
              <a:off x="3324800" y="1545425"/>
              <a:ext cx="227500" cy="178650"/>
            </a:xfrm>
            <a:custGeom>
              <a:avLst/>
              <a:gdLst/>
              <a:ahLst/>
              <a:cxnLst/>
              <a:rect l="l" t="t" r="r" b="b"/>
              <a:pathLst>
                <a:path w="9100" h="7146" extrusionOk="0">
                  <a:moveTo>
                    <a:pt x="7091" y="0"/>
                  </a:moveTo>
                  <a:lnTo>
                    <a:pt x="7091" y="0"/>
                  </a:lnTo>
                  <a:cubicBezTo>
                    <a:pt x="7082" y="9"/>
                    <a:pt x="7072" y="21"/>
                    <a:pt x="7061" y="36"/>
                  </a:cubicBezTo>
                  <a:lnTo>
                    <a:pt x="7061" y="36"/>
                  </a:lnTo>
                  <a:cubicBezTo>
                    <a:pt x="7082" y="13"/>
                    <a:pt x="7091" y="0"/>
                    <a:pt x="7091" y="0"/>
                  </a:cubicBezTo>
                  <a:close/>
                  <a:moveTo>
                    <a:pt x="4279" y="0"/>
                  </a:moveTo>
                  <a:lnTo>
                    <a:pt x="4279" y="0"/>
                  </a:lnTo>
                  <a:cubicBezTo>
                    <a:pt x="4279" y="0"/>
                    <a:pt x="4520" y="573"/>
                    <a:pt x="5509" y="797"/>
                  </a:cubicBezTo>
                  <a:cubicBezTo>
                    <a:pt x="5509" y="797"/>
                    <a:pt x="4680" y="1249"/>
                    <a:pt x="3556" y="1589"/>
                  </a:cubicBezTo>
                  <a:cubicBezTo>
                    <a:pt x="2434" y="1930"/>
                    <a:pt x="2220" y="3036"/>
                    <a:pt x="1819" y="4168"/>
                  </a:cubicBezTo>
                  <a:cubicBezTo>
                    <a:pt x="1417" y="5299"/>
                    <a:pt x="1310" y="6449"/>
                    <a:pt x="0" y="7145"/>
                  </a:cubicBezTo>
                  <a:cubicBezTo>
                    <a:pt x="0" y="7145"/>
                    <a:pt x="1283" y="6946"/>
                    <a:pt x="2487" y="5321"/>
                  </a:cubicBezTo>
                  <a:cubicBezTo>
                    <a:pt x="3691" y="3694"/>
                    <a:pt x="4493" y="3239"/>
                    <a:pt x="5723" y="3214"/>
                  </a:cubicBezTo>
                  <a:cubicBezTo>
                    <a:pt x="5740" y="3213"/>
                    <a:pt x="5757" y="3213"/>
                    <a:pt x="5774" y="3213"/>
                  </a:cubicBezTo>
                  <a:cubicBezTo>
                    <a:pt x="6976" y="3213"/>
                    <a:pt x="7762" y="4139"/>
                    <a:pt x="9099" y="4290"/>
                  </a:cubicBezTo>
                  <a:lnTo>
                    <a:pt x="9096" y="4281"/>
                  </a:lnTo>
                  <a:cubicBezTo>
                    <a:pt x="7892" y="3876"/>
                    <a:pt x="7041" y="3173"/>
                    <a:pt x="6838" y="2357"/>
                  </a:cubicBezTo>
                  <a:cubicBezTo>
                    <a:pt x="6598" y="1400"/>
                    <a:pt x="6886" y="286"/>
                    <a:pt x="7061" y="36"/>
                  </a:cubicBezTo>
                  <a:lnTo>
                    <a:pt x="7061" y="36"/>
                  </a:lnTo>
                  <a:cubicBezTo>
                    <a:pt x="6972" y="131"/>
                    <a:pt x="6675" y="393"/>
                    <a:pt x="6044" y="459"/>
                  </a:cubicBezTo>
                  <a:cubicBezTo>
                    <a:pt x="5990" y="464"/>
                    <a:pt x="5936" y="467"/>
                    <a:pt x="5881" y="467"/>
                  </a:cubicBezTo>
                  <a:cubicBezTo>
                    <a:pt x="5137" y="467"/>
                    <a:pt x="4279" y="0"/>
                    <a:pt x="4279"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3"/>
            <p:cNvSpPr/>
            <p:nvPr/>
          </p:nvSpPr>
          <p:spPr>
            <a:xfrm>
              <a:off x="3523025" y="1501875"/>
              <a:ext cx="105175" cy="87675"/>
            </a:xfrm>
            <a:custGeom>
              <a:avLst/>
              <a:gdLst/>
              <a:ahLst/>
              <a:cxnLst/>
              <a:rect l="l" t="t" r="r" b="b"/>
              <a:pathLst>
                <a:path w="4207" h="3507" extrusionOk="0">
                  <a:moveTo>
                    <a:pt x="144" y="0"/>
                  </a:moveTo>
                  <a:cubicBezTo>
                    <a:pt x="56" y="0"/>
                    <a:pt x="1" y="4"/>
                    <a:pt x="1" y="4"/>
                  </a:cubicBezTo>
                  <a:cubicBezTo>
                    <a:pt x="624" y="51"/>
                    <a:pt x="873" y="300"/>
                    <a:pt x="1480" y="601"/>
                  </a:cubicBezTo>
                  <a:cubicBezTo>
                    <a:pt x="2088" y="903"/>
                    <a:pt x="2416" y="1079"/>
                    <a:pt x="2665" y="1359"/>
                  </a:cubicBezTo>
                  <a:cubicBezTo>
                    <a:pt x="2914" y="1639"/>
                    <a:pt x="3407" y="2293"/>
                    <a:pt x="3750" y="2737"/>
                  </a:cubicBezTo>
                  <a:cubicBezTo>
                    <a:pt x="4093" y="3182"/>
                    <a:pt x="3973" y="3259"/>
                    <a:pt x="3697" y="3507"/>
                  </a:cubicBezTo>
                  <a:cubicBezTo>
                    <a:pt x="3697" y="3507"/>
                    <a:pt x="4114" y="3322"/>
                    <a:pt x="4159" y="3165"/>
                  </a:cubicBezTo>
                  <a:cubicBezTo>
                    <a:pt x="4206" y="3010"/>
                    <a:pt x="3866" y="2578"/>
                    <a:pt x="3694" y="2329"/>
                  </a:cubicBezTo>
                  <a:cubicBezTo>
                    <a:pt x="3523" y="2080"/>
                    <a:pt x="2944" y="1235"/>
                    <a:pt x="2695" y="1079"/>
                  </a:cubicBezTo>
                  <a:cubicBezTo>
                    <a:pt x="2447" y="922"/>
                    <a:pt x="1450" y="394"/>
                    <a:pt x="1029" y="175"/>
                  </a:cubicBezTo>
                  <a:cubicBezTo>
                    <a:pt x="735" y="23"/>
                    <a:pt x="350" y="0"/>
                    <a:pt x="144"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3"/>
            <p:cNvSpPr/>
            <p:nvPr/>
          </p:nvSpPr>
          <p:spPr>
            <a:xfrm>
              <a:off x="3549675" y="1452125"/>
              <a:ext cx="103475" cy="147475"/>
            </a:xfrm>
            <a:custGeom>
              <a:avLst/>
              <a:gdLst/>
              <a:ahLst/>
              <a:cxnLst/>
              <a:rect l="l" t="t" r="r" b="b"/>
              <a:pathLst>
                <a:path w="4139" h="5899" extrusionOk="0">
                  <a:moveTo>
                    <a:pt x="2631" y="5497"/>
                  </a:moveTo>
                  <a:cubicBezTo>
                    <a:pt x="2658" y="5534"/>
                    <a:pt x="2712" y="5575"/>
                    <a:pt x="2784" y="5614"/>
                  </a:cubicBezTo>
                  <a:lnTo>
                    <a:pt x="2784" y="5614"/>
                  </a:lnTo>
                  <a:cubicBezTo>
                    <a:pt x="2735" y="5579"/>
                    <a:pt x="2684" y="5540"/>
                    <a:pt x="2631" y="5497"/>
                  </a:cubicBezTo>
                  <a:close/>
                  <a:moveTo>
                    <a:pt x="0" y="1"/>
                  </a:moveTo>
                  <a:cubicBezTo>
                    <a:pt x="218" y="245"/>
                    <a:pt x="1951" y="1699"/>
                    <a:pt x="2694" y="2276"/>
                  </a:cubicBezTo>
                  <a:cubicBezTo>
                    <a:pt x="3098" y="2591"/>
                    <a:pt x="3158" y="2958"/>
                    <a:pt x="3279" y="3397"/>
                  </a:cubicBezTo>
                  <a:cubicBezTo>
                    <a:pt x="3401" y="3835"/>
                    <a:pt x="3561" y="4453"/>
                    <a:pt x="3756" y="4902"/>
                  </a:cubicBezTo>
                  <a:cubicBezTo>
                    <a:pt x="3950" y="5347"/>
                    <a:pt x="3980" y="5496"/>
                    <a:pt x="3652" y="5687"/>
                  </a:cubicBezTo>
                  <a:cubicBezTo>
                    <a:pt x="3567" y="5738"/>
                    <a:pt x="3461" y="5759"/>
                    <a:pt x="3350" y="5759"/>
                  </a:cubicBezTo>
                  <a:cubicBezTo>
                    <a:pt x="3149" y="5759"/>
                    <a:pt x="2931" y="5692"/>
                    <a:pt x="2784" y="5614"/>
                  </a:cubicBezTo>
                  <a:lnTo>
                    <a:pt x="2784" y="5614"/>
                  </a:lnTo>
                  <a:cubicBezTo>
                    <a:pt x="3079" y="5823"/>
                    <a:pt x="3312" y="5899"/>
                    <a:pt x="3496" y="5899"/>
                  </a:cubicBezTo>
                  <a:cubicBezTo>
                    <a:pt x="3834" y="5899"/>
                    <a:pt x="4003" y="5643"/>
                    <a:pt x="4076" y="5497"/>
                  </a:cubicBezTo>
                  <a:cubicBezTo>
                    <a:pt x="4139" y="5371"/>
                    <a:pt x="4029" y="5006"/>
                    <a:pt x="3839" y="4529"/>
                  </a:cubicBezTo>
                  <a:cubicBezTo>
                    <a:pt x="3769" y="4350"/>
                    <a:pt x="3412" y="2995"/>
                    <a:pt x="3328" y="2654"/>
                  </a:cubicBezTo>
                  <a:cubicBezTo>
                    <a:pt x="3243" y="2314"/>
                    <a:pt x="2560" y="1851"/>
                    <a:pt x="2033" y="1497"/>
                  </a:cubicBezTo>
                  <a:cubicBezTo>
                    <a:pt x="1725" y="1293"/>
                    <a:pt x="1" y="1"/>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3"/>
            <p:cNvSpPr/>
            <p:nvPr/>
          </p:nvSpPr>
          <p:spPr>
            <a:xfrm>
              <a:off x="3270600" y="1717950"/>
              <a:ext cx="58575" cy="39300"/>
            </a:xfrm>
            <a:custGeom>
              <a:avLst/>
              <a:gdLst/>
              <a:ahLst/>
              <a:cxnLst/>
              <a:rect l="l" t="t" r="r" b="b"/>
              <a:pathLst>
                <a:path w="2343" h="1572" extrusionOk="0">
                  <a:moveTo>
                    <a:pt x="266" y="1"/>
                  </a:moveTo>
                  <a:cubicBezTo>
                    <a:pt x="98" y="1"/>
                    <a:pt x="449" y="551"/>
                    <a:pt x="402" y="913"/>
                  </a:cubicBezTo>
                  <a:cubicBezTo>
                    <a:pt x="347" y="1336"/>
                    <a:pt x="0" y="1569"/>
                    <a:pt x="0" y="1569"/>
                  </a:cubicBezTo>
                  <a:lnTo>
                    <a:pt x="1" y="1572"/>
                  </a:lnTo>
                  <a:cubicBezTo>
                    <a:pt x="765" y="1355"/>
                    <a:pt x="1546" y="1208"/>
                    <a:pt x="2335" y="1131"/>
                  </a:cubicBezTo>
                  <a:lnTo>
                    <a:pt x="2340" y="1129"/>
                  </a:lnTo>
                  <a:lnTo>
                    <a:pt x="2342" y="1127"/>
                  </a:lnTo>
                  <a:cubicBezTo>
                    <a:pt x="1345" y="1049"/>
                    <a:pt x="840" y="298"/>
                    <a:pt x="402" y="52"/>
                  </a:cubicBezTo>
                  <a:cubicBezTo>
                    <a:pt x="339" y="17"/>
                    <a:pt x="295" y="1"/>
                    <a:pt x="266"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25"/>
                                        </p:tgtEl>
                                        <p:attrNameLst>
                                          <p:attrName>style.visibility</p:attrName>
                                        </p:attrNameLst>
                                      </p:cBhvr>
                                      <p:to>
                                        <p:strVal val="visible"/>
                                      </p:to>
                                    </p:set>
                                    <p:animEffect transition="in" filter="fade">
                                      <p:cBhvr>
                                        <p:cTn id="7" dur="1000"/>
                                        <p:tgtEl>
                                          <p:spTgt spid="1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164"/>
        <p:cNvGrpSpPr/>
        <p:nvPr/>
      </p:nvGrpSpPr>
      <p:grpSpPr>
        <a:xfrm>
          <a:off x="0" y="0"/>
          <a:ext cx="0" cy="0"/>
          <a:chOff x="0" y="0"/>
          <a:chExt cx="0" cy="0"/>
        </a:xfrm>
      </p:grpSpPr>
      <p:grpSp>
        <p:nvGrpSpPr>
          <p:cNvPr id="7165" name="Google Shape;7165;p100"/>
          <p:cNvGrpSpPr/>
          <p:nvPr/>
        </p:nvGrpSpPr>
        <p:grpSpPr>
          <a:xfrm>
            <a:off x="732428" y="1171356"/>
            <a:ext cx="845921" cy="690752"/>
            <a:chOff x="732428" y="1198513"/>
            <a:chExt cx="845921" cy="690752"/>
          </a:xfrm>
        </p:grpSpPr>
        <p:grpSp>
          <p:nvGrpSpPr>
            <p:cNvPr id="7166" name="Google Shape;7166;p100"/>
            <p:cNvGrpSpPr/>
            <p:nvPr/>
          </p:nvGrpSpPr>
          <p:grpSpPr>
            <a:xfrm>
              <a:off x="823030" y="1198513"/>
              <a:ext cx="755319" cy="690752"/>
              <a:chOff x="823030" y="1198513"/>
              <a:chExt cx="755319" cy="690752"/>
            </a:xfrm>
          </p:grpSpPr>
          <p:sp>
            <p:nvSpPr>
              <p:cNvPr id="7167" name="Google Shape;7167;p10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100"/>
            <p:cNvGrpSpPr/>
            <p:nvPr/>
          </p:nvGrpSpPr>
          <p:grpSpPr>
            <a:xfrm>
              <a:off x="732428" y="1239937"/>
              <a:ext cx="739912" cy="607886"/>
              <a:chOff x="732428" y="1239937"/>
              <a:chExt cx="739912" cy="607886"/>
            </a:xfrm>
          </p:grpSpPr>
          <p:sp>
            <p:nvSpPr>
              <p:cNvPr id="7170" name="Google Shape;7170;p10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0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100"/>
            <p:cNvGrpSpPr/>
            <p:nvPr/>
          </p:nvGrpSpPr>
          <p:grpSpPr>
            <a:xfrm>
              <a:off x="732428" y="1277018"/>
              <a:ext cx="702832" cy="533758"/>
              <a:chOff x="732428" y="1277018"/>
              <a:chExt cx="702832" cy="533758"/>
            </a:xfrm>
          </p:grpSpPr>
          <p:sp>
            <p:nvSpPr>
              <p:cNvPr id="7173" name="Google Shape;7173;p10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0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100"/>
            <p:cNvGrpSpPr/>
            <p:nvPr/>
          </p:nvGrpSpPr>
          <p:grpSpPr>
            <a:xfrm>
              <a:off x="931170" y="1306653"/>
              <a:ext cx="647179" cy="474455"/>
              <a:chOff x="931170" y="1306653"/>
              <a:chExt cx="647179" cy="474455"/>
            </a:xfrm>
          </p:grpSpPr>
          <p:sp>
            <p:nvSpPr>
              <p:cNvPr id="7176" name="Google Shape;7176;p10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0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8" name="Google Shape;7178;p10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100"/>
          <p:cNvGrpSpPr/>
          <p:nvPr/>
        </p:nvGrpSpPr>
        <p:grpSpPr>
          <a:xfrm>
            <a:off x="3964037" y="1171363"/>
            <a:ext cx="634656" cy="699982"/>
            <a:chOff x="5985650" y="2860025"/>
            <a:chExt cx="1396075" cy="1539775"/>
          </a:xfrm>
        </p:grpSpPr>
        <p:sp>
          <p:nvSpPr>
            <p:cNvPr id="7180" name="Google Shape;7180;p10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0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0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0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0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0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0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0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0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0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0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0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0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0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0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0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0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0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100"/>
          <p:cNvGrpSpPr/>
          <p:nvPr/>
        </p:nvGrpSpPr>
        <p:grpSpPr>
          <a:xfrm>
            <a:off x="4719687" y="1171356"/>
            <a:ext cx="725845" cy="699975"/>
            <a:chOff x="4249973" y="1201875"/>
            <a:chExt cx="1958568" cy="1888762"/>
          </a:xfrm>
        </p:grpSpPr>
        <p:sp>
          <p:nvSpPr>
            <p:cNvPr id="7213" name="Google Shape;7213;p10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100"/>
            <p:cNvGrpSpPr/>
            <p:nvPr/>
          </p:nvGrpSpPr>
          <p:grpSpPr>
            <a:xfrm>
              <a:off x="5853086" y="1789142"/>
              <a:ext cx="355454" cy="1048099"/>
              <a:chOff x="5576108" y="2016725"/>
              <a:chExt cx="565200" cy="1666560"/>
            </a:xfrm>
          </p:grpSpPr>
          <p:sp>
            <p:nvSpPr>
              <p:cNvPr id="7215" name="Google Shape;7215;p10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16" name="Google Shape;7216;p10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100"/>
            <p:cNvGrpSpPr/>
            <p:nvPr/>
          </p:nvGrpSpPr>
          <p:grpSpPr>
            <a:xfrm>
              <a:off x="4869455" y="2691676"/>
              <a:ext cx="1013897" cy="398961"/>
              <a:chOff x="4012057" y="3451825"/>
              <a:chExt cx="1612175" cy="634379"/>
            </a:xfrm>
          </p:grpSpPr>
          <p:sp>
            <p:nvSpPr>
              <p:cNvPr id="7218" name="Google Shape;7218;p10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19" name="Google Shape;7219;p10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100"/>
            <p:cNvGrpSpPr/>
            <p:nvPr/>
          </p:nvGrpSpPr>
          <p:grpSpPr>
            <a:xfrm>
              <a:off x="4276937" y="2155961"/>
              <a:ext cx="651965" cy="891358"/>
              <a:chOff x="3069908" y="2599997"/>
              <a:chExt cx="1036675" cy="1417328"/>
            </a:xfrm>
          </p:grpSpPr>
          <p:sp>
            <p:nvSpPr>
              <p:cNvPr id="7221" name="Google Shape;7221;p10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22" name="Google Shape;7222;p10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100"/>
            <p:cNvGrpSpPr/>
            <p:nvPr/>
          </p:nvGrpSpPr>
          <p:grpSpPr>
            <a:xfrm>
              <a:off x="5054918" y="1201875"/>
              <a:ext cx="999548" cy="602711"/>
              <a:chOff x="4306958" y="1082925"/>
              <a:chExt cx="1589359" cy="958358"/>
            </a:xfrm>
          </p:grpSpPr>
          <p:sp>
            <p:nvSpPr>
              <p:cNvPr id="7224" name="Google Shape;7224;p10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25" name="Google Shape;7225;p10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100"/>
            <p:cNvGrpSpPr/>
            <p:nvPr/>
          </p:nvGrpSpPr>
          <p:grpSpPr>
            <a:xfrm>
              <a:off x="4249973" y="1303451"/>
              <a:ext cx="799317" cy="841334"/>
              <a:chOff x="3027033" y="1244439"/>
              <a:chExt cx="1270977" cy="1337786"/>
            </a:xfrm>
          </p:grpSpPr>
          <p:sp>
            <p:nvSpPr>
              <p:cNvPr id="7227" name="Google Shape;7227;p10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28" name="Google Shape;7228;p10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9" name="Google Shape;7229;p100"/>
          <p:cNvGrpSpPr/>
          <p:nvPr/>
        </p:nvGrpSpPr>
        <p:grpSpPr>
          <a:xfrm>
            <a:off x="4072551" y="2058137"/>
            <a:ext cx="750769" cy="683784"/>
            <a:chOff x="4204684" y="2104422"/>
            <a:chExt cx="699822" cy="637382"/>
          </a:xfrm>
        </p:grpSpPr>
        <p:grpSp>
          <p:nvGrpSpPr>
            <p:cNvPr id="7230" name="Google Shape;7230;p100"/>
            <p:cNvGrpSpPr/>
            <p:nvPr/>
          </p:nvGrpSpPr>
          <p:grpSpPr>
            <a:xfrm>
              <a:off x="4204684" y="2430067"/>
              <a:ext cx="342957" cy="311738"/>
              <a:chOff x="4204684" y="2430067"/>
              <a:chExt cx="342957" cy="311738"/>
            </a:xfrm>
          </p:grpSpPr>
          <p:sp>
            <p:nvSpPr>
              <p:cNvPr id="7231" name="Google Shape;7231;p10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0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100"/>
            <p:cNvGrpSpPr/>
            <p:nvPr/>
          </p:nvGrpSpPr>
          <p:grpSpPr>
            <a:xfrm>
              <a:off x="4561586" y="2430067"/>
              <a:ext cx="342920" cy="311738"/>
              <a:chOff x="4561586" y="2430067"/>
              <a:chExt cx="342920" cy="311738"/>
            </a:xfrm>
          </p:grpSpPr>
          <p:sp>
            <p:nvSpPr>
              <p:cNvPr id="7234" name="Google Shape;7234;p10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0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100"/>
            <p:cNvGrpSpPr/>
            <p:nvPr/>
          </p:nvGrpSpPr>
          <p:grpSpPr>
            <a:xfrm>
              <a:off x="4561586" y="2104422"/>
              <a:ext cx="342920" cy="311738"/>
              <a:chOff x="4561586" y="2104422"/>
              <a:chExt cx="342920" cy="311738"/>
            </a:xfrm>
          </p:grpSpPr>
          <p:sp>
            <p:nvSpPr>
              <p:cNvPr id="7237" name="Google Shape;7237;p10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0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100"/>
            <p:cNvGrpSpPr/>
            <p:nvPr/>
          </p:nvGrpSpPr>
          <p:grpSpPr>
            <a:xfrm>
              <a:off x="4204684" y="2104422"/>
              <a:ext cx="342957" cy="311664"/>
              <a:chOff x="4204684" y="2104422"/>
              <a:chExt cx="342957" cy="311664"/>
            </a:xfrm>
          </p:grpSpPr>
          <p:sp>
            <p:nvSpPr>
              <p:cNvPr id="7240" name="Google Shape;7240;p10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0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2" name="Google Shape;7242;p100"/>
          <p:cNvGrpSpPr/>
          <p:nvPr/>
        </p:nvGrpSpPr>
        <p:grpSpPr>
          <a:xfrm>
            <a:off x="5536984" y="1171351"/>
            <a:ext cx="660591" cy="688867"/>
            <a:chOff x="5830645" y="1267368"/>
            <a:chExt cx="530340" cy="553040"/>
          </a:xfrm>
        </p:grpSpPr>
        <p:sp>
          <p:nvSpPr>
            <p:cNvPr id="7243" name="Google Shape;7243;p10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4" name="Google Shape;7244;p100"/>
            <p:cNvGrpSpPr/>
            <p:nvPr/>
          </p:nvGrpSpPr>
          <p:grpSpPr>
            <a:xfrm>
              <a:off x="5830645" y="1267368"/>
              <a:ext cx="259743" cy="269909"/>
              <a:chOff x="5830645" y="1267368"/>
              <a:chExt cx="259743" cy="269909"/>
            </a:xfrm>
          </p:grpSpPr>
          <p:sp>
            <p:nvSpPr>
              <p:cNvPr id="7245" name="Google Shape;7245;p10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0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100"/>
            <p:cNvGrpSpPr/>
            <p:nvPr/>
          </p:nvGrpSpPr>
          <p:grpSpPr>
            <a:xfrm>
              <a:off x="6101293" y="1267368"/>
              <a:ext cx="259692" cy="269909"/>
              <a:chOff x="6101293" y="1267368"/>
              <a:chExt cx="259692" cy="269909"/>
            </a:xfrm>
          </p:grpSpPr>
          <p:sp>
            <p:nvSpPr>
              <p:cNvPr id="7248" name="Google Shape;7248;p10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0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100"/>
            <p:cNvGrpSpPr/>
            <p:nvPr/>
          </p:nvGrpSpPr>
          <p:grpSpPr>
            <a:xfrm>
              <a:off x="5830645" y="1550500"/>
              <a:ext cx="259692" cy="269909"/>
              <a:chOff x="5830645" y="1550500"/>
              <a:chExt cx="259692" cy="269909"/>
            </a:xfrm>
          </p:grpSpPr>
          <p:sp>
            <p:nvSpPr>
              <p:cNvPr id="7251" name="Google Shape;7251;p10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0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100"/>
            <p:cNvGrpSpPr/>
            <p:nvPr/>
          </p:nvGrpSpPr>
          <p:grpSpPr>
            <a:xfrm>
              <a:off x="6101293" y="1550500"/>
              <a:ext cx="259692" cy="269909"/>
              <a:chOff x="6101293" y="1550500"/>
              <a:chExt cx="259692" cy="269909"/>
            </a:xfrm>
          </p:grpSpPr>
          <p:sp>
            <p:nvSpPr>
              <p:cNvPr id="7254" name="Google Shape;7254;p10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0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6" name="Google Shape;7256;p100"/>
          <p:cNvGrpSpPr/>
          <p:nvPr/>
        </p:nvGrpSpPr>
        <p:grpSpPr>
          <a:xfrm>
            <a:off x="739138" y="2061810"/>
            <a:ext cx="697154" cy="679574"/>
            <a:chOff x="2679875" y="2361475"/>
            <a:chExt cx="780425" cy="760575"/>
          </a:xfrm>
        </p:grpSpPr>
        <p:sp>
          <p:nvSpPr>
            <p:cNvPr id="7257" name="Google Shape;7257;p10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0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0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0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0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100"/>
          <p:cNvGrpSpPr/>
          <p:nvPr/>
        </p:nvGrpSpPr>
        <p:grpSpPr>
          <a:xfrm>
            <a:off x="3138297" y="1171402"/>
            <a:ext cx="735829" cy="684547"/>
            <a:chOff x="3351965" y="1148808"/>
            <a:chExt cx="750770" cy="698375"/>
          </a:xfrm>
        </p:grpSpPr>
        <p:grpSp>
          <p:nvGrpSpPr>
            <p:cNvPr id="7264" name="Google Shape;7264;p100"/>
            <p:cNvGrpSpPr/>
            <p:nvPr/>
          </p:nvGrpSpPr>
          <p:grpSpPr>
            <a:xfrm>
              <a:off x="3586796" y="1148808"/>
              <a:ext cx="294857" cy="286830"/>
              <a:chOff x="3750225" y="1774000"/>
              <a:chExt cx="149575" cy="145525"/>
            </a:xfrm>
          </p:grpSpPr>
          <p:sp>
            <p:nvSpPr>
              <p:cNvPr id="7265" name="Google Shape;7265;p10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100"/>
            <p:cNvGrpSpPr/>
            <p:nvPr/>
          </p:nvGrpSpPr>
          <p:grpSpPr>
            <a:xfrm>
              <a:off x="3779245" y="1375768"/>
              <a:ext cx="323490" cy="286978"/>
              <a:chOff x="3847850" y="1889150"/>
              <a:chExt cx="164100" cy="145600"/>
            </a:xfrm>
          </p:grpSpPr>
          <p:sp>
            <p:nvSpPr>
              <p:cNvPr id="7268" name="Google Shape;7268;p10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100"/>
            <p:cNvGrpSpPr/>
            <p:nvPr/>
          </p:nvGrpSpPr>
          <p:grpSpPr>
            <a:xfrm>
              <a:off x="3351965" y="1330435"/>
              <a:ext cx="295449" cy="285401"/>
              <a:chOff x="3631100" y="1866150"/>
              <a:chExt cx="149875" cy="144800"/>
            </a:xfrm>
          </p:grpSpPr>
          <p:sp>
            <p:nvSpPr>
              <p:cNvPr id="7271" name="Google Shape;7271;p10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100"/>
            <p:cNvGrpSpPr/>
            <p:nvPr/>
          </p:nvGrpSpPr>
          <p:grpSpPr>
            <a:xfrm>
              <a:off x="3548208" y="1560352"/>
              <a:ext cx="294808" cy="286830"/>
              <a:chOff x="3730650" y="1982800"/>
              <a:chExt cx="149550" cy="145525"/>
            </a:xfrm>
          </p:grpSpPr>
          <p:sp>
            <p:nvSpPr>
              <p:cNvPr id="7274" name="Google Shape;7274;p10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100"/>
          <p:cNvGrpSpPr/>
          <p:nvPr/>
        </p:nvGrpSpPr>
        <p:grpSpPr>
          <a:xfrm>
            <a:off x="7639949" y="1171356"/>
            <a:ext cx="804565" cy="677795"/>
            <a:chOff x="7636443" y="1204988"/>
            <a:chExt cx="804565" cy="677795"/>
          </a:xfrm>
        </p:grpSpPr>
        <p:grpSp>
          <p:nvGrpSpPr>
            <p:cNvPr id="7277" name="Google Shape;7277;p100"/>
            <p:cNvGrpSpPr/>
            <p:nvPr/>
          </p:nvGrpSpPr>
          <p:grpSpPr>
            <a:xfrm>
              <a:off x="7636443" y="1509705"/>
              <a:ext cx="804565" cy="373078"/>
              <a:chOff x="7636443" y="1509705"/>
              <a:chExt cx="804565" cy="373078"/>
            </a:xfrm>
          </p:grpSpPr>
          <p:sp>
            <p:nvSpPr>
              <p:cNvPr id="7278" name="Google Shape;7278;p10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0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100"/>
            <p:cNvGrpSpPr/>
            <p:nvPr/>
          </p:nvGrpSpPr>
          <p:grpSpPr>
            <a:xfrm>
              <a:off x="7636443" y="1408133"/>
              <a:ext cx="804565" cy="373078"/>
              <a:chOff x="7636443" y="1408133"/>
              <a:chExt cx="804565" cy="373078"/>
            </a:xfrm>
          </p:grpSpPr>
          <p:sp>
            <p:nvSpPr>
              <p:cNvPr id="7281" name="Google Shape;7281;p10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0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100"/>
            <p:cNvGrpSpPr/>
            <p:nvPr/>
          </p:nvGrpSpPr>
          <p:grpSpPr>
            <a:xfrm>
              <a:off x="7636443" y="1306560"/>
              <a:ext cx="804565" cy="373078"/>
              <a:chOff x="7636443" y="1306560"/>
              <a:chExt cx="804565" cy="373078"/>
            </a:xfrm>
          </p:grpSpPr>
          <p:sp>
            <p:nvSpPr>
              <p:cNvPr id="7284" name="Google Shape;7284;p10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0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100"/>
            <p:cNvGrpSpPr/>
            <p:nvPr/>
          </p:nvGrpSpPr>
          <p:grpSpPr>
            <a:xfrm>
              <a:off x="7636443" y="1204988"/>
              <a:ext cx="804565" cy="373078"/>
              <a:chOff x="7636443" y="1204988"/>
              <a:chExt cx="804565" cy="373078"/>
            </a:xfrm>
          </p:grpSpPr>
          <p:sp>
            <p:nvSpPr>
              <p:cNvPr id="7287" name="Google Shape;7287;p10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0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9" name="Google Shape;7289;p100"/>
          <p:cNvGrpSpPr/>
          <p:nvPr/>
        </p:nvGrpSpPr>
        <p:grpSpPr>
          <a:xfrm>
            <a:off x="4978796" y="2078771"/>
            <a:ext cx="661339" cy="661188"/>
            <a:chOff x="3990000" y="975400"/>
            <a:chExt cx="3934200" cy="3933300"/>
          </a:xfrm>
        </p:grpSpPr>
        <p:sp>
          <p:nvSpPr>
            <p:cNvPr id="7290" name="Google Shape;7290;p10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0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0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0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100"/>
          <p:cNvGrpSpPr/>
          <p:nvPr/>
        </p:nvGrpSpPr>
        <p:grpSpPr>
          <a:xfrm>
            <a:off x="6622444" y="2057409"/>
            <a:ext cx="868881" cy="684241"/>
            <a:chOff x="6598259" y="2078634"/>
            <a:chExt cx="868881" cy="684241"/>
          </a:xfrm>
        </p:grpSpPr>
        <p:sp>
          <p:nvSpPr>
            <p:cNvPr id="7295" name="Google Shape;7295;p10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0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0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0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0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0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1" name="Google Shape;7301;p100"/>
            <p:cNvGrpSpPr/>
            <p:nvPr/>
          </p:nvGrpSpPr>
          <p:grpSpPr>
            <a:xfrm>
              <a:off x="6808175" y="2078634"/>
              <a:ext cx="452229" cy="684241"/>
              <a:chOff x="6808175" y="2078634"/>
              <a:chExt cx="452229" cy="684241"/>
            </a:xfrm>
          </p:grpSpPr>
          <p:sp>
            <p:nvSpPr>
              <p:cNvPr id="7302" name="Google Shape;7302;p10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0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0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0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0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0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8" name="Google Shape;7308;p100"/>
              <p:cNvGrpSpPr/>
              <p:nvPr/>
            </p:nvGrpSpPr>
            <p:grpSpPr>
              <a:xfrm>
                <a:off x="6821586" y="2078634"/>
                <a:ext cx="426871" cy="684241"/>
                <a:chOff x="6821586" y="2078634"/>
                <a:chExt cx="426871" cy="684241"/>
              </a:xfrm>
            </p:grpSpPr>
            <p:grpSp>
              <p:nvGrpSpPr>
                <p:cNvPr id="7309" name="Google Shape;7309;p100"/>
                <p:cNvGrpSpPr/>
                <p:nvPr/>
              </p:nvGrpSpPr>
              <p:grpSpPr>
                <a:xfrm>
                  <a:off x="6821586" y="2078634"/>
                  <a:ext cx="426871" cy="684241"/>
                  <a:chOff x="6821586" y="2078634"/>
                  <a:chExt cx="426871" cy="684241"/>
                </a:xfrm>
              </p:grpSpPr>
              <p:sp>
                <p:nvSpPr>
                  <p:cNvPr id="7310" name="Google Shape;7310;p10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0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0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0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0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0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0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0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0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0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0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0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0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0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0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0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0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0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0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9" name="Google Shape;7329;p10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0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0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0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0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0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35" name="Google Shape;7335;p100"/>
          <p:cNvGrpSpPr/>
          <p:nvPr/>
        </p:nvGrpSpPr>
        <p:grpSpPr>
          <a:xfrm>
            <a:off x="5795610" y="2063018"/>
            <a:ext cx="671358" cy="671358"/>
            <a:chOff x="6535625" y="760425"/>
            <a:chExt cx="1665900" cy="1665900"/>
          </a:xfrm>
        </p:grpSpPr>
        <p:sp>
          <p:nvSpPr>
            <p:cNvPr id="7336" name="Google Shape;7336;p10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0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0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0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100"/>
          <p:cNvGrpSpPr/>
          <p:nvPr/>
        </p:nvGrpSpPr>
        <p:grpSpPr>
          <a:xfrm>
            <a:off x="732427" y="3731418"/>
            <a:ext cx="1340789" cy="640830"/>
            <a:chOff x="238125" y="1151100"/>
            <a:chExt cx="7139450" cy="3412300"/>
          </a:xfrm>
        </p:grpSpPr>
        <p:sp>
          <p:nvSpPr>
            <p:cNvPr id="7341" name="Google Shape;7341;p10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0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0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0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0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0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0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0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0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0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0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0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100"/>
          <p:cNvGrpSpPr/>
          <p:nvPr/>
        </p:nvGrpSpPr>
        <p:grpSpPr>
          <a:xfrm>
            <a:off x="5599650" y="2934699"/>
            <a:ext cx="985357" cy="585764"/>
            <a:chOff x="5145061" y="2881789"/>
            <a:chExt cx="1107641" cy="658458"/>
          </a:xfrm>
        </p:grpSpPr>
        <p:grpSp>
          <p:nvGrpSpPr>
            <p:cNvPr id="7354" name="Google Shape;7354;p100"/>
            <p:cNvGrpSpPr/>
            <p:nvPr/>
          </p:nvGrpSpPr>
          <p:grpSpPr>
            <a:xfrm>
              <a:off x="5722989" y="3244587"/>
              <a:ext cx="529713" cy="295659"/>
              <a:chOff x="5722989" y="3244587"/>
              <a:chExt cx="529713" cy="295659"/>
            </a:xfrm>
          </p:grpSpPr>
          <p:sp>
            <p:nvSpPr>
              <p:cNvPr id="7355" name="Google Shape;7355;p10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56" name="Google Shape;7356;p10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57" name="Google Shape;7357;p100"/>
            <p:cNvGrpSpPr/>
            <p:nvPr/>
          </p:nvGrpSpPr>
          <p:grpSpPr>
            <a:xfrm>
              <a:off x="5145061" y="3244587"/>
              <a:ext cx="536807" cy="295659"/>
              <a:chOff x="5145061" y="3244587"/>
              <a:chExt cx="536807" cy="295659"/>
            </a:xfrm>
          </p:grpSpPr>
          <p:sp>
            <p:nvSpPr>
              <p:cNvPr id="7358" name="Google Shape;7358;p10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59" name="Google Shape;7359;p10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60" name="Google Shape;7360;p100"/>
            <p:cNvGrpSpPr/>
            <p:nvPr/>
          </p:nvGrpSpPr>
          <p:grpSpPr>
            <a:xfrm>
              <a:off x="5341327" y="2898245"/>
              <a:ext cx="532309" cy="614891"/>
              <a:chOff x="5341327" y="2898245"/>
              <a:chExt cx="532309" cy="614891"/>
            </a:xfrm>
          </p:grpSpPr>
          <p:sp>
            <p:nvSpPr>
              <p:cNvPr id="7361" name="Google Shape;7361;p10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62" name="Google Shape;7362;p10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63" name="Google Shape;7363;p100"/>
            <p:cNvGrpSpPr/>
            <p:nvPr/>
          </p:nvGrpSpPr>
          <p:grpSpPr>
            <a:xfrm>
              <a:off x="5532290" y="2881789"/>
              <a:ext cx="620516" cy="305456"/>
              <a:chOff x="5532290" y="2881789"/>
              <a:chExt cx="620516" cy="305456"/>
            </a:xfrm>
          </p:grpSpPr>
          <p:sp>
            <p:nvSpPr>
              <p:cNvPr id="7364" name="Google Shape;7364;p10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65" name="Google Shape;7365;p10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366" name="Google Shape;7366;p100"/>
          <p:cNvGrpSpPr/>
          <p:nvPr/>
        </p:nvGrpSpPr>
        <p:grpSpPr>
          <a:xfrm>
            <a:off x="8178573" y="3726757"/>
            <a:ext cx="269068" cy="645491"/>
            <a:chOff x="7026852" y="3311869"/>
            <a:chExt cx="434331" cy="1041954"/>
          </a:xfrm>
        </p:grpSpPr>
        <p:sp>
          <p:nvSpPr>
            <p:cNvPr id="7367" name="Google Shape;7367;p10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0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0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100"/>
          <p:cNvGrpSpPr/>
          <p:nvPr/>
        </p:nvGrpSpPr>
        <p:grpSpPr>
          <a:xfrm>
            <a:off x="6195154" y="3765995"/>
            <a:ext cx="293882" cy="293836"/>
            <a:chOff x="4873519" y="3311869"/>
            <a:chExt cx="499374" cy="499296"/>
          </a:xfrm>
        </p:grpSpPr>
        <p:sp>
          <p:nvSpPr>
            <p:cNvPr id="7371" name="Google Shape;7371;p10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0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100"/>
          <p:cNvGrpSpPr/>
          <p:nvPr/>
        </p:nvGrpSpPr>
        <p:grpSpPr>
          <a:xfrm>
            <a:off x="6195154" y="4078366"/>
            <a:ext cx="293882" cy="293882"/>
            <a:chOff x="4873519" y="3875839"/>
            <a:chExt cx="499374" cy="499374"/>
          </a:xfrm>
        </p:grpSpPr>
        <p:sp>
          <p:nvSpPr>
            <p:cNvPr id="7374" name="Google Shape;7374;p10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0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100"/>
          <p:cNvGrpSpPr/>
          <p:nvPr/>
        </p:nvGrpSpPr>
        <p:grpSpPr>
          <a:xfrm>
            <a:off x="2425681" y="2050319"/>
            <a:ext cx="698104" cy="698208"/>
            <a:chOff x="2565073" y="2075876"/>
            <a:chExt cx="672482" cy="672518"/>
          </a:xfrm>
        </p:grpSpPr>
        <p:sp>
          <p:nvSpPr>
            <p:cNvPr id="7377" name="Google Shape;7377;p10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0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0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0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0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0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100"/>
          <p:cNvGrpSpPr/>
          <p:nvPr/>
        </p:nvGrpSpPr>
        <p:grpSpPr>
          <a:xfrm>
            <a:off x="5649092" y="3734919"/>
            <a:ext cx="438354" cy="637329"/>
            <a:chOff x="1697726" y="3244179"/>
            <a:chExt cx="788124" cy="1146069"/>
          </a:xfrm>
        </p:grpSpPr>
        <p:sp>
          <p:nvSpPr>
            <p:cNvPr id="7384" name="Google Shape;7384;p10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0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6" name="Google Shape;7386;p10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7" name="Google Shape;7387;p100"/>
          <p:cNvGrpSpPr/>
          <p:nvPr/>
        </p:nvGrpSpPr>
        <p:grpSpPr>
          <a:xfrm>
            <a:off x="7650306" y="2063282"/>
            <a:ext cx="799565" cy="670282"/>
            <a:chOff x="7617850" y="2063282"/>
            <a:chExt cx="799565" cy="670282"/>
          </a:xfrm>
        </p:grpSpPr>
        <p:cxnSp>
          <p:nvCxnSpPr>
            <p:cNvPr id="7388" name="Google Shape;7388;p10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89" name="Google Shape;7389;p10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90" name="Google Shape;7390;p10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91" name="Google Shape;7391;p10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92" name="Google Shape;7392;p10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93" name="Google Shape;7393;p10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94" name="Google Shape;7394;p100"/>
            <p:cNvGrpSpPr/>
            <p:nvPr/>
          </p:nvGrpSpPr>
          <p:grpSpPr>
            <a:xfrm>
              <a:off x="7734309" y="2063282"/>
              <a:ext cx="570957" cy="620095"/>
              <a:chOff x="7734309" y="2063282"/>
              <a:chExt cx="570957" cy="620095"/>
            </a:xfrm>
          </p:grpSpPr>
          <p:grpSp>
            <p:nvGrpSpPr>
              <p:cNvPr id="7395" name="Google Shape;7395;p100"/>
              <p:cNvGrpSpPr/>
              <p:nvPr/>
            </p:nvGrpSpPr>
            <p:grpSpPr>
              <a:xfrm>
                <a:off x="8031573" y="2063282"/>
                <a:ext cx="273693" cy="620095"/>
                <a:chOff x="8031573" y="2063282"/>
                <a:chExt cx="273693" cy="620095"/>
              </a:xfrm>
            </p:grpSpPr>
            <p:sp>
              <p:nvSpPr>
                <p:cNvPr id="7396" name="Google Shape;7396;p10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0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0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0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100"/>
              <p:cNvGrpSpPr/>
              <p:nvPr/>
            </p:nvGrpSpPr>
            <p:grpSpPr>
              <a:xfrm flipH="1">
                <a:off x="7734309" y="2063282"/>
                <a:ext cx="273693" cy="620095"/>
                <a:chOff x="8031573" y="2063282"/>
                <a:chExt cx="273693" cy="620095"/>
              </a:xfrm>
            </p:grpSpPr>
            <p:sp>
              <p:nvSpPr>
                <p:cNvPr id="7401" name="Google Shape;7401;p10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0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0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0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405" name="Google Shape;7405;p10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0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7" name="Google Shape;7407;p100"/>
          <p:cNvGrpSpPr/>
          <p:nvPr/>
        </p:nvGrpSpPr>
        <p:grpSpPr>
          <a:xfrm>
            <a:off x="7836913" y="2916765"/>
            <a:ext cx="602567" cy="601884"/>
            <a:chOff x="1186975" y="238125"/>
            <a:chExt cx="5244275" cy="5238325"/>
          </a:xfrm>
        </p:grpSpPr>
        <p:sp>
          <p:nvSpPr>
            <p:cNvPr id="7408" name="Google Shape;7408;p10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0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0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0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100"/>
          <p:cNvGrpSpPr/>
          <p:nvPr/>
        </p:nvGrpSpPr>
        <p:grpSpPr>
          <a:xfrm>
            <a:off x="3279650" y="2056249"/>
            <a:ext cx="651848" cy="687338"/>
            <a:chOff x="3400515" y="2056248"/>
            <a:chExt cx="698134" cy="735987"/>
          </a:xfrm>
        </p:grpSpPr>
        <p:grpSp>
          <p:nvGrpSpPr>
            <p:cNvPr id="7413" name="Google Shape;7413;p100"/>
            <p:cNvGrpSpPr/>
            <p:nvPr/>
          </p:nvGrpSpPr>
          <p:grpSpPr>
            <a:xfrm>
              <a:off x="3400515" y="2283913"/>
              <a:ext cx="312919" cy="219900"/>
              <a:chOff x="3400515" y="2283913"/>
              <a:chExt cx="312919" cy="219900"/>
            </a:xfrm>
          </p:grpSpPr>
          <p:sp>
            <p:nvSpPr>
              <p:cNvPr id="7414" name="Google Shape;7414;p10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15" name="Google Shape;7415;p10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416" name="Google Shape;7416;p100"/>
            <p:cNvGrpSpPr/>
            <p:nvPr/>
          </p:nvGrpSpPr>
          <p:grpSpPr>
            <a:xfrm>
              <a:off x="3547823" y="2461089"/>
              <a:ext cx="219900" cy="331146"/>
              <a:chOff x="3547823" y="2461089"/>
              <a:chExt cx="219900" cy="331146"/>
            </a:xfrm>
          </p:grpSpPr>
          <p:sp>
            <p:nvSpPr>
              <p:cNvPr id="7417" name="Google Shape;7417;p10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18" name="Google Shape;7418;p10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419" name="Google Shape;7419;p100"/>
            <p:cNvGrpSpPr/>
            <p:nvPr/>
          </p:nvGrpSpPr>
          <p:grpSpPr>
            <a:xfrm>
              <a:off x="3734138" y="2461089"/>
              <a:ext cx="219900" cy="331146"/>
              <a:chOff x="3734138" y="2461089"/>
              <a:chExt cx="219900" cy="331146"/>
            </a:xfrm>
          </p:grpSpPr>
          <p:sp>
            <p:nvSpPr>
              <p:cNvPr id="7420" name="Google Shape;7420;p10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21" name="Google Shape;7421;p10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422" name="Google Shape;7422;p100"/>
            <p:cNvGrpSpPr/>
            <p:nvPr/>
          </p:nvGrpSpPr>
          <p:grpSpPr>
            <a:xfrm>
              <a:off x="3787560" y="2281742"/>
              <a:ext cx="311089" cy="219900"/>
              <a:chOff x="3787560" y="2281742"/>
              <a:chExt cx="311089" cy="219900"/>
            </a:xfrm>
          </p:grpSpPr>
          <p:sp>
            <p:nvSpPr>
              <p:cNvPr id="7423" name="Google Shape;7423;p10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24" name="Google Shape;7424;p10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425" name="Google Shape;7425;p100"/>
            <p:cNvGrpSpPr/>
            <p:nvPr/>
          </p:nvGrpSpPr>
          <p:grpSpPr>
            <a:xfrm>
              <a:off x="3637290" y="2056248"/>
              <a:ext cx="219900" cy="330736"/>
              <a:chOff x="3637290" y="2056248"/>
              <a:chExt cx="219900" cy="330736"/>
            </a:xfrm>
          </p:grpSpPr>
          <p:sp>
            <p:nvSpPr>
              <p:cNvPr id="7426" name="Google Shape;7426;p10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427" name="Google Shape;7427;p10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28" name="Google Shape;7428;p100"/>
          <p:cNvGrpSpPr/>
          <p:nvPr/>
        </p:nvGrpSpPr>
        <p:grpSpPr>
          <a:xfrm>
            <a:off x="2571356" y="2926255"/>
            <a:ext cx="1268144" cy="592394"/>
            <a:chOff x="238125" y="1188750"/>
            <a:chExt cx="7140450" cy="3335550"/>
          </a:xfrm>
        </p:grpSpPr>
        <p:sp>
          <p:nvSpPr>
            <p:cNvPr id="7429" name="Google Shape;7429;p10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0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0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0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0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100"/>
          <p:cNvGrpSpPr/>
          <p:nvPr/>
        </p:nvGrpSpPr>
        <p:grpSpPr>
          <a:xfrm>
            <a:off x="6679257" y="2928410"/>
            <a:ext cx="1053944" cy="590147"/>
            <a:chOff x="238125" y="1335475"/>
            <a:chExt cx="5418735" cy="3034175"/>
          </a:xfrm>
        </p:grpSpPr>
        <p:sp>
          <p:nvSpPr>
            <p:cNvPr id="7435" name="Google Shape;7435;p10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0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0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100"/>
          <p:cNvGrpSpPr/>
          <p:nvPr/>
        </p:nvGrpSpPr>
        <p:grpSpPr>
          <a:xfrm>
            <a:off x="4110066" y="3733309"/>
            <a:ext cx="1268207" cy="638939"/>
            <a:chOff x="3967651" y="3645904"/>
            <a:chExt cx="1479304" cy="745292"/>
          </a:xfrm>
        </p:grpSpPr>
        <p:grpSp>
          <p:nvGrpSpPr>
            <p:cNvPr id="7439" name="Google Shape;7439;p100"/>
            <p:cNvGrpSpPr/>
            <p:nvPr/>
          </p:nvGrpSpPr>
          <p:grpSpPr>
            <a:xfrm>
              <a:off x="3967651" y="4009026"/>
              <a:ext cx="1479304" cy="382170"/>
              <a:chOff x="3967651" y="4009026"/>
              <a:chExt cx="1479304" cy="382170"/>
            </a:xfrm>
          </p:grpSpPr>
          <p:grpSp>
            <p:nvGrpSpPr>
              <p:cNvPr id="7440" name="Google Shape;7440;p100"/>
              <p:cNvGrpSpPr/>
              <p:nvPr/>
            </p:nvGrpSpPr>
            <p:grpSpPr>
              <a:xfrm>
                <a:off x="4892216" y="4195630"/>
                <a:ext cx="554739" cy="195566"/>
                <a:chOff x="3604375" y="4892160"/>
                <a:chExt cx="1651500" cy="582215"/>
              </a:xfrm>
            </p:grpSpPr>
            <p:sp>
              <p:nvSpPr>
                <p:cNvPr id="7441" name="Google Shape;7441;p10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0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100"/>
              <p:cNvGrpSpPr/>
              <p:nvPr/>
            </p:nvGrpSpPr>
            <p:grpSpPr>
              <a:xfrm>
                <a:off x="3967651" y="4146303"/>
                <a:ext cx="579402" cy="244893"/>
                <a:chOff x="851875" y="4745310"/>
                <a:chExt cx="1724925" cy="729065"/>
              </a:xfrm>
            </p:grpSpPr>
            <p:sp>
              <p:nvSpPr>
                <p:cNvPr id="7444" name="Google Shape;7444;p10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0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100"/>
              <p:cNvGrpSpPr/>
              <p:nvPr/>
            </p:nvGrpSpPr>
            <p:grpSpPr>
              <a:xfrm>
                <a:off x="4460753" y="4009026"/>
                <a:ext cx="493110" cy="382170"/>
                <a:chOff x="2319875" y="4336625"/>
                <a:chExt cx="1468025" cy="1137750"/>
              </a:xfrm>
            </p:grpSpPr>
            <p:sp>
              <p:nvSpPr>
                <p:cNvPr id="7447" name="Google Shape;7447;p10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0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9" name="Google Shape;7449;p100"/>
            <p:cNvGrpSpPr/>
            <p:nvPr/>
          </p:nvGrpSpPr>
          <p:grpSpPr>
            <a:xfrm>
              <a:off x="4479443" y="3645904"/>
              <a:ext cx="455965" cy="388789"/>
              <a:chOff x="2957425" y="238100"/>
              <a:chExt cx="1910200" cy="1628775"/>
            </a:xfrm>
          </p:grpSpPr>
          <p:sp>
            <p:nvSpPr>
              <p:cNvPr id="7450" name="Google Shape;7450;p10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0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0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0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0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0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0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0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0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0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100"/>
          <p:cNvGrpSpPr/>
          <p:nvPr/>
        </p:nvGrpSpPr>
        <p:grpSpPr>
          <a:xfrm>
            <a:off x="2496179" y="3734510"/>
            <a:ext cx="1243128" cy="637739"/>
            <a:chOff x="2496310" y="3693351"/>
            <a:chExt cx="1342906" cy="688926"/>
          </a:xfrm>
        </p:grpSpPr>
        <p:grpSp>
          <p:nvGrpSpPr>
            <p:cNvPr id="7461" name="Google Shape;7461;p100"/>
            <p:cNvGrpSpPr/>
            <p:nvPr/>
          </p:nvGrpSpPr>
          <p:grpSpPr>
            <a:xfrm>
              <a:off x="2496310" y="3693351"/>
              <a:ext cx="1342906" cy="688875"/>
              <a:chOff x="2496310" y="3693351"/>
              <a:chExt cx="1342906" cy="688875"/>
            </a:xfrm>
          </p:grpSpPr>
          <p:sp>
            <p:nvSpPr>
              <p:cNvPr id="7462" name="Google Shape;7462;p10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0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0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0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0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0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68" name="Google Shape;7468;p100"/>
              <p:cNvCxnSpPr>
                <a:stCxn id="746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469" name="Google Shape;7469;p100"/>
              <p:cNvCxnSpPr>
                <a:stCxn id="746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470" name="Google Shape;7470;p100"/>
              <p:cNvCxnSpPr>
                <a:stCxn id="746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471" name="Google Shape;7471;p100"/>
              <p:cNvCxnSpPr>
                <a:stCxn id="746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472" name="Google Shape;7472;p100"/>
              <p:cNvCxnSpPr>
                <a:stCxn id="746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473" name="Google Shape;7473;p100"/>
            <p:cNvGrpSpPr/>
            <p:nvPr/>
          </p:nvGrpSpPr>
          <p:grpSpPr>
            <a:xfrm>
              <a:off x="2675275" y="3930557"/>
              <a:ext cx="1003306" cy="451719"/>
              <a:chOff x="2675275" y="4174282"/>
              <a:chExt cx="1003306" cy="451719"/>
            </a:xfrm>
          </p:grpSpPr>
          <p:sp>
            <p:nvSpPr>
              <p:cNvPr id="7474" name="Google Shape;7474;p10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0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0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7" name="Google Shape;7477;p100"/>
          <p:cNvGrpSpPr/>
          <p:nvPr/>
        </p:nvGrpSpPr>
        <p:grpSpPr>
          <a:xfrm>
            <a:off x="1669850" y="1171356"/>
            <a:ext cx="574511" cy="874709"/>
            <a:chOff x="1715404" y="1112080"/>
            <a:chExt cx="642270" cy="977984"/>
          </a:xfrm>
        </p:grpSpPr>
        <p:grpSp>
          <p:nvGrpSpPr>
            <p:cNvPr id="7478" name="Google Shape;7478;p100"/>
            <p:cNvGrpSpPr/>
            <p:nvPr/>
          </p:nvGrpSpPr>
          <p:grpSpPr>
            <a:xfrm>
              <a:off x="1715404" y="1112080"/>
              <a:ext cx="642270" cy="977984"/>
              <a:chOff x="1715404" y="1112080"/>
              <a:chExt cx="642270" cy="977984"/>
            </a:xfrm>
          </p:grpSpPr>
          <p:sp>
            <p:nvSpPr>
              <p:cNvPr id="7479" name="Google Shape;7479;p10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0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100"/>
            <p:cNvGrpSpPr/>
            <p:nvPr/>
          </p:nvGrpSpPr>
          <p:grpSpPr>
            <a:xfrm>
              <a:off x="1768927" y="1165603"/>
              <a:ext cx="535225" cy="851367"/>
              <a:chOff x="1768927" y="1165603"/>
              <a:chExt cx="535225" cy="851367"/>
            </a:xfrm>
          </p:grpSpPr>
          <p:sp>
            <p:nvSpPr>
              <p:cNvPr id="7482" name="Google Shape;7482;p10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0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100"/>
            <p:cNvGrpSpPr/>
            <p:nvPr/>
          </p:nvGrpSpPr>
          <p:grpSpPr>
            <a:xfrm>
              <a:off x="1822449" y="1219125"/>
              <a:ext cx="428180" cy="718859"/>
              <a:chOff x="1822449" y="1219125"/>
              <a:chExt cx="428180" cy="718859"/>
            </a:xfrm>
          </p:grpSpPr>
          <p:sp>
            <p:nvSpPr>
              <p:cNvPr id="7485" name="Google Shape;7485;p10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0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100"/>
            <p:cNvGrpSpPr/>
            <p:nvPr/>
          </p:nvGrpSpPr>
          <p:grpSpPr>
            <a:xfrm>
              <a:off x="1875972" y="1272648"/>
              <a:ext cx="321135" cy="586939"/>
              <a:chOff x="1875972" y="1272648"/>
              <a:chExt cx="321135" cy="586939"/>
            </a:xfrm>
          </p:grpSpPr>
          <p:sp>
            <p:nvSpPr>
              <p:cNvPr id="7488" name="Google Shape;7488;p10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0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0" name="Google Shape;7490;p100"/>
          <p:cNvGrpSpPr/>
          <p:nvPr/>
        </p:nvGrpSpPr>
        <p:grpSpPr>
          <a:xfrm>
            <a:off x="7777011" y="3728078"/>
            <a:ext cx="293855" cy="644170"/>
            <a:chOff x="241025" y="3151575"/>
            <a:chExt cx="293855" cy="644170"/>
          </a:xfrm>
        </p:grpSpPr>
        <p:sp>
          <p:nvSpPr>
            <p:cNvPr id="7491" name="Google Shape;7491;p10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0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100"/>
          <p:cNvGrpSpPr/>
          <p:nvPr/>
        </p:nvGrpSpPr>
        <p:grpSpPr>
          <a:xfrm>
            <a:off x="724994" y="2928078"/>
            <a:ext cx="1779649" cy="591620"/>
            <a:chOff x="246070" y="1983375"/>
            <a:chExt cx="1855347" cy="616849"/>
          </a:xfrm>
        </p:grpSpPr>
        <p:sp>
          <p:nvSpPr>
            <p:cNvPr id="7494" name="Google Shape;7494;p10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0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0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0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0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0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0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0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0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100"/>
          <p:cNvGrpSpPr/>
          <p:nvPr/>
        </p:nvGrpSpPr>
        <p:grpSpPr>
          <a:xfrm>
            <a:off x="2335861" y="1171356"/>
            <a:ext cx="711055" cy="745993"/>
            <a:chOff x="2496269" y="1171698"/>
            <a:chExt cx="761953" cy="799392"/>
          </a:xfrm>
        </p:grpSpPr>
        <p:grpSp>
          <p:nvGrpSpPr>
            <p:cNvPr id="7504" name="Google Shape;7504;p100"/>
            <p:cNvGrpSpPr/>
            <p:nvPr/>
          </p:nvGrpSpPr>
          <p:grpSpPr>
            <a:xfrm>
              <a:off x="2496269" y="1171698"/>
              <a:ext cx="761953" cy="723022"/>
              <a:chOff x="2496269" y="1171698"/>
              <a:chExt cx="761953" cy="723022"/>
            </a:xfrm>
          </p:grpSpPr>
          <p:sp>
            <p:nvSpPr>
              <p:cNvPr id="7505" name="Google Shape;7505;p10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0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7" name="Google Shape;7507;p100"/>
              <p:cNvGrpSpPr/>
              <p:nvPr/>
            </p:nvGrpSpPr>
            <p:grpSpPr>
              <a:xfrm>
                <a:off x="2496269" y="1171698"/>
                <a:ext cx="761953" cy="723022"/>
                <a:chOff x="2496269" y="1120652"/>
                <a:chExt cx="761953" cy="723022"/>
              </a:xfrm>
            </p:grpSpPr>
            <p:grpSp>
              <p:nvGrpSpPr>
                <p:cNvPr id="7508" name="Google Shape;7508;p100"/>
                <p:cNvGrpSpPr/>
                <p:nvPr/>
              </p:nvGrpSpPr>
              <p:grpSpPr>
                <a:xfrm>
                  <a:off x="2496269" y="1120652"/>
                  <a:ext cx="761953" cy="723022"/>
                  <a:chOff x="2496269" y="1120652"/>
                  <a:chExt cx="761953" cy="723022"/>
                </a:xfrm>
              </p:grpSpPr>
              <p:grpSp>
                <p:nvGrpSpPr>
                  <p:cNvPr id="7509" name="Google Shape;7509;p100"/>
                  <p:cNvGrpSpPr/>
                  <p:nvPr/>
                </p:nvGrpSpPr>
                <p:grpSpPr>
                  <a:xfrm>
                    <a:off x="2496269" y="1304589"/>
                    <a:ext cx="407089" cy="305057"/>
                    <a:chOff x="2496269" y="1304589"/>
                    <a:chExt cx="407089" cy="305057"/>
                  </a:xfrm>
                </p:grpSpPr>
                <p:sp>
                  <p:nvSpPr>
                    <p:cNvPr id="7510" name="Google Shape;7510;p10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0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100"/>
                  <p:cNvGrpSpPr/>
                  <p:nvPr/>
                </p:nvGrpSpPr>
                <p:grpSpPr>
                  <a:xfrm>
                    <a:off x="2586468" y="1493376"/>
                    <a:ext cx="358850" cy="349656"/>
                    <a:chOff x="2586468" y="1493376"/>
                    <a:chExt cx="358850" cy="349656"/>
                  </a:xfrm>
                </p:grpSpPr>
                <p:sp>
                  <p:nvSpPr>
                    <p:cNvPr id="7513" name="Google Shape;7513;p10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0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100"/>
                  <p:cNvGrpSpPr/>
                  <p:nvPr/>
                </p:nvGrpSpPr>
                <p:grpSpPr>
                  <a:xfrm>
                    <a:off x="2807939" y="1494024"/>
                    <a:ext cx="358857" cy="349650"/>
                    <a:chOff x="2807939" y="1494024"/>
                    <a:chExt cx="358857" cy="349650"/>
                  </a:xfrm>
                </p:grpSpPr>
                <p:sp>
                  <p:nvSpPr>
                    <p:cNvPr id="7516" name="Google Shape;7516;p10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0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100"/>
                  <p:cNvGrpSpPr/>
                  <p:nvPr/>
                </p:nvGrpSpPr>
                <p:grpSpPr>
                  <a:xfrm>
                    <a:off x="2851133" y="1305635"/>
                    <a:ext cx="407089" cy="305057"/>
                    <a:chOff x="2851133" y="1305635"/>
                    <a:chExt cx="407089" cy="305057"/>
                  </a:xfrm>
                </p:grpSpPr>
                <p:sp>
                  <p:nvSpPr>
                    <p:cNvPr id="7519" name="Google Shape;7519;p10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0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100"/>
                  <p:cNvGrpSpPr/>
                  <p:nvPr/>
                </p:nvGrpSpPr>
                <p:grpSpPr>
                  <a:xfrm>
                    <a:off x="2727495" y="1120652"/>
                    <a:ext cx="300271" cy="396358"/>
                    <a:chOff x="2727495" y="1120652"/>
                    <a:chExt cx="300271" cy="396358"/>
                  </a:xfrm>
                </p:grpSpPr>
                <p:sp>
                  <p:nvSpPr>
                    <p:cNvPr id="7522" name="Google Shape;7522;p10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0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100"/>
                <p:cNvGrpSpPr/>
                <p:nvPr/>
              </p:nvGrpSpPr>
              <p:grpSpPr>
                <a:xfrm>
                  <a:off x="2722305" y="1350460"/>
                  <a:ext cx="308357" cy="308344"/>
                  <a:chOff x="2722305" y="1350460"/>
                  <a:chExt cx="308357" cy="308344"/>
                </a:xfrm>
              </p:grpSpPr>
              <p:sp>
                <p:nvSpPr>
                  <p:cNvPr id="7525" name="Google Shape;7525;p10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100"/>
                  <p:cNvGrpSpPr/>
                  <p:nvPr/>
                </p:nvGrpSpPr>
                <p:grpSpPr>
                  <a:xfrm>
                    <a:off x="2725064" y="1364529"/>
                    <a:ext cx="297954" cy="280182"/>
                    <a:chOff x="2725064" y="1364529"/>
                    <a:chExt cx="297954" cy="280182"/>
                  </a:xfrm>
                </p:grpSpPr>
                <p:sp>
                  <p:nvSpPr>
                    <p:cNvPr id="7527" name="Google Shape;7527;p10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0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0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0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0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32" name="Google Shape;7532;p10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0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0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0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0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100"/>
          <p:cNvGrpSpPr/>
          <p:nvPr/>
        </p:nvGrpSpPr>
        <p:grpSpPr>
          <a:xfrm>
            <a:off x="3924561" y="2927462"/>
            <a:ext cx="1569144" cy="591015"/>
            <a:chOff x="3820100" y="3023049"/>
            <a:chExt cx="1303926" cy="491162"/>
          </a:xfrm>
        </p:grpSpPr>
        <p:grpSp>
          <p:nvGrpSpPr>
            <p:cNvPr id="7538" name="Google Shape;7538;p100"/>
            <p:cNvGrpSpPr/>
            <p:nvPr/>
          </p:nvGrpSpPr>
          <p:grpSpPr>
            <a:xfrm>
              <a:off x="3820100" y="3023072"/>
              <a:ext cx="1303926" cy="491139"/>
              <a:chOff x="3820100" y="3023072"/>
              <a:chExt cx="1303926" cy="491139"/>
            </a:xfrm>
          </p:grpSpPr>
          <p:sp>
            <p:nvSpPr>
              <p:cNvPr id="7539" name="Google Shape;7539;p10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0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100"/>
            <p:cNvGrpSpPr/>
            <p:nvPr/>
          </p:nvGrpSpPr>
          <p:grpSpPr>
            <a:xfrm>
              <a:off x="4132439" y="3023645"/>
              <a:ext cx="393633" cy="177096"/>
              <a:chOff x="4132439" y="3023645"/>
              <a:chExt cx="393633" cy="177096"/>
            </a:xfrm>
          </p:grpSpPr>
          <p:sp>
            <p:nvSpPr>
              <p:cNvPr id="7542" name="Google Shape;7542;p10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0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100"/>
            <p:cNvGrpSpPr/>
            <p:nvPr/>
          </p:nvGrpSpPr>
          <p:grpSpPr>
            <a:xfrm>
              <a:off x="3921811" y="3023049"/>
              <a:ext cx="1002397" cy="388943"/>
              <a:chOff x="3921811" y="3023049"/>
              <a:chExt cx="1002397" cy="388943"/>
            </a:xfrm>
          </p:grpSpPr>
          <p:sp>
            <p:nvSpPr>
              <p:cNvPr id="7545" name="Google Shape;7545;p10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0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100"/>
            <p:cNvGrpSpPr/>
            <p:nvPr/>
          </p:nvGrpSpPr>
          <p:grpSpPr>
            <a:xfrm>
              <a:off x="4023645" y="3023049"/>
              <a:ext cx="683032" cy="286722"/>
              <a:chOff x="4023645" y="3023049"/>
              <a:chExt cx="683032" cy="286722"/>
            </a:xfrm>
          </p:grpSpPr>
          <p:sp>
            <p:nvSpPr>
              <p:cNvPr id="7548" name="Google Shape;7548;p10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0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0" name="Google Shape;7550;p100"/>
          <p:cNvGrpSpPr/>
          <p:nvPr/>
        </p:nvGrpSpPr>
        <p:grpSpPr>
          <a:xfrm>
            <a:off x="1556683" y="2054307"/>
            <a:ext cx="713522" cy="688025"/>
            <a:chOff x="1706078" y="2092648"/>
            <a:chExt cx="660913" cy="637296"/>
          </a:xfrm>
        </p:grpSpPr>
        <p:sp>
          <p:nvSpPr>
            <p:cNvPr id="7551" name="Google Shape;7551;p10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2" name="Google Shape;7552;p100"/>
            <p:cNvGrpSpPr/>
            <p:nvPr/>
          </p:nvGrpSpPr>
          <p:grpSpPr>
            <a:xfrm>
              <a:off x="1706078" y="2092648"/>
              <a:ext cx="660913" cy="575241"/>
              <a:chOff x="1706078" y="2092648"/>
              <a:chExt cx="660913" cy="575241"/>
            </a:xfrm>
          </p:grpSpPr>
          <p:sp>
            <p:nvSpPr>
              <p:cNvPr id="7553" name="Google Shape;7553;p10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0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0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6" name="Google Shape;7556;p100"/>
          <p:cNvGrpSpPr/>
          <p:nvPr/>
        </p:nvGrpSpPr>
        <p:grpSpPr>
          <a:xfrm>
            <a:off x="6318542" y="1171856"/>
            <a:ext cx="1317459" cy="684168"/>
            <a:chOff x="238125" y="999450"/>
            <a:chExt cx="7140700" cy="3708225"/>
          </a:xfrm>
        </p:grpSpPr>
        <p:sp>
          <p:nvSpPr>
            <p:cNvPr id="7557" name="Google Shape;7557;p10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0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0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0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0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0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0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0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0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569"/>
        <p:cNvGrpSpPr/>
        <p:nvPr/>
      </p:nvGrpSpPr>
      <p:grpSpPr>
        <a:xfrm>
          <a:off x="0" y="0"/>
          <a:ext cx="0" cy="0"/>
          <a:chOff x="0" y="0"/>
          <a:chExt cx="0" cy="0"/>
        </a:xfrm>
      </p:grpSpPr>
      <p:grpSp>
        <p:nvGrpSpPr>
          <p:cNvPr id="7570" name="Google Shape;7570;p101"/>
          <p:cNvGrpSpPr/>
          <p:nvPr/>
        </p:nvGrpSpPr>
        <p:grpSpPr>
          <a:xfrm>
            <a:off x="729238" y="1179665"/>
            <a:ext cx="1636117" cy="1526144"/>
            <a:chOff x="729238" y="1179665"/>
            <a:chExt cx="1636117" cy="1526144"/>
          </a:xfrm>
        </p:grpSpPr>
        <p:grpSp>
          <p:nvGrpSpPr>
            <p:cNvPr id="7571" name="Google Shape;7571;p101"/>
            <p:cNvGrpSpPr/>
            <p:nvPr/>
          </p:nvGrpSpPr>
          <p:grpSpPr>
            <a:xfrm>
              <a:off x="729238" y="1179665"/>
              <a:ext cx="80700" cy="1526144"/>
              <a:chOff x="729238" y="1179665"/>
              <a:chExt cx="80700" cy="1526144"/>
            </a:xfrm>
          </p:grpSpPr>
          <p:sp>
            <p:nvSpPr>
              <p:cNvPr id="7572" name="Google Shape;7572;p10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0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0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0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0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0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0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0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0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0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101"/>
            <p:cNvGrpSpPr/>
            <p:nvPr/>
          </p:nvGrpSpPr>
          <p:grpSpPr>
            <a:xfrm>
              <a:off x="903098" y="1179665"/>
              <a:ext cx="80700" cy="1526144"/>
              <a:chOff x="903098" y="1179665"/>
              <a:chExt cx="80700" cy="1526144"/>
            </a:xfrm>
          </p:grpSpPr>
          <p:sp>
            <p:nvSpPr>
              <p:cNvPr id="7583" name="Google Shape;7583;p10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0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0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0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0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0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0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0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0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0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101"/>
            <p:cNvGrpSpPr/>
            <p:nvPr/>
          </p:nvGrpSpPr>
          <p:grpSpPr>
            <a:xfrm>
              <a:off x="1076958" y="1179665"/>
              <a:ext cx="80700" cy="1526144"/>
              <a:chOff x="1076958" y="1179665"/>
              <a:chExt cx="80700" cy="1526144"/>
            </a:xfrm>
          </p:grpSpPr>
          <p:sp>
            <p:nvSpPr>
              <p:cNvPr id="7594" name="Google Shape;7594;p10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0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0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0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0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0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0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0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0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0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101"/>
            <p:cNvGrpSpPr/>
            <p:nvPr/>
          </p:nvGrpSpPr>
          <p:grpSpPr>
            <a:xfrm>
              <a:off x="1247707" y="1179665"/>
              <a:ext cx="80700" cy="1526144"/>
              <a:chOff x="1247707" y="1179665"/>
              <a:chExt cx="80700" cy="1526144"/>
            </a:xfrm>
          </p:grpSpPr>
          <p:sp>
            <p:nvSpPr>
              <p:cNvPr id="7605" name="Google Shape;7605;p10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0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0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0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0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0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0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0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0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0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101"/>
            <p:cNvGrpSpPr/>
            <p:nvPr/>
          </p:nvGrpSpPr>
          <p:grpSpPr>
            <a:xfrm>
              <a:off x="1421567" y="1179665"/>
              <a:ext cx="80700" cy="1526144"/>
              <a:chOff x="1421567" y="1179665"/>
              <a:chExt cx="80700" cy="1526144"/>
            </a:xfrm>
          </p:grpSpPr>
          <p:sp>
            <p:nvSpPr>
              <p:cNvPr id="7616" name="Google Shape;7616;p10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0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0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0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0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0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0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0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0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0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101"/>
            <p:cNvGrpSpPr/>
            <p:nvPr/>
          </p:nvGrpSpPr>
          <p:grpSpPr>
            <a:xfrm>
              <a:off x="1592327" y="1179665"/>
              <a:ext cx="80700" cy="1526144"/>
              <a:chOff x="1592327" y="1179665"/>
              <a:chExt cx="80700" cy="1526144"/>
            </a:xfrm>
          </p:grpSpPr>
          <p:sp>
            <p:nvSpPr>
              <p:cNvPr id="7627" name="Google Shape;7627;p10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0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0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0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0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0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0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0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0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0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101"/>
            <p:cNvGrpSpPr/>
            <p:nvPr/>
          </p:nvGrpSpPr>
          <p:grpSpPr>
            <a:xfrm>
              <a:off x="1766187" y="1179665"/>
              <a:ext cx="80700" cy="1526144"/>
              <a:chOff x="1766187" y="1179665"/>
              <a:chExt cx="80700" cy="1526144"/>
            </a:xfrm>
          </p:grpSpPr>
          <p:sp>
            <p:nvSpPr>
              <p:cNvPr id="7638" name="Google Shape;7638;p10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0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0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0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0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0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0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0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0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0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101"/>
            <p:cNvGrpSpPr/>
            <p:nvPr/>
          </p:nvGrpSpPr>
          <p:grpSpPr>
            <a:xfrm>
              <a:off x="1936935" y="1179665"/>
              <a:ext cx="80700" cy="1526144"/>
              <a:chOff x="1936935" y="1179665"/>
              <a:chExt cx="80700" cy="1526144"/>
            </a:xfrm>
          </p:grpSpPr>
          <p:sp>
            <p:nvSpPr>
              <p:cNvPr id="7649" name="Google Shape;7649;p10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0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0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0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0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0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0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0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0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0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101"/>
            <p:cNvGrpSpPr/>
            <p:nvPr/>
          </p:nvGrpSpPr>
          <p:grpSpPr>
            <a:xfrm>
              <a:off x="2110795" y="1179665"/>
              <a:ext cx="80700" cy="1526144"/>
              <a:chOff x="2110795" y="1179665"/>
              <a:chExt cx="80700" cy="1526144"/>
            </a:xfrm>
          </p:grpSpPr>
          <p:sp>
            <p:nvSpPr>
              <p:cNvPr id="7660" name="Google Shape;7660;p10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0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0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0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0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0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0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0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0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0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101"/>
            <p:cNvGrpSpPr/>
            <p:nvPr/>
          </p:nvGrpSpPr>
          <p:grpSpPr>
            <a:xfrm>
              <a:off x="2284655" y="1179665"/>
              <a:ext cx="80700" cy="1526144"/>
              <a:chOff x="2284655" y="1179665"/>
              <a:chExt cx="80700" cy="1526144"/>
            </a:xfrm>
          </p:grpSpPr>
          <p:sp>
            <p:nvSpPr>
              <p:cNvPr id="7671" name="Google Shape;7671;p10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0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0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0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0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0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0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0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0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0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1" name="Google Shape;7681;p101"/>
          <p:cNvGrpSpPr/>
          <p:nvPr/>
        </p:nvGrpSpPr>
        <p:grpSpPr>
          <a:xfrm>
            <a:off x="2623904" y="1198803"/>
            <a:ext cx="1364248" cy="1102133"/>
            <a:chOff x="2623904" y="1198803"/>
            <a:chExt cx="1364248" cy="1102133"/>
          </a:xfrm>
        </p:grpSpPr>
        <p:grpSp>
          <p:nvGrpSpPr>
            <p:cNvPr id="7682" name="Google Shape;7682;p101"/>
            <p:cNvGrpSpPr/>
            <p:nvPr/>
          </p:nvGrpSpPr>
          <p:grpSpPr>
            <a:xfrm>
              <a:off x="2623907" y="1198803"/>
              <a:ext cx="1364245" cy="273000"/>
              <a:chOff x="2623907" y="1198803"/>
              <a:chExt cx="1364245" cy="273000"/>
            </a:xfrm>
          </p:grpSpPr>
          <p:sp>
            <p:nvSpPr>
              <p:cNvPr id="7683" name="Google Shape;7683;p10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0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0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0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0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101"/>
            <p:cNvGrpSpPr/>
            <p:nvPr/>
          </p:nvGrpSpPr>
          <p:grpSpPr>
            <a:xfrm>
              <a:off x="2623904" y="1476964"/>
              <a:ext cx="1364245" cy="273000"/>
              <a:chOff x="2623904" y="1476964"/>
              <a:chExt cx="1364245" cy="273000"/>
            </a:xfrm>
          </p:grpSpPr>
          <p:sp>
            <p:nvSpPr>
              <p:cNvPr id="7689" name="Google Shape;7689;p10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0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0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0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0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101"/>
            <p:cNvGrpSpPr/>
            <p:nvPr/>
          </p:nvGrpSpPr>
          <p:grpSpPr>
            <a:xfrm>
              <a:off x="2623907" y="1749775"/>
              <a:ext cx="1364245" cy="273000"/>
              <a:chOff x="2623907" y="1749775"/>
              <a:chExt cx="1364245" cy="273000"/>
            </a:xfrm>
          </p:grpSpPr>
          <p:sp>
            <p:nvSpPr>
              <p:cNvPr id="7695" name="Google Shape;7695;p10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0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0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0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0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101"/>
            <p:cNvGrpSpPr/>
            <p:nvPr/>
          </p:nvGrpSpPr>
          <p:grpSpPr>
            <a:xfrm>
              <a:off x="2623904" y="2027936"/>
              <a:ext cx="1364245" cy="273000"/>
              <a:chOff x="2623904" y="2027936"/>
              <a:chExt cx="1364245" cy="273000"/>
            </a:xfrm>
          </p:grpSpPr>
          <p:sp>
            <p:nvSpPr>
              <p:cNvPr id="7701" name="Google Shape;7701;p10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0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0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0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0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6" name="Google Shape;7706;p101"/>
          <p:cNvGrpSpPr/>
          <p:nvPr/>
        </p:nvGrpSpPr>
        <p:grpSpPr>
          <a:xfrm>
            <a:off x="2613365" y="2657876"/>
            <a:ext cx="1387541" cy="159124"/>
            <a:chOff x="3200660" y="2180272"/>
            <a:chExt cx="2563824" cy="378237"/>
          </a:xfrm>
        </p:grpSpPr>
        <p:sp>
          <p:nvSpPr>
            <p:cNvPr id="7707" name="Google Shape;7707;p10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0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0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0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0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0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0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0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0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0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0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0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0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0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0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0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0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0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101"/>
          <p:cNvGrpSpPr/>
          <p:nvPr/>
        </p:nvGrpSpPr>
        <p:grpSpPr>
          <a:xfrm>
            <a:off x="2609890" y="2935640"/>
            <a:ext cx="1390502" cy="159625"/>
            <a:chOff x="3530150" y="2790075"/>
            <a:chExt cx="1962600" cy="225300"/>
          </a:xfrm>
        </p:grpSpPr>
        <p:sp>
          <p:nvSpPr>
            <p:cNvPr id="7726" name="Google Shape;7726;p10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0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101"/>
          <p:cNvGrpSpPr/>
          <p:nvPr/>
        </p:nvGrpSpPr>
        <p:grpSpPr>
          <a:xfrm>
            <a:off x="2609948" y="3213905"/>
            <a:ext cx="1411629" cy="154175"/>
            <a:chOff x="3558802" y="4011244"/>
            <a:chExt cx="1866000" cy="111600"/>
          </a:xfrm>
        </p:grpSpPr>
        <p:sp>
          <p:nvSpPr>
            <p:cNvPr id="7729" name="Google Shape;7729;p10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0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01"/>
          <p:cNvGrpSpPr/>
          <p:nvPr/>
        </p:nvGrpSpPr>
        <p:grpSpPr>
          <a:xfrm>
            <a:off x="2610235" y="2419475"/>
            <a:ext cx="1383503" cy="119761"/>
            <a:chOff x="3465975" y="2270258"/>
            <a:chExt cx="1986364" cy="171947"/>
          </a:xfrm>
        </p:grpSpPr>
        <p:sp>
          <p:nvSpPr>
            <p:cNvPr id="7732" name="Google Shape;7732;p10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0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0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0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0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0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0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0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101"/>
          <p:cNvGrpSpPr/>
          <p:nvPr/>
        </p:nvGrpSpPr>
        <p:grpSpPr>
          <a:xfrm>
            <a:off x="2621243" y="3783248"/>
            <a:ext cx="1369531" cy="195460"/>
            <a:chOff x="723300" y="4253549"/>
            <a:chExt cx="2276482" cy="324900"/>
          </a:xfrm>
        </p:grpSpPr>
        <p:sp>
          <p:nvSpPr>
            <p:cNvPr id="7741" name="Google Shape;7741;p10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0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0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0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0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101"/>
          <p:cNvGrpSpPr/>
          <p:nvPr/>
        </p:nvGrpSpPr>
        <p:grpSpPr>
          <a:xfrm>
            <a:off x="2610803" y="3484489"/>
            <a:ext cx="1389066" cy="180119"/>
            <a:chOff x="705948" y="3788465"/>
            <a:chExt cx="2308953" cy="299400"/>
          </a:xfrm>
        </p:grpSpPr>
        <p:sp>
          <p:nvSpPr>
            <p:cNvPr id="7747" name="Google Shape;7747;p10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0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0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0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0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101"/>
          <p:cNvGrpSpPr/>
          <p:nvPr/>
        </p:nvGrpSpPr>
        <p:grpSpPr>
          <a:xfrm>
            <a:off x="4207794" y="2088443"/>
            <a:ext cx="1433821" cy="191501"/>
            <a:chOff x="4273350" y="2088443"/>
            <a:chExt cx="1433821" cy="191501"/>
          </a:xfrm>
        </p:grpSpPr>
        <p:grpSp>
          <p:nvGrpSpPr>
            <p:cNvPr id="7753" name="Google Shape;7753;p101"/>
            <p:cNvGrpSpPr/>
            <p:nvPr/>
          </p:nvGrpSpPr>
          <p:grpSpPr>
            <a:xfrm>
              <a:off x="4273350" y="2088443"/>
              <a:ext cx="1433821" cy="0"/>
              <a:chOff x="5224975" y="2962250"/>
              <a:chExt cx="1544400" cy="0"/>
            </a:xfrm>
          </p:grpSpPr>
          <p:cxnSp>
            <p:nvCxnSpPr>
              <p:cNvPr id="7754" name="Google Shape;7754;p10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55" name="Google Shape;7755;p10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756" name="Google Shape;7756;p101"/>
            <p:cNvGrpSpPr/>
            <p:nvPr/>
          </p:nvGrpSpPr>
          <p:grpSpPr>
            <a:xfrm>
              <a:off x="4273350" y="2279944"/>
              <a:ext cx="1433821" cy="0"/>
              <a:chOff x="5224975" y="2962250"/>
              <a:chExt cx="1544400" cy="0"/>
            </a:xfrm>
          </p:grpSpPr>
          <p:cxnSp>
            <p:nvCxnSpPr>
              <p:cNvPr id="7757" name="Google Shape;7757;p10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58" name="Google Shape;7758;p10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759" name="Google Shape;7759;p101"/>
          <p:cNvGrpSpPr/>
          <p:nvPr/>
        </p:nvGrpSpPr>
        <p:grpSpPr>
          <a:xfrm>
            <a:off x="2658741" y="4097347"/>
            <a:ext cx="1304609" cy="294074"/>
            <a:chOff x="2658741" y="4097347"/>
            <a:chExt cx="1304609" cy="294074"/>
          </a:xfrm>
        </p:grpSpPr>
        <p:grpSp>
          <p:nvGrpSpPr>
            <p:cNvPr id="7760" name="Google Shape;7760;p101"/>
            <p:cNvGrpSpPr/>
            <p:nvPr/>
          </p:nvGrpSpPr>
          <p:grpSpPr>
            <a:xfrm>
              <a:off x="2658741" y="4097347"/>
              <a:ext cx="118572" cy="294074"/>
              <a:chOff x="3343310" y="4475555"/>
              <a:chExt cx="127717" cy="316753"/>
            </a:xfrm>
          </p:grpSpPr>
          <p:sp>
            <p:nvSpPr>
              <p:cNvPr id="7761" name="Google Shape;7761;p10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0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101"/>
            <p:cNvGrpSpPr/>
            <p:nvPr/>
          </p:nvGrpSpPr>
          <p:grpSpPr>
            <a:xfrm>
              <a:off x="3815519" y="4098388"/>
              <a:ext cx="147831" cy="291991"/>
              <a:chOff x="3527539" y="4476677"/>
              <a:chExt cx="159232" cy="314510"/>
            </a:xfrm>
          </p:grpSpPr>
          <p:sp>
            <p:nvSpPr>
              <p:cNvPr id="7764" name="Google Shape;7764;p10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0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101"/>
            <p:cNvGrpSpPr/>
            <p:nvPr/>
          </p:nvGrpSpPr>
          <p:grpSpPr>
            <a:xfrm>
              <a:off x="3511696" y="4098388"/>
              <a:ext cx="147831" cy="291991"/>
              <a:chOff x="3527539" y="4476677"/>
              <a:chExt cx="159232" cy="314510"/>
            </a:xfrm>
          </p:grpSpPr>
          <p:sp>
            <p:nvSpPr>
              <p:cNvPr id="7767" name="Google Shape;7767;p10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0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101"/>
            <p:cNvGrpSpPr/>
            <p:nvPr/>
          </p:nvGrpSpPr>
          <p:grpSpPr>
            <a:xfrm>
              <a:off x="3207874" y="4098388"/>
              <a:ext cx="147831" cy="291991"/>
              <a:chOff x="3527539" y="4476677"/>
              <a:chExt cx="159232" cy="314510"/>
            </a:xfrm>
          </p:grpSpPr>
          <p:sp>
            <p:nvSpPr>
              <p:cNvPr id="7770" name="Google Shape;7770;p10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0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101"/>
            <p:cNvGrpSpPr/>
            <p:nvPr/>
          </p:nvGrpSpPr>
          <p:grpSpPr>
            <a:xfrm>
              <a:off x="2933305" y="4097347"/>
              <a:ext cx="118572" cy="294074"/>
              <a:chOff x="3343310" y="4475555"/>
              <a:chExt cx="127717" cy="316753"/>
            </a:xfrm>
          </p:grpSpPr>
          <p:sp>
            <p:nvSpPr>
              <p:cNvPr id="7773" name="Google Shape;7773;p10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0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5" name="Google Shape;7775;p101"/>
          <p:cNvGrpSpPr/>
          <p:nvPr/>
        </p:nvGrpSpPr>
        <p:grpSpPr>
          <a:xfrm>
            <a:off x="4209349" y="1176041"/>
            <a:ext cx="1430711" cy="751237"/>
            <a:chOff x="5159450" y="1919950"/>
            <a:chExt cx="1541050" cy="862500"/>
          </a:xfrm>
        </p:grpSpPr>
        <p:sp>
          <p:nvSpPr>
            <p:cNvPr id="7776" name="Google Shape;7776;p10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777" name="Google Shape;7777;p101"/>
            <p:cNvGrpSpPr/>
            <p:nvPr/>
          </p:nvGrpSpPr>
          <p:grpSpPr>
            <a:xfrm>
              <a:off x="5159450" y="1919950"/>
              <a:ext cx="1541050" cy="862500"/>
              <a:chOff x="5159450" y="1919950"/>
              <a:chExt cx="1541050" cy="862500"/>
            </a:xfrm>
          </p:grpSpPr>
          <p:cxnSp>
            <p:nvCxnSpPr>
              <p:cNvPr id="7778" name="Google Shape;7778;p10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779" name="Google Shape;7779;p10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780" name="Google Shape;7780;p101"/>
          <p:cNvGrpSpPr/>
          <p:nvPr/>
        </p:nvGrpSpPr>
        <p:grpSpPr>
          <a:xfrm>
            <a:off x="4257486" y="2439811"/>
            <a:ext cx="1334436" cy="967914"/>
            <a:chOff x="4294923" y="2439811"/>
            <a:chExt cx="1334436" cy="967914"/>
          </a:xfrm>
        </p:grpSpPr>
        <p:grpSp>
          <p:nvGrpSpPr>
            <p:cNvPr id="7781" name="Google Shape;7781;p101"/>
            <p:cNvGrpSpPr/>
            <p:nvPr/>
          </p:nvGrpSpPr>
          <p:grpSpPr>
            <a:xfrm>
              <a:off x="4960455" y="2469658"/>
              <a:ext cx="668904" cy="885524"/>
              <a:chOff x="4960455" y="2469658"/>
              <a:chExt cx="668904" cy="885524"/>
            </a:xfrm>
          </p:grpSpPr>
          <p:sp>
            <p:nvSpPr>
              <p:cNvPr id="7782" name="Google Shape;7782;p10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0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0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0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0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0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101"/>
            <p:cNvGrpSpPr/>
            <p:nvPr/>
          </p:nvGrpSpPr>
          <p:grpSpPr>
            <a:xfrm>
              <a:off x="4294923" y="2469658"/>
              <a:ext cx="668951" cy="885524"/>
              <a:chOff x="4294923" y="2469658"/>
              <a:chExt cx="668951" cy="885524"/>
            </a:xfrm>
          </p:grpSpPr>
          <p:sp>
            <p:nvSpPr>
              <p:cNvPr id="7789" name="Google Shape;7789;p10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0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0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0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0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0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5" name="Google Shape;7795;p10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101"/>
          <p:cNvGrpSpPr/>
          <p:nvPr/>
        </p:nvGrpSpPr>
        <p:grpSpPr>
          <a:xfrm>
            <a:off x="4243690" y="3494256"/>
            <a:ext cx="1430949" cy="897289"/>
            <a:chOff x="4351371" y="3547942"/>
            <a:chExt cx="1345130" cy="843475"/>
          </a:xfrm>
        </p:grpSpPr>
        <p:grpSp>
          <p:nvGrpSpPr>
            <p:cNvPr id="7797" name="Google Shape;7797;p101"/>
            <p:cNvGrpSpPr/>
            <p:nvPr/>
          </p:nvGrpSpPr>
          <p:grpSpPr>
            <a:xfrm>
              <a:off x="4351371" y="4209917"/>
              <a:ext cx="1345130" cy="181500"/>
              <a:chOff x="4351371" y="4209917"/>
              <a:chExt cx="1345130" cy="181500"/>
            </a:xfrm>
          </p:grpSpPr>
          <p:sp>
            <p:nvSpPr>
              <p:cNvPr id="7798" name="Google Shape;7798;p10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9" name="Google Shape;7799;p10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800" name="Google Shape;7800;p101"/>
            <p:cNvGrpSpPr/>
            <p:nvPr/>
          </p:nvGrpSpPr>
          <p:grpSpPr>
            <a:xfrm>
              <a:off x="4403010" y="3985221"/>
              <a:ext cx="1109518" cy="181500"/>
              <a:chOff x="4403010" y="3985221"/>
              <a:chExt cx="1109518" cy="181500"/>
            </a:xfrm>
          </p:grpSpPr>
          <p:sp>
            <p:nvSpPr>
              <p:cNvPr id="7801" name="Google Shape;7801;p10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2" name="Google Shape;7802;p10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803" name="Google Shape;7803;p101"/>
            <p:cNvGrpSpPr/>
            <p:nvPr/>
          </p:nvGrpSpPr>
          <p:grpSpPr>
            <a:xfrm>
              <a:off x="4618704" y="3766582"/>
              <a:ext cx="807858" cy="181500"/>
              <a:chOff x="4618704" y="3766582"/>
              <a:chExt cx="807858" cy="181500"/>
            </a:xfrm>
          </p:grpSpPr>
          <p:sp>
            <p:nvSpPr>
              <p:cNvPr id="7804" name="Google Shape;7804;p10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5" name="Google Shape;7805;p10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806" name="Google Shape;7806;p101"/>
            <p:cNvGrpSpPr/>
            <p:nvPr/>
          </p:nvGrpSpPr>
          <p:grpSpPr>
            <a:xfrm>
              <a:off x="4735238" y="3547942"/>
              <a:ext cx="462839" cy="181500"/>
              <a:chOff x="4735238" y="3547942"/>
              <a:chExt cx="462839" cy="181500"/>
            </a:xfrm>
          </p:grpSpPr>
          <p:sp>
            <p:nvSpPr>
              <p:cNvPr id="7807" name="Google Shape;7807;p10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10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09" name="Google Shape;7809;p101"/>
          <p:cNvGrpSpPr/>
          <p:nvPr/>
        </p:nvGrpSpPr>
        <p:grpSpPr>
          <a:xfrm>
            <a:off x="7420047" y="2429580"/>
            <a:ext cx="1020955" cy="928853"/>
            <a:chOff x="926675" y="238125"/>
            <a:chExt cx="5755100" cy="5232975"/>
          </a:xfrm>
        </p:grpSpPr>
        <p:sp>
          <p:nvSpPr>
            <p:cNvPr id="7810" name="Google Shape;7810;p10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0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0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0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101"/>
          <p:cNvGrpSpPr/>
          <p:nvPr/>
        </p:nvGrpSpPr>
        <p:grpSpPr>
          <a:xfrm>
            <a:off x="727421" y="2828315"/>
            <a:ext cx="1695374" cy="1560837"/>
            <a:chOff x="727421" y="2828315"/>
            <a:chExt cx="1695374" cy="1560837"/>
          </a:xfrm>
        </p:grpSpPr>
        <p:grpSp>
          <p:nvGrpSpPr>
            <p:cNvPr id="7815" name="Google Shape;7815;p101"/>
            <p:cNvGrpSpPr/>
            <p:nvPr/>
          </p:nvGrpSpPr>
          <p:grpSpPr>
            <a:xfrm>
              <a:off x="727421" y="2828315"/>
              <a:ext cx="1695374" cy="1560837"/>
              <a:chOff x="734799" y="2782450"/>
              <a:chExt cx="1571100" cy="1577400"/>
            </a:xfrm>
          </p:grpSpPr>
          <p:cxnSp>
            <p:nvCxnSpPr>
              <p:cNvPr id="7816" name="Google Shape;7816;p10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817" name="Google Shape;7817;p10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818" name="Google Shape;7818;p101"/>
            <p:cNvGrpSpPr/>
            <p:nvPr/>
          </p:nvGrpSpPr>
          <p:grpSpPr>
            <a:xfrm>
              <a:off x="819108" y="2882501"/>
              <a:ext cx="1556791" cy="1426186"/>
              <a:chOff x="819108" y="2882501"/>
              <a:chExt cx="1556791" cy="1426186"/>
            </a:xfrm>
          </p:grpSpPr>
          <p:grpSp>
            <p:nvGrpSpPr>
              <p:cNvPr id="7819" name="Google Shape;7819;p101"/>
              <p:cNvGrpSpPr/>
              <p:nvPr/>
            </p:nvGrpSpPr>
            <p:grpSpPr>
              <a:xfrm>
                <a:off x="819108" y="2882501"/>
                <a:ext cx="103104" cy="1426186"/>
                <a:chOff x="4674013" y="3100904"/>
                <a:chExt cx="122758" cy="1698043"/>
              </a:xfrm>
            </p:grpSpPr>
            <p:sp>
              <p:nvSpPr>
                <p:cNvPr id="7820" name="Google Shape;7820;p10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0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0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0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0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0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0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101"/>
              <p:cNvGrpSpPr/>
              <p:nvPr/>
            </p:nvGrpSpPr>
            <p:grpSpPr>
              <a:xfrm>
                <a:off x="1062475" y="2882501"/>
                <a:ext cx="103104" cy="1426186"/>
                <a:chOff x="4940438" y="3100904"/>
                <a:chExt cx="122758" cy="1698043"/>
              </a:xfrm>
            </p:grpSpPr>
            <p:sp>
              <p:nvSpPr>
                <p:cNvPr id="7828" name="Google Shape;7828;p10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0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0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0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0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0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0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101"/>
              <p:cNvGrpSpPr/>
              <p:nvPr/>
            </p:nvGrpSpPr>
            <p:grpSpPr>
              <a:xfrm>
                <a:off x="1299324" y="2882501"/>
                <a:ext cx="103104" cy="1426186"/>
                <a:chOff x="5206863" y="3100904"/>
                <a:chExt cx="122758" cy="1698043"/>
              </a:xfrm>
            </p:grpSpPr>
            <p:sp>
              <p:nvSpPr>
                <p:cNvPr id="7836" name="Google Shape;7836;p10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0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0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0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0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0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0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101"/>
              <p:cNvGrpSpPr/>
              <p:nvPr/>
            </p:nvGrpSpPr>
            <p:grpSpPr>
              <a:xfrm>
                <a:off x="1786057" y="2882501"/>
                <a:ext cx="103104" cy="1426186"/>
                <a:chOff x="6006138" y="3143629"/>
                <a:chExt cx="122758" cy="1698043"/>
              </a:xfrm>
            </p:grpSpPr>
            <p:sp>
              <p:nvSpPr>
                <p:cNvPr id="7844" name="Google Shape;7844;p10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0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0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0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0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0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0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101"/>
              <p:cNvGrpSpPr/>
              <p:nvPr/>
            </p:nvGrpSpPr>
            <p:grpSpPr>
              <a:xfrm>
                <a:off x="2029422" y="2882501"/>
                <a:ext cx="103104" cy="1426186"/>
                <a:chOff x="6805413" y="3100904"/>
                <a:chExt cx="122758" cy="1698043"/>
              </a:xfrm>
            </p:grpSpPr>
            <p:sp>
              <p:nvSpPr>
                <p:cNvPr id="7852" name="Google Shape;7852;p10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0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0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0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0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0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0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101"/>
              <p:cNvGrpSpPr/>
              <p:nvPr/>
            </p:nvGrpSpPr>
            <p:grpSpPr>
              <a:xfrm>
                <a:off x="2272795" y="2882501"/>
                <a:ext cx="103104" cy="1426186"/>
                <a:chOff x="5206863" y="3100904"/>
                <a:chExt cx="122758" cy="1698043"/>
              </a:xfrm>
            </p:grpSpPr>
            <p:sp>
              <p:nvSpPr>
                <p:cNvPr id="7860" name="Google Shape;7860;p10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0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0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0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0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0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0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101"/>
              <p:cNvGrpSpPr/>
              <p:nvPr/>
            </p:nvGrpSpPr>
            <p:grpSpPr>
              <a:xfrm>
                <a:off x="1542694" y="2882501"/>
                <a:ext cx="103104" cy="1426186"/>
                <a:chOff x="6006138" y="3143629"/>
                <a:chExt cx="122758" cy="1698043"/>
              </a:xfrm>
            </p:grpSpPr>
            <p:sp>
              <p:nvSpPr>
                <p:cNvPr id="7868" name="Google Shape;7868;p10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0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0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0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0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0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0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75" name="Google Shape;7875;p101"/>
          <p:cNvGrpSpPr/>
          <p:nvPr/>
        </p:nvGrpSpPr>
        <p:grpSpPr>
          <a:xfrm>
            <a:off x="5683472" y="3518037"/>
            <a:ext cx="2749952" cy="870677"/>
            <a:chOff x="238125" y="1725700"/>
            <a:chExt cx="7139025" cy="2260325"/>
          </a:xfrm>
        </p:grpSpPr>
        <p:sp>
          <p:nvSpPr>
            <p:cNvPr id="7876" name="Google Shape;7876;p10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0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0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0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0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0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0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0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0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0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101"/>
          <p:cNvGrpSpPr/>
          <p:nvPr/>
        </p:nvGrpSpPr>
        <p:grpSpPr>
          <a:xfrm>
            <a:off x="5953636" y="2459783"/>
            <a:ext cx="1105452" cy="916747"/>
            <a:chOff x="5249100" y="1210600"/>
            <a:chExt cx="3502700" cy="2904775"/>
          </a:xfrm>
        </p:grpSpPr>
        <p:sp>
          <p:nvSpPr>
            <p:cNvPr id="7887" name="Google Shape;7887;p10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0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0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0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91" name="Google Shape;7891;p10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892" name="Google Shape;7892;p10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93" name="Google Shape;7893;p10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94" name="Google Shape;7894;p10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95" name="Google Shape;7895;p10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101"/>
          <p:cNvGrpSpPr/>
          <p:nvPr/>
        </p:nvGrpSpPr>
        <p:grpSpPr>
          <a:xfrm>
            <a:off x="7136183" y="1179201"/>
            <a:ext cx="1304650" cy="1124856"/>
            <a:chOff x="7287122" y="1165658"/>
            <a:chExt cx="1219413" cy="1051365"/>
          </a:xfrm>
        </p:grpSpPr>
        <p:grpSp>
          <p:nvGrpSpPr>
            <p:cNvPr id="7897" name="Google Shape;7897;p101"/>
            <p:cNvGrpSpPr/>
            <p:nvPr/>
          </p:nvGrpSpPr>
          <p:grpSpPr>
            <a:xfrm>
              <a:off x="7287122" y="1969723"/>
              <a:ext cx="1219413" cy="247300"/>
              <a:chOff x="7287122" y="1969723"/>
              <a:chExt cx="1219413" cy="247300"/>
            </a:xfrm>
          </p:grpSpPr>
          <p:sp>
            <p:nvSpPr>
              <p:cNvPr id="7898" name="Google Shape;7898;p10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9" name="Google Shape;7899;p101"/>
              <p:cNvGrpSpPr/>
              <p:nvPr/>
            </p:nvGrpSpPr>
            <p:grpSpPr>
              <a:xfrm>
                <a:off x="7287122" y="2063892"/>
                <a:ext cx="1151753" cy="73428"/>
                <a:chOff x="7287122" y="2063892"/>
                <a:chExt cx="1151753" cy="73428"/>
              </a:xfrm>
            </p:grpSpPr>
            <p:sp>
              <p:nvSpPr>
                <p:cNvPr id="7900" name="Google Shape;7900;p10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01" name="Google Shape;7901;p10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902" name="Google Shape;7902;p101"/>
            <p:cNvGrpSpPr/>
            <p:nvPr/>
          </p:nvGrpSpPr>
          <p:grpSpPr>
            <a:xfrm>
              <a:off x="7287122" y="1712201"/>
              <a:ext cx="1219403" cy="246767"/>
              <a:chOff x="7287122" y="1712201"/>
              <a:chExt cx="1219403" cy="246767"/>
            </a:xfrm>
          </p:grpSpPr>
          <p:sp>
            <p:nvSpPr>
              <p:cNvPr id="7903" name="Google Shape;7903;p10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4" name="Google Shape;7904;p101"/>
              <p:cNvGrpSpPr/>
              <p:nvPr/>
            </p:nvGrpSpPr>
            <p:grpSpPr>
              <a:xfrm>
                <a:off x="7287122" y="1842861"/>
                <a:ext cx="1005303" cy="73419"/>
                <a:chOff x="7287122" y="1842861"/>
                <a:chExt cx="1005303" cy="73419"/>
              </a:xfrm>
            </p:grpSpPr>
            <p:sp>
              <p:nvSpPr>
                <p:cNvPr id="7905" name="Google Shape;7905;p10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06" name="Google Shape;7906;p10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907" name="Google Shape;7907;p101"/>
            <p:cNvGrpSpPr/>
            <p:nvPr/>
          </p:nvGrpSpPr>
          <p:grpSpPr>
            <a:xfrm>
              <a:off x="7287122" y="1447520"/>
              <a:ext cx="1219403" cy="286667"/>
              <a:chOff x="7287122" y="1447520"/>
              <a:chExt cx="1219403" cy="286667"/>
            </a:xfrm>
          </p:grpSpPr>
          <p:sp>
            <p:nvSpPr>
              <p:cNvPr id="7908" name="Google Shape;7908;p10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9" name="Google Shape;7909;p101"/>
              <p:cNvGrpSpPr/>
              <p:nvPr/>
            </p:nvGrpSpPr>
            <p:grpSpPr>
              <a:xfrm>
                <a:off x="7287122" y="1581977"/>
                <a:ext cx="852803" cy="73428"/>
                <a:chOff x="7287122" y="1581977"/>
                <a:chExt cx="852803" cy="73428"/>
              </a:xfrm>
            </p:grpSpPr>
            <p:sp>
              <p:nvSpPr>
                <p:cNvPr id="7910" name="Google Shape;7910;p10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1" name="Google Shape;7911;p10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912" name="Google Shape;7912;p101"/>
            <p:cNvGrpSpPr/>
            <p:nvPr/>
          </p:nvGrpSpPr>
          <p:grpSpPr>
            <a:xfrm>
              <a:off x="7287122" y="1165658"/>
              <a:ext cx="1219403" cy="344253"/>
              <a:chOff x="7287122" y="1165658"/>
              <a:chExt cx="1219403" cy="344253"/>
            </a:xfrm>
          </p:grpSpPr>
          <p:sp>
            <p:nvSpPr>
              <p:cNvPr id="7913" name="Google Shape;7913;p10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4" name="Google Shape;7914;p101"/>
              <p:cNvGrpSpPr/>
              <p:nvPr/>
            </p:nvGrpSpPr>
            <p:grpSpPr>
              <a:xfrm>
                <a:off x="7287122" y="1341025"/>
                <a:ext cx="695703" cy="73419"/>
                <a:chOff x="7287122" y="1341025"/>
                <a:chExt cx="695703" cy="73419"/>
              </a:xfrm>
            </p:grpSpPr>
            <p:sp>
              <p:nvSpPr>
                <p:cNvPr id="7915" name="Google Shape;7915;p10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6" name="Google Shape;7916;p10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917" name="Google Shape;7917;p101"/>
          <p:cNvGrpSpPr/>
          <p:nvPr/>
        </p:nvGrpSpPr>
        <p:grpSpPr>
          <a:xfrm>
            <a:off x="5802676" y="1185224"/>
            <a:ext cx="1397729" cy="1098540"/>
            <a:chOff x="5900602" y="1193063"/>
            <a:chExt cx="1299851" cy="1021707"/>
          </a:xfrm>
        </p:grpSpPr>
        <p:grpSp>
          <p:nvGrpSpPr>
            <p:cNvPr id="7918" name="Google Shape;7918;p101"/>
            <p:cNvGrpSpPr/>
            <p:nvPr/>
          </p:nvGrpSpPr>
          <p:grpSpPr>
            <a:xfrm>
              <a:off x="6520337" y="1193063"/>
              <a:ext cx="341815" cy="799959"/>
              <a:chOff x="6520337" y="1193063"/>
              <a:chExt cx="341815" cy="799959"/>
            </a:xfrm>
          </p:grpSpPr>
          <p:grpSp>
            <p:nvGrpSpPr>
              <p:cNvPr id="7919" name="Google Shape;7919;p101"/>
              <p:cNvGrpSpPr/>
              <p:nvPr/>
            </p:nvGrpSpPr>
            <p:grpSpPr>
              <a:xfrm>
                <a:off x="6520337" y="1589527"/>
                <a:ext cx="213950" cy="403494"/>
                <a:chOff x="6520337" y="1589527"/>
                <a:chExt cx="213950" cy="403494"/>
              </a:xfrm>
            </p:grpSpPr>
            <p:sp>
              <p:nvSpPr>
                <p:cNvPr id="7920" name="Google Shape;7920;p10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0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101"/>
              <p:cNvGrpSpPr/>
              <p:nvPr/>
            </p:nvGrpSpPr>
            <p:grpSpPr>
              <a:xfrm>
                <a:off x="6577204" y="1193063"/>
                <a:ext cx="284947" cy="464512"/>
                <a:chOff x="6577204" y="1193063"/>
                <a:chExt cx="284947" cy="464512"/>
              </a:xfrm>
            </p:grpSpPr>
            <p:sp>
              <p:nvSpPr>
                <p:cNvPr id="7923" name="Google Shape;7923;p10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4" name="Google Shape;7924;p10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925" name="Google Shape;7925;p101"/>
            <p:cNvGrpSpPr/>
            <p:nvPr/>
          </p:nvGrpSpPr>
          <p:grpSpPr>
            <a:xfrm>
              <a:off x="6238903" y="1193063"/>
              <a:ext cx="300475" cy="900152"/>
              <a:chOff x="6238903" y="1193063"/>
              <a:chExt cx="300475" cy="900152"/>
            </a:xfrm>
          </p:grpSpPr>
          <p:grpSp>
            <p:nvGrpSpPr>
              <p:cNvPr id="7926" name="Google Shape;7926;p101"/>
              <p:cNvGrpSpPr/>
              <p:nvPr/>
            </p:nvGrpSpPr>
            <p:grpSpPr>
              <a:xfrm>
                <a:off x="6290865" y="1489315"/>
                <a:ext cx="248514" cy="603900"/>
                <a:chOff x="6290865" y="1489315"/>
                <a:chExt cx="248514" cy="603900"/>
              </a:xfrm>
            </p:grpSpPr>
            <p:sp>
              <p:nvSpPr>
                <p:cNvPr id="7927" name="Google Shape;7927;p10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0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101"/>
              <p:cNvGrpSpPr/>
              <p:nvPr/>
            </p:nvGrpSpPr>
            <p:grpSpPr>
              <a:xfrm>
                <a:off x="6238903" y="1193063"/>
                <a:ext cx="284947" cy="333087"/>
                <a:chOff x="6238903" y="1193063"/>
                <a:chExt cx="284947" cy="333087"/>
              </a:xfrm>
            </p:grpSpPr>
            <p:sp>
              <p:nvSpPr>
                <p:cNvPr id="7930" name="Google Shape;7930;p10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1" name="Google Shape;7931;p10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932" name="Google Shape;7932;p101"/>
            <p:cNvGrpSpPr/>
            <p:nvPr/>
          </p:nvGrpSpPr>
          <p:grpSpPr>
            <a:xfrm>
              <a:off x="5900602" y="1193063"/>
              <a:ext cx="444345" cy="1021707"/>
              <a:chOff x="5900602" y="1193063"/>
              <a:chExt cx="444345" cy="1021707"/>
            </a:xfrm>
          </p:grpSpPr>
          <p:grpSp>
            <p:nvGrpSpPr>
              <p:cNvPr id="7933" name="Google Shape;7933;p101"/>
              <p:cNvGrpSpPr/>
              <p:nvPr/>
            </p:nvGrpSpPr>
            <p:grpSpPr>
              <a:xfrm>
                <a:off x="6046501" y="1367785"/>
                <a:ext cx="298446" cy="846986"/>
                <a:chOff x="6046501" y="1367785"/>
                <a:chExt cx="298446" cy="846986"/>
              </a:xfrm>
            </p:grpSpPr>
            <p:sp>
              <p:nvSpPr>
                <p:cNvPr id="7934" name="Google Shape;7934;p10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0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101"/>
              <p:cNvGrpSpPr/>
              <p:nvPr/>
            </p:nvGrpSpPr>
            <p:grpSpPr>
              <a:xfrm>
                <a:off x="5900602" y="1193063"/>
                <a:ext cx="284947" cy="182312"/>
                <a:chOff x="5900602" y="1193063"/>
                <a:chExt cx="284947" cy="182312"/>
              </a:xfrm>
            </p:grpSpPr>
            <p:sp>
              <p:nvSpPr>
                <p:cNvPr id="7937" name="Google Shape;7937;p10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8" name="Google Shape;7938;p10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939" name="Google Shape;7939;p101"/>
            <p:cNvGrpSpPr/>
            <p:nvPr/>
          </p:nvGrpSpPr>
          <p:grpSpPr>
            <a:xfrm>
              <a:off x="6738300" y="1193063"/>
              <a:ext cx="462153" cy="707634"/>
              <a:chOff x="6738300" y="1193063"/>
              <a:chExt cx="462153" cy="707634"/>
            </a:xfrm>
          </p:grpSpPr>
          <p:grpSp>
            <p:nvGrpSpPr>
              <p:cNvPr id="7940" name="Google Shape;7940;p101"/>
              <p:cNvGrpSpPr/>
              <p:nvPr/>
            </p:nvGrpSpPr>
            <p:grpSpPr>
              <a:xfrm>
                <a:off x="6915505" y="1193063"/>
                <a:ext cx="284947" cy="597387"/>
                <a:chOff x="6915505" y="1193063"/>
                <a:chExt cx="284947" cy="597387"/>
              </a:xfrm>
            </p:grpSpPr>
            <p:sp>
              <p:nvSpPr>
                <p:cNvPr id="7941" name="Google Shape;7941;p10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2" name="Google Shape;7942;p10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943" name="Google Shape;7943;p101"/>
              <p:cNvGrpSpPr/>
              <p:nvPr/>
            </p:nvGrpSpPr>
            <p:grpSpPr>
              <a:xfrm>
                <a:off x="6738300" y="1684725"/>
                <a:ext cx="230066" cy="215971"/>
                <a:chOff x="6738300" y="1684725"/>
                <a:chExt cx="230066" cy="215971"/>
              </a:xfrm>
            </p:grpSpPr>
            <p:sp>
              <p:nvSpPr>
                <p:cNvPr id="7944" name="Google Shape;7944;p10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0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49"/>
        <p:cNvGrpSpPr/>
        <p:nvPr/>
      </p:nvGrpSpPr>
      <p:grpSpPr>
        <a:xfrm>
          <a:off x="0" y="0"/>
          <a:ext cx="0" cy="0"/>
          <a:chOff x="0" y="0"/>
          <a:chExt cx="0" cy="0"/>
        </a:xfrm>
      </p:grpSpPr>
      <p:sp>
        <p:nvSpPr>
          <p:cNvPr id="7950" name="Google Shape;7950;p10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951" name="Google Shape;7951;p10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952" name="Google Shape;7952;p102"/>
          <p:cNvGrpSpPr/>
          <p:nvPr/>
        </p:nvGrpSpPr>
        <p:grpSpPr>
          <a:xfrm>
            <a:off x="839307" y="2318098"/>
            <a:ext cx="387992" cy="329326"/>
            <a:chOff x="839307" y="2318098"/>
            <a:chExt cx="387992" cy="329326"/>
          </a:xfrm>
        </p:grpSpPr>
        <p:sp>
          <p:nvSpPr>
            <p:cNvPr id="7953" name="Google Shape;7953;p10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0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0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0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0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0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0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0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0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0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102"/>
          <p:cNvGrpSpPr/>
          <p:nvPr/>
        </p:nvGrpSpPr>
        <p:grpSpPr>
          <a:xfrm>
            <a:off x="1414990" y="2289671"/>
            <a:ext cx="387073" cy="385996"/>
            <a:chOff x="1414990" y="2289671"/>
            <a:chExt cx="387073" cy="385996"/>
          </a:xfrm>
        </p:grpSpPr>
        <p:sp>
          <p:nvSpPr>
            <p:cNvPr id="7964" name="Google Shape;7964;p10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0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0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0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0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0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0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0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0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0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0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0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0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0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0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0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0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0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02"/>
          <p:cNvGrpSpPr/>
          <p:nvPr/>
        </p:nvGrpSpPr>
        <p:grpSpPr>
          <a:xfrm>
            <a:off x="1989911" y="2306065"/>
            <a:ext cx="387099" cy="353207"/>
            <a:chOff x="1989911" y="2306065"/>
            <a:chExt cx="387099" cy="353207"/>
          </a:xfrm>
        </p:grpSpPr>
        <p:sp>
          <p:nvSpPr>
            <p:cNvPr id="7983" name="Google Shape;7983;p10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0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0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0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0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0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0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102"/>
          <p:cNvGrpSpPr/>
          <p:nvPr/>
        </p:nvGrpSpPr>
        <p:grpSpPr>
          <a:xfrm>
            <a:off x="2593102" y="2288778"/>
            <a:ext cx="204663" cy="363007"/>
            <a:chOff x="2593102" y="2288778"/>
            <a:chExt cx="204663" cy="363007"/>
          </a:xfrm>
        </p:grpSpPr>
        <p:sp>
          <p:nvSpPr>
            <p:cNvPr id="7991" name="Google Shape;7991;p10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0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0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0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0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0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0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0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0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102"/>
          <p:cNvGrpSpPr/>
          <p:nvPr/>
        </p:nvGrpSpPr>
        <p:grpSpPr>
          <a:xfrm>
            <a:off x="2970874" y="2329763"/>
            <a:ext cx="403651" cy="305996"/>
            <a:chOff x="2970874" y="2329763"/>
            <a:chExt cx="403651" cy="305996"/>
          </a:xfrm>
        </p:grpSpPr>
        <p:sp>
          <p:nvSpPr>
            <p:cNvPr id="8001" name="Google Shape;8001;p10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0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0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0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0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0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0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0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0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102"/>
          <p:cNvGrpSpPr/>
          <p:nvPr/>
        </p:nvGrpSpPr>
        <p:grpSpPr>
          <a:xfrm>
            <a:off x="3545795" y="2318755"/>
            <a:ext cx="387835" cy="327933"/>
            <a:chOff x="3545795" y="2318755"/>
            <a:chExt cx="387835" cy="327933"/>
          </a:xfrm>
        </p:grpSpPr>
        <p:sp>
          <p:nvSpPr>
            <p:cNvPr id="8011" name="Google Shape;8011;p10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0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0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4" name="Google Shape;8014;p102"/>
            <p:cNvGrpSpPr/>
            <p:nvPr/>
          </p:nvGrpSpPr>
          <p:grpSpPr>
            <a:xfrm>
              <a:off x="3545795" y="2322301"/>
              <a:ext cx="387835" cy="324387"/>
              <a:chOff x="3545795" y="2322301"/>
              <a:chExt cx="387835" cy="324387"/>
            </a:xfrm>
          </p:grpSpPr>
          <p:sp>
            <p:nvSpPr>
              <p:cNvPr id="8015" name="Google Shape;8015;p10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0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0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0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0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0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0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2" name="Google Shape;8022;p102"/>
          <p:cNvGrpSpPr/>
          <p:nvPr/>
        </p:nvGrpSpPr>
        <p:grpSpPr>
          <a:xfrm>
            <a:off x="4718468" y="2306984"/>
            <a:ext cx="364294" cy="351552"/>
            <a:chOff x="4718468" y="2306984"/>
            <a:chExt cx="364294" cy="351552"/>
          </a:xfrm>
        </p:grpSpPr>
        <p:sp>
          <p:nvSpPr>
            <p:cNvPr id="8023" name="Google Shape;8023;p10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0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0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0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0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0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0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0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0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0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102"/>
          <p:cNvGrpSpPr/>
          <p:nvPr/>
        </p:nvGrpSpPr>
        <p:grpSpPr>
          <a:xfrm>
            <a:off x="4147908" y="2303017"/>
            <a:ext cx="361194" cy="359355"/>
            <a:chOff x="4147908" y="2303017"/>
            <a:chExt cx="361194" cy="359355"/>
          </a:xfrm>
        </p:grpSpPr>
        <p:sp>
          <p:nvSpPr>
            <p:cNvPr id="8034" name="Google Shape;8034;p10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0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0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0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0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0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0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0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0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0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0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0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0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0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102"/>
          <p:cNvGrpSpPr/>
          <p:nvPr/>
        </p:nvGrpSpPr>
        <p:grpSpPr>
          <a:xfrm>
            <a:off x="5292128" y="2299891"/>
            <a:ext cx="367027" cy="365214"/>
            <a:chOff x="5292128" y="2299891"/>
            <a:chExt cx="367027" cy="365214"/>
          </a:xfrm>
        </p:grpSpPr>
        <p:sp>
          <p:nvSpPr>
            <p:cNvPr id="8049" name="Google Shape;8049;p10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0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0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0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0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0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102"/>
          <p:cNvGrpSpPr/>
          <p:nvPr/>
        </p:nvGrpSpPr>
        <p:grpSpPr>
          <a:xfrm>
            <a:off x="5873617" y="2309901"/>
            <a:ext cx="345720" cy="345720"/>
            <a:chOff x="5873617" y="2309901"/>
            <a:chExt cx="345720" cy="345720"/>
          </a:xfrm>
        </p:grpSpPr>
        <p:sp>
          <p:nvSpPr>
            <p:cNvPr id="8056" name="Google Shape;8056;p10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0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0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0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0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0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0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0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0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0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0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0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0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0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0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0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0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0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0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102"/>
          <p:cNvGrpSpPr/>
          <p:nvPr/>
        </p:nvGrpSpPr>
        <p:grpSpPr>
          <a:xfrm>
            <a:off x="6863329" y="2297710"/>
            <a:ext cx="391460" cy="370127"/>
            <a:chOff x="6863329" y="2297710"/>
            <a:chExt cx="391460" cy="370127"/>
          </a:xfrm>
        </p:grpSpPr>
        <p:sp>
          <p:nvSpPr>
            <p:cNvPr id="8076" name="Google Shape;8076;p10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0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0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0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0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0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0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0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0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102"/>
          <p:cNvGrpSpPr/>
          <p:nvPr/>
        </p:nvGrpSpPr>
        <p:grpSpPr>
          <a:xfrm>
            <a:off x="7421488" y="2318518"/>
            <a:ext cx="342620" cy="328459"/>
            <a:chOff x="7421488" y="2318518"/>
            <a:chExt cx="342620" cy="328459"/>
          </a:xfrm>
        </p:grpSpPr>
        <p:sp>
          <p:nvSpPr>
            <p:cNvPr id="8086" name="Google Shape;8086;p10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0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0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0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0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0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0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102"/>
          <p:cNvGrpSpPr/>
          <p:nvPr/>
        </p:nvGrpSpPr>
        <p:grpSpPr>
          <a:xfrm>
            <a:off x="2508373" y="2779889"/>
            <a:ext cx="337523" cy="337680"/>
            <a:chOff x="2508373" y="2779889"/>
            <a:chExt cx="337523" cy="337680"/>
          </a:xfrm>
        </p:grpSpPr>
        <p:sp>
          <p:nvSpPr>
            <p:cNvPr id="8094" name="Google Shape;8094;p10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0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0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0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0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0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102"/>
          <p:cNvGrpSpPr/>
          <p:nvPr/>
        </p:nvGrpSpPr>
        <p:grpSpPr>
          <a:xfrm>
            <a:off x="1884401" y="4141593"/>
            <a:ext cx="410613" cy="372229"/>
            <a:chOff x="1884401" y="4141593"/>
            <a:chExt cx="410613" cy="372229"/>
          </a:xfrm>
        </p:grpSpPr>
        <p:sp>
          <p:nvSpPr>
            <p:cNvPr id="8101" name="Google Shape;8101;p10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0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0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0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0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0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0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102"/>
          <p:cNvGrpSpPr/>
          <p:nvPr/>
        </p:nvGrpSpPr>
        <p:grpSpPr>
          <a:xfrm>
            <a:off x="1430832" y="2773689"/>
            <a:ext cx="294515" cy="349897"/>
            <a:chOff x="1430832" y="2773689"/>
            <a:chExt cx="294515" cy="349897"/>
          </a:xfrm>
        </p:grpSpPr>
        <p:sp>
          <p:nvSpPr>
            <p:cNvPr id="8109" name="Google Shape;8109;p10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0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0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0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0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0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0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0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0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0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0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0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0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102"/>
          <p:cNvGrpSpPr/>
          <p:nvPr/>
        </p:nvGrpSpPr>
        <p:grpSpPr>
          <a:xfrm>
            <a:off x="3082217" y="2788586"/>
            <a:ext cx="288866" cy="320236"/>
            <a:chOff x="3082217" y="2788586"/>
            <a:chExt cx="288866" cy="320236"/>
          </a:xfrm>
        </p:grpSpPr>
        <p:sp>
          <p:nvSpPr>
            <p:cNvPr id="8123" name="Google Shape;8123;p10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0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0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0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0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0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0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102"/>
          <p:cNvGrpSpPr/>
          <p:nvPr/>
        </p:nvGrpSpPr>
        <p:grpSpPr>
          <a:xfrm>
            <a:off x="3610557" y="2780704"/>
            <a:ext cx="325017" cy="336052"/>
            <a:chOff x="3610557" y="2780704"/>
            <a:chExt cx="325017" cy="336052"/>
          </a:xfrm>
        </p:grpSpPr>
        <p:sp>
          <p:nvSpPr>
            <p:cNvPr id="8131" name="Google Shape;8131;p10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0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0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102"/>
          <p:cNvGrpSpPr/>
          <p:nvPr/>
        </p:nvGrpSpPr>
        <p:grpSpPr>
          <a:xfrm>
            <a:off x="4179067" y="2811495"/>
            <a:ext cx="286475" cy="274390"/>
            <a:chOff x="4179067" y="2811495"/>
            <a:chExt cx="286475" cy="274390"/>
          </a:xfrm>
        </p:grpSpPr>
        <p:sp>
          <p:nvSpPr>
            <p:cNvPr id="8135" name="Google Shape;8135;p10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0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0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0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0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0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0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0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0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102"/>
          <p:cNvGrpSpPr/>
          <p:nvPr/>
        </p:nvGrpSpPr>
        <p:grpSpPr>
          <a:xfrm>
            <a:off x="4686757" y="2762156"/>
            <a:ext cx="371047" cy="374199"/>
            <a:chOff x="4686757" y="2762156"/>
            <a:chExt cx="371047" cy="374199"/>
          </a:xfrm>
        </p:grpSpPr>
        <p:sp>
          <p:nvSpPr>
            <p:cNvPr id="8145" name="Google Shape;8145;p10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0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0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0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0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0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0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102"/>
          <p:cNvGrpSpPr/>
          <p:nvPr/>
        </p:nvGrpSpPr>
        <p:grpSpPr>
          <a:xfrm>
            <a:off x="5221613" y="2784802"/>
            <a:ext cx="406567" cy="327855"/>
            <a:chOff x="5221613" y="2784802"/>
            <a:chExt cx="406567" cy="327855"/>
          </a:xfrm>
        </p:grpSpPr>
        <p:sp>
          <p:nvSpPr>
            <p:cNvPr id="8153" name="Google Shape;8153;p10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0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0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0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0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0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0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0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0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0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0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0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0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0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0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0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0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0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0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0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0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0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0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0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0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0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0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0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0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0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102"/>
          <p:cNvGrpSpPr/>
          <p:nvPr/>
        </p:nvGrpSpPr>
        <p:grpSpPr>
          <a:xfrm>
            <a:off x="5812586" y="2760921"/>
            <a:ext cx="303605" cy="375434"/>
            <a:chOff x="5812586" y="2760921"/>
            <a:chExt cx="303605" cy="375434"/>
          </a:xfrm>
        </p:grpSpPr>
        <p:sp>
          <p:nvSpPr>
            <p:cNvPr id="8184" name="Google Shape;8184;p10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0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0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0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0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0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0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0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0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0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0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102"/>
          <p:cNvGrpSpPr/>
          <p:nvPr/>
        </p:nvGrpSpPr>
        <p:grpSpPr>
          <a:xfrm>
            <a:off x="6334673" y="2759633"/>
            <a:ext cx="378508" cy="378166"/>
            <a:chOff x="6334673" y="2759633"/>
            <a:chExt cx="378508" cy="378166"/>
          </a:xfrm>
        </p:grpSpPr>
        <p:sp>
          <p:nvSpPr>
            <p:cNvPr id="8196" name="Google Shape;8196;p10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0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0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0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102"/>
          <p:cNvGrpSpPr/>
          <p:nvPr/>
        </p:nvGrpSpPr>
        <p:grpSpPr>
          <a:xfrm>
            <a:off x="8012645" y="2806477"/>
            <a:ext cx="319763" cy="284505"/>
            <a:chOff x="8012645" y="2806477"/>
            <a:chExt cx="319763" cy="284505"/>
          </a:xfrm>
        </p:grpSpPr>
        <p:sp>
          <p:nvSpPr>
            <p:cNvPr id="8201" name="Google Shape;8201;p10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0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0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0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0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0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0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0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0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0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102"/>
          <p:cNvGrpSpPr/>
          <p:nvPr/>
        </p:nvGrpSpPr>
        <p:grpSpPr>
          <a:xfrm>
            <a:off x="2454435" y="4162138"/>
            <a:ext cx="385339" cy="388071"/>
            <a:chOff x="2454435" y="4162138"/>
            <a:chExt cx="385339" cy="388071"/>
          </a:xfrm>
        </p:grpSpPr>
        <p:sp>
          <p:nvSpPr>
            <p:cNvPr id="8212" name="Google Shape;8212;p10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0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0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0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0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0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0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0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0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0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0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102"/>
          <p:cNvGrpSpPr/>
          <p:nvPr/>
        </p:nvGrpSpPr>
        <p:grpSpPr>
          <a:xfrm>
            <a:off x="3601939" y="4161192"/>
            <a:ext cx="275178" cy="388912"/>
            <a:chOff x="3601939" y="4161192"/>
            <a:chExt cx="275178" cy="388912"/>
          </a:xfrm>
        </p:grpSpPr>
        <p:sp>
          <p:nvSpPr>
            <p:cNvPr id="8224" name="Google Shape;8224;p10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0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0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0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0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0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0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0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0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0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102"/>
          <p:cNvGrpSpPr/>
          <p:nvPr/>
        </p:nvGrpSpPr>
        <p:grpSpPr>
          <a:xfrm>
            <a:off x="836023" y="3215146"/>
            <a:ext cx="375802" cy="371677"/>
            <a:chOff x="836023" y="3215146"/>
            <a:chExt cx="375802" cy="371677"/>
          </a:xfrm>
        </p:grpSpPr>
        <p:sp>
          <p:nvSpPr>
            <p:cNvPr id="8235" name="Google Shape;8235;p10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0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0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0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0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0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0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0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0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0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0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0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0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0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0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0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102"/>
          <p:cNvGrpSpPr/>
          <p:nvPr/>
        </p:nvGrpSpPr>
        <p:grpSpPr>
          <a:xfrm>
            <a:off x="1356297" y="3210890"/>
            <a:ext cx="431368" cy="380189"/>
            <a:chOff x="1356297" y="3210890"/>
            <a:chExt cx="431368" cy="380189"/>
          </a:xfrm>
        </p:grpSpPr>
        <p:sp>
          <p:nvSpPr>
            <p:cNvPr id="8252" name="Google Shape;8252;p10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0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0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0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0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0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0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0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0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0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0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0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0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102"/>
          <p:cNvGrpSpPr/>
          <p:nvPr/>
        </p:nvGrpSpPr>
        <p:grpSpPr>
          <a:xfrm>
            <a:off x="1903737" y="3215540"/>
            <a:ext cx="411874" cy="370731"/>
            <a:chOff x="1903737" y="3215540"/>
            <a:chExt cx="411874" cy="370731"/>
          </a:xfrm>
        </p:grpSpPr>
        <p:sp>
          <p:nvSpPr>
            <p:cNvPr id="8266" name="Google Shape;8266;p10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0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0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0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0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0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0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0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0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102"/>
          <p:cNvGrpSpPr/>
          <p:nvPr/>
        </p:nvGrpSpPr>
        <p:grpSpPr>
          <a:xfrm>
            <a:off x="2468465" y="3248854"/>
            <a:ext cx="397818" cy="304078"/>
            <a:chOff x="2468465" y="3248854"/>
            <a:chExt cx="397818" cy="304078"/>
          </a:xfrm>
        </p:grpSpPr>
        <p:sp>
          <p:nvSpPr>
            <p:cNvPr id="8276" name="Google Shape;8276;p10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0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0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0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0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0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102"/>
          <p:cNvGrpSpPr/>
          <p:nvPr/>
        </p:nvGrpSpPr>
        <p:grpSpPr>
          <a:xfrm>
            <a:off x="3017166" y="3216013"/>
            <a:ext cx="394376" cy="369812"/>
            <a:chOff x="3017166" y="3216013"/>
            <a:chExt cx="394376" cy="369812"/>
          </a:xfrm>
        </p:grpSpPr>
        <p:sp>
          <p:nvSpPr>
            <p:cNvPr id="8283" name="Google Shape;8283;p10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0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102"/>
          <p:cNvGrpSpPr/>
          <p:nvPr/>
        </p:nvGrpSpPr>
        <p:grpSpPr>
          <a:xfrm>
            <a:off x="4210043" y="3213228"/>
            <a:ext cx="199014" cy="375408"/>
            <a:chOff x="4210043" y="3213228"/>
            <a:chExt cx="199014" cy="375408"/>
          </a:xfrm>
        </p:grpSpPr>
        <p:sp>
          <p:nvSpPr>
            <p:cNvPr id="8286" name="Google Shape;8286;p10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0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0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0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0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0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0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0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0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0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102"/>
          <p:cNvGrpSpPr/>
          <p:nvPr/>
        </p:nvGrpSpPr>
        <p:grpSpPr>
          <a:xfrm>
            <a:off x="4818146" y="3203323"/>
            <a:ext cx="77845" cy="395165"/>
            <a:chOff x="4818146" y="3203323"/>
            <a:chExt cx="77845" cy="395165"/>
          </a:xfrm>
        </p:grpSpPr>
        <p:sp>
          <p:nvSpPr>
            <p:cNvPr id="8297" name="Google Shape;8297;p10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0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0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0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0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0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0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0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102"/>
          <p:cNvGrpSpPr/>
          <p:nvPr/>
        </p:nvGrpSpPr>
        <p:grpSpPr>
          <a:xfrm>
            <a:off x="5228890" y="3235428"/>
            <a:ext cx="344091" cy="332767"/>
            <a:chOff x="5228890" y="3235428"/>
            <a:chExt cx="344091" cy="332767"/>
          </a:xfrm>
        </p:grpSpPr>
        <p:sp>
          <p:nvSpPr>
            <p:cNvPr id="8306" name="Google Shape;8306;p10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0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0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0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0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102"/>
          <p:cNvGrpSpPr/>
          <p:nvPr/>
        </p:nvGrpSpPr>
        <p:grpSpPr>
          <a:xfrm>
            <a:off x="5757913" y="3227047"/>
            <a:ext cx="388544" cy="347927"/>
            <a:chOff x="5757913" y="3227047"/>
            <a:chExt cx="388544" cy="347927"/>
          </a:xfrm>
        </p:grpSpPr>
        <p:sp>
          <p:nvSpPr>
            <p:cNvPr id="8312" name="Google Shape;8312;p10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0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4" name="Google Shape;8314;p10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0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0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0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0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0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0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0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0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0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0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0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0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0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0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0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102"/>
          <p:cNvGrpSpPr/>
          <p:nvPr/>
        </p:nvGrpSpPr>
        <p:grpSpPr>
          <a:xfrm>
            <a:off x="7414946" y="3220873"/>
            <a:ext cx="360091" cy="360117"/>
            <a:chOff x="7414946" y="3220873"/>
            <a:chExt cx="360091" cy="360117"/>
          </a:xfrm>
        </p:grpSpPr>
        <p:sp>
          <p:nvSpPr>
            <p:cNvPr id="8331" name="Google Shape;8331;p10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0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0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0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0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0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0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0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0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0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0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102"/>
          <p:cNvGrpSpPr/>
          <p:nvPr/>
        </p:nvGrpSpPr>
        <p:grpSpPr>
          <a:xfrm>
            <a:off x="8027227" y="3215041"/>
            <a:ext cx="231829" cy="371782"/>
            <a:chOff x="8027227" y="3215041"/>
            <a:chExt cx="231829" cy="371782"/>
          </a:xfrm>
        </p:grpSpPr>
        <p:sp>
          <p:nvSpPr>
            <p:cNvPr id="8343" name="Google Shape;8343;p10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0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0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0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0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0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0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0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0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0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102"/>
          <p:cNvGrpSpPr/>
          <p:nvPr/>
        </p:nvGrpSpPr>
        <p:grpSpPr>
          <a:xfrm>
            <a:off x="4093603" y="4146138"/>
            <a:ext cx="395638" cy="420544"/>
            <a:chOff x="4093603" y="4146138"/>
            <a:chExt cx="395638" cy="420544"/>
          </a:xfrm>
        </p:grpSpPr>
        <p:sp>
          <p:nvSpPr>
            <p:cNvPr id="8354" name="Google Shape;8354;p10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0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0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0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0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0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0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0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0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0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0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0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0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0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0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0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0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102"/>
          <p:cNvGrpSpPr/>
          <p:nvPr/>
        </p:nvGrpSpPr>
        <p:grpSpPr>
          <a:xfrm>
            <a:off x="4644406" y="4162322"/>
            <a:ext cx="392065" cy="387887"/>
            <a:chOff x="4644406" y="4162322"/>
            <a:chExt cx="392065" cy="387887"/>
          </a:xfrm>
        </p:grpSpPr>
        <p:sp>
          <p:nvSpPr>
            <p:cNvPr id="8372" name="Google Shape;8372;p10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0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0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0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0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0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02"/>
          <p:cNvGrpSpPr/>
          <p:nvPr/>
        </p:nvGrpSpPr>
        <p:grpSpPr>
          <a:xfrm>
            <a:off x="5728383" y="4221698"/>
            <a:ext cx="417128" cy="269162"/>
            <a:chOff x="5728383" y="4221698"/>
            <a:chExt cx="417128" cy="269162"/>
          </a:xfrm>
        </p:grpSpPr>
        <p:sp>
          <p:nvSpPr>
            <p:cNvPr id="8379" name="Google Shape;8379;p10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0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0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0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0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0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0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0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0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0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0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0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102"/>
          <p:cNvGrpSpPr/>
          <p:nvPr/>
        </p:nvGrpSpPr>
        <p:grpSpPr>
          <a:xfrm>
            <a:off x="834210" y="3696905"/>
            <a:ext cx="371782" cy="342751"/>
            <a:chOff x="834210" y="3696905"/>
            <a:chExt cx="371782" cy="342751"/>
          </a:xfrm>
        </p:grpSpPr>
        <p:sp>
          <p:nvSpPr>
            <p:cNvPr id="8392" name="Google Shape;8392;p10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0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0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0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0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0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0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0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0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0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0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0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102"/>
          <p:cNvGrpSpPr/>
          <p:nvPr/>
        </p:nvGrpSpPr>
        <p:grpSpPr>
          <a:xfrm>
            <a:off x="1359398" y="3682271"/>
            <a:ext cx="395296" cy="371966"/>
            <a:chOff x="1359398" y="3682271"/>
            <a:chExt cx="395296" cy="371966"/>
          </a:xfrm>
        </p:grpSpPr>
        <p:sp>
          <p:nvSpPr>
            <p:cNvPr id="8405" name="Google Shape;8405;p10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0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0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0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0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0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0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102"/>
          <p:cNvGrpSpPr/>
          <p:nvPr/>
        </p:nvGrpSpPr>
        <p:grpSpPr>
          <a:xfrm>
            <a:off x="1908099" y="3682271"/>
            <a:ext cx="395296" cy="371966"/>
            <a:chOff x="1908099" y="3682271"/>
            <a:chExt cx="395296" cy="371966"/>
          </a:xfrm>
        </p:grpSpPr>
        <p:sp>
          <p:nvSpPr>
            <p:cNvPr id="8413" name="Google Shape;8413;p10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0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0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0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0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0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0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102"/>
          <p:cNvGrpSpPr/>
          <p:nvPr/>
        </p:nvGrpSpPr>
        <p:grpSpPr>
          <a:xfrm>
            <a:off x="2456800" y="3682271"/>
            <a:ext cx="395270" cy="371966"/>
            <a:chOff x="2456800" y="3682271"/>
            <a:chExt cx="395270" cy="371966"/>
          </a:xfrm>
        </p:grpSpPr>
        <p:sp>
          <p:nvSpPr>
            <p:cNvPr id="8421" name="Google Shape;8421;p10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0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0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0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0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0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0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0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0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102"/>
          <p:cNvGrpSpPr/>
          <p:nvPr/>
        </p:nvGrpSpPr>
        <p:grpSpPr>
          <a:xfrm>
            <a:off x="3014250" y="3682271"/>
            <a:ext cx="391092" cy="371940"/>
            <a:chOff x="3014250" y="3682271"/>
            <a:chExt cx="391092" cy="371940"/>
          </a:xfrm>
        </p:grpSpPr>
        <p:sp>
          <p:nvSpPr>
            <p:cNvPr id="8431" name="Google Shape;8431;p10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0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0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102"/>
          <p:cNvGrpSpPr/>
          <p:nvPr/>
        </p:nvGrpSpPr>
        <p:grpSpPr>
          <a:xfrm>
            <a:off x="3569125" y="3702947"/>
            <a:ext cx="388728" cy="330692"/>
            <a:chOff x="3569125" y="3702947"/>
            <a:chExt cx="388728" cy="330692"/>
          </a:xfrm>
        </p:grpSpPr>
        <p:sp>
          <p:nvSpPr>
            <p:cNvPr id="8435" name="Google Shape;8435;p10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0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0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0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102"/>
          <p:cNvGrpSpPr/>
          <p:nvPr/>
        </p:nvGrpSpPr>
        <p:grpSpPr>
          <a:xfrm>
            <a:off x="4111994" y="3682455"/>
            <a:ext cx="387992" cy="371625"/>
            <a:chOff x="4111994" y="3682455"/>
            <a:chExt cx="387992" cy="371625"/>
          </a:xfrm>
        </p:grpSpPr>
        <p:sp>
          <p:nvSpPr>
            <p:cNvPr id="8440" name="Google Shape;8440;p10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0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102"/>
          <p:cNvGrpSpPr/>
          <p:nvPr/>
        </p:nvGrpSpPr>
        <p:grpSpPr>
          <a:xfrm>
            <a:off x="4674908" y="3682271"/>
            <a:ext cx="371966" cy="371966"/>
            <a:chOff x="4674908" y="3682271"/>
            <a:chExt cx="371966" cy="371966"/>
          </a:xfrm>
        </p:grpSpPr>
        <p:sp>
          <p:nvSpPr>
            <p:cNvPr id="8443" name="Google Shape;8443;p10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0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0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0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102"/>
          <p:cNvGrpSpPr/>
          <p:nvPr/>
        </p:nvGrpSpPr>
        <p:grpSpPr>
          <a:xfrm>
            <a:off x="5223609" y="3731112"/>
            <a:ext cx="371782" cy="274285"/>
            <a:chOff x="5223609" y="3731112"/>
            <a:chExt cx="371782" cy="274285"/>
          </a:xfrm>
        </p:grpSpPr>
        <p:sp>
          <p:nvSpPr>
            <p:cNvPr id="8448" name="Google Shape;8448;p10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0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0" name="Google Shape;8450;p10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1" name="Google Shape;8451;p102"/>
          <p:cNvGrpSpPr/>
          <p:nvPr/>
        </p:nvGrpSpPr>
        <p:grpSpPr>
          <a:xfrm>
            <a:off x="6319908" y="3696721"/>
            <a:ext cx="373963" cy="343119"/>
            <a:chOff x="6319908" y="3696721"/>
            <a:chExt cx="373963" cy="343119"/>
          </a:xfrm>
        </p:grpSpPr>
        <p:sp>
          <p:nvSpPr>
            <p:cNvPr id="8452" name="Google Shape;8452;p10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0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0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0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0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0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0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0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0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102"/>
          <p:cNvGrpSpPr/>
          <p:nvPr/>
        </p:nvGrpSpPr>
        <p:grpSpPr>
          <a:xfrm>
            <a:off x="6871342" y="3740044"/>
            <a:ext cx="371966" cy="256420"/>
            <a:chOff x="6871342" y="3740044"/>
            <a:chExt cx="371966" cy="256420"/>
          </a:xfrm>
        </p:grpSpPr>
        <p:sp>
          <p:nvSpPr>
            <p:cNvPr id="8462" name="Google Shape;8462;p10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0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0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0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0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0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0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0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0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0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0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0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102"/>
          <p:cNvGrpSpPr/>
          <p:nvPr/>
        </p:nvGrpSpPr>
        <p:grpSpPr>
          <a:xfrm>
            <a:off x="7402362" y="3681535"/>
            <a:ext cx="402757" cy="372728"/>
            <a:chOff x="7402362" y="3681535"/>
            <a:chExt cx="402757" cy="372728"/>
          </a:xfrm>
        </p:grpSpPr>
        <p:sp>
          <p:nvSpPr>
            <p:cNvPr id="8475" name="Google Shape;8475;p10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0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0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0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0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0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0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0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0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0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0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0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0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0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0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0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102"/>
          <p:cNvGrpSpPr/>
          <p:nvPr/>
        </p:nvGrpSpPr>
        <p:grpSpPr>
          <a:xfrm>
            <a:off x="7960705" y="3736235"/>
            <a:ext cx="378902" cy="264065"/>
            <a:chOff x="7960705" y="3736235"/>
            <a:chExt cx="378902" cy="264065"/>
          </a:xfrm>
        </p:grpSpPr>
        <p:sp>
          <p:nvSpPr>
            <p:cNvPr id="8492" name="Google Shape;8492;p10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0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0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0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0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0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0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0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0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0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0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0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0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0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102"/>
          <p:cNvGrpSpPr/>
          <p:nvPr/>
        </p:nvGrpSpPr>
        <p:grpSpPr>
          <a:xfrm>
            <a:off x="6400828" y="4162270"/>
            <a:ext cx="166200" cy="388019"/>
            <a:chOff x="6400828" y="4162270"/>
            <a:chExt cx="166200" cy="388019"/>
          </a:xfrm>
        </p:grpSpPr>
        <p:sp>
          <p:nvSpPr>
            <p:cNvPr id="8507" name="Google Shape;8507;p10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0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0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0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0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0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0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102"/>
          <p:cNvGrpSpPr/>
          <p:nvPr/>
        </p:nvGrpSpPr>
        <p:grpSpPr>
          <a:xfrm>
            <a:off x="6919815" y="4162270"/>
            <a:ext cx="225260" cy="388019"/>
            <a:chOff x="6919815" y="4162270"/>
            <a:chExt cx="225260" cy="388019"/>
          </a:xfrm>
        </p:grpSpPr>
        <p:sp>
          <p:nvSpPr>
            <p:cNvPr id="8515" name="Google Shape;8515;p10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0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0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0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0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0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0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0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102"/>
          <p:cNvGrpSpPr/>
          <p:nvPr/>
        </p:nvGrpSpPr>
        <p:grpSpPr>
          <a:xfrm>
            <a:off x="7385600" y="4177035"/>
            <a:ext cx="388728" cy="358383"/>
            <a:chOff x="7385600" y="4177035"/>
            <a:chExt cx="388728" cy="358383"/>
          </a:xfrm>
        </p:grpSpPr>
        <p:sp>
          <p:nvSpPr>
            <p:cNvPr id="8524" name="Google Shape;8524;p10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0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0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0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0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0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0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102"/>
          <p:cNvGrpSpPr/>
          <p:nvPr/>
        </p:nvGrpSpPr>
        <p:grpSpPr>
          <a:xfrm>
            <a:off x="3625085" y="3259862"/>
            <a:ext cx="369207" cy="258259"/>
            <a:chOff x="3625085" y="3259862"/>
            <a:chExt cx="369207" cy="258259"/>
          </a:xfrm>
        </p:grpSpPr>
        <p:sp>
          <p:nvSpPr>
            <p:cNvPr id="8532" name="Google Shape;8532;p10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0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0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0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0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0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0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0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0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0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0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0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0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102"/>
          <p:cNvGrpSpPr/>
          <p:nvPr/>
        </p:nvGrpSpPr>
        <p:grpSpPr>
          <a:xfrm>
            <a:off x="6317360" y="3276808"/>
            <a:ext cx="363217" cy="248590"/>
            <a:chOff x="6317360" y="3276808"/>
            <a:chExt cx="363217" cy="248590"/>
          </a:xfrm>
        </p:grpSpPr>
        <p:sp>
          <p:nvSpPr>
            <p:cNvPr id="8546" name="Google Shape;8546;p10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0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0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0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0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0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0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0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0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0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0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0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0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0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0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0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0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0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0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0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0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0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0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0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0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0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0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102"/>
          <p:cNvGrpSpPr/>
          <p:nvPr/>
        </p:nvGrpSpPr>
        <p:grpSpPr>
          <a:xfrm>
            <a:off x="5084391" y="4183682"/>
            <a:ext cx="504064" cy="325595"/>
            <a:chOff x="5084391" y="4183682"/>
            <a:chExt cx="504064" cy="325595"/>
          </a:xfrm>
        </p:grpSpPr>
        <p:sp>
          <p:nvSpPr>
            <p:cNvPr id="8574" name="Google Shape;8574;p10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0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0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0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0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0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0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0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0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0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0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0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0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0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0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0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102"/>
          <p:cNvGrpSpPr/>
          <p:nvPr/>
        </p:nvGrpSpPr>
        <p:grpSpPr>
          <a:xfrm>
            <a:off x="7947595" y="2347996"/>
            <a:ext cx="379795" cy="267165"/>
            <a:chOff x="7947595" y="2347996"/>
            <a:chExt cx="379795" cy="267165"/>
          </a:xfrm>
        </p:grpSpPr>
        <p:sp>
          <p:nvSpPr>
            <p:cNvPr id="8591" name="Google Shape;8591;p10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0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0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0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0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0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0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0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0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102"/>
          <p:cNvGrpSpPr/>
          <p:nvPr/>
        </p:nvGrpSpPr>
        <p:grpSpPr>
          <a:xfrm>
            <a:off x="6400644" y="2310269"/>
            <a:ext cx="275362" cy="338784"/>
            <a:chOff x="6400644" y="2310269"/>
            <a:chExt cx="275362" cy="338784"/>
          </a:xfrm>
        </p:grpSpPr>
        <p:sp>
          <p:nvSpPr>
            <p:cNvPr id="8601" name="Google Shape;8601;p10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0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0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0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0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0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0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0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0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0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0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0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0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102"/>
          <p:cNvGrpSpPr/>
          <p:nvPr/>
        </p:nvGrpSpPr>
        <p:grpSpPr>
          <a:xfrm>
            <a:off x="1342268" y="4161009"/>
            <a:ext cx="359565" cy="358094"/>
            <a:chOff x="1342268" y="4161009"/>
            <a:chExt cx="359565" cy="358094"/>
          </a:xfrm>
        </p:grpSpPr>
        <p:sp>
          <p:nvSpPr>
            <p:cNvPr id="8615" name="Google Shape;8615;p10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0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0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0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0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0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0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0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0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102"/>
          <p:cNvGrpSpPr/>
          <p:nvPr/>
        </p:nvGrpSpPr>
        <p:grpSpPr>
          <a:xfrm>
            <a:off x="1913012" y="2764940"/>
            <a:ext cx="417523" cy="374252"/>
            <a:chOff x="1913012" y="2764940"/>
            <a:chExt cx="417523" cy="374252"/>
          </a:xfrm>
        </p:grpSpPr>
        <p:sp>
          <p:nvSpPr>
            <p:cNvPr id="8625" name="Google Shape;8625;p10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0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0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0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0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0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0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0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0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0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0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0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102"/>
          <p:cNvGrpSpPr/>
          <p:nvPr/>
        </p:nvGrpSpPr>
        <p:grpSpPr>
          <a:xfrm>
            <a:off x="830742" y="2763601"/>
            <a:ext cx="384734" cy="381556"/>
            <a:chOff x="830742" y="2763601"/>
            <a:chExt cx="384734" cy="381556"/>
          </a:xfrm>
        </p:grpSpPr>
        <p:sp>
          <p:nvSpPr>
            <p:cNvPr id="8638" name="Google Shape;8638;p10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0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0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0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0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0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0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0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0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0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0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0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0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0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0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0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0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0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0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0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0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102"/>
          <p:cNvGrpSpPr/>
          <p:nvPr/>
        </p:nvGrpSpPr>
        <p:grpSpPr>
          <a:xfrm>
            <a:off x="3007498" y="4183419"/>
            <a:ext cx="375434" cy="329667"/>
            <a:chOff x="3007498" y="4183419"/>
            <a:chExt cx="375434" cy="329667"/>
          </a:xfrm>
        </p:grpSpPr>
        <p:sp>
          <p:nvSpPr>
            <p:cNvPr id="8660" name="Google Shape;8660;p10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0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0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0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0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0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0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0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0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0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0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0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0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0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0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0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0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0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0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0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102"/>
          <p:cNvGrpSpPr/>
          <p:nvPr/>
        </p:nvGrpSpPr>
        <p:grpSpPr>
          <a:xfrm>
            <a:off x="6919276" y="2766990"/>
            <a:ext cx="274550" cy="354728"/>
            <a:chOff x="7606826" y="2419290"/>
            <a:chExt cx="274550" cy="354728"/>
          </a:xfrm>
        </p:grpSpPr>
        <p:sp>
          <p:nvSpPr>
            <p:cNvPr id="8681" name="Google Shape;8681;p10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0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0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0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0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0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0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0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0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0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0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0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0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0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0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102"/>
          <p:cNvGrpSpPr/>
          <p:nvPr/>
        </p:nvGrpSpPr>
        <p:grpSpPr>
          <a:xfrm>
            <a:off x="7550168" y="2777003"/>
            <a:ext cx="263316" cy="354728"/>
            <a:chOff x="8062968" y="2419290"/>
            <a:chExt cx="263316" cy="354728"/>
          </a:xfrm>
        </p:grpSpPr>
        <p:sp>
          <p:nvSpPr>
            <p:cNvPr id="8697" name="Google Shape;8697;p10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0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0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0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0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0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0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0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0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0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0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0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0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0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717"/>
        <p:cNvGrpSpPr/>
        <p:nvPr/>
      </p:nvGrpSpPr>
      <p:grpSpPr>
        <a:xfrm>
          <a:off x="0" y="0"/>
          <a:ext cx="0" cy="0"/>
          <a:chOff x="0" y="0"/>
          <a:chExt cx="0" cy="0"/>
        </a:xfrm>
      </p:grpSpPr>
      <p:sp>
        <p:nvSpPr>
          <p:cNvPr id="8718" name="Google Shape;8718;p10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19" name="Google Shape;8719;p10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720" name="Google Shape;8720;p103"/>
          <p:cNvGrpSpPr/>
          <p:nvPr/>
        </p:nvGrpSpPr>
        <p:grpSpPr>
          <a:xfrm>
            <a:off x="7075663" y="2444129"/>
            <a:ext cx="362163" cy="347098"/>
            <a:chOff x="7075663" y="2444129"/>
            <a:chExt cx="362163" cy="347098"/>
          </a:xfrm>
        </p:grpSpPr>
        <p:sp>
          <p:nvSpPr>
            <p:cNvPr id="8721" name="Google Shape;8721;p10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0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0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0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103"/>
          <p:cNvGrpSpPr/>
          <p:nvPr/>
        </p:nvGrpSpPr>
        <p:grpSpPr>
          <a:xfrm>
            <a:off x="6638175" y="2436584"/>
            <a:ext cx="372197" cy="362163"/>
            <a:chOff x="6638175" y="2436584"/>
            <a:chExt cx="372197" cy="362163"/>
          </a:xfrm>
        </p:grpSpPr>
        <p:sp>
          <p:nvSpPr>
            <p:cNvPr id="8730" name="Google Shape;8730;p10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0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0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0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0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0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103"/>
          <p:cNvGrpSpPr/>
          <p:nvPr/>
        </p:nvGrpSpPr>
        <p:grpSpPr>
          <a:xfrm>
            <a:off x="6192906" y="2439440"/>
            <a:ext cx="371699" cy="356084"/>
            <a:chOff x="6192906" y="2439440"/>
            <a:chExt cx="371699" cy="356084"/>
          </a:xfrm>
        </p:grpSpPr>
        <p:sp>
          <p:nvSpPr>
            <p:cNvPr id="8744" name="Google Shape;8744;p10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0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0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0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0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103"/>
          <p:cNvGrpSpPr/>
          <p:nvPr/>
        </p:nvGrpSpPr>
        <p:grpSpPr>
          <a:xfrm>
            <a:off x="5762467" y="2436584"/>
            <a:ext cx="362163" cy="362163"/>
            <a:chOff x="5762467" y="2436584"/>
            <a:chExt cx="362163" cy="362163"/>
          </a:xfrm>
        </p:grpSpPr>
        <p:sp>
          <p:nvSpPr>
            <p:cNvPr id="8758" name="Google Shape;8758;p10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0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0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0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0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0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0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0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0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0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0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0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0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0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103"/>
          <p:cNvGrpSpPr/>
          <p:nvPr/>
        </p:nvGrpSpPr>
        <p:grpSpPr>
          <a:xfrm>
            <a:off x="5323721" y="2437029"/>
            <a:ext cx="362922" cy="361219"/>
            <a:chOff x="5323721" y="2437029"/>
            <a:chExt cx="362922" cy="361219"/>
          </a:xfrm>
        </p:grpSpPr>
        <p:sp>
          <p:nvSpPr>
            <p:cNvPr id="8784" name="Google Shape;8784;p10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0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0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0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0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0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0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0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0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103"/>
          <p:cNvGrpSpPr/>
          <p:nvPr/>
        </p:nvGrpSpPr>
        <p:grpSpPr>
          <a:xfrm>
            <a:off x="4875937" y="2468731"/>
            <a:ext cx="407122" cy="315448"/>
            <a:chOff x="4875937" y="2468731"/>
            <a:chExt cx="407122" cy="315448"/>
          </a:xfrm>
        </p:grpSpPr>
        <p:sp>
          <p:nvSpPr>
            <p:cNvPr id="8802" name="Google Shape;8802;p10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0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0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0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0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0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0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0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0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103"/>
          <p:cNvGrpSpPr/>
          <p:nvPr/>
        </p:nvGrpSpPr>
        <p:grpSpPr>
          <a:xfrm>
            <a:off x="4893282" y="3804774"/>
            <a:ext cx="242114" cy="362163"/>
            <a:chOff x="4893282" y="3804774"/>
            <a:chExt cx="242114" cy="362163"/>
          </a:xfrm>
        </p:grpSpPr>
        <p:sp>
          <p:nvSpPr>
            <p:cNvPr id="8822" name="Google Shape;8822;p10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0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0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0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0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0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0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0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0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0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0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0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03"/>
          <p:cNvGrpSpPr/>
          <p:nvPr/>
        </p:nvGrpSpPr>
        <p:grpSpPr>
          <a:xfrm>
            <a:off x="6248162" y="3804774"/>
            <a:ext cx="231058" cy="362425"/>
            <a:chOff x="6248162" y="3804774"/>
            <a:chExt cx="231058" cy="362425"/>
          </a:xfrm>
        </p:grpSpPr>
        <p:sp>
          <p:nvSpPr>
            <p:cNvPr id="8849" name="Google Shape;8849;p10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0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0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0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03"/>
          <p:cNvGrpSpPr/>
          <p:nvPr/>
        </p:nvGrpSpPr>
        <p:grpSpPr>
          <a:xfrm>
            <a:off x="5346568" y="3804774"/>
            <a:ext cx="233337" cy="362163"/>
            <a:chOff x="5346568" y="3804774"/>
            <a:chExt cx="233337" cy="362163"/>
          </a:xfrm>
        </p:grpSpPr>
        <p:sp>
          <p:nvSpPr>
            <p:cNvPr id="8854" name="Google Shape;8854;p10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0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0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0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0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0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0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0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0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0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0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03"/>
          <p:cNvGrpSpPr/>
          <p:nvPr/>
        </p:nvGrpSpPr>
        <p:grpSpPr>
          <a:xfrm>
            <a:off x="6704985" y="3805141"/>
            <a:ext cx="209967" cy="361639"/>
            <a:chOff x="6704985" y="3805141"/>
            <a:chExt cx="209967" cy="361639"/>
          </a:xfrm>
        </p:grpSpPr>
        <p:sp>
          <p:nvSpPr>
            <p:cNvPr id="8874" name="Google Shape;8874;p10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0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0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0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0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0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0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0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0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103"/>
          <p:cNvGrpSpPr/>
          <p:nvPr/>
        </p:nvGrpSpPr>
        <p:grpSpPr>
          <a:xfrm>
            <a:off x="7513884" y="2448269"/>
            <a:ext cx="363184" cy="338792"/>
            <a:chOff x="7513884" y="2448269"/>
            <a:chExt cx="363184" cy="338792"/>
          </a:xfrm>
        </p:grpSpPr>
        <p:sp>
          <p:nvSpPr>
            <p:cNvPr id="8887" name="Google Shape;8887;p10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0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0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0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0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103"/>
          <p:cNvGrpSpPr/>
          <p:nvPr/>
        </p:nvGrpSpPr>
        <p:grpSpPr>
          <a:xfrm>
            <a:off x="5777767" y="3804826"/>
            <a:ext cx="258699" cy="362136"/>
            <a:chOff x="5777767" y="3804826"/>
            <a:chExt cx="258699" cy="362136"/>
          </a:xfrm>
        </p:grpSpPr>
        <p:sp>
          <p:nvSpPr>
            <p:cNvPr id="8894" name="Google Shape;8894;p10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103"/>
          <p:cNvGrpSpPr/>
          <p:nvPr/>
        </p:nvGrpSpPr>
        <p:grpSpPr>
          <a:xfrm>
            <a:off x="7953101" y="2436584"/>
            <a:ext cx="361691" cy="362163"/>
            <a:chOff x="7953101" y="2436584"/>
            <a:chExt cx="361691" cy="362163"/>
          </a:xfrm>
        </p:grpSpPr>
        <p:sp>
          <p:nvSpPr>
            <p:cNvPr id="8898" name="Google Shape;8898;p10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0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0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0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0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103"/>
          <p:cNvGrpSpPr/>
          <p:nvPr/>
        </p:nvGrpSpPr>
        <p:grpSpPr>
          <a:xfrm>
            <a:off x="4859353" y="3355130"/>
            <a:ext cx="373481" cy="362267"/>
            <a:chOff x="4859353" y="3355130"/>
            <a:chExt cx="373481" cy="362267"/>
          </a:xfrm>
        </p:grpSpPr>
        <p:sp>
          <p:nvSpPr>
            <p:cNvPr id="8908" name="Google Shape;8908;p10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0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0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0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0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0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0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0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0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0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0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103"/>
          <p:cNvGrpSpPr/>
          <p:nvPr/>
        </p:nvGrpSpPr>
        <p:grpSpPr>
          <a:xfrm>
            <a:off x="6637678" y="1500982"/>
            <a:ext cx="378721" cy="362005"/>
            <a:chOff x="6637678" y="1500982"/>
            <a:chExt cx="378721" cy="362005"/>
          </a:xfrm>
        </p:grpSpPr>
        <p:sp>
          <p:nvSpPr>
            <p:cNvPr id="8923" name="Google Shape;8923;p10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0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0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0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0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0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0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0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0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0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0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0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0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0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0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103"/>
          <p:cNvGrpSpPr/>
          <p:nvPr/>
        </p:nvGrpSpPr>
        <p:grpSpPr>
          <a:xfrm>
            <a:off x="5827993" y="3355496"/>
            <a:ext cx="223041" cy="362163"/>
            <a:chOff x="5827993" y="3355496"/>
            <a:chExt cx="223041" cy="362163"/>
          </a:xfrm>
        </p:grpSpPr>
        <p:sp>
          <p:nvSpPr>
            <p:cNvPr id="8940" name="Google Shape;8940;p10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0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0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0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0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0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0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103"/>
          <p:cNvGrpSpPr/>
          <p:nvPr/>
        </p:nvGrpSpPr>
        <p:grpSpPr>
          <a:xfrm>
            <a:off x="7528713" y="1500641"/>
            <a:ext cx="370520" cy="361586"/>
            <a:chOff x="7528713" y="1500641"/>
            <a:chExt cx="370520" cy="361586"/>
          </a:xfrm>
        </p:grpSpPr>
        <p:sp>
          <p:nvSpPr>
            <p:cNvPr id="8956" name="Google Shape;8956;p10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0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0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0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0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0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0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03"/>
          <p:cNvGrpSpPr/>
          <p:nvPr/>
        </p:nvGrpSpPr>
        <p:grpSpPr>
          <a:xfrm>
            <a:off x="5317198" y="3355496"/>
            <a:ext cx="367429" cy="362163"/>
            <a:chOff x="5317198" y="3355496"/>
            <a:chExt cx="367429" cy="362163"/>
          </a:xfrm>
        </p:grpSpPr>
        <p:sp>
          <p:nvSpPr>
            <p:cNvPr id="8964" name="Google Shape;8964;p10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0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0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0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0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0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0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0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0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0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0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103"/>
          <p:cNvGrpSpPr/>
          <p:nvPr/>
        </p:nvGrpSpPr>
        <p:grpSpPr>
          <a:xfrm>
            <a:off x="5302971" y="1500563"/>
            <a:ext cx="383175" cy="362241"/>
            <a:chOff x="5302971" y="1500563"/>
            <a:chExt cx="383175" cy="362241"/>
          </a:xfrm>
        </p:grpSpPr>
        <p:sp>
          <p:nvSpPr>
            <p:cNvPr id="8981" name="Google Shape;8981;p10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103"/>
          <p:cNvGrpSpPr/>
          <p:nvPr/>
        </p:nvGrpSpPr>
        <p:grpSpPr>
          <a:xfrm>
            <a:off x="6202705" y="1525453"/>
            <a:ext cx="364180" cy="312461"/>
            <a:chOff x="6202705" y="1525453"/>
            <a:chExt cx="364180" cy="312461"/>
          </a:xfrm>
        </p:grpSpPr>
        <p:sp>
          <p:nvSpPr>
            <p:cNvPr id="8984" name="Google Shape;8984;p10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0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0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0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0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103"/>
          <p:cNvGrpSpPr/>
          <p:nvPr/>
        </p:nvGrpSpPr>
        <p:grpSpPr>
          <a:xfrm>
            <a:off x="7087217" y="1503602"/>
            <a:ext cx="362398" cy="356163"/>
            <a:chOff x="7087217" y="1503602"/>
            <a:chExt cx="362398" cy="356163"/>
          </a:xfrm>
        </p:grpSpPr>
        <p:sp>
          <p:nvSpPr>
            <p:cNvPr id="8992" name="Google Shape;8992;p10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0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0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0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0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0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0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0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0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0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0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0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0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103"/>
          <p:cNvGrpSpPr/>
          <p:nvPr/>
        </p:nvGrpSpPr>
        <p:grpSpPr>
          <a:xfrm>
            <a:off x="7968952" y="1500877"/>
            <a:ext cx="378747" cy="361455"/>
            <a:chOff x="7968952" y="1500877"/>
            <a:chExt cx="378747" cy="361455"/>
          </a:xfrm>
        </p:grpSpPr>
        <p:sp>
          <p:nvSpPr>
            <p:cNvPr id="9014" name="Google Shape;9014;p10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0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0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0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0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0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0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0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0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0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103"/>
          <p:cNvGrpSpPr/>
          <p:nvPr/>
        </p:nvGrpSpPr>
        <p:grpSpPr>
          <a:xfrm>
            <a:off x="5761445" y="1541723"/>
            <a:ext cx="362163" cy="279737"/>
            <a:chOff x="5761445" y="1541723"/>
            <a:chExt cx="362163" cy="279737"/>
          </a:xfrm>
        </p:grpSpPr>
        <p:sp>
          <p:nvSpPr>
            <p:cNvPr id="9030" name="Google Shape;9030;p10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0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0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0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103"/>
          <p:cNvGrpSpPr/>
          <p:nvPr/>
        </p:nvGrpSpPr>
        <p:grpSpPr>
          <a:xfrm>
            <a:off x="6204958" y="3355575"/>
            <a:ext cx="358390" cy="362320"/>
            <a:chOff x="6204958" y="3355575"/>
            <a:chExt cx="358390" cy="362320"/>
          </a:xfrm>
        </p:grpSpPr>
        <p:sp>
          <p:nvSpPr>
            <p:cNvPr id="9037" name="Google Shape;9037;p10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0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0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0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0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0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0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0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0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0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0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103"/>
          <p:cNvGrpSpPr/>
          <p:nvPr/>
        </p:nvGrpSpPr>
        <p:grpSpPr>
          <a:xfrm>
            <a:off x="4939970" y="1499855"/>
            <a:ext cx="242979" cy="362660"/>
            <a:chOff x="4939970" y="1499855"/>
            <a:chExt cx="242979" cy="362660"/>
          </a:xfrm>
        </p:grpSpPr>
        <p:sp>
          <p:nvSpPr>
            <p:cNvPr id="9054" name="Google Shape;9054;p10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0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0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0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0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0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103"/>
          <p:cNvGrpSpPr/>
          <p:nvPr/>
        </p:nvGrpSpPr>
        <p:grpSpPr>
          <a:xfrm>
            <a:off x="8023448" y="3355496"/>
            <a:ext cx="284322" cy="362163"/>
            <a:chOff x="8023448" y="3355496"/>
            <a:chExt cx="284322" cy="362163"/>
          </a:xfrm>
        </p:grpSpPr>
        <p:sp>
          <p:nvSpPr>
            <p:cNvPr id="9061" name="Google Shape;9061;p10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0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0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0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0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0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0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0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0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103"/>
          <p:cNvGrpSpPr/>
          <p:nvPr/>
        </p:nvGrpSpPr>
        <p:grpSpPr>
          <a:xfrm>
            <a:off x="6644201" y="3355496"/>
            <a:ext cx="366695" cy="361979"/>
            <a:chOff x="6644201" y="3355496"/>
            <a:chExt cx="366695" cy="361979"/>
          </a:xfrm>
        </p:grpSpPr>
        <p:sp>
          <p:nvSpPr>
            <p:cNvPr id="9071" name="Google Shape;9071;p10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0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0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0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0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0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0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0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0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0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0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0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0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0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0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0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0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0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0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0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0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0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103"/>
          <p:cNvGrpSpPr/>
          <p:nvPr/>
        </p:nvGrpSpPr>
        <p:grpSpPr>
          <a:xfrm>
            <a:off x="7955145" y="2019192"/>
            <a:ext cx="365176" cy="271013"/>
            <a:chOff x="7955145" y="2019192"/>
            <a:chExt cx="365176" cy="271013"/>
          </a:xfrm>
        </p:grpSpPr>
        <p:sp>
          <p:nvSpPr>
            <p:cNvPr id="9094" name="Google Shape;9094;p10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0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0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0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0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0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103"/>
          <p:cNvGrpSpPr/>
          <p:nvPr/>
        </p:nvGrpSpPr>
        <p:grpSpPr>
          <a:xfrm>
            <a:off x="7518155" y="2009471"/>
            <a:ext cx="361927" cy="290270"/>
            <a:chOff x="7518155" y="2009471"/>
            <a:chExt cx="361927" cy="290270"/>
          </a:xfrm>
        </p:grpSpPr>
        <p:sp>
          <p:nvSpPr>
            <p:cNvPr id="9101" name="Google Shape;9101;p10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0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0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0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0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0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0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0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0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103"/>
          <p:cNvGrpSpPr/>
          <p:nvPr/>
        </p:nvGrpSpPr>
        <p:grpSpPr>
          <a:xfrm>
            <a:off x="7079672" y="1991053"/>
            <a:ext cx="362163" cy="327264"/>
            <a:chOff x="7079672" y="1991053"/>
            <a:chExt cx="362163" cy="327264"/>
          </a:xfrm>
        </p:grpSpPr>
        <p:sp>
          <p:nvSpPr>
            <p:cNvPr id="9115" name="Google Shape;9115;p10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0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0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0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0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0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0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0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0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0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0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0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0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103"/>
          <p:cNvGrpSpPr/>
          <p:nvPr/>
        </p:nvGrpSpPr>
        <p:grpSpPr>
          <a:xfrm>
            <a:off x="6641188" y="2035514"/>
            <a:ext cx="361901" cy="238132"/>
            <a:chOff x="6641188" y="2035514"/>
            <a:chExt cx="361901" cy="238132"/>
          </a:xfrm>
        </p:grpSpPr>
        <p:sp>
          <p:nvSpPr>
            <p:cNvPr id="9132" name="Google Shape;9132;p10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0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0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0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0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0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0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0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0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0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0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103"/>
          <p:cNvGrpSpPr/>
          <p:nvPr/>
        </p:nvGrpSpPr>
        <p:grpSpPr>
          <a:xfrm>
            <a:off x="6202443" y="1986677"/>
            <a:ext cx="362425" cy="335884"/>
            <a:chOff x="6202443" y="1986677"/>
            <a:chExt cx="362425" cy="335884"/>
          </a:xfrm>
        </p:grpSpPr>
        <p:sp>
          <p:nvSpPr>
            <p:cNvPr id="9152" name="Google Shape;9152;p10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0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0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0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0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0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0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0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0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0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0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103"/>
          <p:cNvGrpSpPr/>
          <p:nvPr/>
        </p:nvGrpSpPr>
        <p:grpSpPr>
          <a:xfrm>
            <a:off x="5764222" y="2016598"/>
            <a:ext cx="374293" cy="276069"/>
            <a:chOff x="5764222" y="2016598"/>
            <a:chExt cx="374293" cy="276069"/>
          </a:xfrm>
        </p:grpSpPr>
        <p:sp>
          <p:nvSpPr>
            <p:cNvPr id="9173" name="Google Shape;9173;p10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0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0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0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0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103"/>
          <p:cNvGrpSpPr/>
          <p:nvPr/>
        </p:nvGrpSpPr>
        <p:grpSpPr>
          <a:xfrm>
            <a:off x="5325477" y="2016441"/>
            <a:ext cx="361927" cy="276515"/>
            <a:chOff x="5325477" y="2016441"/>
            <a:chExt cx="361927" cy="276515"/>
          </a:xfrm>
        </p:grpSpPr>
        <p:sp>
          <p:nvSpPr>
            <p:cNvPr id="9185" name="Google Shape;9185;p10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0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0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0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0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0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0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0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0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0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0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0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0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0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103"/>
          <p:cNvGrpSpPr/>
          <p:nvPr/>
        </p:nvGrpSpPr>
        <p:grpSpPr>
          <a:xfrm>
            <a:off x="4870671" y="2017200"/>
            <a:ext cx="364180" cy="274812"/>
            <a:chOff x="4870671" y="2017200"/>
            <a:chExt cx="364180" cy="274812"/>
          </a:xfrm>
        </p:grpSpPr>
        <p:sp>
          <p:nvSpPr>
            <p:cNvPr id="9206" name="Google Shape;9206;p10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0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0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0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0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0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0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0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0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103"/>
          <p:cNvGrpSpPr/>
          <p:nvPr/>
        </p:nvGrpSpPr>
        <p:grpSpPr>
          <a:xfrm>
            <a:off x="7144726" y="3355496"/>
            <a:ext cx="260690" cy="362032"/>
            <a:chOff x="7144726" y="3355496"/>
            <a:chExt cx="260690" cy="362032"/>
          </a:xfrm>
        </p:grpSpPr>
        <p:sp>
          <p:nvSpPr>
            <p:cNvPr id="9220" name="Google Shape;9220;p10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0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0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103"/>
          <p:cNvGrpSpPr/>
          <p:nvPr/>
        </p:nvGrpSpPr>
        <p:grpSpPr>
          <a:xfrm>
            <a:off x="6705719" y="4278051"/>
            <a:ext cx="261712" cy="361770"/>
            <a:chOff x="6705719" y="4278051"/>
            <a:chExt cx="261712" cy="361770"/>
          </a:xfrm>
        </p:grpSpPr>
        <p:sp>
          <p:nvSpPr>
            <p:cNvPr id="9227" name="Google Shape;9227;p10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0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0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0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0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0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0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0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0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103"/>
          <p:cNvGrpSpPr/>
          <p:nvPr/>
        </p:nvGrpSpPr>
        <p:grpSpPr>
          <a:xfrm>
            <a:off x="5750650" y="2891652"/>
            <a:ext cx="320216" cy="361403"/>
            <a:chOff x="5750650" y="2891652"/>
            <a:chExt cx="320216" cy="361403"/>
          </a:xfrm>
        </p:grpSpPr>
        <p:sp>
          <p:nvSpPr>
            <p:cNvPr id="9243" name="Google Shape;9243;p10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0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0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0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0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0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0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0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0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0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0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0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0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103"/>
          <p:cNvGrpSpPr/>
          <p:nvPr/>
        </p:nvGrpSpPr>
        <p:grpSpPr>
          <a:xfrm>
            <a:off x="6658009" y="2891390"/>
            <a:ext cx="315972" cy="361927"/>
            <a:chOff x="6658009" y="2891390"/>
            <a:chExt cx="315972" cy="361927"/>
          </a:xfrm>
        </p:grpSpPr>
        <p:sp>
          <p:nvSpPr>
            <p:cNvPr id="9259" name="Google Shape;9259;p10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0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0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0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0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0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0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103"/>
          <p:cNvGrpSpPr/>
          <p:nvPr/>
        </p:nvGrpSpPr>
        <p:grpSpPr>
          <a:xfrm>
            <a:off x="6203465" y="2891206"/>
            <a:ext cx="320478" cy="362110"/>
            <a:chOff x="6203465" y="2891206"/>
            <a:chExt cx="320478" cy="362110"/>
          </a:xfrm>
        </p:grpSpPr>
        <p:sp>
          <p:nvSpPr>
            <p:cNvPr id="9267" name="Google Shape;9267;p10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0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0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0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0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03"/>
          <p:cNvGrpSpPr/>
          <p:nvPr/>
        </p:nvGrpSpPr>
        <p:grpSpPr>
          <a:xfrm>
            <a:off x="7567280" y="2891259"/>
            <a:ext cx="307116" cy="362294"/>
            <a:chOff x="7567280" y="2891259"/>
            <a:chExt cx="307116" cy="362294"/>
          </a:xfrm>
        </p:grpSpPr>
        <p:sp>
          <p:nvSpPr>
            <p:cNvPr id="9273" name="Google Shape;9273;p10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0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0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0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0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0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0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0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0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0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0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0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103"/>
          <p:cNvGrpSpPr/>
          <p:nvPr/>
        </p:nvGrpSpPr>
        <p:grpSpPr>
          <a:xfrm>
            <a:off x="7112579" y="2891521"/>
            <a:ext cx="338556" cy="361534"/>
            <a:chOff x="7112579" y="2891521"/>
            <a:chExt cx="338556" cy="361534"/>
          </a:xfrm>
        </p:grpSpPr>
        <p:sp>
          <p:nvSpPr>
            <p:cNvPr id="9286" name="Google Shape;9286;p10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0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103"/>
          <p:cNvGrpSpPr/>
          <p:nvPr/>
        </p:nvGrpSpPr>
        <p:grpSpPr>
          <a:xfrm>
            <a:off x="7155259" y="3805036"/>
            <a:ext cx="207478" cy="361272"/>
            <a:chOff x="7155259" y="3805036"/>
            <a:chExt cx="207478" cy="361272"/>
          </a:xfrm>
        </p:grpSpPr>
        <p:sp>
          <p:nvSpPr>
            <p:cNvPr id="9289" name="Google Shape;9289;p10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0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0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0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0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0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0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0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0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0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0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0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103"/>
          <p:cNvGrpSpPr/>
          <p:nvPr/>
        </p:nvGrpSpPr>
        <p:grpSpPr>
          <a:xfrm>
            <a:off x="4915368" y="2891390"/>
            <a:ext cx="182850" cy="361927"/>
            <a:chOff x="4915368" y="2891390"/>
            <a:chExt cx="182850" cy="361927"/>
          </a:xfrm>
        </p:grpSpPr>
        <p:sp>
          <p:nvSpPr>
            <p:cNvPr id="9302" name="Google Shape;9302;p10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0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0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0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0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0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0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0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0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0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0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103"/>
          <p:cNvGrpSpPr/>
          <p:nvPr/>
        </p:nvGrpSpPr>
        <p:grpSpPr>
          <a:xfrm>
            <a:off x="8028714" y="2891652"/>
            <a:ext cx="289589" cy="361403"/>
            <a:chOff x="8028714" y="2891652"/>
            <a:chExt cx="289589" cy="361403"/>
          </a:xfrm>
        </p:grpSpPr>
        <p:sp>
          <p:nvSpPr>
            <p:cNvPr id="9314" name="Google Shape;9314;p10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0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0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0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0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0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0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0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0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0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0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0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0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0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0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0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0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0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0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0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103"/>
          <p:cNvGrpSpPr/>
          <p:nvPr/>
        </p:nvGrpSpPr>
        <p:grpSpPr>
          <a:xfrm>
            <a:off x="7551822" y="3804774"/>
            <a:ext cx="293335" cy="361927"/>
            <a:chOff x="7551822" y="3804774"/>
            <a:chExt cx="293335" cy="361927"/>
          </a:xfrm>
        </p:grpSpPr>
        <p:sp>
          <p:nvSpPr>
            <p:cNvPr id="9335" name="Google Shape;9335;p10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0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0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0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0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0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0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0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0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0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0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103"/>
          <p:cNvGrpSpPr/>
          <p:nvPr/>
        </p:nvGrpSpPr>
        <p:grpSpPr>
          <a:xfrm>
            <a:off x="6263725" y="4277658"/>
            <a:ext cx="210491" cy="362163"/>
            <a:chOff x="6263725" y="4277658"/>
            <a:chExt cx="210491" cy="362163"/>
          </a:xfrm>
        </p:grpSpPr>
        <p:sp>
          <p:nvSpPr>
            <p:cNvPr id="9347" name="Google Shape;9347;p10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0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0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0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0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0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0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0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0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0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0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0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0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0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0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103"/>
          <p:cNvGrpSpPr/>
          <p:nvPr/>
        </p:nvGrpSpPr>
        <p:grpSpPr>
          <a:xfrm>
            <a:off x="7987790" y="3804695"/>
            <a:ext cx="336303" cy="362005"/>
            <a:chOff x="7987790" y="3804695"/>
            <a:chExt cx="336303" cy="362005"/>
          </a:xfrm>
        </p:grpSpPr>
        <p:sp>
          <p:nvSpPr>
            <p:cNvPr id="9363" name="Google Shape;9363;p10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0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0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0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0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0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0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0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0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0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103"/>
          <p:cNvGrpSpPr/>
          <p:nvPr/>
        </p:nvGrpSpPr>
        <p:grpSpPr>
          <a:xfrm>
            <a:off x="5273444" y="2891285"/>
            <a:ext cx="371123" cy="362267"/>
            <a:chOff x="5273444" y="2891285"/>
            <a:chExt cx="371123" cy="362267"/>
          </a:xfrm>
        </p:grpSpPr>
        <p:sp>
          <p:nvSpPr>
            <p:cNvPr id="9374" name="Google Shape;9374;p10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0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0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0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0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0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0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0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0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0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0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0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0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0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03"/>
          <p:cNvGrpSpPr/>
          <p:nvPr/>
        </p:nvGrpSpPr>
        <p:grpSpPr>
          <a:xfrm>
            <a:off x="7630397" y="3358399"/>
            <a:ext cx="214759" cy="357030"/>
            <a:chOff x="2235125" y="238075"/>
            <a:chExt cx="3144350" cy="5227375"/>
          </a:xfrm>
        </p:grpSpPr>
        <p:sp>
          <p:nvSpPr>
            <p:cNvPr id="9389" name="Google Shape;9389;p10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0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0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0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0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0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0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0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0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03"/>
          <p:cNvGrpSpPr/>
          <p:nvPr/>
        </p:nvGrpSpPr>
        <p:grpSpPr>
          <a:xfrm>
            <a:off x="2810729" y="4267107"/>
            <a:ext cx="342496" cy="351944"/>
            <a:chOff x="2810729" y="4267107"/>
            <a:chExt cx="342496" cy="351944"/>
          </a:xfrm>
        </p:grpSpPr>
        <p:sp>
          <p:nvSpPr>
            <p:cNvPr id="9399" name="Google Shape;9399;p10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0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0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0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0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0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0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0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0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0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0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0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0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0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0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0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0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0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0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0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0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0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0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0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0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0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0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0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0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0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103"/>
          <p:cNvGrpSpPr/>
          <p:nvPr/>
        </p:nvGrpSpPr>
        <p:grpSpPr>
          <a:xfrm>
            <a:off x="1779168" y="3805625"/>
            <a:ext cx="282381" cy="343454"/>
            <a:chOff x="1779168" y="3805625"/>
            <a:chExt cx="282381" cy="343454"/>
          </a:xfrm>
        </p:grpSpPr>
        <p:sp>
          <p:nvSpPr>
            <p:cNvPr id="9430" name="Google Shape;9430;p10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0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0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0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0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0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0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0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0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0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0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0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0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0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0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0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0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0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0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0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0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0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0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0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0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0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0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0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103"/>
          <p:cNvGrpSpPr/>
          <p:nvPr/>
        </p:nvGrpSpPr>
        <p:grpSpPr>
          <a:xfrm>
            <a:off x="2593522" y="2407029"/>
            <a:ext cx="391606" cy="364535"/>
            <a:chOff x="2593522" y="2407029"/>
            <a:chExt cx="391606" cy="364535"/>
          </a:xfrm>
        </p:grpSpPr>
        <p:sp>
          <p:nvSpPr>
            <p:cNvPr id="9459" name="Google Shape;9459;p10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0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0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0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0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0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0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0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0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0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0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0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0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0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0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0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0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0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0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0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0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0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0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0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0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0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0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0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0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0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0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0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0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0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0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0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0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0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0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103"/>
          <p:cNvGrpSpPr/>
          <p:nvPr/>
        </p:nvGrpSpPr>
        <p:grpSpPr>
          <a:xfrm>
            <a:off x="3955047" y="2432242"/>
            <a:ext cx="322912" cy="334396"/>
            <a:chOff x="3955047" y="2432242"/>
            <a:chExt cx="322912" cy="334396"/>
          </a:xfrm>
        </p:grpSpPr>
        <p:sp>
          <p:nvSpPr>
            <p:cNvPr id="9499" name="Google Shape;9499;p10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0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0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103"/>
          <p:cNvGrpSpPr/>
          <p:nvPr/>
        </p:nvGrpSpPr>
        <p:grpSpPr>
          <a:xfrm>
            <a:off x="1802465" y="1962854"/>
            <a:ext cx="265373" cy="351944"/>
            <a:chOff x="1802465" y="1962854"/>
            <a:chExt cx="265373" cy="351944"/>
          </a:xfrm>
        </p:grpSpPr>
        <p:sp>
          <p:nvSpPr>
            <p:cNvPr id="9503" name="Google Shape;9503;p10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0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0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0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0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0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0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103"/>
          <p:cNvGrpSpPr/>
          <p:nvPr/>
        </p:nvGrpSpPr>
        <p:grpSpPr>
          <a:xfrm>
            <a:off x="3512070" y="1956222"/>
            <a:ext cx="373983" cy="363622"/>
            <a:chOff x="3512070" y="1956222"/>
            <a:chExt cx="373983" cy="363622"/>
          </a:xfrm>
        </p:grpSpPr>
        <p:sp>
          <p:nvSpPr>
            <p:cNvPr id="9511" name="Google Shape;9511;p10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0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0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0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0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0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0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0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0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0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0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0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0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0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0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0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0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103"/>
          <p:cNvGrpSpPr/>
          <p:nvPr/>
        </p:nvGrpSpPr>
        <p:grpSpPr>
          <a:xfrm>
            <a:off x="842683" y="2394751"/>
            <a:ext cx="345640" cy="356660"/>
            <a:chOff x="842683" y="2394751"/>
            <a:chExt cx="345640" cy="356660"/>
          </a:xfrm>
        </p:grpSpPr>
        <p:sp>
          <p:nvSpPr>
            <p:cNvPr id="9529" name="Google Shape;9529;p10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0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0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0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0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0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0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0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0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0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0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0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0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0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0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0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03"/>
          <p:cNvGrpSpPr/>
          <p:nvPr/>
        </p:nvGrpSpPr>
        <p:grpSpPr>
          <a:xfrm>
            <a:off x="1290615" y="2399467"/>
            <a:ext cx="336836" cy="342511"/>
            <a:chOff x="1290615" y="2399467"/>
            <a:chExt cx="336836" cy="342511"/>
          </a:xfrm>
        </p:grpSpPr>
        <p:sp>
          <p:nvSpPr>
            <p:cNvPr id="9546" name="Google Shape;9546;p10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0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0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0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0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0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0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0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0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0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0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0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0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0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0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0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0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0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0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03"/>
          <p:cNvGrpSpPr/>
          <p:nvPr/>
        </p:nvGrpSpPr>
        <p:grpSpPr>
          <a:xfrm>
            <a:off x="1748310" y="2408601"/>
            <a:ext cx="308508" cy="333378"/>
            <a:chOff x="1748310" y="2408601"/>
            <a:chExt cx="308508" cy="333378"/>
          </a:xfrm>
        </p:grpSpPr>
        <p:sp>
          <p:nvSpPr>
            <p:cNvPr id="9566" name="Google Shape;9566;p10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0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0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0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0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0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0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0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103"/>
          <p:cNvGrpSpPr/>
          <p:nvPr/>
        </p:nvGrpSpPr>
        <p:grpSpPr>
          <a:xfrm>
            <a:off x="3044614" y="2418033"/>
            <a:ext cx="376184" cy="315141"/>
            <a:chOff x="3044614" y="2418033"/>
            <a:chExt cx="376184" cy="315141"/>
          </a:xfrm>
        </p:grpSpPr>
        <p:sp>
          <p:nvSpPr>
            <p:cNvPr id="9575" name="Google Shape;9575;p10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0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0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0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0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0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0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0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0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103"/>
          <p:cNvGrpSpPr/>
          <p:nvPr/>
        </p:nvGrpSpPr>
        <p:grpSpPr>
          <a:xfrm>
            <a:off x="3943638" y="3815072"/>
            <a:ext cx="357933" cy="342676"/>
            <a:chOff x="3943638" y="3815072"/>
            <a:chExt cx="357933" cy="342676"/>
          </a:xfrm>
        </p:grpSpPr>
        <p:sp>
          <p:nvSpPr>
            <p:cNvPr id="9585" name="Google Shape;9585;p10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0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0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0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0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0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0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0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0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03"/>
          <p:cNvGrpSpPr/>
          <p:nvPr/>
        </p:nvGrpSpPr>
        <p:grpSpPr>
          <a:xfrm>
            <a:off x="3508282" y="3810341"/>
            <a:ext cx="351644" cy="351959"/>
            <a:chOff x="3508282" y="3810341"/>
            <a:chExt cx="351644" cy="351959"/>
          </a:xfrm>
        </p:grpSpPr>
        <p:sp>
          <p:nvSpPr>
            <p:cNvPr id="9595" name="Google Shape;9595;p10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0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0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0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0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0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0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0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0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0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0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0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0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103"/>
          <p:cNvGrpSpPr/>
          <p:nvPr/>
        </p:nvGrpSpPr>
        <p:grpSpPr>
          <a:xfrm>
            <a:off x="2224585" y="1962854"/>
            <a:ext cx="303163" cy="351809"/>
            <a:chOff x="2224585" y="1962854"/>
            <a:chExt cx="303163" cy="351809"/>
          </a:xfrm>
        </p:grpSpPr>
        <p:sp>
          <p:nvSpPr>
            <p:cNvPr id="9609" name="Google Shape;9609;p10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0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0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0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0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0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0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0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103"/>
          <p:cNvGrpSpPr/>
          <p:nvPr/>
        </p:nvGrpSpPr>
        <p:grpSpPr>
          <a:xfrm>
            <a:off x="2622794" y="1990868"/>
            <a:ext cx="389090" cy="296231"/>
            <a:chOff x="2622794" y="1990868"/>
            <a:chExt cx="389090" cy="296231"/>
          </a:xfrm>
        </p:grpSpPr>
        <p:sp>
          <p:nvSpPr>
            <p:cNvPr id="9618" name="Google Shape;9618;p10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0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0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0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0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0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0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0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0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03"/>
          <p:cNvGrpSpPr/>
          <p:nvPr/>
        </p:nvGrpSpPr>
        <p:grpSpPr>
          <a:xfrm>
            <a:off x="3977326" y="1952149"/>
            <a:ext cx="327074" cy="375241"/>
            <a:chOff x="3977326" y="1952149"/>
            <a:chExt cx="327074" cy="375241"/>
          </a:xfrm>
        </p:grpSpPr>
        <p:sp>
          <p:nvSpPr>
            <p:cNvPr id="9628" name="Google Shape;9628;p10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0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0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0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0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0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0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0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0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0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0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0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0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0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0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0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0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103"/>
          <p:cNvGrpSpPr/>
          <p:nvPr/>
        </p:nvGrpSpPr>
        <p:grpSpPr>
          <a:xfrm>
            <a:off x="1341612" y="3340055"/>
            <a:ext cx="259399" cy="370524"/>
            <a:chOff x="1341612" y="3340055"/>
            <a:chExt cx="259399" cy="370524"/>
          </a:xfrm>
        </p:grpSpPr>
        <p:sp>
          <p:nvSpPr>
            <p:cNvPr id="9646" name="Google Shape;9646;p10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0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0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0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0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0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0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0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0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0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0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0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0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0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0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0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0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0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103"/>
          <p:cNvGrpSpPr/>
          <p:nvPr/>
        </p:nvGrpSpPr>
        <p:grpSpPr>
          <a:xfrm>
            <a:off x="2179892" y="3844972"/>
            <a:ext cx="351629" cy="282381"/>
            <a:chOff x="2179892" y="3844972"/>
            <a:chExt cx="351629" cy="282381"/>
          </a:xfrm>
        </p:grpSpPr>
        <p:sp>
          <p:nvSpPr>
            <p:cNvPr id="9665" name="Google Shape;9665;p10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0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0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0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0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0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0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0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0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0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0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0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0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0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0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0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0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0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0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0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103"/>
          <p:cNvGrpSpPr/>
          <p:nvPr/>
        </p:nvGrpSpPr>
        <p:grpSpPr>
          <a:xfrm>
            <a:off x="3131170" y="3816884"/>
            <a:ext cx="220051" cy="338169"/>
            <a:chOff x="3131170" y="3816884"/>
            <a:chExt cx="220051" cy="338169"/>
          </a:xfrm>
        </p:grpSpPr>
        <p:sp>
          <p:nvSpPr>
            <p:cNvPr id="9686" name="Google Shape;9686;p10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0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0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0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0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0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0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0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0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103"/>
          <p:cNvGrpSpPr/>
          <p:nvPr/>
        </p:nvGrpSpPr>
        <p:grpSpPr>
          <a:xfrm>
            <a:off x="903502" y="3359564"/>
            <a:ext cx="247990" cy="333393"/>
            <a:chOff x="903502" y="3359564"/>
            <a:chExt cx="247990" cy="333393"/>
          </a:xfrm>
        </p:grpSpPr>
        <p:sp>
          <p:nvSpPr>
            <p:cNvPr id="9696" name="Google Shape;9696;p10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0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0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0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0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0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0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0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0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0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0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0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0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0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0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0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0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0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0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0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0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0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103"/>
          <p:cNvGrpSpPr/>
          <p:nvPr/>
        </p:nvGrpSpPr>
        <p:grpSpPr>
          <a:xfrm>
            <a:off x="2616191" y="2890461"/>
            <a:ext cx="365793" cy="361152"/>
            <a:chOff x="2616191" y="2890461"/>
            <a:chExt cx="365793" cy="361152"/>
          </a:xfrm>
        </p:grpSpPr>
        <p:sp>
          <p:nvSpPr>
            <p:cNvPr id="9719" name="Google Shape;9719;p10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0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0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0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0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0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0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0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0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0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0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03"/>
          <p:cNvGrpSpPr/>
          <p:nvPr/>
        </p:nvGrpSpPr>
        <p:grpSpPr>
          <a:xfrm>
            <a:off x="3049959" y="1945861"/>
            <a:ext cx="402940" cy="388536"/>
            <a:chOff x="3049959" y="1945861"/>
            <a:chExt cx="402940" cy="388536"/>
          </a:xfrm>
        </p:grpSpPr>
        <p:sp>
          <p:nvSpPr>
            <p:cNvPr id="9731" name="Google Shape;9731;p10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0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0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0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0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0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03"/>
          <p:cNvGrpSpPr/>
          <p:nvPr/>
        </p:nvGrpSpPr>
        <p:grpSpPr>
          <a:xfrm>
            <a:off x="2483025" y="4268679"/>
            <a:ext cx="202428" cy="349114"/>
            <a:chOff x="2483025" y="4268679"/>
            <a:chExt cx="202428" cy="349114"/>
          </a:xfrm>
        </p:grpSpPr>
        <p:sp>
          <p:nvSpPr>
            <p:cNvPr id="9738" name="Google Shape;9738;p10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0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0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0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0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0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103"/>
          <p:cNvGrpSpPr/>
          <p:nvPr/>
        </p:nvGrpSpPr>
        <p:grpSpPr>
          <a:xfrm>
            <a:off x="862507" y="2885984"/>
            <a:ext cx="329590" cy="365000"/>
            <a:chOff x="862507" y="2885984"/>
            <a:chExt cx="329590" cy="365000"/>
          </a:xfrm>
        </p:grpSpPr>
        <p:sp>
          <p:nvSpPr>
            <p:cNvPr id="9745" name="Google Shape;9745;p10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0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0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0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0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0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0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103"/>
          <p:cNvGrpSpPr/>
          <p:nvPr/>
        </p:nvGrpSpPr>
        <p:grpSpPr>
          <a:xfrm>
            <a:off x="3082075" y="2871805"/>
            <a:ext cx="318884" cy="379807"/>
            <a:chOff x="3082075" y="2871805"/>
            <a:chExt cx="318884" cy="379807"/>
          </a:xfrm>
        </p:grpSpPr>
        <p:sp>
          <p:nvSpPr>
            <p:cNvPr id="9753" name="Google Shape;9753;p10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0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0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0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0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0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0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0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0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0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0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0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0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0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0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0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0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0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0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0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103"/>
          <p:cNvGrpSpPr/>
          <p:nvPr/>
        </p:nvGrpSpPr>
        <p:grpSpPr>
          <a:xfrm>
            <a:off x="2594780" y="1516494"/>
            <a:ext cx="410187" cy="324244"/>
            <a:chOff x="2594780" y="1516494"/>
            <a:chExt cx="410187" cy="324244"/>
          </a:xfrm>
        </p:grpSpPr>
        <p:sp>
          <p:nvSpPr>
            <p:cNvPr id="9774" name="Google Shape;9774;p10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0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0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0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0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0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0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0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103"/>
          <p:cNvGrpSpPr/>
          <p:nvPr/>
        </p:nvGrpSpPr>
        <p:grpSpPr>
          <a:xfrm>
            <a:off x="1742965" y="1502959"/>
            <a:ext cx="333692" cy="333363"/>
            <a:chOff x="1742965" y="1502959"/>
            <a:chExt cx="333692" cy="333363"/>
          </a:xfrm>
        </p:grpSpPr>
        <p:sp>
          <p:nvSpPr>
            <p:cNvPr id="9783" name="Google Shape;9783;p10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0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0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0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103"/>
          <p:cNvGrpSpPr/>
          <p:nvPr/>
        </p:nvGrpSpPr>
        <p:grpSpPr>
          <a:xfrm>
            <a:off x="3051531" y="1516809"/>
            <a:ext cx="390034" cy="296545"/>
            <a:chOff x="3051531" y="1516809"/>
            <a:chExt cx="390034" cy="296545"/>
          </a:xfrm>
        </p:grpSpPr>
        <p:sp>
          <p:nvSpPr>
            <p:cNvPr id="9788" name="Google Shape;9788;p10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0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0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0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0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0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0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0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0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0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0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0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0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0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0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103"/>
          <p:cNvGrpSpPr/>
          <p:nvPr/>
        </p:nvGrpSpPr>
        <p:grpSpPr>
          <a:xfrm>
            <a:off x="3514900" y="1489020"/>
            <a:ext cx="354145" cy="351869"/>
            <a:chOff x="3514900" y="1489020"/>
            <a:chExt cx="354145" cy="351869"/>
          </a:xfrm>
        </p:grpSpPr>
        <p:sp>
          <p:nvSpPr>
            <p:cNvPr id="9804" name="Google Shape;9804;p10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0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0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0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0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0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0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0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0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0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0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0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0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0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0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0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0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0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0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0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0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0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103"/>
          <p:cNvGrpSpPr/>
          <p:nvPr/>
        </p:nvGrpSpPr>
        <p:grpSpPr>
          <a:xfrm>
            <a:off x="3066324" y="3350446"/>
            <a:ext cx="346598" cy="333183"/>
            <a:chOff x="3066324" y="3350446"/>
            <a:chExt cx="346598" cy="333183"/>
          </a:xfrm>
        </p:grpSpPr>
        <p:sp>
          <p:nvSpPr>
            <p:cNvPr id="9827" name="Google Shape;9827;p10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0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0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0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0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0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0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0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0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0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103"/>
          <p:cNvGrpSpPr/>
          <p:nvPr/>
        </p:nvGrpSpPr>
        <p:grpSpPr>
          <a:xfrm>
            <a:off x="1282755" y="1952089"/>
            <a:ext cx="363278" cy="363338"/>
            <a:chOff x="1282755" y="1952089"/>
            <a:chExt cx="363278" cy="363338"/>
          </a:xfrm>
        </p:grpSpPr>
        <p:sp>
          <p:nvSpPr>
            <p:cNvPr id="9838" name="Google Shape;9838;p10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0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0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0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0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0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0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103"/>
          <p:cNvGrpSpPr/>
          <p:nvPr/>
        </p:nvGrpSpPr>
        <p:grpSpPr>
          <a:xfrm>
            <a:off x="3510094" y="2909281"/>
            <a:ext cx="355133" cy="343574"/>
            <a:chOff x="3510094" y="2909281"/>
            <a:chExt cx="355133" cy="343574"/>
          </a:xfrm>
        </p:grpSpPr>
        <p:sp>
          <p:nvSpPr>
            <p:cNvPr id="9846" name="Google Shape;9846;p10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0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0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0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0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0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0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0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0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0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0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0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0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9" name="Google Shape;9859;p10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0" name="Google Shape;9860;p103"/>
          <p:cNvGrpSpPr/>
          <p:nvPr/>
        </p:nvGrpSpPr>
        <p:grpSpPr>
          <a:xfrm>
            <a:off x="2163842" y="1506972"/>
            <a:ext cx="382787" cy="331566"/>
            <a:chOff x="2163842" y="1506972"/>
            <a:chExt cx="382787" cy="331566"/>
          </a:xfrm>
        </p:grpSpPr>
        <p:sp>
          <p:nvSpPr>
            <p:cNvPr id="9861" name="Google Shape;9861;p10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0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0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0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0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0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0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0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103"/>
          <p:cNvGrpSpPr/>
          <p:nvPr/>
        </p:nvGrpSpPr>
        <p:grpSpPr>
          <a:xfrm>
            <a:off x="1738877" y="3349652"/>
            <a:ext cx="357918" cy="350536"/>
            <a:chOff x="1738877" y="3349652"/>
            <a:chExt cx="357918" cy="350536"/>
          </a:xfrm>
        </p:grpSpPr>
        <p:sp>
          <p:nvSpPr>
            <p:cNvPr id="9870" name="Google Shape;9870;p10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0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0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0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0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0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0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0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0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0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0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0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0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0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0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0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0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0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103"/>
          <p:cNvGrpSpPr/>
          <p:nvPr/>
        </p:nvGrpSpPr>
        <p:grpSpPr>
          <a:xfrm>
            <a:off x="1971819" y="4276854"/>
            <a:ext cx="383281" cy="333947"/>
            <a:chOff x="1971819" y="4276854"/>
            <a:chExt cx="383281" cy="333947"/>
          </a:xfrm>
        </p:grpSpPr>
        <p:sp>
          <p:nvSpPr>
            <p:cNvPr id="9889" name="Google Shape;9889;p10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0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0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0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0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0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0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0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0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0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103"/>
          <p:cNvGrpSpPr/>
          <p:nvPr/>
        </p:nvGrpSpPr>
        <p:grpSpPr>
          <a:xfrm>
            <a:off x="1825119" y="2885819"/>
            <a:ext cx="175987" cy="361391"/>
            <a:chOff x="1825119" y="2885819"/>
            <a:chExt cx="175987" cy="361391"/>
          </a:xfrm>
        </p:grpSpPr>
        <p:sp>
          <p:nvSpPr>
            <p:cNvPr id="9900" name="Google Shape;9900;p10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0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0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0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0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0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0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0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0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0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103"/>
          <p:cNvGrpSpPr/>
          <p:nvPr/>
        </p:nvGrpSpPr>
        <p:grpSpPr>
          <a:xfrm>
            <a:off x="3504824" y="3405844"/>
            <a:ext cx="369896" cy="226339"/>
            <a:chOff x="3504824" y="3405844"/>
            <a:chExt cx="369896" cy="226339"/>
          </a:xfrm>
        </p:grpSpPr>
        <p:sp>
          <p:nvSpPr>
            <p:cNvPr id="9911" name="Google Shape;9911;p10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0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0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0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0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0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0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0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0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0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0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0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0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0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0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0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103"/>
          <p:cNvGrpSpPr/>
          <p:nvPr/>
        </p:nvGrpSpPr>
        <p:grpSpPr>
          <a:xfrm>
            <a:off x="1295661" y="3819594"/>
            <a:ext cx="345640" cy="342900"/>
            <a:chOff x="1295661" y="3819594"/>
            <a:chExt cx="345640" cy="342900"/>
          </a:xfrm>
        </p:grpSpPr>
        <p:sp>
          <p:nvSpPr>
            <p:cNvPr id="9928" name="Google Shape;9928;p10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0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0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0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0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0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0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0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0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0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0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0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0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0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0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0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0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103"/>
          <p:cNvGrpSpPr/>
          <p:nvPr/>
        </p:nvGrpSpPr>
        <p:grpSpPr>
          <a:xfrm>
            <a:off x="3486572" y="2433470"/>
            <a:ext cx="379328" cy="281738"/>
            <a:chOff x="3486572" y="2433470"/>
            <a:chExt cx="379328" cy="281738"/>
          </a:xfrm>
        </p:grpSpPr>
        <p:sp>
          <p:nvSpPr>
            <p:cNvPr id="9946" name="Google Shape;9946;p10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0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0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0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0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0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0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3" name="Google Shape;9953;p10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4" name="Google Shape;9954;p103"/>
          <p:cNvGrpSpPr/>
          <p:nvPr/>
        </p:nvGrpSpPr>
        <p:grpSpPr>
          <a:xfrm>
            <a:off x="3997149" y="3329634"/>
            <a:ext cx="270733" cy="355762"/>
            <a:chOff x="3997149" y="3329634"/>
            <a:chExt cx="270733" cy="355762"/>
          </a:xfrm>
        </p:grpSpPr>
        <p:sp>
          <p:nvSpPr>
            <p:cNvPr id="9955" name="Google Shape;9955;p10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0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0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0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0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0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0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0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0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0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0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0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0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0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0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0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0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0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0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0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0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103"/>
          <p:cNvGrpSpPr/>
          <p:nvPr/>
        </p:nvGrpSpPr>
        <p:grpSpPr>
          <a:xfrm>
            <a:off x="3954343" y="2899354"/>
            <a:ext cx="345655" cy="343529"/>
            <a:chOff x="3954343" y="2899354"/>
            <a:chExt cx="345655" cy="343529"/>
          </a:xfrm>
        </p:grpSpPr>
        <p:sp>
          <p:nvSpPr>
            <p:cNvPr id="9977" name="Google Shape;9977;p10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0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0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0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0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0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0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0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0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0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0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0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103"/>
          <p:cNvGrpSpPr/>
          <p:nvPr/>
        </p:nvGrpSpPr>
        <p:grpSpPr>
          <a:xfrm>
            <a:off x="2166043" y="3351344"/>
            <a:ext cx="369566" cy="349803"/>
            <a:chOff x="2166043" y="3351344"/>
            <a:chExt cx="369566" cy="349803"/>
          </a:xfrm>
        </p:grpSpPr>
        <p:sp>
          <p:nvSpPr>
            <p:cNvPr id="9990" name="Google Shape;9990;p10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0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0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0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0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0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0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0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0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103"/>
          <p:cNvGrpSpPr/>
          <p:nvPr/>
        </p:nvGrpSpPr>
        <p:grpSpPr>
          <a:xfrm>
            <a:off x="2619649" y="3352332"/>
            <a:ext cx="365793" cy="329275"/>
            <a:chOff x="2619649" y="3352332"/>
            <a:chExt cx="365793" cy="329275"/>
          </a:xfrm>
        </p:grpSpPr>
        <p:sp>
          <p:nvSpPr>
            <p:cNvPr id="10000" name="Google Shape;10000;p10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0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0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0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0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0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0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0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0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0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103"/>
          <p:cNvGrpSpPr/>
          <p:nvPr/>
        </p:nvGrpSpPr>
        <p:grpSpPr>
          <a:xfrm>
            <a:off x="1293760" y="1498228"/>
            <a:ext cx="340624" cy="351944"/>
            <a:chOff x="1293760" y="1498228"/>
            <a:chExt cx="340624" cy="351944"/>
          </a:xfrm>
        </p:grpSpPr>
        <p:sp>
          <p:nvSpPr>
            <p:cNvPr id="10011" name="Google Shape;10011;p10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0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0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0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0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0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0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0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0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0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0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0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0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0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103"/>
          <p:cNvGrpSpPr/>
          <p:nvPr/>
        </p:nvGrpSpPr>
        <p:grpSpPr>
          <a:xfrm>
            <a:off x="849601" y="1952074"/>
            <a:ext cx="406713" cy="383745"/>
            <a:chOff x="849601" y="1952074"/>
            <a:chExt cx="406713" cy="383745"/>
          </a:xfrm>
        </p:grpSpPr>
        <p:sp>
          <p:nvSpPr>
            <p:cNvPr id="10026" name="Google Shape;10026;p10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0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0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0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0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0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0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103"/>
          <p:cNvGrpSpPr/>
          <p:nvPr/>
        </p:nvGrpSpPr>
        <p:grpSpPr>
          <a:xfrm>
            <a:off x="2253871" y="2893365"/>
            <a:ext cx="203985" cy="355417"/>
            <a:chOff x="2253871" y="2893365"/>
            <a:chExt cx="203985" cy="355417"/>
          </a:xfrm>
        </p:grpSpPr>
        <p:sp>
          <p:nvSpPr>
            <p:cNvPr id="10034" name="Google Shape;10034;p10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0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0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0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0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0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0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0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0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0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0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103"/>
          <p:cNvGrpSpPr/>
          <p:nvPr/>
        </p:nvGrpSpPr>
        <p:grpSpPr>
          <a:xfrm>
            <a:off x="2191541" y="2408601"/>
            <a:ext cx="308823" cy="342571"/>
            <a:chOff x="2191541" y="2408601"/>
            <a:chExt cx="308823" cy="342571"/>
          </a:xfrm>
        </p:grpSpPr>
        <p:sp>
          <p:nvSpPr>
            <p:cNvPr id="10046" name="Google Shape;10046;p10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0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0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0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0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0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0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0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0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0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0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0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0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103"/>
          <p:cNvGrpSpPr/>
          <p:nvPr/>
        </p:nvGrpSpPr>
        <p:grpSpPr>
          <a:xfrm>
            <a:off x="847400" y="1503588"/>
            <a:ext cx="342496" cy="341553"/>
            <a:chOff x="847400" y="1503588"/>
            <a:chExt cx="342496" cy="341553"/>
          </a:xfrm>
        </p:grpSpPr>
        <p:sp>
          <p:nvSpPr>
            <p:cNvPr id="10060" name="Google Shape;10060;p10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0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0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0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0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0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0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0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0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0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0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0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0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0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0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0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0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0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0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0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103"/>
          <p:cNvGrpSpPr/>
          <p:nvPr/>
        </p:nvGrpSpPr>
        <p:grpSpPr>
          <a:xfrm>
            <a:off x="1329963" y="2899669"/>
            <a:ext cx="280495" cy="361077"/>
            <a:chOff x="1329963" y="2899669"/>
            <a:chExt cx="280495" cy="361077"/>
          </a:xfrm>
        </p:grpSpPr>
        <p:sp>
          <p:nvSpPr>
            <p:cNvPr id="10081" name="Google Shape;10081;p10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0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0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0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0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0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0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103"/>
          <p:cNvGrpSpPr/>
          <p:nvPr/>
        </p:nvGrpSpPr>
        <p:grpSpPr>
          <a:xfrm>
            <a:off x="937429" y="3800908"/>
            <a:ext cx="195496" cy="343439"/>
            <a:chOff x="937429" y="3800908"/>
            <a:chExt cx="195496" cy="343439"/>
          </a:xfrm>
        </p:grpSpPr>
        <p:sp>
          <p:nvSpPr>
            <p:cNvPr id="10089" name="Google Shape;10089;p10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0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0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0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0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0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0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0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0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0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0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0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0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103"/>
          <p:cNvGrpSpPr/>
          <p:nvPr/>
        </p:nvGrpSpPr>
        <p:grpSpPr>
          <a:xfrm>
            <a:off x="2687659" y="3810655"/>
            <a:ext cx="365164" cy="342511"/>
            <a:chOff x="2611459" y="3810655"/>
            <a:chExt cx="365164" cy="342511"/>
          </a:xfrm>
        </p:grpSpPr>
        <p:sp>
          <p:nvSpPr>
            <p:cNvPr id="10103" name="Google Shape;10103;p10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0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0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0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0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0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0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0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0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0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0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103"/>
          <p:cNvGrpSpPr/>
          <p:nvPr/>
        </p:nvGrpSpPr>
        <p:grpSpPr>
          <a:xfrm>
            <a:off x="3952456" y="1524280"/>
            <a:ext cx="370195" cy="300154"/>
            <a:chOff x="3952456" y="1524280"/>
            <a:chExt cx="370195" cy="300154"/>
          </a:xfrm>
        </p:grpSpPr>
        <p:sp>
          <p:nvSpPr>
            <p:cNvPr id="10115" name="Google Shape;10115;p10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0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0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0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0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0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24"/>
        <p:cNvGrpSpPr/>
        <p:nvPr/>
      </p:nvGrpSpPr>
      <p:grpSpPr>
        <a:xfrm>
          <a:off x="0" y="0"/>
          <a:ext cx="0" cy="0"/>
          <a:chOff x="0" y="0"/>
          <a:chExt cx="0" cy="0"/>
        </a:xfrm>
      </p:grpSpPr>
      <p:sp>
        <p:nvSpPr>
          <p:cNvPr id="10125" name="Google Shape;10125;p10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26" name="Google Shape;10126;p10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27" name="Google Shape;10127;p104"/>
          <p:cNvGrpSpPr/>
          <p:nvPr/>
        </p:nvGrpSpPr>
        <p:grpSpPr>
          <a:xfrm>
            <a:off x="908482" y="1502585"/>
            <a:ext cx="257112" cy="362808"/>
            <a:chOff x="908482" y="1502585"/>
            <a:chExt cx="257112" cy="362808"/>
          </a:xfrm>
        </p:grpSpPr>
        <p:sp>
          <p:nvSpPr>
            <p:cNvPr id="10128" name="Google Shape;10128;p10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0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0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0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0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0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0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0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0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0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0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0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0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0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0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0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0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0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0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0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104"/>
          <p:cNvGrpSpPr/>
          <p:nvPr/>
        </p:nvGrpSpPr>
        <p:grpSpPr>
          <a:xfrm>
            <a:off x="1303537" y="1502716"/>
            <a:ext cx="362939" cy="362677"/>
            <a:chOff x="1303537" y="1502716"/>
            <a:chExt cx="362939" cy="362677"/>
          </a:xfrm>
        </p:grpSpPr>
        <p:sp>
          <p:nvSpPr>
            <p:cNvPr id="10149" name="Google Shape;10149;p10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0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0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0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0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0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0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0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0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0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0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104"/>
          <p:cNvGrpSpPr/>
          <p:nvPr/>
        </p:nvGrpSpPr>
        <p:grpSpPr>
          <a:xfrm>
            <a:off x="1751901" y="1502716"/>
            <a:ext cx="362677" cy="362677"/>
            <a:chOff x="1751901" y="1502716"/>
            <a:chExt cx="362677" cy="362677"/>
          </a:xfrm>
        </p:grpSpPr>
        <p:sp>
          <p:nvSpPr>
            <p:cNvPr id="10161" name="Google Shape;10161;p10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0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0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0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0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0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0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0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0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0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0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0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0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0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0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0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0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0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0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04"/>
          <p:cNvGrpSpPr/>
          <p:nvPr/>
        </p:nvGrpSpPr>
        <p:grpSpPr>
          <a:xfrm>
            <a:off x="3095178" y="1502716"/>
            <a:ext cx="334290" cy="362677"/>
            <a:chOff x="3095178" y="1502716"/>
            <a:chExt cx="334290" cy="362677"/>
          </a:xfrm>
        </p:grpSpPr>
        <p:sp>
          <p:nvSpPr>
            <p:cNvPr id="10181" name="Google Shape;10181;p10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0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0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0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0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0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0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0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0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0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0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0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0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0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0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0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0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04"/>
          <p:cNvGrpSpPr/>
          <p:nvPr/>
        </p:nvGrpSpPr>
        <p:grpSpPr>
          <a:xfrm>
            <a:off x="3542281" y="1505605"/>
            <a:ext cx="366196" cy="357005"/>
            <a:chOff x="3542281" y="1505605"/>
            <a:chExt cx="366196" cy="357005"/>
          </a:xfrm>
        </p:grpSpPr>
        <p:sp>
          <p:nvSpPr>
            <p:cNvPr id="10199" name="Google Shape;10199;p10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0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0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0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0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0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0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0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0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0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0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0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0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0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0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0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0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0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0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0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0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0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0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0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0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104"/>
          <p:cNvGrpSpPr/>
          <p:nvPr/>
        </p:nvGrpSpPr>
        <p:grpSpPr>
          <a:xfrm>
            <a:off x="1748382" y="3384797"/>
            <a:ext cx="364673" cy="340067"/>
            <a:chOff x="1748382" y="3384797"/>
            <a:chExt cx="364673" cy="340067"/>
          </a:xfrm>
        </p:grpSpPr>
        <p:sp>
          <p:nvSpPr>
            <p:cNvPr id="10225" name="Google Shape;10225;p10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0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0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0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0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0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0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0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0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0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0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0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0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0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0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104"/>
          <p:cNvGrpSpPr/>
          <p:nvPr/>
        </p:nvGrpSpPr>
        <p:grpSpPr>
          <a:xfrm>
            <a:off x="6221064" y="3811049"/>
            <a:ext cx="364673" cy="339804"/>
            <a:chOff x="6221064" y="3811049"/>
            <a:chExt cx="364673" cy="339804"/>
          </a:xfrm>
        </p:grpSpPr>
        <p:sp>
          <p:nvSpPr>
            <p:cNvPr id="10241" name="Google Shape;10241;p10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0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0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0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0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0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0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0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0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0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0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0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0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0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0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104"/>
          <p:cNvGrpSpPr/>
          <p:nvPr/>
        </p:nvGrpSpPr>
        <p:grpSpPr>
          <a:xfrm>
            <a:off x="2182643" y="3386320"/>
            <a:ext cx="382030" cy="320451"/>
            <a:chOff x="2182643" y="3386320"/>
            <a:chExt cx="382030" cy="320451"/>
          </a:xfrm>
        </p:grpSpPr>
        <p:sp>
          <p:nvSpPr>
            <p:cNvPr id="10257" name="Google Shape;10257;p10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0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0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0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0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0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0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0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0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0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0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0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0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0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0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104"/>
          <p:cNvGrpSpPr/>
          <p:nvPr/>
        </p:nvGrpSpPr>
        <p:grpSpPr>
          <a:xfrm>
            <a:off x="3084386" y="3389340"/>
            <a:ext cx="353880" cy="330745"/>
            <a:chOff x="3084386" y="3389340"/>
            <a:chExt cx="353880" cy="330745"/>
          </a:xfrm>
        </p:grpSpPr>
        <p:sp>
          <p:nvSpPr>
            <p:cNvPr id="10273" name="Google Shape;10273;p10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0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0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0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0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0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0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0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0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0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0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0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104"/>
          <p:cNvGrpSpPr/>
          <p:nvPr/>
        </p:nvGrpSpPr>
        <p:grpSpPr>
          <a:xfrm>
            <a:off x="863499" y="1970906"/>
            <a:ext cx="347078" cy="364016"/>
            <a:chOff x="863499" y="1970906"/>
            <a:chExt cx="347078" cy="364016"/>
          </a:xfrm>
        </p:grpSpPr>
        <p:sp>
          <p:nvSpPr>
            <p:cNvPr id="10286" name="Google Shape;10286;p10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0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0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0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0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0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0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0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0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0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0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0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0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0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04"/>
          <p:cNvGrpSpPr/>
          <p:nvPr/>
        </p:nvGrpSpPr>
        <p:grpSpPr>
          <a:xfrm>
            <a:off x="1749879" y="1970906"/>
            <a:ext cx="364436" cy="364174"/>
            <a:chOff x="1749879" y="1970906"/>
            <a:chExt cx="364436" cy="364174"/>
          </a:xfrm>
        </p:grpSpPr>
        <p:sp>
          <p:nvSpPr>
            <p:cNvPr id="10301" name="Google Shape;10301;p10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0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0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0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0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0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0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0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0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0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0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0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0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0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104"/>
          <p:cNvGrpSpPr/>
          <p:nvPr/>
        </p:nvGrpSpPr>
        <p:grpSpPr>
          <a:xfrm>
            <a:off x="2186425" y="1976158"/>
            <a:ext cx="396106" cy="353985"/>
            <a:chOff x="2186425" y="1976158"/>
            <a:chExt cx="396106" cy="353985"/>
          </a:xfrm>
        </p:grpSpPr>
        <p:sp>
          <p:nvSpPr>
            <p:cNvPr id="10316" name="Google Shape;10316;p10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0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0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0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0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0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0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104"/>
          <p:cNvGrpSpPr/>
          <p:nvPr/>
        </p:nvGrpSpPr>
        <p:grpSpPr>
          <a:xfrm>
            <a:off x="2659157" y="2017412"/>
            <a:ext cx="319190" cy="271240"/>
            <a:chOff x="2659157" y="2017412"/>
            <a:chExt cx="319190" cy="271240"/>
          </a:xfrm>
        </p:grpSpPr>
        <p:sp>
          <p:nvSpPr>
            <p:cNvPr id="10324" name="Google Shape;10324;p10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0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0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0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0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0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0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0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0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0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0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0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0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0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0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0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0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0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0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0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0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0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0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0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0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0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104"/>
          <p:cNvGrpSpPr/>
          <p:nvPr/>
        </p:nvGrpSpPr>
        <p:grpSpPr>
          <a:xfrm>
            <a:off x="3111775" y="1993516"/>
            <a:ext cx="318928" cy="319217"/>
            <a:chOff x="3111775" y="1993516"/>
            <a:chExt cx="318928" cy="319217"/>
          </a:xfrm>
        </p:grpSpPr>
        <p:sp>
          <p:nvSpPr>
            <p:cNvPr id="10351" name="Google Shape;10351;p10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0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0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0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0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0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0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0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0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0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0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0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0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0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0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0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0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0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0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0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0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0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0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0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0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0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0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0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0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0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04"/>
          <p:cNvGrpSpPr/>
          <p:nvPr/>
        </p:nvGrpSpPr>
        <p:grpSpPr>
          <a:xfrm>
            <a:off x="4023785" y="1970407"/>
            <a:ext cx="288807" cy="355377"/>
            <a:chOff x="4023785" y="1970407"/>
            <a:chExt cx="288807" cy="355377"/>
          </a:xfrm>
        </p:grpSpPr>
        <p:sp>
          <p:nvSpPr>
            <p:cNvPr id="10382" name="Google Shape;10382;p10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0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0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0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0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0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0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0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0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0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0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0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0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0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0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0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0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0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0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0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104"/>
          <p:cNvGrpSpPr/>
          <p:nvPr/>
        </p:nvGrpSpPr>
        <p:grpSpPr>
          <a:xfrm>
            <a:off x="3544540" y="3380963"/>
            <a:ext cx="320188" cy="319269"/>
            <a:chOff x="3544540" y="3380963"/>
            <a:chExt cx="320188" cy="319269"/>
          </a:xfrm>
        </p:grpSpPr>
        <p:sp>
          <p:nvSpPr>
            <p:cNvPr id="10403" name="Google Shape;10403;p10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0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0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0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0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0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0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0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0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0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0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0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0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0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0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0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104"/>
          <p:cNvGrpSpPr/>
          <p:nvPr/>
        </p:nvGrpSpPr>
        <p:grpSpPr>
          <a:xfrm>
            <a:off x="3944637" y="3354834"/>
            <a:ext cx="415696" cy="371605"/>
            <a:chOff x="3944637" y="3354834"/>
            <a:chExt cx="415696" cy="371605"/>
          </a:xfrm>
        </p:grpSpPr>
        <p:sp>
          <p:nvSpPr>
            <p:cNvPr id="10420" name="Google Shape;10420;p10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0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0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0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0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0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0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0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0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0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0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0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0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0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0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0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0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104"/>
          <p:cNvGrpSpPr/>
          <p:nvPr/>
        </p:nvGrpSpPr>
        <p:grpSpPr>
          <a:xfrm>
            <a:off x="1314619" y="3821527"/>
            <a:ext cx="346317" cy="332136"/>
            <a:chOff x="1314619" y="3821527"/>
            <a:chExt cx="346317" cy="332136"/>
          </a:xfrm>
        </p:grpSpPr>
        <p:sp>
          <p:nvSpPr>
            <p:cNvPr id="10438" name="Google Shape;10438;p10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0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0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0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0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0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0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0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104"/>
          <p:cNvGrpSpPr/>
          <p:nvPr/>
        </p:nvGrpSpPr>
        <p:grpSpPr>
          <a:xfrm>
            <a:off x="1751139" y="3790934"/>
            <a:ext cx="386258" cy="380507"/>
            <a:chOff x="1751139" y="3790934"/>
            <a:chExt cx="386258" cy="380507"/>
          </a:xfrm>
        </p:grpSpPr>
        <p:sp>
          <p:nvSpPr>
            <p:cNvPr id="10447" name="Google Shape;10447;p10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0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0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0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0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0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0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0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0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0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0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0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0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0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0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0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0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0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104"/>
          <p:cNvGrpSpPr/>
          <p:nvPr/>
        </p:nvGrpSpPr>
        <p:grpSpPr>
          <a:xfrm>
            <a:off x="2189681" y="3821606"/>
            <a:ext cx="395607" cy="318928"/>
            <a:chOff x="2189681" y="3821606"/>
            <a:chExt cx="395607" cy="318928"/>
          </a:xfrm>
        </p:grpSpPr>
        <p:sp>
          <p:nvSpPr>
            <p:cNvPr id="10466" name="Google Shape;10466;p10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0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0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0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0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0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0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0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0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0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0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0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0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0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0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0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0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0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0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0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0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0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0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0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0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0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0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0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0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0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 name="Google Shape;10496;p10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7" name="Google Shape;10497;p104"/>
          <p:cNvGrpSpPr/>
          <p:nvPr/>
        </p:nvGrpSpPr>
        <p:grpSpPr>
          <a:xfrm>
            <a:off x="1277409" y="1961347"/>
            <a:ext cx="420475" cy="383055"/>
            <a:chOff x="1277409" y="1961347"/>
            <a:chExt cx="420475" cy="383055"/>
          </a:xfrm>
        </p:grpSpPr>
        <p:sp>
          <p:nvSpPr>
            <p:cNvPr id="10498" name="Google Shape;10498;p10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0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0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0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0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0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0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0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0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0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0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0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0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0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0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0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0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0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0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0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0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0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0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0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0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0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0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04"/>
          <p:cNvGrpSpPr/>
          <p:nvPr/>
        </p:nvGrpSpPr>
        <p:grpSpPr>
          <a:xfrm>
            <a:off x="2215075" y="2432819"/>
            <a:ext cx="380008" cy="351648"/>
            <a:chOff x="2215075" y="2432819"/>
            <a:chExt cx="380008" cy="351648"/>
          </a:xfrm>
        </p:grpSpPr>
        <p:sp>
          <p:nvSpPr>
            <p:cNvPr id="10526" name="Google Shape;10526;p10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0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0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0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0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0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0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0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0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0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0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0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0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0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0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0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0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0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0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0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0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0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0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0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0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0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0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0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0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0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0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104"/>
          <p:cNvGrpSpPr/>
          <p:nvPr/>
        </p:nvGrpSpPr>
        <p:grpSpPr>
          <a:xfrm>
            <a:off x="2661416" y="2422342"/>
            <a:ext cx="344059" cy="340671"/>
            <a:chOff x="2661416" y="2422342"/>
            <a:chExt cx="344059" cy="340671"/>
          </a:xfrm>
        </p:grpSpPr>
        <p:sp>
          <p:nvSpPr>
            <p:cNvPr id="10558" name="Google Shape;10558;p10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0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0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0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0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0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0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0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0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0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0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0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0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104"/>
          <p:cNvGrpSpPr/>
          <p:nvPr/>
        </p:nvGrpSpPr>
        <p:grpSpPr>
          <a:xfrm>
            <a:off x="4066510" y="2422342"/>
            <a:ext cx="206876" cy="348470"/>
            <a:chOff x="4066510" y="2422342"/>
            <a:chExt cx="206876" cy="348470"/>
          </a:xfrm>
        </p:grpSpPr>
        <p:sp>
          <p:nvSpPr>
            <p:cNvPr id="10572" name="Google Shape;10572;p10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0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0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0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0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0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0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0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0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0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0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0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4" name="Google Shape;10584;p10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5" name="Google Shape;10585;p104"/>
          <p:cNvGrpSpPr/>
          <p:nvPr/>
        </p:nvGrpSpPr>
        <p:grpSpPr>
          <a:xfrm>
            <a:off x="2617693" y="3817325"/>
            <a:ext cx="420475" cy="326491"/>
            <a:chOff x="2617693" y="3817325"/>
            <a:chExt cx="420475" cy="326491"/>
          </a:xfrm>
        </p:grpSpPr>
        <p:sp>
          <p:nvSpPr>
            <p:cNvPr id="10586" name="Google Shape;10586;p10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0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0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0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0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0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0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0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0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0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0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0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0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0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0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0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0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104"/>
          <p:cNvGrpSpPr/>
          <p:nvPr/>
        </p:nvGrpSpPr>
        <p:grpSpPr>
          <a:xfrm>
            <a:off x="3545301" y="2423523"/>
            <a:ext cx="358134" cy="356637"/>
            <a:chOff x="3545301" y="2423523"/>
            <a:chExt cx="358134" cy="356637"/>
          </a:xfrm>
        </p:grpSpPr>
        <p:sp>
          <p:nvSpPr>
            <p:cNvPr id="10604" name="Google Shape;10604;p10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0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0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0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0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0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0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0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0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104"/>
          <p:cNvGrpSpPr/>
          <p:nvPr/>
        </p:nvGrpSpPr>
        <p:grpSpPr>
          <a:xfrm>
            <a:off x="5766424" y="4275195"/>
            <a:ext cx="358160" cy="356926"/>
            <a:chOff x="5766424" y="4275195"/>
            <a:chExt cx="358160" cy="356926"/>
          </a:xfrm>
        </p:grpSpPr>
        <p:sp>
          <p:nvSpPr>
            <p:cNvPr id="10614" name="Google Shape;10614;p10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0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0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0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0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0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0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0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0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104"/>
          <p:cNvGrpSpPr/>
          <p:nvPr/>
        </p:nvGrpSpPr>
        <p:grpSpPr>
          <a:xfrm>
            <a:off x="3531462" y="3824599"/>
            <a:ext cx="377251" cy="324232"/>
            <a:chOff x="3531462" y="3824599"/>
            <a:chExt cx="377251" cy="324232"/>
          </a:xfrm>
        </p:grpSpPr>
        <p:sp>
          <p:nvSpPr>
            <p:cNvPr id="10624" name="Google Shape;10624;p10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0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0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0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0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0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0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0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0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0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0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104"/>
          <p:cNvGrpSpPr/>
          <p:nvPr/>
        </p:nvGrpSpPr>
        <p:grpSpPr>
          <a:xfrm>
            <a:off x="4030586" y="3805246"/>
            <a:ext cx="286523" cy="340566"/>
            <a:chOff x="4030586" y="3805246"/>
            <a:chExt cx="286523" cy="340566"/>
          </a:xfrm>
        </p:grpSpPr>
        <p:sp>
          <p:nvSpPr>
            <p:cNvPr id="10636" name="Google Shape;10636;p10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0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0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0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0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0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0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0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0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0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0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0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0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104"/>
          <p:cNvGrpSpPr/>
          <p:nvPr/>
        </p:nvGrpSpPr>
        <p:grpSpPr>
          <a:xfrm>
            <a:off x="2180884" y="2888719"/>
            <a:ext cx="376752" cy="374468"/>
            <a:chOff x="2180884" y="2888719"/>
            <a:chExt cx="376752" cy="374468"/>
          </a:xfrm>
        </p:grpSpPr>
        <p:sp>
          <p:nvSpPr>
            <p:cNvPr id="10650" name="Google Shape;10650;p10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0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0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0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0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0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0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0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0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0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0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0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0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0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104"/>
          <p:cNvGrpSpPr/>
          <p:nvPr/>
        </p:nvGrpSpPr>
        <p:grpSpPr>
          <a:xfrm>
            <a:off x="3954432" y="2942999"/>
            <a:ext cx="378249" cy="265909"/>
            <a:chOff x="3954432" y="2942999"/>
            <a:chExt cx="378249" cy="265909"/>
          </a:xfrm>
        </p:grpSpPr>
        <p:sp>
          <p:nvSpPr>
            <p:cNvPr id="10665" name="Google Shape;10665;p10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0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0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0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0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0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0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0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0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104"/>
          <p:cNvGrpSpPr/>
          <p:nvPr/>
        </p:nvGrpSpPr>
        <p:grpSpPr>
          <a:xfrm>
            <a:off x="1752137" y="4266608"/>
            <a:ext cx="378512" cy="374756"/>
            <a:chOff x="1752137" y="4266608"/>
            <a:chExt cx="378512" cy="374756"/>
          </a:xfrm>
        </p:grpSpPr>
        <p:sp>
          <p:nvSpPr>
            <p:cNvPr id="10675" name="Google Shape;10675;p10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0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0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0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0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0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0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0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0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0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0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0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0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0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0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0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0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0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0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0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0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104"/>
          <p:cNvGrpSpPr/>
          <p:nvPr/>
        </p:nvGrpSpPr>
        <p:grpSpPr>
          <a:xfrm>
            <a:off x="3117788" y="3812546"/>
            <a:ext cx="341065" cy="341065"/>
            <a:chOff x="3117788" y="3812546"/>
            <a:chExt cx="341065" cy="341065"/>
          </a:xfrm>
        </p:grpSpPr>
        <p:sp>
          <p:nvSpPr>
            <p:cNvPr id="10697" name="Google Shape;10697;p10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0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0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0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0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0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104"/>
          <p:cNvGrpSpPr/>
          <p:nvPr/>
        </p:nvGrpSpPr>
        <p:grpSpPr>
          <a:xfrm>
            <a:off x="3994400" y="4299932"/>
            <a:ext cx="338281" cy="322657"/>
            <a:chOff x="3994400" y="4299932"/>
            <a:chExt cx="338281" cy="322657"/>
          </a:xfrm>
        </p:grpSpPr>
        <p:sp>
          <p:nvSpPr>
            <p:cNvPr id="10704" name="Google Shape;10704;p10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0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0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0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0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0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0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0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2" name="Google Shape;10712;p10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0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4" name="Google Shape;10714;p104"/>
          <p:cNvGrpSpPr/>
          <p:nvPr/>
        </p:nvGrpSpPr>
        <p:grpSpPr>
          <a:xfrm>
            <a:off x="3573426" y="1965628"/>
            <a:ext cx="302358" cy="374993"/>
            <a:chOff x="3573426" y="1965628"/>
            <a:chExt cx="302358" cy="374993"/>
          </a:xfrm>
        </p:grpSpPr>
        <p:sp>
          <p:nvSpPr>
            <p:cNvPr id="10715" name="Google Shape;10715;p10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0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0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0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0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0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0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0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0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0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0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0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0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0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0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0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0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0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0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0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0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0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0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0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0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0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0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0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0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0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0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0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0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0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0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0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0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0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0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0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0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0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0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0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0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0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0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104"/>
          <p:cNvGrpSpPr/>
          <p:nvPr/>
        </p:nvGrpSpPr>
        <p:grpSpPr>
          <a:xfrm>
            <a:off x="3513632" y="2908572"/>
            <a:ext cx="355876" cy="331007"/>
            <a:chOff x="3513632" y="2908572"/>
            <a:chExt cx="355876" cy="331007"/>
          </a:xfrm>
        </p:grpSpPr>
        <p:sp>
          <p:nvSpPr>
            <p:cNvPr id="10763" name="Google Shape;10763;p10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0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0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0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0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0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0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0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0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0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0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0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0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0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0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0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04"/>
          <p:cNvGrpSpPr/>
          <p:nvPr/>
        </p:nvGrpSpPr>
        <p:grpSpPr>
          <a:xfrm>
            <a:off x="2694083" y="2888430"/>
            <a:ext cx="235762" cy="374756"/>
            <a:chOff x="2694083" y="2888430"/>
            <a:chExt cx="235762" cy="374756"/>
          </a:xfrm>
        </p:grpSpPr>
        <p:sp>
          <p:nvSpPr>
            <p:cNvPr id="10780" name="Google Shape;10780;p10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0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0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0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0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0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0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0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0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104"/>
          <p:cNvGrpSpPr/>
          <p:nvPr/>
        </p:nvGrpSpPr>
        <p:grpSpPr>
          <a:xfrm>
            <a:off x="871534" y="4300588"/>
            <a:ext cx="357661" cy="311155"/>
            <a:chOff x="871534" y="4300588"/>
            <a:chExt cx="357661" cy="311155"/>
          </a:xfrm>
        </p:grpSpPr>
        <p:sp>
          <p:nvSpPr>
            <p:cNvPr id="10790" name="Google Shape;10790;p10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0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0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0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0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0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0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0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0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0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0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0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0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0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0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0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0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0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0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0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0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104"/>
          <p:cNvGrpSpPr/>
          <p:nvPr/>
        </p:nvGrpSpPr>
        <p:grpSpPr>
          <a:xfrm>
            <a:off x="916019" y="3821606"/>
            <a:ext cx="250100" cy="336785"/>
            <a:chOff x="916019" y="3821606"/>
            <a:chExt cx="250100" cy="336785"/>
          </a:xfrm>
        </p:grpSpPr>
        <p:sp>
          <p:nvSpPr>
            <p:cNvPr id="10812" name="Google Shape;10812;p10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0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0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0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0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0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0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0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0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0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0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0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0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104"/>
          <p:cNvGrpSpPr/>
          <p:nvPr/>
        </p:nvGrpSpPr>
        <p:grpSpPr>
          <a:xfrm>
            <a:off x="849686" y="2909570"/>
            <a:ext cx="374730" cy="332504"/>
            <a:chOff x="849686" y="2909570"/>
            <a:chExt cx="374730" cy="332504"/>
          </a:xfrm>
        </p:grpSpPr>
        <p:sp>
          <p:nvSpPr>
            <p:cNvPr id="10826" name="Google Shape;10826;p10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0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0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0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0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0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0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0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0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0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0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04"/>
          <p:cNvGrpSpPr/>
          <p:nvPr/>
        </p:nvGrpSpPr>
        <p:grpSpPr>
          <a:xfrm>
            <a:off x="1735567" y="2420241"/>
            <a:ext cx="417718" cy="372866"/>
            <a:chOff x="1735567" y="2420241"/>
            <a:chExt cx="417718" cy="372866"/>
          </a:xfrm>
        </p:grpSpPr>
        <p:sp>
          <p:nvSpPr>
            <p:cNvPr id="10838" name="Google Shape;10838;p10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0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0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0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0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0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0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0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0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0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0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0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104"/>
          <p:cNvGrpSpPr/>
          <p:nvPr/>
        </p:nvGrpSpPr>
        <p:grpSpPr>
          <a:xfrm>
            <a:off x="3599318" y="4299590"/>
            <a:ext cx="251098" cy="309028"/>
            <a:chOff x="3599318" y="4299590"/>
            <a:chExt cx="251098" cy="309028"/>
          </a:xfrm>
        </p:grpSpPr>
        <p:sp>
          <p:nvSpPr>
            <p:cNvPr id="10851" name="Google Shape;10851;p10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0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0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0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0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0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104"/>
          <p:cNvGrpSpPr/>
          <p:nvPr/>
        </p:nvGrpSpPr>
        <p:grpSpPr>
          <a:xfrm>
            <a:off x="3105998" y="2433240"/>
            <a:ext cx="345818" cy="345056"/>
            <a:chOff x="3105998" y="2433240"/>
            <a:chExt cx="345818" cy="345056"/>
          </a:xfrm>
        </p:grpSpPr>
        <p:sp>
          <p:nvSpPr>
            <p:cNvPr id="10858" name="Google Shape;10858;p10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0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0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0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0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0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0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0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0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0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0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104"/>
          <p:cNvGrpSpPr/>
          <p:nvPr/>
        </p:nvGrpSpPr>
        <p:grpSpPr>
          <a:xfrm>
            <a:off x="1737326" y="2900773"/>
            <a:ext cx="374730" cy="350361"/>
            <a:chOff x="1737326" y="2900773"/>
            <a:chExt cx="374730" cy="350361"/>
          </a:xfrm>
        </p:grpSpPr>
        <p:sp>
          <p:nvSpPr>
            <p:cNvPr id="10870" name="Google Shape;10870;p10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0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0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0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0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0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0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0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0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0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0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0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0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0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0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0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0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04"/>
          <p:cNvGrpSpPr/>
          <p:nvPr/>
        </p:nvGrpSpPr>
        <p:grpSpPr>
          <a:xfrm>
            <a:off x="4000676" y="1579396"/>
            <a:ext cx="327226" cy="211603"/>
            <a:chOff x="4000676" y="1579396"/>
            <a:chExt cx="327226" cy="211603"/>
          </a:xfrm>
        </p:grpSpPr>
        <p:sp>
          <p:nvSpPr>
            <p:cNvPr id="10888" name="Google Shape;10888;p10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0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0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0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0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0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0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0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0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0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0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0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0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0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0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0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104"/>
          <p:cNvGrpSpPr/>
          <p:nvPr/>
        </p:nvGrpSpPr>
        <p:grpSpPr>
          <a:xfrm>
            <a:off x="2635523" y="1515584"/>
            <a:ext cx="371054" cy="336469"/>
            <a:chOff x="2635523" y="1515584"/>
            <a:chExt cx="371054" cy="336469"/>
          </a:xfrm>
        </p:grpSpPr>
        <p:sp>
          <p:nvSpPr>
            <p:cNvPr id="10905" name="Google Shape;10905;p10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0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0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0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0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0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0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104"/>
          <p:cNvGrpSpPr/>
          <p:nvPr/>
        </p:nvGrpSpPr>
        <p:grpSpPr>
          <a:xfrm>
            <a:off x="2231907" y="1520731"/>
            <a:ext cx="311627" cy="326569"/>
            <a:chOff x="2231907" y="1520731"/>
            <a:chExt cx="311627" cy="326569"/>
          </a:xfrm>
        </p:grpSpPr>
        <p:sp>
          <p:nvSpPr>
            <p:cNvPr id="10913" name="Google Shape;10913;p10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0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0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0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0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0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0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0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0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0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104"/>
          <p:cNvGrpSpPr/>
          <p:nvPr/>
        </p:nvGrpSpPr>
        <p:grpSpPr>
          <a:xfrm>
            <a:off x="1340249" y="4301533"/>
            <a:ext cx="311890" cy="304695"/>
            <a:chOff x="1340249" y="4301533"/>
            <a:chExt cx="311890" cy="304695"/>
          </a:xfrm>
        </p:grpSpPr>
        <p:sp>
          <p:nvSpPr>
            <p:cNvPr id="10924" name="Google Shape;10924;p10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0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0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0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0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0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0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0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0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0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0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0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0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0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104"/>
          <p:cNvGrpSpPr/>
          <p:nvPr/>
        </p:nvGrpSpPr>
        <p:grpSpPr>
          <a:xfrm>
            <a:off x="1330690" y="3377024"/>
            <a:ext cx="306874" cy="332268"/>
            <a:chOff x="1330690" y="3377024"/>
            <a:chExt cx="306874" cy="332268"/>
          </a:xfrm>
        </p:grpSpPr>
        <p:sp>
          <p:nvSpPr>
            <p:cNvPr id="10939" name="Google Shape;10939;p10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0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0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0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0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0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0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0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0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0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0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0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0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0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0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0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0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0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0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104"/>
          <p:cNvGrpSpPr/>
          <p:nvPr/>
        </p:nvGrpSpPr>
        <p:grpSpPr>
          <a:xfrm>
            <a:off x="2650597" y="3381777"/>
            <a:ext cx="341511" cy="324994"/>
            <a:chOff x="2650597" y="3381777"/>
            <a:chExt cx="341511" cy="324994"/>
          </a:xfrm>
        </p:grpSpPr>
        <p:sp>
          <p:nvSpPr>
            <p:cNvPr id="10959" name="Google Shape;10959;p10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0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0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0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0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0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0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0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0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0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0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0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0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0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0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0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0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0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0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0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0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0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0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0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0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0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0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0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0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0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0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0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0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0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0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104"/>
          <p:cNvGrpSpPr/>
          <p:nvPr/>
        </p:nvGrpSpPr>
        <p:grpSpPr>
          <a:xfrm>
            <a:off x="1295502" y="2437362"/>
            <a:ext cx="402645" cy="323917"/>
            <a:chOff x="1295502" y="2437362"/>
            <a:chExt cx="402645" cy="323917"/>
          </a:xfrm>
        </p:grpSpPr>
        <p:sp>
          <p:nvSpPr>
            <p:cNvPr id="10995" name="Google Shape;10995;p10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0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0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0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0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0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0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0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0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0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0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0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0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0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0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0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04"/>
          <p:cNvGrpSpPr/>
          <p:nvPr/>
        </p:nvGrpSpPr>
        <p:grpSpPr>
          <a:xfrm>
            <a:off x="882590" y="2438360"/>
            <a:ext cx="337310" cy="337047"/>
            <a:chOff x="882590" y="2438360"/>
            <a:chExt cx="337310" cy="337047"/>
          </a:xfrm>
        </p:grpSpPr>
        <p:sp>
          <p:nvSpPr>
            <p:cNvPr id="11012" name="Google Shape;11012;p10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0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0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0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0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0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0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0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0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0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0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0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0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0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0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0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0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0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0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0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0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0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0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0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104"/>
          <p:cNvGrpSpPr/>
          <p:nvPr/>
        </p:nvGrpSpPr>
        <p:grpSpPr>
          <a:xfrm>
            <a:off x="4885060" y="1518788"/>
            <a:ext cx="385786" cy="342588"/>
            <a:chOff x="4885060" y="1518788"/>
            <a:chExt cx="385786" cy="342588"/>
          </a:xfrm>
        </p:grpSpPr>
        <p:sp>
          <p:nvSpPr>
            <p:cNvPr id="11037" name="Google Shape;11037;p10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0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0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0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0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0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0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0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0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0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0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0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0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0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0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0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0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0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0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104"/>
          <p:cNvGrpSpPr/>
          <p:nvPr/>
        </p:nvGrpSpPr>
        <p:grpSpPr>
          <a:xfrm>
            <a:off x="5394478" y="1514533"/>
            <a:ext cx="249076" cy="351096"/>
            <a:chOff x="5394478" y="1514533"/>
            <a:chExt cx="249076" cy="351096"/>
          </a:xfrm>
        </p:grpSpPr>
        <p:sp>
          <p:nvSpPr>
            <p:cNvPr id="11057" name="Google Shape;11057;p10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0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0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0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0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0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0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0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0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0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0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0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0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0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0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0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0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0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0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0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104"/>
          <p:cNvGrpSpPr/>
          <p:nvPr/>
        </p:nvGrpSpPr>
        <p:grpSpPr>
          <a:xfrm>
            <a:off x="5782259" y="1512012"/>
            <a:ext cx="356138" cy="356138"/>
            <a:chOff x="5782259" y="1512012"/>
            <a:chExt cx="356138" cy="356138"/>
          </a:xfrm>
        </p:grpSpPr>
        <p:sp>
          <p:nvSpPr>
            <p:cNvPr id="11078" name="Google Shape;11078;p10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0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0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0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0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0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0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0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0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0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0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104"/>
          <p:cNvGrpSpPr/>
          <p:nvPr/>
        </p:nvGrpSpPr>
        <p:grpSpPr>
          <a:xfrm>
            <a:off x="6229598" y="1518052"/>
            <a:ext cx="343560" cy="343822"/>
            <a:chOff x="6229598" y="1518052"/>
            <a:chExt cx="343560" cy="343822"/>
          </a:xfrm>
        </p:grpSpPr>
        <p:sp>
          <p:nvSpPr>
            <p:cNvPr id="11090" name="Google Shape;11090;p10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0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0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0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0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0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0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0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0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0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0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0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0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0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0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0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0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0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0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104"/>
          <p:cNvGrpSpPr/>
          <p:nvPr/>
        </p:nvGrpSpPr>
        <p:grpSpPr>
          <a:xfrm>
            <a:off x="870773" y="3357985"/>
            <a:ext cx="342824" cy="351228"/>
            <a:chOff x="870773" y="3357985"/>
            <a:chExt cx="342824" cy="351228"/>
          </a:xfrm>
        </p:grpSpPr>
        <p:sp>
          <p:nvSpPr>
            <p:cNvPr id="11110" name="Google Shape;11110;p10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0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0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0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0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0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0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0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104"/>
          <p:cNvGrpSpPr/>
          <p:nvPr/>
        </p:nvGrpSpPr>
        <p:grpSpPr>
          <a:xfrm>
            <a:off x="2743084" y="4299590"/>
            <a:ext cx="159372" cy="308896"/>
            <a:chOff x="2743084" y="4299590"/>
            <a:chExt cx="159372" cy="308896"/>
          </a:xfrm>
        </p:grpSpPr>
        <p:sp>
          <p:nvSpPr>
            <p:cNvPr id="11119" name="Google Shape;11119;p10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0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0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0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0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0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0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0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0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0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0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0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0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0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0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104"/>
          <p:cNvGrpSpPr/>
          <p:nvPr/>
        </p:nvGrpSpPr>
        <p:grpSpPr>
          <a:xfrm>
            <a:off x="1293506" y="2939716"/>
            <a:ext cx="374730" cy="272211"/>
            <a:chOff x="1293506" y="2939716"/>
            <a:chExt cx="374730" cy="272211"/>
          </a:xfrm>
        </p:grpSpPr>
        <p:sp>
          <p:nvSpPr>
            <p:cNvPr id="11135" name="Google Shape;11135;p10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0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0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0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0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0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0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0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0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0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0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0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0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0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0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0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0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0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0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0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0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0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0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0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0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0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0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0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0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0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104"/>
          <p:cNvGrpSpPr/>
          <p:nvPr/>
        </p:nvGrpSpPr>
        <p:grpSpPr>
          <a:xfrm>
            <a:off x="6669900" y="1505474"/>
            <a:ext cx="345083" cy="369216"/>
            <a:chOff x="6669900" y="1505474"/>
            <a:chExt cx="345083" cy="369216"/>
          </a:xfrm>
        </p:grpSpPr>
        <p:sp>
          <p:nvSpPr>
            <p:cNvPr id="11166" name="Google Shape;11166;p10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0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0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0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0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0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0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0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0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0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0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0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0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0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0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0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0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0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0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0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0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0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04"/>
          <p:cNvGrpSpPr/>
          <p:nvPr/>
        </p:nvGrpSpPr>
        <p:grpSpPr>
          <a:xfrm>
            <a:off x="7117003" y="1518000"/>
            <a:ext cx="333003" cy="344085"/>
            <a:chOff x="7117003" y="1518000"/>
            <a:chExt cx="333003" cy="344085"/>
          </a:xfrm>
        </p:grpSpPr>
        <p:sp>
          <p:nvSpPr>
            <p:cNvPr id="11189" name="Google Shape;11189;p10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0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0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0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0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0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0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0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0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0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0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0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0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0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0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0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0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0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0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0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0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0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0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0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0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0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0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0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0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0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0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0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0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0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0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0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0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0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104"/>
          <p:cNvGrpSpPr/>
          <p:nvPr/>
        </p:nvGrpSpPr>
        <p:grpSpPr>
          <a:xfrm>
            <a:off x="2200238" y="4289165"/>
            <a:ext cx="374756" cy="329300"/>
            <a:chOff x="2200238" y="4289165"/>
            <a:chExt cx="374756" cy="329300"/>
          </a:xfrm>
        </p:grpSpPr>
        <p:sp>
          <p:nvSpPr>
            <p:cNvPr id="11228" name="Google Shape;11228;p10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0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0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0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0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0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0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0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0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0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0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0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0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0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0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0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0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0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0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0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0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0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104"/>
          <p:cNvGrpSpPr/>
          <p:nvPr/>
        </p:nvGrpSpPr>
        <p:grpSpPr>
          <a:xfrm>
            <a:off x="7556043" y="1499959"/>
            <a:ext cx="337283" cy="380192"/>
            <a:chOff x="7556043" y="1499959"/>
            <a:chExt cx="337283" cy="380192"/>
          </a:xfrm>
        </p:grpSpPr>
        <p:sp>
          <p:nvSpPr>
            <p:cNvPr id="11251" name="Google Shape;11251;p10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0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0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0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0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0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0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0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0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0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0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0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0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0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104"/>
          <p:cNvGrpSpPr/>
          <p:nvPr/>
        </p:nvGrpSpPr>
        <p:grpSpPr>
          <a:xfrm>
            <a:off x="7992826" y="1517790"/>
            <a:ext cx="317431" cy="344584"/>
            <a:chOff x="7992826" y="1517790"/>
            <a:chExt cx="317431" cy="344584"/>
          </a:xfrm>
        </p:grpSpPr>
        <p:sp>
          <p:nvSpPr>
            <p:cNvPr id="11266" name="Google Shape;11266;p10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0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0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0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0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0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0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0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0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0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0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0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0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0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0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0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0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104"/>
          <p:cNvGrpSpPr/>
          <p:nvPr/>
        </p:nvGrpSpPr>
        <p:grpSpPr>
          <a:xfrm>
            <a:off x="4864446" y="3340207"/>
            <a:ext cx="395607" cy="387414"/>
            <a:chOff x="4864446" y="3340207"/>
            <a:chExt cx="395607" cy="387414"/>
          </a:xfrm>
        </p:grpSpPr>
        <p:sp>
          <p:nvSpPr>
            <p:cNvPr id="11284" name="Google Shape;11284;p10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0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0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0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0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0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0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0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0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0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0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0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0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0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0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0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0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0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0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0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0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0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0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0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0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104"/>
          <p:cNvGrpSpPr/>
          <p:nvPr/>
        </p:nvGrpSpPr>
        <p:grpSpPr>
          <a:xfrm>
            <a:off x="3130367" y="4324485"/>
            <a:ext cx="297342" cy="258871"/>
            <a:chOff x="3130367" y="4324485"/>
            <a:chExt cx="297342" cy="258871"/>
          </a:xfrm>
        </p:grpSpPr>
        <p:sp>
          <p:nvSpPr>
            <p:cNvPr id="11310" name="Google Shape;11310;p10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0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0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0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0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0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0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0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0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0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0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0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0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0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0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0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0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0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0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0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0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0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0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104"/>
          <p:cNvGrpSpPr/>
          <p:nvPr/>
        </p:nvGrpSpPr>
        <p:grpSpPr>
          <a:xfrm>
            <a:off x="5302988" y="3389839"/>
            <a:ext cx="394609" cy="286523"/>
            <a:chOff x="5302988" y="3389839"/>
            <a:chExt cx="394609" cy="286523"/>
          </a:xfrm>
        </p:grpSpPr>
        <p:sp>
          <p:nvSpPr>
            <p:cNvPr id="11334" name="Google Shape;11334;p10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0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0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0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0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0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0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0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0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0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0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0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0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0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0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0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0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0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0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0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0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0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0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0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0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0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0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0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0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0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0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0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0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7" name="Google Shape;11367;p10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8" name="Google Shape;11368;p104"/>
          <p:cNvGrpSpPr/>
          <p:nvPr/>
        </p:nvGrpSpPr>
        <p:grpSpPr>
          <a:xfrm>
            <a:off x="3060752" y="2903609"/>
            <a:ext cx="390565" cy="359578"/>
            <a:chOff x="3060752" y="2903609"/>
            <a:chExt cx="390565" cy="359578"/>
          </a:xfrm>
        </p:grpSpPr>
        <p:sp>
          <p:nvSpPr>
            <p:cNvPr id="11369" name="Google Shape;11369;p10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0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0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0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0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0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0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0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0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0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0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0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0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0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0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0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0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0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0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0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0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0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0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0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0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0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0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0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0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0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0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0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0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0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104"/>
          <p:cNvGrpSpPr/>
          <p:nvPr/>
        </p:nvGrpSpPr>
        <p:grpSpPr>
          <a:xfrm>
            <a:off x="5741031" y="3386057"/>
            <a:ext cx="394609" cy="294585"/>
            <a:chOff x="5741031" y="3386057"/>
            <a:chExt cx="394609" cy="294585"/>
          </a:xfrm>
        </p:grpSpPr>
        <p:sp>
          <p:nvSpPr>
            <p:cNvPr id="11404" name="Google Shape;11404;p10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0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0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0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0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0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0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0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0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0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0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0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0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0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0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0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0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0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0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0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0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0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0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0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0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0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0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0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0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0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4" name="Google Shape;11434;p10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5" name="Google Shape;11435;p104"/>
          <p:cNvGrpSpPr/>
          <p:nvPr/>
        </p:nvGrpSpPr>
        <p:grpSpPr>
          <a:xfrm>
            <a:off x="6179074" y="3368726"/>
            <a:ext cx="394609" cy="328749"/>
            <a:chOff x="6179074" y="3368726"/>
            <a:chExt cx="394609" cy="328749"/>
          </a:xfrm>
        </p:grpSpPr>
        <p:sp>
          <p:nvSpPr>
            <p:cNvPr id="11436" name="Google Shape;11436;p10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0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0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0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0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0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0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0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0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0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0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0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0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0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0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0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0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0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0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0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0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0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0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0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0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0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0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0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0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0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0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0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0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0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0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0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0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0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0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0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0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0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0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0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0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0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0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0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0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0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0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0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0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0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0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0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0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0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0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0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0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0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0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0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0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0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0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0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0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0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0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0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0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0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0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0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0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0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0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0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0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0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0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104"/>
          <p:cNvGrpSpPr/>
          <p:nvPr/>
        </p:nvGrpSpPr>
        <p:grpSpPr>
          <a:xfrm>
            <a:off x="7054924" y="3367728"/>
            <a:ext cx="394583" cy="331007"/>
            <a:chOff x="7054924" y="3367728"/>
            <a:chExt cx="394583" cy="331007"/>
          </a:xfrm>
        </p:grpSpPr>
        <p:sp>
          <p:nvSpPr>
            <p:cNvPr id="11520" name="Google Shape;11520;p10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0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0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0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0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0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0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0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0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0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0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0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0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0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0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104"/>
          <p:cNvGrpSpPr/>
          <p:nvPr/>
        </p:nvGrpSpPr>
        <p:grpSpPr>
          <a:xfrm>
            <a:off x="7492967" y="3361425"/>
            <a:ext cx="394583" cy="343586"/>
            <a:chOff x="7492967" y="3361425"/>
            <a:chExt cx="394583" cy="343586"/>
          </a:xfrm>
        </p:grpSpPr>
        <p:sp>
          <p:nvSpPr>
            <p:cNvPr id="11536" name="Google Shape;11536;p10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0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0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0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0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0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0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0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0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0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0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0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0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0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0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0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0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0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0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0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0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0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0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104"/>
          <p:cNvGrpSpPr/>
          <p:nvPr/>
        </p:nvGrpSpPr>
        <p:grpSpPr>
          <a:xfrm>
            <a:off x="7935527" y="3353154"/>
            <a:ext cx="385287" cy="360156"/>
            <a:chOff x="7935527" y="3353154"/>
            <a:chExt cx="385287" cy="360156"/>
          </a:xfrm>
        </p:grpSpPr>
        <p:sp>
          <p:nvSpPr>
            <p:cNvPr id="11560" name="Google Shape;11560;p10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0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0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0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0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0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0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0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0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0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0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0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104"/>
          <p:cNvGrpSpPr/>
          <p:nvPr/>
        </p:nvGrpSpPr>
        <p:grpSpPr>
          <a:xfrm>
            <a:off x="5319821" y="1986242"/>
            <a:ext cx="348103" cy="348103"/>
            <a:chOff x="5319821" y="1986242"/>
            <a:chExt cx="348103" cy="348103"/>
          </a:xfrm>
        </p:grpSpPr>
        <p:sp>
          <p:nvSpPr>
            <p:cNvPr id="11573" name="Google Shape;11573;p10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0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0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0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0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0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0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0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0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0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0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0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0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0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0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0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0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0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0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0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0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0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0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0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0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0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0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0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0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0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0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0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0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0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0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0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0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104"/>
          <p:cNvGrpSpPr/>
          <p:nvPr/>
        </p:nvGrpSpPr>
        <p:grpSpPr>
          <a:xfrm>
            <a:off x="5765926" y="1976683"/>
            <a:ext cx="348339" cy="348103"/>
            <a:chOff x="5765926" y="1976683"/>
            <a:chExt cx="348339" cy="348103"/>
          </a:xfrm>
        </p:grpSpPr>
        <p:sp>
          <p:nvSpPr>
            <p:cNvPr id="11611" name="Google Shape;11611;p10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0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0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0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0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0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0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0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0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0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0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0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0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0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104"/>
          <p:cNvGrpSpPr/>
          <p:nvPr/>
        </p:nvGrpSpPr>
        <p:grpSpPr>
          <a:xfrm>
            <a:off x="6191390" y="1981489"/>
            <a:ext cx="389068" cy="347787"/>
            <a:chOff x="6191390" y="1981489"/>
            <a:chExt cx="389068" cy="347787"/>
          </a:xfrm>
        </p:grpSpPr>
        <p:sp>
          <p:nvSpPr>
            <p:cNvPr id="11626" name="Google Shape;11626;p10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0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0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0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0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0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0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104"/>
          <p:cNvGrpSpPr/>
          <p:nvPr/>
        </p:nvGrpSpPr>
        <p:grpSpPr>
          <a:xfrm>
            <a:off x="6657846" y="2007591"/>
            <a:ext cx="348103" cy="295714"/>
            <a:chOff x="6657846" y="2007591"/>
            <a:chExt cx="348103" cy="295714"/>
          </a:xfrm>
        </p:grpSpPr>
        <p:sp>
          <p:nvSpPr>
            <p:cNvPr id="11634" name="Google Shape;11634;p10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0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0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0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0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0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0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0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0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0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0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0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0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0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0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0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0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0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0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0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0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0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0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0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0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0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104"/>
          <p:cNvGrpSpPr/>
          <p:nvPr/>
        </p:nvGrpSpPr>
        <p:grpSpPr>
          <a:xfrm>
            <a:off x="7104188" y="1971904"/>
            <a:ext cx="347341" cy="348103"/>
            <a:chOff x="7104188" y="1971904"/>
            <a:chExt cx="347341" cy="348103"/>
          </a:xfrm>
        </p:grpSpPr>
        <p:sp>
          <p:nvSpPr>
            <p:cNvPr id="11661" name="Google Shape;11661;p10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0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0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0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0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0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0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0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0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0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0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0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0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0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0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0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0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0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0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0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0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0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0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0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0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0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0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0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0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0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104"/>
          <p:cNvGrpSpPr/>
          <p:nvPr/>
        </p:nvGrpSpPr>
        <p:grpSpPr>
          <a:xfrm>
            <a:off x="7551264" y="1971904"/>
            <a:ext cx="344321" cy="348155"/>
            <a:chOff x="7551264" y="1971904"/>
            <a:chExt cx="344321" cy="348155"/>
          </a:xfrm>
        </p:grpSpPr>
        <p:sp>
          <p:nvSpPr>
            <p:cNvPr id="11692" name="Google Shape;11692;p10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0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0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0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0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0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0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0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0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0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0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0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0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0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0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0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0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0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0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104"/>
          <p:cNvGrpSpPr/>
          <p:nvPr/>
        </p:nvGrpSpPr>
        <p:grpSpPr>
          <a:xfrm>
            <a:off x="7992065" y="1971904"/>
            <a:ext cx="351621" cy="348103"/>
            <a:chOff x="7992065" y="1971904"/>
            <a:chExt cx="351621" cy="348103"/>
          </a:xfrm>
        </p:grpSpPr>
        <p:sp>
          <p:nvSpPr>
            <p:cNvPr id="11712" name="Google Shape;11712;p10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0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0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0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0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0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0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0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0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0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0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0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0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0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0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104"/>
          <p:cNvGrpSpPr/>
          <p:nvPr/>
        </p:nvGrpSpPr>
        <p:grpSpPr>
          <a:xfrm>
            <a:off x="4911189" y="3793455"/>
            <a:ext cx="296580" cy="364935"/>
            <a:chOff x="4911189" y="3793455"/>
            <a:chExt cx="296580" cy="364935"/>
          </a:xfrm>
        </p:grpSpPr>
        <p:sp>
          <p:nvSpPr>
            <p:cNvPr id="11728" name="Google Shape;11728;p10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0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0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0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0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0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0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0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0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0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0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0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0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0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0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0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0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0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0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0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104"/>
          <p:cNvGrpSpPr/>
          <p:nvPr/>
        </p:nvGrpSpPr>
        <p:grpSpPr>
          <a:xfrm>
            <a:off x="5341433" y="3793271"/>
            <a:ext cx="330272" cy="329117"/>
            <a:chOff x="5341433" y="3793271"/>
            <a:chExt cx="330272" cy="329117"/>
          </a:xfrm>
        </p:grpSpPr>
        <p:sp>
          <p:nvSpPr>
            <p:cNvPr id="11749" name="Google Shape;11749;p10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0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0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0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0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0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0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0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0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0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0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0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0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0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0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0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104"/>
          <p:cNvGrpSpPr/>
          <p:nvPr/>
        </p:nvGrpSpPr>
        <p:grpSpPr>
          <a:xfrm>
            <a:off x="5744051" y="3766250"/>
            <a:ext cx="428511" cy="383186"/>
            <a:chOff x="5744051" y="3766250"/>
            <a:chExt cx="428511" cy="383186"/>
          </a:xfrm>
        </p:grpSpPr>
        <p:sp>
          <p:nvSpPr>
            <p:cNvPr id="11766" name="Google Shape;11766;p10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0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0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0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0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0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0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0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0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0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0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0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0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0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0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0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0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104"/>
          <p:cNvGrpSpPr/>
          <p:nvPr/>
        </p:nvGrpSpPr>
        <p:grpSpPr>
          <a:xfrm>
            <a:off x="6678697" y="3793324"/>
            <a:ext cx="342824" cy="328985"/>
            <a:chOff x="6678697" y="3793324"/>
            <a:chExt cx="342824" cy="328985"/>
          </a:xfrm>
        </p:grpSpPr>
        <p:sp>
          <p:nvSpPr>
            <p:cNvPr id="11784" name="Google Shape;11784;p10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0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0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0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0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0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0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0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104"/>
          <p:cNvGrpSpPr/>
          <p:nvPr/>
        </p:nvGrpSpPr>
        <p:grpSpPr>
          <a:xfrm>
            <a:off x="7101903" y="3762022"/>
            <a:ext cx="398627" cy="392088"/>
            <a:chOff x="7101903" y="3762022"/>
            <a:chExt cx="398627" cy="392088"/>
          </a:xfrm>
        </p:grpSpPr>
        <p:sp>
          <p:nvSpPr>
            <p:cNvPr id="11793" name="Google Shape;11793;p10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0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0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0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0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0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0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0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0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0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0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0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0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0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0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0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0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0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104"/>
          <p:cNvGrpSpPr/>
          <p:nvPr/>
        </p:nvGrpSpPr>
        <p:grpSpPr>
          <a:xfrm>
            <a:off x="7541469" y="3793455"/>
            <a:ext cx="407897" cy="328985"/>
            <a:chOff x="7541469" y="3793455"/>
            <a:chExt cx="407897" cy="328985"/>
          </a:xfrm>
        </p:grpSpPr>
        <p:sp>
          <p:nvSpPr>
            <p:cNvPr id="11812" name="Google Shape;11812;p10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0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0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0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0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0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0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0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0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0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0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0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0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0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0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0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0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0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0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0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0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0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0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0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0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0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0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0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0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0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104"/>
          <p:cNvGrpSpPr/>
          <p:nvPr/>
        </p:nvGrpSpPr>
        <p:grpSpPr>
          <a:xfrm>
            <a:off x="5310288" y="2956312"/>
            <a:ext cx="432292" cy="264412"/>
            <a:chOff x="5310288" y="2956312"/>
            <a:chExt cx="432292" cy="264412"/>
          </a:xfrm>
        </p:grpSpPr>
        <p:sp>
          <p:nvSpPr>
            <p:cNvPr id="11843" name="Google Shape;11843;p10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0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0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0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0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0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0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0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0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0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0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0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0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0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0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0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0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0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0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0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0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0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0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0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0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0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0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104"/>
          <p:cNvGrpSpPr/>
          <p:nvPr/>
        </p:nvGrpSpPr>
        <p:grpSpPr>
          <a:xfrm>
            <a:off x="4879047" y="2432320"/>
            <a:ext cx="398075" cy="340303"/>
            <a:chOff x="4879047" y="2432320"/>
            <a:chExt cx="398075" cy="340303"/>
          </a:xfrm>
        </p:grpSpPr>
        <p:sp>
          <p:nvSpPr>
            <p:cNvPr id="11871" name="Google Shape;11871;p10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0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0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0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0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0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0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0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0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0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0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0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0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0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0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0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0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0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0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0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0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0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0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0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0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0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104"/>
          <p:cNvGrpSpPr/>
          <p:nvPr/>
        </p:nvGrpSpPr>
        <p:grpSpPr>
          <a:xfrm>
            <a:off x="5388701" y="2393823"/>
            <a:ext cx="280982" cy="395896"/>
            <a:chOff x="5388701" y="2393823"/>
            <a:chExt cx="280982" cy="395896"/>
          </a:xfrm>
        </p:grpSpPr>
        <p:sp>
          <p:nvSpPr>
            <p:cNvPr id="11898" name="Google Shape;11898;p10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0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0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0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0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0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0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0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0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0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0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0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0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0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0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0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0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0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0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0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0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0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0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0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0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0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0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0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0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0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104"/>
          <p:cNvGrpSpPr/>
          <p:nvPr/>
        </p:nvGrpSpPr>
        <p:grpSpPr>
          <a:xfrm>
            <a:off x="5743289" y="2439122"/>
            <a:ext cx="444871" cy="316407"/>
            <a:chOff x="5743289" y="2439122"/>
            <a:chExt cx="444871" cy="316407"/>
          </a:xfrm>
        </p:grpSpPr>
        <p:sp>
          <p:nvSpPr>
            <p:cNvPr id="11929" name="Google Shape;11929;p10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0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0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0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0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0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0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0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0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0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0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0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0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0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0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0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0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0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0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0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0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0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0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0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0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0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0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0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0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104"/>
          <p:cNvGrpSpPr/>
          <p:nvPr/>
        </p:nvGrpSpPr>
        <p:grpSpPr>
          <a:xfrm>
            <a:off x="6230360" y="2432583"/>
            <a:ext cx="351359" cy="363412"/>
            <a:chOff x="6230360" y="2432583"/>
            <a:chExt cx="351359" cy="363412"/>
          </a:xfrm>
        </p:grpSpPr>
        <p:sp>
          <p:nvSpPr>
            <p:cNvPr id="11959" name="Google Shape;11959;p10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0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0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0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0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0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0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0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0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0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0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0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0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0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0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0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0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0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0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0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0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104"/>
          <p:cNvGrpSpPr/>
          <p:nvPr/>
        </p:nvGrpSpPr>
        <p:grpSpPr>
          <a:xfrm>
            <a:off x="6633976" y="2459552"/>
            <a:ext cx="387781" cy="286680"/>
            <a:chOff x="6633976" y="2459552"/>
            <a:chExt cx="387781" cy="286680"/>
          </a:xfrm>
        </p:grpSpPr>
        <p:sp>
          <p:nvSpPr>
            <p:cNvPr id="11981" name="Google Shape;11981;p10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0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0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0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0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0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0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104"/>
          <p:cNvGrpSpPr/>
          <p:nvPr/>
        </p:nvGrpSpPr>
        <p:grpSpPr>
          <a:xfrm>
            <a:off x="7091110" y="2428565"/>
            <a:ext cx="376989" cy="348864"/>
            <a:chOff x="7091110" y="2428565"/>
            <a:chExt cx="376989" cy="348864"/>
          </a:xfrm>
        </p:grpSpPr>
        <p:sp>
          <p:nvSpPr>
            <p:cNvPr id="11989" name="Google Shape;11989;p10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0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0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0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0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0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0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0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0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0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0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0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0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0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0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0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0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0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0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0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0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0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0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0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0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0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0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0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0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0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0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04"/>
          <p:cNvGrpSpPr/>
          <p:nvPr/>
        </p:nvGrpSpPr>
        <p:grpSpPr>
          <a:xfrm>
            <a:off x="7536427" y="2415225"/>
            <a:ext cx="369715" cy="375492"/>
            <a:chOff x="7536427" y="2415225"/>
            <a:chExt cx="369715" cy="375492"/>
          </a:xfrm>
        </p:grpSpPr>
        <p:sp>
          <p:nvSpPr>
            <p:cNvPr id="12021" name="Google Shape;12021;p10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0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0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0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0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0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0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0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0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0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0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0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0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0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0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0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0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0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0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0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0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0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0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0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0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0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0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0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0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0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0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0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0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0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0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0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0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0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104"/>
          <p:cNvGrpSpPr/>
          <p:nvPr/>
        </p:nvGrpSpPr>
        <p:grpSpPr>
          <a:xfrm>
            <a:off x="7980773" y="2428802"/>
            <a:ext cx="353381" cy="358160"/>
            <a:chOff x="7980773" y="2428802"/>
            <a:chExt cx="353381" cy="358160"/>
          </a:xfrm>
        </p:grpSpPr>
        <p:sp>
          <p:nvSpPr>
            <p:cNvPr id="12060" name="Google Shape;12060;p10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0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0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0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0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0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0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0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0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0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0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0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0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0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0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0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0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0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0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0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0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0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0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0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0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0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0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0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0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0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104"/>
          <p:cNvGrpSpPr/>
          <p:nvPr/>
        </p:nvGrpSpPr>
        <p:grpSpPr>
          <a:xfrm>
            <a:off x="4886058" y="4291240"/>
            <a:ext cx="346343" cy="343953"/>
            <a:chOff x="4886058" y="4291240"/>
            <a:chExt cx="346343" cy="343953"/>
          </a:xfrm>
        </p:grpSpPr>
        <p:sp>
          <p:nvSpPr>
            <p:cNvPr id="12091" name="Google Shape;12091;p10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0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0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0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0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0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0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0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0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0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0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0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0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104"/>
          <p:cNvGrpSpPr/>
          <p:nvPr/>
        </p:nvGrpSpPr>
        <p:grpSpPr>
          <a:xfrm>
            <a:off x="5344216" y="4291056"/>
            <a:ext cx="304616" cy="343560"/>
            <a:chOff x="5344216" y="4291056"/>
            <a:chExt cx="304616" cy="343560"/>
          </a:xfrm>
        </p:grpSpPr>
        <p:sp>
          <p:nvSpPr>
            <p:cNvPr id="12105" name="Google Shape;12105;p10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0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0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0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0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0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0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0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0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0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0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04"/>
          <p:cNvGrpSpPr/>
          <p:nvPr/>
        </p:nvGrpSpPr>
        <p:grpSpPr>
          <a:xfrm>
            <a:off x="6279999" y="4264422"/>
            <a:ext cx="204093" cy="343743"/>
            <a:chOff x="6271562" y="4290872"/>
            <a:chExt cx="204093" cy="343743"/>
          </a:xfrm>
        </p:grpSpPr>
        <p:sp>
          <p:nvSpPr>
            <p:cNvPr id="12117" name="Google Shape;12117;p10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0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0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0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0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0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0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0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0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0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0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0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104"/>
          <p:cNvGrpSpPr/>
          <p:nvPr/>
        </p:nvGrpSpPr>
        <p:grpSpPr>
          <a:xfrm>
            <a:off x="6639491" y="4329238"/>
            <a:ext cx="344085" cy="267195"/>
            <a:chOff x="6639491" y="4329238"/>
            <a:chExt cx="344085" cy="267195"/>
          </a:xfrm>
        </p:grpSpPr>
        <p:sp>
          <p:nvSpPr>
            <p:cNvPr id="12130" name="Google Shape;12130;p10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0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0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0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0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0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0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0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0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0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0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0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0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0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0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0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0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0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104"/>
          <p:cNvGrpSpPr/>
          <p:nvPr/>
        </p:nvGrpSpPr>
        <p:grpSpPr>
          <a:xfrm>
            <a:off x="7133336" y="4291056"/>
            <a:ext cx="232979" cy="343560"/>
            <a:chOff x="7133336" y="4291056"/>
            <a:chExt cx="232979" cy="343560"/>
          </a:xfrm>
        </p:grpSpPr>
        <p:sp>
          <p:nvSpPr>
            <p:cNvPr id="12149" name="Google Shape;12149;p10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0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0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0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0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0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0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0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0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0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0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0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0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0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0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0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0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104"/>
          <p:cNvGrpSpPr/>
          <p:nvPr/>
        </p:nvGrpSpPr>
        <p:grpSpPr>
          <a:xfrm>
            <a:off x="7571379" y="4291056"/>
            <a:ext cx="232979" cy="343560"/>
            <a:chOff x="7571379" y="4291056"/>
            <a:chExt cx="232979" cy="343560"/>
          </a:xfrm>
        </p:grpSpPr>
        <p:sp>
          <p:nvSpPr>
            <p:cNvPr id="12167" name="Google Shape;12167;p10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0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0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0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0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0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0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0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0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0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0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0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0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0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0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0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104"/>
          <p:cNvGrpSpPr/>
          <p:nvPr/>
        </p:nvGrpSpPr>
        <p:grpSpPr>
          <a:xfrm>
            <a:off x="6666381" y="3347875"/>
            <a:ext cx="295819" cy="370712"/>
            <a:chOff x="6666381" y="3347875"/>
            <a:chExt cx="295819" cy="370712"/>
          </a:xfrm>
        </p:grpSpPr>
        <p:sp>
          <p:nvSpPr>
            <p:cNvPr id="12184" name="Google Shape;12184;p10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0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0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0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0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0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0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0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0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0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0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0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0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0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0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0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0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0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0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0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0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0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0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0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0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0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0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0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0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0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0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0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0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0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0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0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0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0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0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0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104"/>
          <p:cNvGrpSpPr/>
          <p:nvPr/>
        </p:nvGrpSpPr>
        <p:grpSpPr>
          <a:xfrm>
            <a:off x="4877760" y="2887459"/>
            <a:ext cx="389567" cy="390329"/>
            <a:chOff x="4877760" y="2887459"/>
            <a:chExt cx="389567" cy="390329"/>
          </a:xfrm>
        </p:grpSpPr>
        <p:sp>
          <p:nvSpPr>
            <p:cNvPr id="12225" name="Google Shape;12225;p10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0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0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0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0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0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0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0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0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0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0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0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0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0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0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0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0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0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0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0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0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0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0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0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0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0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0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0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0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0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0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0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0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0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0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0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0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0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0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0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0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0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0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0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9" name="Google Shape;12269;p10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0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0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0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0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4" name="Google Shape;12274;p104"/>
          <p:cNvGrpSpPr/>
          <p:nvPr/>
        </p:nvGrpSpPr>
        <p:grpSpPr>
          <a:xfrm>
            <a:off x="5779239" y="2887695"/>
            <a:ext cx="314411" cy="389830"/>
            <a:chOff x="5779239" y="2887695"/>
            <a:chExt cx="314411" cy="389830"/>
          </a:xfrm>
        </p:grpSpPr>
        <p:sp>
          <p:nvSpPr>
            <p:cNvPr id="12275" name="Google Shape;12275;p10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0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0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0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0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0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0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0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0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0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0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0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0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0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0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0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0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0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0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0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0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0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0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0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0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0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0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0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0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0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0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0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0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0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0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0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0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0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0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0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0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0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0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0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104"/>
          <p:cNvGrpSpPr/>
          <p:nvPr/>
        </p:nvGrpSpPr>
        <p:grpSpPr>
          <a:xfrm>
            <a:off x="6190130" y="2940977"/>
            <a:ext cx="389830" cy="283004"/>
            <a:chOff x="6190130" y="2940977"/>
            <a:chExt cx="389830" cy="283004"/>
          </a:xfrm>
        </p:grpSpPr>
        <p:sp>
          <p:nvSpPr>
            <p:cNvPr id="12320" name="Google Shape;12320;p10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0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0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0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0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0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0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0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0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0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0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0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0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0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0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0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0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0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0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0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0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0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0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0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0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0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0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0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0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0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104"/>
          <p:cNvGrpSpPr/>
          <p:nvPr/>
        </p:nvGrpSpPr>
        <p:grpSpPr>
          <a:xfrm>
            <a:off x="6633976" y="2900274"/>
            <a:ext cx="389803" cy="364673"/>
            <a:chOff x="6633976" y="2900274"/>
            <a:chExt cx="389803" cy="364673"/>
          </a:xfrm>
        </p:grpSpPr>
        <p:sp>
          <p:nvSpPr>
            <p:cNvPr id="12351" name="Google Shape;12351;p10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0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0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0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0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0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0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0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0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0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0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0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0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0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0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0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0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104"/>
          <p:cNvGrpSpPr/>
          <p:nvPr/>
        </p:nvGrpSpPr>
        <p:grpSpPr>
          <a:xfrm>
            <a:off x="7517835" y="2885437"/>
            <a:ext cx="364935" cy="382529"/>
            <a:chOff x="7517835" y="2885437"/>
            <a:chExt cx="364935" cy="382529"/>
          </a:xfrm>
        </p:grpSpPr>
        <p:sp>
          <p:nvSpPr>
            <p:cNvPr id="12369" name="Google Shape;12369;p10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0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0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0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0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0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0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0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0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0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0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0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0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0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0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0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0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0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0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0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0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0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0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0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0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0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0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0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0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0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0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0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0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0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0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0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0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104"/>
          <p:cNvGrpSpPr/>
          <p:nvPr/>
        </p:nvGrpSpPr>
        <p:grpSpPr>
          <a:xfrm>
            <a:off x="7087591" y="2887144"/>
            <a:ext cx="358160" cy="385602"/>
            <a:chOff x="7087591" y="2887144"/>
            <a:chExt cx="358160" cy="385602"/>
          </a:xfrm>
        </p:grpSpPr>
        <p:sp>
          <p:nvSpPr>
            <p:cNvPr id="12407" name="Google Shape;12407;p10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0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0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0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0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0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0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0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0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0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0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0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0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0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0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0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0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0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0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104"/>
          <p:cNvGrpSpPr/>
          <p:nvPr/>
        </p:nvGrpSpPr>
        <p:grpSpPr>
          <a:xfrm>
            <a:off x="7951362" y="2885437"/>
            <a:ext cx="382529" cy="382529"/>
            <a:chOff x="7951362" y="2885437"/>
            <a:chExt cx="382529" cy="382529"/>
          </a:xfrm>
        </p:grpSpPr>
        <p:sp>
          <p:nvSpPr>
            <p:cNvPr id="12427" name="Google Shape;12427;p10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0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0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0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0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0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0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0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0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0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0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0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0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0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0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0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0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0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0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0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0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0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0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0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0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0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0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0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0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0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0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0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0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0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0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0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0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0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0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0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0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0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0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0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0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0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0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0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0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104"/>
          <p:cNvGrpSpPr/>
          <p:nvPr/>
        </p:nvGrpSpPr>
        <p:grpSpPr>
          <a:xfrm>
            <a:off x="8054406" y="3814489"/>
            <a:ext cx="276964" cy="336601"/>
            <a:chOff x="8054406" y="3814489"/>
            <a:chExt cx="276964" cy="336601"/>
          </a:xfrm>
        </p:grpSpPr>
        <p:sp>
          <p:nvSpPr>
            <p:cNvPr id="12477" name="Google Shape;12477;p10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0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0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0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0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0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0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0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0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104"/>
          <p:cNvGrpSpPr/>
          <p:nvPr/>
        </p:nvGrpSpPr>
        <p:grpSpPr>
          <a:xfrm>
            <a:off x="7936787" y="4295074"/>
            <a:ext cx="378249" cy="335524"/>
            <a:chOff x="7936787" y="4295074"/>
            <a:chExt cx="378249" cy="335524"/>
          </a:xfrm>
        </p:grpSpPr>
        <p:sp>
          <p:nvSpPr>
            <p:cNvPr id="12487" name="Google Shape;12487;p10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0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0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0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0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0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0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0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0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0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0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0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0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0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0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0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104"/>
          <p:cNvGrpSpPr/>
          <p:nvPr/>
        </p:nvGrpSpPr>
        <p:grpSpPr>
          <a:xfrm>
            <a:off x="4886058" y="1965890"/>
            <a:ext cx="388569" cy="388307"/>
            <a:chOff x="4886058" y="1965890"/>
            <a:chExt cx="388569" cy="388307"/>
          </a:xfrm>
        </p:grpSpPr>
        <p:sp>
          <p:nvSpPr>
            <p:cNvPr id="12504" name="Google Shape;12504;p10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0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0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0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0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0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0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0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0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0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0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18"/>
        <p:cNvGrpSpPr/>
        <p:nvPr/>
      </p:nvGrpSpPr>
      <p:grpSpPr>
        <a:xfrm>
          <a:off x="0" y="0"/>
          <a:ext cx="0" cy="0"/>
          <a:chOff x="0" y="0"/>
          <a:chExt cx="0" cy="0"/>
        </a:xfrm>
      </p:grpSpPr>
      <p:sp>
        <p:nvSpPr>
          <p:cNvPr id="12519" name="Google Shape;12519;p10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20" name="Google Shape;12520;p10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21" name="Google Shape;12521;p105"/>
          <p:cNvGrpSpPr/>
          <p:nvPr/>
        </p:nvGrpSpPr>
        <p:grpSpPr>
          <a:xfrm>
            <a:off x="1765162" y="3346789"/>
            <a:ext cx="292801" cy="359258"/>
            <a:chOff x="1765162" y="3346789"/>
            <a:chExt cx="292801" cy="359258"/>
          </a:xfrm>
        </p:grpSpPr>
        <p:sp>
          <p:nvSpPr>
            <p:cNvPr id="12522" name="Google Shape;12522;p10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0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0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0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0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0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0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0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0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0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0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0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0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0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0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105"/>
          <p:cNvGrpSpPr/>
          <p:nvPr/>
        </p:nvGrpSpPr>
        <p:grpSpPr>
          <a:xfrm>
            <a:off x="3077632" y="2445004"/>
            <a:ext cx="358996" cy="296309"/>
            <a:chOff x="3077632" y="2445004"/>
            <a:chExt cx="358996" cy="296309"/>
          </a:xfrm>
        </p:grpSpPr>
        <p:sp>
          <p:nvSpPr>
            <p:cNvPr id="12538" name="Google Shape;12538;p10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0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0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0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0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0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0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0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0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0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0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0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0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0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0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0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0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0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0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0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0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0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0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0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0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0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105"/>
          <p:cNvGrpSpPr/>
          <p:nvPr/>
        </p:nvGrpSpPr>
        <p:grpSpPr>
          <a:xfrm>
            <a:off x="2635237" y="2431780"/>
            <a:ext cx="359232" cy="323018"/>
            <a:chOff x="2635237" y="2431780"/>
            <a:chExt cx="359232" cy="323018"/>
          </a:xfrm>
        </p:grpSpPr>
        <p:sp>
          <p:nvSpPr>
            <p:cNvPr id="12565" name="Google Shape;12565;p10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0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0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0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0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0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0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0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0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0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0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0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0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0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0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105"/>
          <p:cNvGrpSpPr/>
          <p:nvPr/>
        </p:nvGrpSpPr>
        <p:grpSpPr>
          <a:xfrm>
            <a:off x="4011651" y="3768132"/>
            <a:ext cx="373189" cy="358944"/>
            <a:chOff x="4011651" y="3768132"/>
            <a:chExt cx="373189" cy="358944"/>
          </a:xfrm>
        </p:grpSpPr>
        <p:sp>
          <p:nvSpPr>
            <p:cNvPr id="12581" name="Google Shape;12581;p10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0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0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0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0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0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0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0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0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0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105"/>
          <p:cNvGrpSpPr/>
          <p:nvPr/>
        </p:nvGrpSpPr>
        <p:grpSpPr>
          <a:xfrm>
            <a:off x="2189568" y="1961603"/>
            <a:ext cx="364993" cy="359049"/>
            <a:chOff x="2189568" y="1961603"/>
            <a:chExt cx="364993" cy="359049"/>
          </a:xfrm>
        </p:grpSpPr>
        <p:sp>
          <p:nvSpPr>
            <p:cNvPr id="12592" name="Google Shape;12592;p10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0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0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0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0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0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0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0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0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0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0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0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0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0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0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0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105"/>
          <p:cNvGrpSpPr/>
          <p:nvPr/>
        </p:nvGrpSpPr>
        <p:grpSpPr>
          <a:xfrm>
            <a:off x="2193077" y="2419971"/>
            <a:ext cx="378426" cy="346323"/>
            <a:chOff x="2193077" y="2419971"/>
            <a:chExt cx="378426" cy="346323"/>
          </a:xfrm>
        </p:grpSpPr>
        <p:sp>
          <p:nvSpPr>
            <p:cNvPr id="12609" name="Google Shape;12609;p10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0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0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0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0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0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0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0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0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0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0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0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0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0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0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0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0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0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0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0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0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105"/>
          <p:cNvGrpSpPr/>
          <p:nvPr/>
        </p:nvGrpSpPr>
        <p:grpSpPr>
          <a:xfrm>
            <a:off x="861622" y="2881770"/>
            <a:ext cx="276802" cy="367140"/>
            <a:chOff x="861622" y="2881770"/>
            <a:chExt cx="276802" cy="367140"/>
          </a:xfrm>
        </p:grpSpPr>
        <p:sp>
          <p:nvSpPr>
            <p:cNvPr id="12631" name="Google Shape;12631;p10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0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0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0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0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0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0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0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0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0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0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0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0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0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0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0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0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0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0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0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0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0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105"/>
          <p:cNvGrpSpPr/>
          <p:nvPr/>
        </p:nvGrpSpPr>
        <p:grpSpPr>
          <a:xfrm>
            <a:off x="3968184" y="2881691"/>
            <a:ext cx="369444" cy="367140"/>
            <a:chOff x="3968184" y="2881691"/>
            <a:chExt cx="369444" cy="367140"/>
          </a:xfrm>
        </p:grpSpPr>
        <p:sp>
          <p:nvSpPr>
            <p:cNvPr id="12654" name="Google Shape;12654;p10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0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0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0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0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0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0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0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0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0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0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0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0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0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0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0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0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0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0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0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0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0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0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0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105"/>
          <p:cNvGrpSpPr/>
          <p:nvPr/>
        </p:nvGrpSpPr>
        <p:grpSpPr>
          <a:xfrm>
            <a:off x="3513796" y="2882084"/>
            <a:ext cx="371487" cy="366826"/>
            <a:chOff x="3513796" y="2882084"/>
            <a:chExt cx="371487" cy="366826"/>
          </a:xfrm>
        </p:grpSpPr>
        <p:sp>
          <p:nvSpPr>
            <p:cNvPr id="12679" name="Google Shape;12679;p10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0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0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0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0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0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0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0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0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0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0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0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0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0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0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0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0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0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0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0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0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0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0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0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0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0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0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0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0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0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0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0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0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0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0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0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0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0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0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0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0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0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0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0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0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0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0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0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0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105"/>
          <p:cNvGrpSpPr/>
          <p:nvPr/>
        </p:nvGrpSpPr>
        <p:grpSpPr>
          <a:xfrm>
            <a:off x="873615" y="1500275"/>
            <a:ext cx="335011" cy="359232"/>
            <a:chOff x="873615" y="1500275"/>
            <a:chExt cx="335011" cy="359232"/>
          </a:xfrm>
        </p:grpSpPr>
        <p:sp>
          <p:nvSpPr>
            <p:cNvPr id="12729" name="Google Shape;12729;p10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0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0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0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0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0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0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0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0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0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0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105"/>
          <p:cNvGrpSpPr/>
          <p:nvPr/>
        </p:nvGrpSpPr>
        <p:grpSpPr>
          <a:xfrm>
            <a:off x="2202058" y="3346737"/>
            <a:ext cx="337158" cy="359311"/>
            <a:chOff x="2202058" y="3346737"/>
            <a:chExt cx="337158" cy="359311"/>
          </a:xfrm>
        </p:grpSpPr>
        <p:sp>
          <p:nvSpPr>
            <p:cNvPr id="12741" name="Google Shape;12741;p10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0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0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0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0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0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0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0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0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105"/>
          <p:cNvGrpSpPr/>
          <p:nvPr/>
        </p:nvGrpSpPr>
        <p:grpSpPr>
          <a:xfrm>
            <a:off x="2223059" y="3818172"/>
            <a:ext cx="359232" cy="306050"/>
            <a:chOff x="2223059" y="3818172"/>
            <a:chExt cx="359232" cy="306050"/>
          </a:xfrm>
        </p:grpSpPr>
        <p:sp>
          <p:nvSpPr>
            <p:cNvPr id="12751" name="Google Shape;12751;p10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0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0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0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0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0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0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0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0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105"/>
          <p:cNvGrpSpPr/>
          <p:nvPr/>
        </p:nvGrpSpPr>
        <p:grpSpPr>
          <a:xfrm>
            <a:off x="1725989" y="1991820"/>
            <a:ext cx="378426" cy="298509"/>
            <a:chOff x="1725989" y="1991820"/>
            <a:chExt cx="378426" cy="298509"/>
          </a:xfrm>
        </p:grpSpPr>
        <p:sp>
          <p:nvSpPr>
            <p:cNvPr id="12761" name="Google Shape;12761;p10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0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0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0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0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0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0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0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0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0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0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0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105"/>
          <p:cNvGrpSpPr/>
          <p:nvPr/>
        </p:nvGrpSpPr>
        <p:grpSpPr>
          <a:xfrm>
            <a:off x="1768409" y="3791751"/>
            <a:ext cx="367978" cy="359075"/>
            <a:chOff x="1768409" y="3791751"/>
            <a:chExt cx="367978" cy="359075"/>
          </a:xfrm>
        </p:grpSpPr>
        <p:sp>
          <p:nvSpPr>
            <p:cNvPr id="12774" name="Google Shape;12774;p10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0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0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0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0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0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0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0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0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0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0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0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0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105"/>
          <p:cNvGrpSpPr/>
          <p:nvPr/>
        </p:nvGrpSpPr>
        <p:grpSpPr>
          <a:xfrm>
            <a:off x="2668963" y="3791306"/>
            <a:ext cx="358735" cy="359311"/>
            <a:chOff x="2668963" y="3791306"/>
            <a:chExt cx="358735" cy="359311"/>
          </a:xfrm>
        </p:grpSpPr>
        <p:sp>
          <p:nvSpPr>
            <p:cNvPr id="12788" name="Google Shape;12788;p10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0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0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0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0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0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0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0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0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0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0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0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0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0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0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0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105"/>
          <p:cNvGrpSpPr/>
          <p:nvPr/>
        </p:nvGrpSpPr>
        <p:grpSpPr>
          <a:xfrm>
            <a:off x="849682" y="1995198"/>
            <a:ext cx="363893" cy="291727"/>
            <a:chOff x="849682" y="1995198"/>
            <a:chExt cx="363893" cy="291727"/>
          </a:xfrm>
        </p:grpSpPr>
        <p:sp>
          <p:nvSpPr>
            <p:cNvPr id="12805" name="Google Shape;12805;p10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0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0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0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0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0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0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0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0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0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0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0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0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0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0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0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0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0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105"/>
          <p:cNvGrpSpPr/>
          <p:nvPr/>
        </p:nvGrpSpPr>
        <p:grpSpPr>
          <a:xfrm>
            <a:off x="3065430" y="1990066"/>
            <a:ext cx="378190" cy="302044"/>
            <a:chOff x="3065430" y="1990066"/>
            <a:chExt cx="378190" cy="302044"/>
          </a:xfrm>
        </p:grpSpPr>
        <p:sp>
          <p:nvSpPr>
            <p:cNvPr id="12824" name="Google Shape;12824;p10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0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0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0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0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0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0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0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0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0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0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105"/>
          <p:cNvGrpSpPr/>
          <p:nvPr/>
        </p:nvGrpSpPr>
        <p:grpSpPr>
          <a:xfrm>
            <a:off x="3568234" y="3791410"/>
            <a:ext cx="347501" cy="359284"/>
            <a:chOff x="3568234" y="3791410"/>
            <a:chExt cx="347501" cy="359284"/>
          </a:xfrm>
        </p:grpSpPr>
        <p:sp>
          <p:nvSpPr>
            <p:cNvPr id="12836" name="Google Shape;12836;p10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0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0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0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0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0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0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0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0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0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0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105"/>
          <p:cNvGrpSpPr/>
          <p:nvPr/>
        </p:nvGrpSpPr>
        <p:grpSpPr>
          <a:xfrm>
            <a:off x="1759925" y="1501087"/>
            <a:ext cx="347004" cy="358420"/>
            <a:chOff x="1759925" y="1501087"/>
            <a:chExt cx="347004" cy="358420"/>
          </a:xfrm>
        </p:grpSpPr>
        <p:sp>
          <p:nvSpPr>
            <p:cNvPr id="12848" name="Google Shape;12848;p10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0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0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0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0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0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0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0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0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0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0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0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0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0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0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0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0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0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0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0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0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0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0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0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0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0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0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05"/>
          <p:cNvGrpSpPr/>
          <p:nvPr/>
        </p:nvGrpSpPr>
        <p:grpSpPr>
          <a:xfrm>
            <a:off x="3519295" y="2413660"/>
            <a:ext cx="360227" cy="359311"/>
            <a:chOff x="3519295" y="2413660"/>
            <a:chExt cx="360227" cy="359311"/>
          </a:xfrm>
        </p:grpSpPr>
        <p:sp>
          <p:nvSpPr>
            <p:cNvPr id="12876" name="Google Shape;12876;p10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0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0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0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0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0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0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0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0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0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0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0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0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0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0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0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0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0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0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0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0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0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0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0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0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0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0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0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0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0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0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0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0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0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0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105"/>
          <p:cNvGrpSpPr/>
          <p:nvPr/>
        </p:nvGrpSpPr>
        <p:grpSpPr>
          <a:xfrm>
            <a:off x="1330255" y="3845718"/>
            <a:ext cx="358996" cy="250774"/>
            <a:chOff x="1330255" y="3845718"/>
            <a:chExt cx="358996" cy="250774"/>
          </a:xfrm>
        </p:grpSpPr>
        <p:sp>
          <p:nvSpPr>
            <p:cNvPr id="12912" name="Google Shape;12912;p10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0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0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0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0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0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0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0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0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0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105"/>
          <p:cNvGrpSpPr/>
          <p:nvPr/>
        </p:nvGrpSpPr>
        <p:grpSpPr>
          <a:xfrm>
            <a:off x="3115103" y="3791384"/>
            <a:ext cx="373424" cy="359311"/>
            <a:chOff x="3115103" y="3791384"/>
            <a:chExt cx="373424" cy="359311"/>
          </a:xfrm>
        </p:grpSpPr>
        <p:sp>
          <p:nvSpPr>
            <p:cNvPr id="12923" name="Google Shape;12923;p10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0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0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0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0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0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0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0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0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0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0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0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0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0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105"/>
          <p:cNvGrpSpPr/>
          <p:nvPr/>
        </p:nvGrpSpPr>
        <p:grpSpPr>
          <a:xfrm>
            <a:off x="883853" y="3792641"/>
            <a:ext cx="378190" cy="357059"/>
            <a:chOff x="883853" y="3792641"/>
            <a:chExt cx="378190" cy="357059"/>
          </a:xfrm>
        </p:grpSpPr>
        <p:sp>
          <p:nvSpPr>
            <p:cNvPr id="12938" name="Google Shape;12938;p10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0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0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0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0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0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0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0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0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0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0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0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0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0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0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0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0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0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0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0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0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0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0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0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0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0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105"/>
          <p:cNvGrpSpPr/>
          <p:nvPr/>
        </p:nvGrpSpPr>
        <p:grpSpPr>
          <a:xfrm>
            <a:off x="3934196" y="2484805"/>
            <a:ext cx="401207" cy="214036"/>
            <a:chOff x="3934196" y="2484805"/>
            <a:chExt cx="401207" cy="214036"/>
          </a:xfrm>
        </p:grpSpPr>
        <p:sp>
          <p:nvSpPr>
            <p:cNvPr id="12965" name="Google Shape;12965;p10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0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0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0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0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105"/>
          <p:cNvGrpSpPr/>
          <p:nvPr/>
        </p:nvGrpSpPr>
        <p:grpSpPr>
          <a:xfrm>
            <a:off x="3999894" y="1500197"/>
            <a:ext cx="342474" cy="359232"/>
            <a:chOff x="3999894" y="1500197"/>
            <a:chExt cx="342474" cy="359232"/>
          </a:xfrm>
        </p:grpSpPr>
        <p:sp>
          <p:nvSpPr>
            <p:cNvPr id="12971" name="Google Shape;12971;p10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0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0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0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0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0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0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0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0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0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05"/>
          <p:cNvGrpSpPr/>
          <p:nvPr/>
        </p:nvGrpSpPr>
        <p:grpSpPr>
          <a:xfrm>
            <a:off x="2233795" y="2882162"/>
            <a:ext cx="232601" cy="366747"/>
            <a:chOff x="2233795" y="2882162"/>
            <a:chExt cx="232601" cy="366747"/>
          </a:xfrm>
        </p:grpSpPr>
        <p:sp>
          <p:nvSpPr>
            <p:cNvPr id="12982" name="Google Shape;12982;p10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0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0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0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0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0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0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0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0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0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0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0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0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0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0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0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0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0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105"/>
          <p:cNvGrpSpPr/>
          <p:nvPr/>
        </p:nvGrpSpPr>
        <p:grpSpPr>
          <a:xfrm>
            <a:off x="3523772" y="3404422"/>
            <a:ext cx="362008" cy="244175"/>
            <a:chOff x="3523772" y="3404422"/>
            <a:chExt cx="362008" cy="244175"/>
          </a:xfrm>
        </p:grpSpPr>
        <p:sp>
          <p:nvSpPr>
            <p:cNvPr id="13001" name="Google Shape;13001;p10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0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0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0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0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0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0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0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0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0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0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0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0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0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0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105"/>
          <p:cNvGrpSpPr/>
          <p:nvPr/>
        </p:nvGrpSpPr>
        <p:grpSpPr>
          <a:xfrm>
            <a:off x="3531026" y="1977314"/>
            <a:ext cx="359232" cy="327836"/>
            <a:chOff x="3531026" y="1977314"/>
            <a:chExt cx="359232" cy="327836"/>
          </a:xfrm>
        </p:grpSpPr>
        <p:sp>
          <p:nvSpPr>
            <p:cNvPr id="13017" name="Google Shape;13017;p10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0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0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0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0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0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0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0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0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0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105"/>
          <p:cNvGrpSpPr/>
          <p:nvPr/>
        </p:nvGrpSpPr>
        <p:grpSpPr>
          <a:xfrm>
            <a:off x="3123351" y="1500275"/>
            <a:ext cx="296781" cy="359232"/>
            <a:chOff x="3123351" y="1500275"/>
            <a:chExt cx="296781" cy="359232"/>
          </a:xfrm>
        </p:grpSpPr>
        <p:sp>
          <p:nvSpPr>
            <p:cNvPr id="13028" name="Google Shape;13028;p10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0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0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0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0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0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0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0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0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0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0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05"/>
          <p:cNvGrpSpPr/>
          <p:nvPr/>
        </p:nvGrpSpPr>
        <p:grpSpPr>
          <a:xfrm>
            <a:off x="2659458" y="1500275"/>
            <a:ext cx="332261" cy="359232"/>
            <a:chOff x="2659458" y="1500275"/>
            <a:chExt cx="332261" cy="359232"/>
          </a:xfrm>
        </p:grpSpPr>
        <p:sp>
          <p:nvSpPr>
            <p:cNvPr id="13040" name="Google Shape;13040;p10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0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0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0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0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0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0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0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0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0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0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0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0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0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0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0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0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0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0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0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105"/>
          <p:cNvGrpSpPr/>
          <p:nvPr/>
        </p:nvGrpSpPr>
        <p:grpSpPr>
          <a:xfrm>
            <a:off x="1750184" y="2413530"/>
            <a:ext cx="359730" cy="359441"/>
            <a:chOff x="1750184" y="2413530"/>
            <a:chExt cx="359730" cy="359441"/>
          </a:xfrm>
        </p:grpSpPr>
        <p:sp>
          <p:nvSpPr>
            <p:cNvPr id="13061" name="Google Shape;13061;p10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0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0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0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0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0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0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0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0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0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0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105"/>
          <p:cNvGrpSpPr/>
          <p:nvPr/>
        </p:nvGrpSpPr>
        <p:grpSpPr>
          <a:xfrm>
            <a:off x="2230050" y="1500223"/>
            <a:ext cx="316524" cy="359284"/>
            <a:chOff x="2230050" y="1500223"/>
            <a:chExt cx="316524" cy="359284"/>
          </a:xfrm>
        </p:grpSpPr>
        <p:sp>
          <p:nvSpPr>
            <p:cNvPr id="13073" name="Google Shape;13073;p10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0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0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0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0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0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0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0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0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0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0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0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0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0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0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0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0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0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0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0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105"/>
          <p:cNvGrpSpPr/>
          <p:nvPr/>
        </p:nvGrpSpPr>
        <p:grpSpPr>
          <a:xfrm>
            <a:off x="2690042" y="4262767"/>
            <a:ext cx="359389" cy="359232"/>
            <a:chOff x="2690042" y="4262767"/>
            <a:chExt cx="359389" cy="359232"/>
          </a:xfrm>
        </p:grpSpPr>
        <p:sp>
          <p:nvSpPr>
            <p:cNvPr id="13094" name="Google Shape;13094;p10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0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0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0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0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0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0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05"/>
          <p:cNvGrpSpPr/>
          <p:nvPr/>
        </p:nvGrpSpPr>
        <p:grpSpPr>
          <a:xfrm>
            <a:off x="2689440" y="2882162"/>
            <a:ext cx="222337" cy="366721"/>
            <a:chOff x="2689440" y="2882162"/>
            <a:chExt cx="222337" cy="366721"/>
          </a:xfrm>
        </p:grpSpPr>
        <p:sp>
          <p:nvSpPr>
            <p:cNvPr id="13102" name="Google Shape;13102;p10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0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0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0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0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0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0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0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0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1" name="Google Shape;13111;p10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2" name="Google Shape;13112;p105"/>
          <p:cNvGrpSpPr/>
          <p:nvPr/>
        </p:nvGrpSpPr>
        <p:grpSpPr>
          <a:xfrm>
            <a:off x="2637986" y="1980142"/>
            <a:ext cx="359232" cy="322023"/>
            <a:chOff x="2637986" y="1980142"/>
            <a:chExt cx="359232" cy="322023"/>
          </a:xfrm>
        </p:grpSpPr>
        <p:sp>
          <p:nvSpPr>
            <p:cNvPr id="13113" name="Google Shape;13113;p10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0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0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0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0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0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0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0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0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0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0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0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0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05"/>
          <p:cNvGrpSpPr/>
          <p:nvPr/>
        </p:nvGrpSpPr>
        <p:grpSpPr>
          <a:xfrm>
            <a:off x="1306531" y="3346972"/>
            <a:ext cx="323018" cy="359075"/>
            <a:chOff x="1306531" y="3346972"/>
            <a:chExt cx="323018" cy="359075"/>
          </a:xfrm>
        </p:grpSpPr>
        <p:sp>
          <p:nvSpPr>
            <p:cNvPr id="13127" name="Google Shape;13127;p10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0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0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0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0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0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0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0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105"/>
          <p:cNvGrpSpPr/>
          <p:nvPr/>
        </p:nvGrpSpPr>
        <p:grpSpPr>
          <a:xfrm>
            <a:off x="1308024" y="2413975"/>
            <a:ext cx="360253" cy="357111"/>
            <a:chOff x="1308024" y="2413975"/>
            <a:chExt cx="360253" cy="357111"/>
          </a:xfrm>
        </p:grpSpPr>
        <p:sp>
          <p:nvSpPr>
            <p:cNvPr id="13137" name="Google Shape;13137;p10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0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0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0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0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0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0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0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0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0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0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0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0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0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0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0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0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0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0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0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0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0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0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0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0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0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0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0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0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0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105"/>
          <p:cNvGrpSpPr/>
          <p:nvPr/>
        </p:nvGrpSpPr>
        <p:grpSpPr>
          <a:xfrm>
            <a:off x="1298519" y="1970322"/>
            <a:ext cx="378452" cy="341321"/>
            <a:chOff x="1298519" y="1970322"/>
            <a:chExt cx="378452" cy="341321"/>
          </a:xfrm>
        </p:grpSpPr>
        <p:sp>
          <p:nvSpPr>
            <p:cNvPr id="13168" name="Google Shape;13168;p10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0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0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0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0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0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0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0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0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0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0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0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0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0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0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0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0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0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0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0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105"/>
          <p:cNvGrpSpPr/>
          <p:nvPr/>
        </p:nvGrpSpPr>
        <p:grpSpPr>
          <a:xfrm>
            <a:off x="3114815" y="3346868"/>
            <a:ext cx="283217" cy="359180"/>
            <a:chOff x="3114815" y="3346868"/>
            <a:chExt cx="283217" cy="359180"/>
          </a:xfrm>
        </p:grpSpPr>
        <p:sp>
          <p:nvSpPr>
            <p:cNvPr id="13189" name="Google Shape;13189;p10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0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0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0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0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0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0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0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0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0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0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0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0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05"/>
          <p:cNvGrpSpPr/>
          <p:nvPr/>
        </p:nvGrpSpPr>
        <p:grpSpPr>
          <a:xfrm>
            <a:off x="3973186" y="3353231"/>
            <a:ext cx="378661" cy="346558"/>
            <a:chOff x="3973186" y="3353231"/>
            <a:chExt cx="378661" cy="346558"/>
          </a:xfrm>
        </p:grpSpPr>
        <p:sp>
          <p:nvSpPr>
            <p:cNvPr id="13203" name="Google Shape;13203;p10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0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0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0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0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0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0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0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0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0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0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0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0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0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0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0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0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0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105"/>
          <p:cNvGrpSpPr/>
          <p:nvPr/>
        </p:nvGrpSpPr>
        <p:grpSpPr>
          <a:xfrm>
            <a:off x="2152857" y="4263002"/>
            <a:ext cx="373241" cy="359127"/>
            <a:chOff x="2152857" y="4263002"/>
            <a:chExt cx="373241" cy="359127"/>
          </a:xfrm>
        </p:grpSpPr>
        <p:sp>
          <p:nvSpPr>
            <p:cNvPr id="13222" name="Google Shape;13222;p10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0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0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0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0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0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0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0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105"/>
          <p:cNvGrpSpPr/>
          <p:nvPr/>
        </p:nvGrpSpPr>
        <p:grpSpPr>
          <a:xfrm>
            <a:off x="859632" y="3346972"/>
            <a:ext cx="303537" cy="359127"/>
            <a:chOff x="859632" y="3346972"/>
            <a:chExt cx="303537" cy="359127"/>
          </a:xfrm>
        </p:grpSpPr>
        <p:sp>
          <p:nvSpPr>
            <p:cNvPr id="13231" name="Google Shape;13231;p10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0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0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0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0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105"/>
          <p:cNvGrpSpPr/>
          <p:nvPr/>
        </p:nvGrpSpPr>
        <p:grpSpPr>
          <a:xfrm>
            <a:off x="1767911" y="2882241"/>
            <a:ext cx="265306" cy="366799"/>
            <a:chOff x="1767911" y="2882241"/>
            <a:chExt cx="265306" cy="366799"/>
          </a:xfrm>
        </p:grpSpPr>
        <p:sp>
          <p:nvSpPr>
            <p:cNvPr id="13237" name="Google Shape;13237;p10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0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0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0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0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0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0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0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0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0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0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0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0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0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0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105"/>
          <p:cNvGrpSpPr/>
          <p:nvPr/>
        </p:nvGrpSpPr>
        <p:grpSpPr>
          <a:xfrm>
            <a:off x="1332009" y="1499935"/>
            <a:ext cx="331895" cy="359311"/>
            <a:chOff x="1332009" y="1499935"/>
            <a:chExt cx="331895" cy="359311"/>
          </a:xfrm>
        </p:grpSpPr>
        <p:sp>
          <p:nvSpPr>
            <p:cNvPr id="13253" name="Google Shape;13253;p10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0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0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0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0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0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0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0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0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0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0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0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0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0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0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0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0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105"/>
          <p:cNvGrpSpPr/>
          <p:nvPr/>
        </p:nvGrpSpPr>
        <p:grpSpPr>
          <a:xfrm>
            <a:off x="2663464" y="3346815"/>
            <a:ext cx="289528" cy="359232"/>
            <a:chOff x="2663464" y="3346815"/>
            <a:chExt cx="289528" cy="359232"/>
          </a:xfrm>
        </p:grpSpPr>
        <p:sp>
          <p:nvSpPr>
            <p:cNvPr id="13271" name="Google Shape;13271;p10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0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0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0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0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0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0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0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0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0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0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105"/>
          <p:cNvGrpSpPr/>
          <p:nvPr/>
        </p:nvGrpSpPr>
        <p:grpSpPr>
          <a:xfrm>
            <a:off x="1315775" y="2881927"/>
            <a:ext cx="269051" cy="366983"/>
            <a:chOff x="1315775" y="2881927"/>
            <a:chExt cx="269051" cy="366983"/>
          </a:xfrm>
        </p:grpSpPr>
        <p:sp>
          <p:nvSpPr>
            <p:cNvPr id="13283" name="Google Shape;13283;p10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0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0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0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0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0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0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0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0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0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0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0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0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0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0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8" name="Google Shape;13298;p105"/>
          <p:cNvGrpSpPr/>
          <p:nvPr/>
        </p:nvGrpSpPr>
        <p:grpSpPr>
          <a:xfrm>
            <a:off x="3977427" y="1980142"/>
            <a:ext cx="359232" cy="322023"/>
            <a:chOff x="3977427" y="1980142"/>
            <a:chExt cx="359232" cy="322023"/>
          </a:xfrm>
        </p:grpSpPr>
        <p:sp>
          <p:nvSpPr>
            <p:cNvPr id="13299" name="Google Shape;13299;p10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0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0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0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0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0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0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0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0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0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105"/>
          <p:cNvGrpSpPr/>
          <p:nvPr/>
        </p:nvGrpSpPr>
        <p:grpSpPr>
          <a:xfrm>
            <a:off x="865628" y="2413608"/>
            <a:ext cx="361720" cy="359180"/>
            <a:chOff x="865628" y="2413608"/>
            <a:chExt cx="361720" cy="359180"/>
          </a:xfrm>
        </p:grpSpPr>
        <p:sp>
          <p:nvSpPr>
            <p:cNvPr id="13310" name="Google Shape;13310;p10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0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0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0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0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0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0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0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0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0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0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0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0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105"/>
          <p:cNvGrpSpPr/>
          <p:nvPr/>
        </p:nvGrpSpPr>
        <p:grpSpPr>
          <a:xfrm>
            <a:off x="3117093" y="2881927"/>
            <a:ext cx="268815" cy="366983"/>
            <a:chOff x="3117093" y="2881927"/>
            <a:chExt cx="268815" cy="366983"/>
          </a:xfrm>
        </p:grpSpPr>
        <p:sp>
          <p:nvSpPr>
            <p:cNvPr id="13324" name="Google Shape;13324;p10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0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0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0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0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0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0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0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0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0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0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0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0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0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0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105"/>
          <p:cNvGrpSpPr/>
          <p:nvPr/>
        </p:nvGrpSpPr>
        <p:grpSpPr>
          <a:xfrm>
            <a:off x="3534508" y="1508000"/>
            <a:ext cx="368502" cy="343521"/>
            <a:chOff x="3534508" y="1508000"/>
            <a:chExt cx="368502" cy="343521"/>
          </a:xfrm>
        </p:grpSpPr>
        <p:sp>
          <p:nvSpPr>
            <p:cNvPr id="13340" name="Google Shape;13340;p10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0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0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0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0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0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0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0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0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0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0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0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0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0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0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105"/>
          <p:cNvGrpSpPr/>
          <p:nvPr/>
        </p:nvGrpSpPr>
        <p:grpSpPr>
          <a:xfrm>
            <a:off x="7147436" y="1502999"/>
            <a:ext cx="279054" cy="354754"/>
            <a:chOff x="7147436" y="1502999"/>
            <a:chExt cx="279054" cy="354754"/>
          </a:xfrm>
        </p:grpSpPr>
        <p:sp>
          <p:nvSpPr>
            <p:cNvPr id="13356" name="Google Shape;13356;p10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0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0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0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0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0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0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0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0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0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0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0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0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0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0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0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105"/>
          <p:cNvGrpSpPr/>
          <p:nvPr/>
        </p:nvGrpSpPr>
        <p:grpSpPr>
          <a:xfrm>
            <a:off x="7603081" y="1973072"/>
            <a:ext cx="276802" cy="354807"/>
            <a:chOff x="7603081" y="1973072"/>
            <a:chExt cx="276802" cy="354807"/>
          </a:xfrm>
        </p:grpSpPr>
        <p:sp>
          <p:nvSpPr>
            <p:cNvPr id="13373" name="Google Shape;13373;p10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0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0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0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0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0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0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0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0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0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0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0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0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0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105"/>
          <p:cNvGrpSpPr/>
          <p:nvPr/>
        </p:nvGrpSpPr>
        <p:grpSpPr>
          <a:xfrm>
            <a:off x="6696792" y="1502999"/>
            <a:ext cx="276802" cy="354754"/>
            <a:chOff x="6696792" y="1502999"/>
            <a:chExt cx="276802" cy="354754"/>
          </a:xfrm>
        </p:grpSpPr>
        <p:sp>
          <p:nvSpPr>
            <p:cNvPr id="13388" name="Google Shape;13388;p10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0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0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0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0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0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0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0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0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0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0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0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0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0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0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3" name="Google Shape;13403;p10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4" name="Google Shape;13404;p105"/>
          <p:cNvGrpSpPr/>
          <p:nvPr/>
        </p:nvGrpSpPr>
        <p:grpSpPr>
          <a:xfrm>
            <a:off x="6223393" y="1502999"/>
            <a:ext cx="320295" cy="354754"/>
            <a:chOff x="6223393" y="1502999"/>
            <a:chExt cx="320295" cy="354754"/>
          </a:xfrm>
        </p:grpSpPr>
        <p:sp>
          <p:nvSpPr>
            <p:cNvPr id="13405" name="Google Shape;13405;p10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0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0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0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0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0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0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0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0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0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0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0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0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0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0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0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0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0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0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0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0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0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0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105"/>
          <p:cNvGrpSpPr/>
          <p:nvPr/>
        </p:nvGrpSpPr>
        <p:grpSpPr>
          <a:xfrm>
            <a:off x="5310611" y="1502972"/>
            <a:ext cx="339515" cy="354781"/>
            <a:chOff x="5310611" y="1502972"/>
            <a:chExt cx="339515" cy="354781"/>
          </a:xfrm>
        </p:grpSpPr>
        <p:sp>
          <p:nvSpPr>
            <p:cNvPr id="13429" name="Google Shape;13429;p10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0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0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0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0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0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0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0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0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0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0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0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0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0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0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0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105"/>
          <p:cNvGrpSpPr/>
          <p:nvPr/>
        </p:nvGrpSpPr>
        <p:grpSpPr>
          <a:xfrm>
            <a:off x="6253637" y="3790101"/>
            <a:ext cx="274550" cy="354833"/>
            <a:chOff x="6253637" y="3790101"/>
            <a:chExt cx="274550" cy="354833"/>
          </a:xfrm>
        </p:grpSpPr>
        <p:sp>
          <p:nvSpPr>
            <p:cNvPr id="13446" name="Google Shape;13446;p10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0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0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0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0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0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0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0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0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0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0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0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0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0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0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0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0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105"/>
          <p:cNvGrpSpPr/>
          <p:nvPr/>
        </p:nvGrpSpPr>
        <p:grpSpPr>
          <a:xfrm>
            <a:off x="5802731" y="3790180"/>
            <a:ext cx="274576" cy="354754"/>
            <a:chOff x="5802731" y="3790180"/>
            <a:chExt cx="274576" cy="354754"/>
          </a:xfrm>
        </p:grpSpPr>
        <p:sp>
          <p:nvSpPr>
            <p:cNvPr id="13464" name="Google Shape;13464;p10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0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0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0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0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0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0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0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0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0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0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0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0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0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0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0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0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0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0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0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0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105"/>
          <p:cNvGrpSpPr/>
          <p:nvPr/>
        </p:nvGrpSpPr>
        <p:grpSpPr>
          <a:xfrm>
            <a:off x="5352088" y="3790206"/>
            <a:ext cx="274550" cy="354728"/>
            <a:chOff x="5352088" y="3790206"/>
            <a:chExt cx="274550" cy="354728"/>
          </a:xfrm>
        </p:grpSpPr>
        <p:sp>
          <p:nvSpPr>
            <p:cNvPr id="13486" name="Google Shape;13486;p10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0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0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0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0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0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0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0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0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0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0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0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0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0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0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0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0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0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0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0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0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0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0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0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105"/>
          <p:cNvGrpSpPr/>
          <p:nvPr/>
        </p:nvGrpSpPr>
        <p:grpSpPr>
          <a:xfrm>
            <a:off x="4901706" y="3790075"/>
            <a:ext cx="274550" cy="354859"/>
            <a:chOff x="4901706" y="3790075"/>
            <a:chExt cx="274550" cy="354859"/>
          </a:xfrm>
        </p:grpSpPr>
        <p:sp>
          <p:nvSpPr>
            <p:cNvPr id="13511" name="Google Shape;13511;p10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0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0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0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0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0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0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0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0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0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0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0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0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0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0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0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0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8" name="Google Shape;13528;p105"/>
          <p:cNvGrpSpPr/>
          <p:nvPr/>
        </p:nvGrpSpPr>
        <p:grpSpPr>
          <a:xfrm>
            <a:off x="8052704" y="1503208"/>
            <a:ext cx="275073" cy="354545"/>
            <a:chOff x="8052704" y="1503208"/>
            <a:chExt cx="275073" cy="354545"/>
          </a:xfrm>
        </p:grpSpPr>
        <p:sp>
          <p:nvSpPr>
            <p:cNvPr id="13529" name="Google Shape;13529;p10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0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0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0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0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0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0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0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0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0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0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0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0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0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0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0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0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105"/>
          <p:cNvGrpSpPr/>
          <p:nvPr/>
        </p:nvGrpSpPr>
        <p:grpSpPr>
          <a:xfrm>
            <a:off x="5794745" y="1502999"/>
            <a:ext cx="274550" cy="354754"/>
            <a:chOff x="5794745" y="1502999"/>
            <a:chExt cx="274550" cy="354754"/>
          </a:xfrm>
        </p:grpSpPr>
        <p:sp>
          <p:nvSpPr>
            <p:cNvPr id="13547" name="Google Shape;13547;p10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0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0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0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0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0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0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0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0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0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0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0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0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0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0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0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0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0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0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0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0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0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0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105"/>
          <p:cNvGrpSpPr/>
          <p:nvPr/>
        </p:nvGrpSpPr>
        <p:grpSpPr>
          <a:xfrm>
            <a:off x="4896940" y="1502999"/>
            <a:ext cx="263316" cy="354754"/>
            <a:chOff x="4896940" y="1502999"/>
            <a:chExt cx="263316" cy="354754"/>
          </a:xfrm>
        </p:grpSpPr>
        <p:sp>
          <p:nvSpPr>
            <p:cNvPr id="13571" name="Google Shape;13571;p10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0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0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0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0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0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0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0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0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0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0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0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0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0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0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0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0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0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0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0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0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105"/>
          <p:cNvGrpSpPr/>
          <p:nvPr/>
        </p:nvGrpSpPr>
        <p:grpSpPr>
          <a:xfrm>
            <a:off x="6255392" y="4268082"/>
            <a:ext cx="274550" cy="354728"/>
            <a:chOff x="6255392" y="4268082"/>
            <a:chExt cx="274550" cy="354728"/>
          </a:xfrm>
        </p:grpSpPr>
        <p:sp>
          <p:nvSpPr>
            <p:cNvPr id="13593" name="Google Shape;13593;p10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0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0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0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0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0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0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0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0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0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0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0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0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0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0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0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0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0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0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0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105"/>
          <p:cNvGrpSpPr/>
          <p:nvPr/>
        </p:nvGrpSpPr>
        <p:grpSpPr>
          <a:xfrm>
            <a:off x="7604076" y="3790075"/>
            <a:ext cx="275807" cy="354859"/>
            <a:chOff x="7604076" y="3790075"/>
            <a:chExt cx="275807" cy="354859"/>
          </a:xfrm>
        </p:grpSpPr>
        <p:sp>
          <p:nvSpPr>
            <p:cNvPr id="13614" name="Google Shape;13614;p10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0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0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0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0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0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0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0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0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0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0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0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0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0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0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0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0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0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0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0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0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0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105"/>
          <p:cNvGrpSpPr/>
          <p:nvPr/>
        </p:nvGrpSpPr>
        <p:grpSpPr>
          <a:xfrm>
            <a:off x="7154427" y="3790206"/>
            <a:ext cx="274550" cy="354493"/>
            <a:chOff x="7154427" y="3790206"/>
            <a:chExt cx="274550" cy="354493"/>
          </a:xfrm>
        </p:grpSpPr>
        <p:sp>
          <p:nvSpPr>
            <p:cNvPr id="13637" name="Google Shape;13637;p10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0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0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0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0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0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0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0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0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0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0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0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0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0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0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0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0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0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0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0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7" name="Google Shape;13657;p105"/>
          <p:cNvGrpSpPr/>
          <p:nvPr/>
        </p:nvGrpSpPr>
        <p:grpSpPr>
          <a:xfrm>
            <a:off x="8054458" y="1973150"/>
            <a:ext cx="274576" cy="354728"/>
            <a:chOff x="8054458" y="1973150"/>
            <a:chExt cx="274576" cy="354728"/>
          </a:xfrm>
        </p:grpSpPr>
        <p:sp>
          <p:nvSpPr>
            <p:cNvPr id="13658" name="Google Shape;13658;p10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0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0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0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0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0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0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0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0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0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0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0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0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0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0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0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0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0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0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0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0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0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105"/>
          <p:cNvGrpSpPr/>
          <p:nvPr/>
        </p:nvGrpSpPr>
        <p:grpSpPr>
          <a:xfrm>
            <a:off x="7153930" y="1973150"/>
            <a:ext cx="274812" cy="354728"/>
            <a:chOff x="7153930" y="1973150"/>
            <a:chExt cx="274812" cy="354728"/>
          </a:xfrm>
        </p:grpSpPr>
        <p:sp>
          <p:nvSpPr>
            <p:cNvPr id="13681" name="Google Shape;13681;p10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0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0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0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0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0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0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0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0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0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0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0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0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0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0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0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0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0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0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0" name="Google Shape;13700;p105"/>
          <p:cNvGrpSpPr/>
          <p:nvPr/>
        </p:nvGrpSpPr>
        <p:grpSpPr>
          <a:xfrm>
            <a:off x="6703522" y="1973098"/>
            <a:ext cx="274812" cy="354781"/>
            <a:chOff x="6703522" y="1973098"/>
            <a:chExt cx="274812" cy="354781"/>
          </a:xfrm>
        </p:grpSpPr>
        <p:sp>
          <p:nvSpPr>
            <p:cNvPr id="13701" name="Google Shape;13701;p10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0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0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0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0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0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0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0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0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0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0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0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0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0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0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0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0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0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0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0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0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0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0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0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0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105"/>
          <p:cNvGrpSpPr/>
          <p:nvPr/>
        </p:nvGrpSpPr>
        <p:grpSpPr>
          <a:xfrm>
            <a:off x="6253375" y="1973150"/>
            <a:ext cx="274812" cy="354728"/>
            <a:chOff x="6253375" y="1973150"/>
            <a:chExt cx="274812" cy="354728"/>
          </a:xfrm>
        </p:grpSpPr>
        <p:sp>
          <p:nvSpPr>
            <p:cNvPr id="13727" name="Google Shape;13727;p10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0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0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0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0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0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0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0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0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0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0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0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0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0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0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0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0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0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0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0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0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0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0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0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0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0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0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0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0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0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0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0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0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0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0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0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0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0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105"/>
          <p:cNvGrpSpPr/>
          <p:nvPr/>
        </p:nvGrpSpPr>
        <p:grpSpPr>
          <a:xfrm>
            <a:off x="5802496" y="1973150"/>
            <a:ext cx="275309" cy="354728"/>
            <a:chOff x="5802496" y="1973150"/>
            <a:chExt cx="275309" cy="354728"/>
          </a:xfrm>
        </p:grpSpPr>
        <p:sp>
          <p:nvSpPr>
            <p:cNvPr id="13766" name="Google Shape;13766;p10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0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0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0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0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0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0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0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0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0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0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0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0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0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0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0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0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0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0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0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0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0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0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0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0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0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105"/>
          <p:cNvGrpSpPr/>
          <p:nvPr/>
        </p:nvGrpSpPr>
        <p:grpSpPr>
          <a:xfrm>
            <a:off x="5353083" y="1973150"/>
            <a:ext cx="274576" cy="354728"/>
            <a:chOff x="5353083" y="1973150"/>
            <a:chExt cx="274576" cy="354728"/>
          </a:xfrm>
        </p:grpSpPr>
        <p:sp>
          <p:nvSpPr>
            <p:cNvPr id="13793" name="Google Shape;13793;p10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0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0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0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0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0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0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0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0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0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0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0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0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0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0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0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0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0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0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0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0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105"/>
          <p:cNvGrpSpPr/>
          <p:nvPr/>
        </p:nvGrpSpPr>
        <p:grpSpPr>
          <a:xfrm>
            <a:off x="4902701" y="1973150"/>
            <a:ext cx="274812" cy="354728"/>
            <a:chOff x="4902701" y="1973150"/>
            <a:chExt cx="274812" cy="354728"/>
          </a:xfrm>
        </p:grpSpPr>
        <p:sp>
          <p:nvSpPr>
            <p:cNvPr id="13815" name="Google Shape;13815;p10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0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0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0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0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0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0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0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0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0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0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0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0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0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0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0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0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0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0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0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0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0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0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0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0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105"/>
          <p:cNvGrpSpPr/>
          <p:nvPr/>
        </p:nvGrpSpPr>
        <p:grpSpPr>
          <a:xfrm>
            <a:off x="4902701" y="2879989"/>
            <a:ext cx="272560" cy="354676"/>
            <a:chOff x="4902701" y="2879989"/>
            <a:chExt cx="272560" cy="354676"/>
          </a:xfrm>
        </p:grpSpPr>
        <p:sp>
          <p:nvSpPr>
            <p:cNvPr id="13841" name="Google Shape;13841;p10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0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0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0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0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0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0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0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0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0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0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0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0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0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0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0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0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0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0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0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0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0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0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0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5" name="Google Shape;13865;p105"/>
          <p:cNvGrpSpPr/>
          <p:nvPr/>
        </p:nvGrpSpPr>
        <p:grpSpPr>
          <a:xfrm>
            <a:off x="5803988" y="4268082"/>
            <a:ext cx="274550" cy="354728"/>
            <a:chOff x="5803988" y="4268082"/>
            <a:chExt cx="274550" cy="354728"/>
          </a:xfrm>
        </p:grpSpPr>
        <p:sp>
          <p:nvSpPr>
            <p:cNvPr id="13866" name="Google Shape;13866;p10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0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0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0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0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0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0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0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0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0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0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0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0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0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0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0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0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0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0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0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0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0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105"/>
          <p:cNvGrpSpPr/>
          <p:nvPr/>
        </p:nvGrpSpPr>
        <p:grpSpPr>
          <a:xfrm>
            <a:off x="5352349" y="4268082"/>
            <a:ext cx="274550" cy="354728"/>
            <a:chOff x="5352349" y="4268082"/>
            <a:chExt cx="274550" cy="354728"/>
          </a:xfrm>
        </p:grpSpPr>
        <p:sp>
          <p:nvSpPr>
            <p:cNvPr id="13889" name="Google Shape;13889;p10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0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0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0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0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0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0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0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0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0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0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0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0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0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0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0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0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0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0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0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0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0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105"/>
          <p:cNvGrpSpPr/>
          <p:nvPr/>
        </p:nvGrpSpPr>
        <p:grpSpPr>
          <a:xfrm>
            <a:off x="7606826" y="2419290"/>
            <a:ext cx="274550" cy="354728"/>
            <a:chOff x="7606826" y="2419290"/>
            <a:chExt cx="274550" cy="354728"/>
          </a:xfrm>
        </p:grpSpPr>
        <p:sp>
          <p:nvSpPr>
            <p:cNvPr id="13912" name="Google Shape;13912;p10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0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0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0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0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0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0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0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0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0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0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0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0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0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0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105"/>
          <p:cNvGrpSpPr/>
          <p:nvPr/>
        </p:nvGrpSpPr>
        <p:grpSpPr>
          <a:xfrm>
            <a:off x="7156182" y="2419290"/>
            <a:ext cx="274550" cy="354728"/>
            <a:chOff x="7156182" y="2419290"/>
            <a:chExt cx="274550" cy="354728"/>
          </a:xfrm>
        </p:grpSpPr>
        <p:sp>
          <p:nvSpPr>
            <p:cNvPr id="13928" name="Google Shape;13928;p10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0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0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0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0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0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0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0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0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0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0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0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0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0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0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105"/>
          <p:cNvGrpSpPr/>
          <p:nvPr/>
        </p:nvGrpSpPr>
        <p:grpSpPr>
          <a:xfrm>
            <a:off x="6705276" y="2419290"/>
            <a:ext cx="274812" cy="354728"/>
            <a:chOff x="6705276" y="2419290"/>
            <a:chExt cx="274812" cy="354728"/>
          </a:xfrm>
        </p:grpSpPr>
        <p:sp>
          <p:nvSpPr>
            <p:cNvPr id="13944" name="Google Shape;13944;p10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0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0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0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0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0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0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0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0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0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0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0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0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0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0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0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0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0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0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0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0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0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0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0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0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0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0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0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105"/>
          <p:cNvGrpSpPr/>
          <p:nvPr/>
        </p:nvGrpSpPr>
        <p:grpSpPr>
          <a:xfrm>
            <a:off x="4902936" y="2419290"/>
            <a:ext cx="274576" cy="354728"/>
            <a:chOff x="4902936" y="2419290"/>
            <a:chExt cx="274576" cy="354728"/>
          </a:xfrm>
        </p:grpSpPr>
        <p:sp>
          <p:nvSpPr>
            <p:cNvPr id="13973" name="Google Shape;13973;p10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0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0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0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0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0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0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0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0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0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0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0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0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0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0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0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0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0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0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0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105"/>
          <p:cNvGrpSpPr/>
          <p:nvPr/>
        </p:nvGrpSpPr>
        <p:grpSpPr>
          <a:xfrm>
            <a:off x="7608056" y="3345794"/>
            <a:ext cx="270334" cy="354754"/>
            <a:chOff x="7608056" y="3345794"/>
            <a:chExt cx="270334" cy="354754"/>
          </a:xfrm>
        </p:grpSpPr>
        <p:sp>
          <p:nvSpPr>
            <p:cNvPr id="13994" name="Google Shape;13994;p10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0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0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0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0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0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0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0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0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0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0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0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0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0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0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0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0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0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0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105"/>
          <p:cNvGrpSpPr/>
          <p:nvPr/>
        </p:nvGrpSpPr>
        <p:grpSpPr>
          <a:xfrm>
            <a:off x="6712765" y="4268082"/>
            <a:ext cx="263316" cy="354728"/>
            <a:chOff x="6712765" y="4268082"/>
            <a:chExt cx="263316" cy="354728"/>
          </a:xfrm>
        </p:grpSpPr>
        <p:sp>
          <p:nvSpPr>
            <p:cNvPr id="14014" name="Google Shape;14014;p10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0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0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0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0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0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0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0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0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0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0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0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0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0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0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0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105"/>
          <p:cNvGrpSpPr/>
          <p:nvPr/>
        </p:nvGrpSpPr>
        <p:grpSpPr>
          <a:xfrm>
            <a:off x="5359341" y="2419159"/>
            <a:ext cx="262819" cy="354859"/>
            <a:chOff x="5359341" y="2419159"/>
            <a:chExt cx="262819" cy="354859"/>
          </a:xfrm>
        </p:grpSpPr>
        <p:sp>
          <p:nvSpPr>
            <p:cNvPr id="14031" name="Google Shape;14031;p10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0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0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0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0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0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0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0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0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0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0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0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0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0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0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0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0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0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0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0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0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105"/>
          <p:cNvGrpSpPr/>
          <p:nvPr/>
        </p:nvGrpSpPr>
        <p:grpSpPr>
          <a:xfrm>
            <a:off x="6709282" y="3790206"/>
            <a:ext cx="263316" cy="354493"/>
            <a:chOff x="6709282" y="3790206"/>
            <a:chExt cx="263316" cy="354493"/>
          </a:xfrm>
        </p:grpSpPr>
        <p:sp>
          <p:nvSpPr>
            <p:cNvPr id="14053" name="Google Shape;14053;p10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0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0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0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0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0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0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0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0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0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0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0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0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0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0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0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9" name="Google Shape;14069;p105"/>
          <p:cNvGrpSpPr/>
          <p:nvPr/>
        </p:nvGrpSpPr>
        <p:grpSpPr>
          <a:xfrm>
            <a:off x="6260629" y="2419290"/>
            <a:ext cx="263055" cy="354493"/>
            <a:chOff x="6260629" y="2419290"/>
            <a:chExt cx="263055" cy="354493"/>
          </a:xfrm>
        </p:grpSpPr>
        <p:sp>
          <p:nvSpPr>
            <p:cNvPr id="14070" name="Google Shape;14070;p10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0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0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0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0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0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0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0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0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0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0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0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0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0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0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105"/>
          <p:cNvGrpSpPr/>
          <p:nvPr/>
        </p:nvGrpSpPr>
        <p:grpSpPr>
          <a:xfrm>
            <a:off x="6260864" y="2879911"/>
            <a:ext cx="263343" cy="354754"/>
            <a:chOff x="6260864" y="2879911"/>
            <a:chExt cx="263343" cy="354754"/>
          </a:xfrm>
        </p:grpSpPr>
        <p:sp>
          <p:nvSpPr>
            <p:cNvPr id="14086" name="Google Shape;14086;p10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0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0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0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0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0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0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0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0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0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0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0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0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0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0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0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0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0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105"/>
          <p:cNvGrpSpPr/>
          <p:nvPr/>
        </p:nvGrpSpPr>
        <p:grpSpPr>
          <a:xfrm>
            <a:off x="8062968" y="2419290"/>
            <a:ext cx="263316" cy="354728"/>
            <a:chOff x="8062968" y="2419290"/>
            <a:chExt cx="263316" cy="354728"/>
          </a:xfrm>
        </p:grpSpPr>
        <p:sp>
          <p:nvSpPr>
            <p:cNvPr id="14105" name="Google Shape;14105;p10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0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0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0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0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0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0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0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0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0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0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0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0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0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0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0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0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105"/>
          <p:cNvGrpSpPr/>
          <p:nvPr/>
        </p:nvGrpSpPr>
        <p:grpSpPr>
          <a:xfrm>
            <a:off x="5809723" y="2419290"/>
            <a:ext cx="263316" cy="354728"/>
            <a:chOff x="5809723" y="2419290"/>
            <a:chExt cx="263316" cy="354728"/>
          </a:xfrm>
        </p:grpSpPr>
        <p:sp>
          <p:nvSpPr>
            <p:cNvPr id="14123" name="Google Shape;14123;p10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0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0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0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0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0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0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0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0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0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0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0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0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0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0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0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0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105"/>
          <p:cNvGrpSpPr/>
          <p:nvPr/>
        </p:nvGrpSpPr>
        <p:grpSpPr>
          <a:xfrm>
            <a:off x="7606826" y="1502999"/>
            <a:ext cx="263552" cy="354754"/>
            <a:chOff x="7606826" y="1502999"/>
            <a:chExt cx="263552" cy="354754"/>
          </a:xfrm>
        </p:grpSpPr>
        <p:sp>
          <p:nvSpPr>
            <p:cNvPr id="14141" name="Google Shape;14141;p10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0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0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0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0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0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0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0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0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0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0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0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0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0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0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0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0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0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105"/>
          <p:cNvGrpSpPr/>
          <p:nvPr/>
        </p:nvGrpSpPr>
        <p:grpSpPr>
          <a:xfrm>
            <a:off x="8060455" y="3790075"/>
            <a:ext cx="264076" cy="354623"/>
            <a:chOff x="8060455" y="3790075"/>
            <a:chExt cx="264076" cy="354623"/>
          </a:xfrm>
        </p:grpSpPr>
        <p:sp>
          <p:nvSpPr>
            <p:cNvPr id="14160" name="Google Shape;14160;p10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0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0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0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0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0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0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0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0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0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0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0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0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0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0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0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0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0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0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0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0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0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0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3" name="Google Shape;14183;p105"/>
          <p:cNvGrpSpPr/>
          <p:nvPr/>
        </p:nvGrpSpPr>
        <p:grpSpPr>
          <a:xfrm>
            <a:off x="7614550" y="2879911"/>
            <a:ext cx="263316" cy="354754"/>
            <a:chOff x="7614550" y="2879911"/>
            <a:chExt cx="263316" cy="354754"/>
          </a:xfrm>
        </p:grpSpPr>
        <p:sp>
          <p:nvSpPr>
            <p:cNvPr id="14184" name="Google Shape;14184;p10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0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0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0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0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0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0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0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0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0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0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0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0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0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0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0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0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0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0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105"/>
          <p:cNvGrpSpPr/>
          <p:nvPr/>
        </p:nvGrpSpPr>
        <p:grpSpPr>
          <a:xfrm>
            <a:off x="4900684" y="4268187"/>
            <a:ext cx="274576" cy="354623"/>
            <a:chOff x="4900684" y="4268187"/>
            <a:chExt cx="274576" cy="354623"/>
          </a:xfrm>
        </p:grpSpPr>
        <p:sp>
          <p:nvSpPr>
            <p:cNvPr id="14204" name="Google Shape;14204;p10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0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0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0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0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0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0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0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0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0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0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0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0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0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0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105"/>
          <p:cNvGrpSpPr/>
          <p:nvPr/>
        </p:nvGrpSpPr>
        <p:grpSpPr>
          <a:xfrm>
            <a:off x="7161654" y="3345794"/>
            <a:ext cx="263343" cy="354754"/>
            <a:chOff x="7161654" y="3345794"/>
            <a:chExt cx="263343" cy="354754"/>
          </a:xfrm>
        </p:grpSpPr>
        <p:sp>
          <p:nvSpPr>
            <p:cNvPr id="14220" name="Google Shape;14220;p10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0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0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0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0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0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0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0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0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0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0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0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0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0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0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0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0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0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0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105"/>
          <p:cNvGrpSpPr/>
          <p:nvPr/>
        </p:nvGrpSpPr>
        <p:grpSpPr>
          <a:xfrm>
            <a:off x="6711770" y="3345794"/>
            <a:ext cx="263081" cy="354754"/>
            <a:chOff x="6711770" y="3345794"/>
            <a:chExt cx="263081" cy="354754"/>
          </a:xfrm>
        </p:grpSpPr>
        <p:sp>
          <p:nvSpPr>
            <p:cNvPr id="14240" name="Google Shape;14240;p10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0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0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0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0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0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0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0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0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0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0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0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0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0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0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0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0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105"/>
          <p:cNvGrpSpPr/>
          <p:nvPr/>
        </p:nvGrpSpPr>
        <p:grpSpPr>
          <a:xfrm>
            <a:off x="7163409" y="2880251"/>
            <a:ext cx="263316" cy="354414"/>
            <a:chOff x="7163409" y="2880251"/>
            <a:chExt cx="263316" cy="354414"/>
          </a:xfrm>
        </p:grpSpPr>
        <p:sp>
          <p:nvSpPr>
            <p:cNvPr id="14258" name="Google Shape;14258;p10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0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0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0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0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0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0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0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0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0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0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0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105"/>
          <p:cNvGrpSpPr/>
          <p:nvPr/>
        </p:nvGrpSpPr>
        <p:grpSpPr>
          <a:xfrm>
            <a:off x="6712032" y="2880172"/>
            <a:ext cx="263316" cy="354493"/>
            <a:chOff x="6712032" y="2880172"/>
            <a:chExt cx="263316" cy="354493"/>
          </a:xfrm>
        </p:grpSpPr>
        <p:sp>
          <p:nvSpPr>
            <p:cNvPr id="14271" name="Google Shape;14271;p10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0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0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0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0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0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0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0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0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0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0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0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0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0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0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0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0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0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0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0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0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105"/>
          <p:cNvGrpSpPr/>
          <p:nvPr/>
        </p:nvGrpSpPr>
        <p:grpSpPr>
          <a:xfrm>
            <a:off x="6261624" y="3345794"/>
            <a:ext cx="263316" cy="354754"/>
            <a:chOff x="6261624" y="3345794"/>
            <a:chExt cx="263316" cy="354754"/>
          </a:xfrm>
        </p:grpSpPr>
        <p:sp>
          <p:nvSpPr>
            <p:cNvPr id="14293" name="Google Shape;14293;p10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0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0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0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0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0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0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0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0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0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0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0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0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0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0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0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0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0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0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0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0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0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0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0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0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0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0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0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1" name="Google Shape;14321;p10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2" name="Google Shape;14322;p105"/>
          <p:cNvGrpSpPr/>
          <p:nvPr/>
        </p:nvGrpSpPr>
        <p:grpSpPr>
          <a:xfrm>
            <a:off x="5811739" y="3345794"/>
            <a:ext cx="263316" cy="354754"/>
            <a:chOff x="5811739" y="3345794"/>
            <a:chExt cx="263316" cy="354754"/>
          </a:xfrm>
        </p:grpSpPr>
        <p:sp>
          <p:nvSpPr>
            <p:cNvPr id="14323" name="Google Shape;14323;p10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0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0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0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0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0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0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0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0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0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0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0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0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0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0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0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0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0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0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0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0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105"/>
          <p:cNvGrpSpPr/>
          <p:nvPr/>
        </p:nvGrpSpPr>
        <p:grpSpPr>
          <a:xfrm>
            <a:off x="5363818" y="3345794"/>
            <a:ext cx="259074" cy="354493"/>
            <a:chOff x="5363818" y="3345794"/>
            <a:chExt cx="259074" cy="354493"/>
          </a:xfrm>
        </p:grpSpPr>
        <p:sp>
          <p:nvSpPr>
            <p:cNvPr id="14345" name="Google Shape;14345;p10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0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0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0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0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0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0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0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0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0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0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0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0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0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0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0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0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0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0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0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0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0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0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0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0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0" name="Google Shape;14370;p105"/>
          <p:cNvGrpSpPr/>
          <p:nvPr/>
        </p:nvGrpSpPr>
        <p:grpSpPr>
          <a:xfrm>
            <a:off x="4912939" y="3345663"/>
            <a:ext cx="261326" cy="354885"/>
            <a:chOff x="4912939" y="3345663"/>
            <a:chExt cx="261326" cy="354885"/>
          </a:xfrm>
        </p:grpSpPr>
        <p:sp>
          <p:nvSpPr>
            <p:cNvPr id="14371" name="Google Shape;14371;p10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0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0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0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0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0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0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0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0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0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0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0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0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0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0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0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0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0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0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0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0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105"/>
          <p:cNvGrpSpPr/>
          <p:nvPr/>
        </p:nvGrpSpPr>
        <p:grpSpPr>
          <a:xfrm>
            <a:off x="5809723" y="2879911"/>
            <a:ext cx="263081" cy="355016"/>
            <a:chOff x="5809723" y="2879911"/>
            <a:chExt cx="263081" cy="355016"/>
          </a:xfrm>
        </p:grpSpPr>
        <p:sp>
          <p:nvSpPr>
            <p:cNvPr id="14393" name="Google Shape;14393;p10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0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0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0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0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0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0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0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0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0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0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0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0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0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0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0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0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0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0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0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0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0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105"/>
          <p:cNvGrpSpPr/>
          <p:nvPr/>
        </p:nvGrpSpPr>
        <p:grpSpPr>
          <a:xfrm>
            <a:off x="7616069" y="4268056"/>
            <a:ext cx="263316" cy="354754"/>
            <a:chOff x="7616069" y="4268056"/>
            <a:chExt cx="263316" cy="354754"/>
          </a:xfrm>
        </p:grpSpPr>
        <p:sp>
          <p:nvSpPr>
            <p:cNvPr id="14416" name="Google Shape;14416;p10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0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0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0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0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0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0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0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0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0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0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0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0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0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0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0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0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0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0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0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0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105"/>
          <p:cNvGrpSpPr/>
          <p:nvPr/>
        </p:nvGrpSpPr>
        <p:grpSpPr>
          <a:xfrm>
            <a:off x="7164404" y="4268318"/>
            <a:ext cx="263316" cy="354493"/>
            <a:chOff x="7164404" y="4268318"/>
            <a:chExt cx="263316" cy="354493"/>
          </a:xfrm>
        </p:grpSpPr>
        <p:sp>
          <p:nvSpPr>
            <p:cNvPr id="14438" name="Google Shape;14438;p10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0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0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0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0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0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0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0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0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0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0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0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0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0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0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0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105"/>
          <p:cNvGrpSpPr/>
          <p:nvPr/>
        </p:nvGrpSpPr>
        <p:grpSpPr>
          <a:xfrm>
            <a:off x="5358346" y="2879911"/>
            <a:ext cx="263316" cy="354754"/>
            <a:chOff x="5358346" y="2879911"/>
            <a:chExt cx="263316" cy="354754"/>
          </a:xfrm>
        </p:grpSpPr>
        <p:sp>
          <p:nvSpPr>
            <p:cNvPr id="14455" name="Google Shape;14455;p10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0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0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0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0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0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0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0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0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0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0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0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0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0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0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0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0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0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0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0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0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6" name="Google Shape;14476;p105"/>
          <p:cNvGrpSpPr/>
          <p:nvPr/>
        </p:nvGrpSpPr>
        <p:grpSpPr>
          <a:xfrm>
            <a:off x="8061450" y="3345742"/>
            <a:ext cx="263316" cy="354807"/>
            <a:chOff x="8061450" y="3345742"/>
            <a:chExt cx="263316" cy="354807"/>
          </a:xfrm>
        </p:grpSpPr>
        <p:sp>
          <p:nvSpPr>
            <p:cNvPr id="14477" name="Google Shape;14477;p10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0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0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0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0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0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0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0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0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0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0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0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0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0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0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0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105"/>
          <p:cNvGrpSpPr/>
          <p:nvPr/>
        </p:nvGrpSpPr>
        <p:grpSpPr>
          <a:xfrm>
            <a:off x="8065953" y="2879911"/>
            <a:ext cx="263081" cy="354754"/>
            <a:chOff x="8065953" y="2879911"/>
            <a:chExt cx="263081" cy="354754"/>
          </a:xfrm>
        </p:grpSpPr>
        <p:sp>
          <p:nvSpPr>
            <p:cNvPr id="14494" name="Google Shape;14494;p10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0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0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0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0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0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0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0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0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0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0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0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0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0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0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0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105"/>
          <p:cNvGrpSpPr/>
          <p:nvPr/>
        </p:nvGrpSpPr>
        <p:grpSpPr>
          <a:xfrm>
            <a:off x="8064199" y="4268318"/>
            <a:ext cx="270308" cy="354493"/>
            <a:chOff x="8064199" y="4268318"/>
            <a:chExt cx="270308" cy="354493"/>
          </a:xfrm>
        </p:grpSpPr>
        <p:sp>
          <p:nvSpPr>
            <p:cNvPr id="14511" name="Google Shape;14511;p10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0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0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0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0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0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0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0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0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0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0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0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0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0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0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0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0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0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32"/>
        <p:cNvGrpSpPr/>
        <p:nvPr/>
      </p:nvGrpSpPr>
      <p:grpSpPr>
        <a:xfrm>
          <a:off x="0" y="0"/>
          <a:ext cx="0" cy="0"/>
          <a:chOff x="0" y="0"/>
          <a:chExt cx="0" cy="0"/>
        </a:xfrm>
      </p:grpSpPr>
      <p:sp>
        <p:nvSpPr>
          <p:cNvPr id="14533" name="Google Shape;14533;p10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534" name="Google Shape;14534;p10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535" name="Google Shape;14535;p106"/>
          <p:cNvGrpSpPr/>
          <p:nvPr/>
        </p:nvGrpSpPr>
        <p:grpSpPr>
          <a:xfrm>
            <a:off x="3511608" y="3348218"/>
            <a:ext cx="381482" cy="366926"/>
            <a:chOff x="3511608" y="3348218"/>
            <a:chExt cx="381482" cy="366926"/>
          </a:xfrm>
        </p:grpSpPr>
        <p:sp>
          <p:nvSpPr>
            <p:cNvPr id="14536" name="Google Shape;14536;p10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0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0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0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0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0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0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0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0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0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0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0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0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0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106"/>
          <p:cNvGrpSpPr/>
          <p:nvPr/>
        </p:nvGrpSpPr>
        <p:grpSpPr>
          <a:xfrm>
            <a:off x="1849816" y="3807339"/>
            <a:ext cx="163616" cy="366665"/>
            <a:chOff x="1849816" y="3807339"/>
            <a:chExt cx="163616" cy="366665"/>
          </a:xfrm>
        </p:grpSpPr>
        <p:sp>
          <p:nvSpPr>
            <p:cNvPr id="14551" name="Google Shape;14551;p10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0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0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0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0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0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0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0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0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0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0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0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0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0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106"/>
          <p:cNvGrpSpPr/>
          <p:nvPr/>
        </p:nvGrpSpPr>
        <p:grpSpPr>
          <a:xfrm>
            <a:off x="2274757" y="3807313"/>
            <a:ext cx="202292" cy="366430"/>
            <a:chOff x="2274757" y="3807313"/>
            <a:chExt cx="202292" cy="366430"/>
          </a:xfrm>
        </p:grpSpPr>
        <p:sp>
          <p:nvSpPr>
            <p:cNvPr id="14566" name="Google Shape;14566;p10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0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0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0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0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0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0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0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0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0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106"/>
          <p:cNvGrpSpPr/>
          <p:nvPr/>
        </p:nvGrpSpPr>
        <p:grpSpPr>
          <a:xfrm>
            <a:off x="3972716" y="3348218"/>
            <a:ext cx="366404" cy="366665"/>
            <a:chOff x="3972716" y="3348218"/>
            <a:chExt cx="366404" cy="366665"/>
          </a:xfrm>
        </p:grpSpPr>
        <p:sp>
          <p:nvSpPr>
            <p:cNvPr id="14577" name="Google Shape;14577;p10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0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0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0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0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0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0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0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0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0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0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0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9" name="Google Shape;14589;p106"/>
          <p:cNvGrpSpPr/>
          <p:nvPr/>
        </p:nvGrpSpPr>
        <p:grpSpPr>
          <a:xfrm>
            <a:off x="866528" y="3348348"/>
            <a:ext cx="317405" cy="366534"/>
            <a:chOff x="866528" y="3348348"/>
            <a:chExt cx="317405" cy="366534"/>
          </a:xfrm>
        </p:grpSpPr>
        <p:sp>
          <p:nvSpPr>
            <p:cNvPr id="14590" name="Google Shape;14590;p10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0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0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0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0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0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0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0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106"/>
          <p:cNvGrpSpPr/>
          <p:nvPr/>
        </p:nvGrpSpPr>
        <p:grpSpPr>
          <a:xfrm>
            <a:off x="1316818" y="3348296"/>
            <a:ext cx="310872" cy="366848"/>
            <a:chOff x="1316818" y="3348296"/>
            <a:chExt cx="310872" cy="366848"/>
          </a:xfrm>
        </p:grpSpPr>
        <p:sp>
          <p:nvSpPr>
            <p:cNvPr id="14599" name="Google Shape;14599;p10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0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0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0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0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0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0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0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0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0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0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0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0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0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0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0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0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0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0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0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0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0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0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0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106"/>
          <p:cNvGrpSpPr/>
          <p:nvPr/>
        </p:nvGrpSpPr>
        <p:grpSpPr>
          <a:xfrm>
            <a:off x="3105248" y="3348244"/>
            <a:ext cx="305620" cy="366430"/>
            <a:chOff x="3105248" y="3348244"/>
            <a:chExt cx="305620" cy="366430"/>
          </a:xfrm>
        </p:grpSpPr>
        <p:sp>
          <p:nvSpPr>
            <p:cNvPr id="14624" name="Google Shape;14624;p10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0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0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0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0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0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0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106"/>
          <p:cNvGrpSpPr/>
          <p:nvPr/>
        </p:nvGrpSpPr>
        <p:grpSpPr>
          <a:xfrm>
            <a:off x="2661988" y="3348218"/>
            <a:ext cx="304078" cy="366665"/>
            <a:chOff x="2661988" y="3348218"/>
            <a:chExt cx="304078" cy="366665"/>
          </a:xfrm>
        </p:grpSpPr>
        <p:sp>
          <p:nvSpPr>
            <p:cNvPr id="14632" name="Google Shape;14632;p10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0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0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0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0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0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0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0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0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0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0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0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0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0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0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0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0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0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0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106"/>
          <p:cNvGrpSpPr/>
          <p:nvPr/>
        </p:nvGrpSpPr>
        <p:grpSpPr>
          <a:xfrm>
            <a:off x="2212927" y="3348897"/>
            <a:ext cx="307606" cy="366482"/>
            <a:chOff x="2212927" y="3348897"/>
            <a:chExt cx="307606" cy="366482"/>
          </a:xfrm>
        </p:grpSpPr>
        <p:sp>
          <p:nvSpPr>
            <p:cNvPr id="14652" name="Google Shape;14652;p10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0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0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0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0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0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0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0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0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0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106"/>
          <p:cNvGrpSpPr/>
          <p:nvPr/>
        </p:nvGrpSpPr>
        <p:grpSpPr>
          <a:xfrm>
            <a:off x="1764389" y="3348218"/>
            <a:ext cx="310114" cy="366665"/>
            <a:chOff x="1764389" y="3348218"/>
            <a:chExt cx="310114" cy="366665"/>
          </a:xfrm>
        </p:grpSpPr>
        <p:sp>
          <p:nvSpPr>
            <p:cNvPr id="14663" name="Google Shape;14663;p10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0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0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0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0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0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0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0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0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0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0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0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0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0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0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0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0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0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0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0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106"/>
          <p:cNvGrpSpPr/>
          <p:nvPr/>
        </p:nvGrpSpPr>
        <p:grpSpPr>
          <a:xfrm>
            <a:off x="2777572" y="3807287"/>
            <a:ext cx="81716" cy="366717"/>
            <a:chOff x="2777572" y="3807287"/>
            <a:chExt cx="81716" cy="366717"/>
          </a:xfrm>
        </p:grpSpPr>
        <p:sp>
          <p:nvSpPr>
            <p:cNvPr id="14684" name="Google Shape;14684;p10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0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0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0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0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0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0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0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0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0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0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106"/>
          <p:cNvGrpSpPr/>
          <p:nvPr/>
        </p:nvGrpSpPr>
        <p:grpSpPr>
          <a:xfrm>
            <a:off x="3934014" y="4329780"/>
            <a:ext cx="366665" cy="256334"/>
            <a:chOff x="3934014" y="4329780"/>
            <a:chExt cx="366665" cy="256334"/>
          </a:xfrm>
        </p:grpSpPr>
        <p:sp>
          <p:nvSpPr>
            <p:cNvPr id="14696" name="Google Shape;14696;p10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0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0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0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0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0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0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0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0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0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0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0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0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106"/>
          <p:cNvGrpSpPr/>
          <p:nvPr/>
        </p:nvGrpSpPr>
        <p:grpSpPr>
          <a:xfrm>
            <a:off x="947670" y="3807339"/>
            <a:ext cx="194295" cy="366404"/>
            <a:chOff x="947670" y="3807339"/>
            <a:chExt cx="194295" cy="366404"/>
          </a:xfrm>
        </p:grpSpPr>
        <p:sp>
          <p:nvSpPr>
            <p:cNvPr id="14710" name="Google Shape;14710;p10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0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0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0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0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0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0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0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0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0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106"/>
          <p:cNvGrpSpPr/>
          <p:nvPr/>
        </p:nvGrpSpPr>
        <p:grpSpPr>
          <a:xfrm>
            <a:off x="3420379" y="4286557"/>
            <a:ext cx="368939" cy="342283"/>
            <a:chOff x="3420379" y="4286557"/>
            <a:chExt cx="368939" cy="342283"/>
          </a:xfrm>
        </p:grpSpPr>
        <p:sp>
          <p:nvSpPr>
            <p:cNvPr id="14721" name="Google Shape;14721;p10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0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0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0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0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0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0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0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0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0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0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0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0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0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0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0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106"/>
          <p:cNvGrpSpPr/>
          <p:nvPr/>
        </p:nvGrpSpPr>
        <p:grpSpPr>
          <a:xfrm>
            <a:off x="3965190" y="3842252"/>
            <a:ext cx="369801" cy="296813"/>
            <a:chOff x="3965190" y="3842252"/>
            <a:chExt cx="369801" cy="296813"/>
          </a:xfrm>
        </p:grpSpPr>
        <p:sp>
          <p:nvSpPr>
            <p:cNvPr id="14738" name="Google Shape;14738;p10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0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0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0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0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0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0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0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0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0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0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0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0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0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0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0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0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0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0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0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0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106"/>
          <p:cNvGrpSpPr/>
          <p:nvPr/>
        </p:nvGrpSpPr>
        <p:grpSpPr>
          <a:xfrm>
            <a:off x="3506590" y="3833812"/>
            <a:ext cx="396796" cy="313407"/>
            <a:chOff x="3506590" y="3833812"/>
            <a:chExt cx="396796" cy="313407"/>
          </a:xfrm>
        </p:grpSpPr>
        <p:sp>
          <p:nvSpPr>
            <p:cNvPr id="14760" name="Google Shape;14760;p10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0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0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106"/>
          <p:cNvGrpSpPr/>
          <p:nvPr/>
        </p:nvGrpSpPr>
        <p:grpSpPr>
          <a:xfrm>
            <a:off x="2769288" y="1965364"/>
            <a:ext cx="104556" cy="366665"/>
            <a:chOff x="2769288" y="1965364"/>
            <a:chExt cx="104556" cy="366665"/>
          </a:xfrm>
        </p:grpSpPr>
        <p:sp>
          <p:nvSpPr>
            <p:cNvPr id="14764" name="Google Shape;14764;p10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0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0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0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0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0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0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0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0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0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0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0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106"/>
          <p:cNvGrpSpPr/>
          <p:nvPr/>
        </p:nvGrpSpPr>
        <p:grpSpPr>
          <a:xfrm>
            <a:off x="3966679" y="2010861"/>
            <a:ext cx="367162" cy="275698"/>
            <a:chOff x="3966679" y="2010861"/>
            <a:chExt cx="367162" cy="275698"/>
          </a:xfrm>
        </p:grpSpPr>
        <p:sp>
          <p:nvSpPr>
            <p:cNvPr id="14777" name="Google Shape;14777;p10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0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0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0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106"/>
          <p:cNvGrpSpPr/>
          <p:nvPr/>
        </p:nvGrpSpPr>
        <p:grpSpPr>
          <a:xfrm>
            <a:off x="1752577" y="2025495"/>
            <a:ext cx="366404" cy="246220"/>
            <a:chOff x="1752577" y="2025495"/>
            <a:chExt cx="366404" cy="246220"/>
          </a:xfrm>
        </p:grpSpPr>
        <p:sp>
          <p:nvSpPr>
            <p:cNvPr id="14782" name="Google Shape;14782;p10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0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0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0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0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0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0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0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0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0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0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0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0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0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0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0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106"/>
          <p:cNvGrpSpPr/>
          <p:nvPr/>
        </p:nvGrpSpPr>
        <p:grpSpPr>
          <a:xfrm>
            <a:off x="1309553" y="2069580"/>
            <a:ext cx="366404" cy="158363"/>
            <a:chOff x="1309553" y="2069580"/>
            <a:chExt cx="366404" cy="158363"/>
          </a:xfrm>
        </p:grpSpPr>
        <p:sp>
          <p:nvSpPr>
            <p:cNvPr id="14799" name="Google Shape;14799;p10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0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0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0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0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0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0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0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0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0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0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0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0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0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0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0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0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0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0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0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0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0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0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0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0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0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106"/>
          <p:cNvGrpSpPr/>
          <p:nvPr/>
        </p:nvGrpSpPr>
        <p:grpSpPr>
          <a:xfrm>
            <a:off x="866528" y="2088762"/>
            <a:ext cx="366639" cy="119635"/>
            <a:chOff x="866528" y="2088762"/>
            <a:chExt cx="366639" cy="119635"/>
          </a:xfrm>
        </p:grpSpPr>
        <p:sp>
          <p:nvSpPr>
            <p:cNvPr id="14826" name="Google Shape;14826;p10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0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0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0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0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0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0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0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0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0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0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0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0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0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106"/>
          <p:cNvGrpSpPr/>
          <p:nvPr/>
        </p:nvGrpSpPr>
        <p:grpSpPr>
          <a:xfrm>
            <a:off x="2329269" y="1965312"/>
            <a:ext cx="98807" cy="366273"/>
            <a:chOff x="2329269" y="1965312"/>
            <a:chExt cx="98807" cy="366273"/>
          </a:xfrm>
        </p:grpSpPr>
        <p:sp>
          <p:nvSpPr>
            <p:cNvPr id="14841" name="Google Shape;14841;p10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0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0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106"/>
          <p:cNvGrpSpPr/>
          <p:nvPr/>
        </p:nvGrpSpPr>
        <p:grpSpPr>
          <a:xfrm>
            <a:off x="3208053" y="1964972"/>
            <a:ext cx="112344" cy="366926"/>
            <a:chOff x="3208053" y="1964972"/>
            <a:chExt cx="112344" cy="366926"/>
          </a:xfrm>
        </p:grpSpPr>
        <p:sp>
          <p:nvSpPr>
            <p:cNvPr id="14845" name="Google Shape;14845;p10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0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0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0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0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0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106"/>
          <p:cNvGrpSpPr/>
          <p:nvPr/>
        </p:nvGrpSpPr>
        <p:grpSpPr>
          <a:xfrm>
            <a:off x="3225379" y="3807339"/>
            <a:ext cx="72413" cy="366404"/>
            <a:chOff x="3225379" y="3807339"/>
            <a:chExt cx="72413" cy="366404"/>
          </a:xfrm>
        </p:grpSpPr>
        <p:sp>
          <p:nvSpPr>
            <p:cNvPr id="14852" name="Google Shape;14852;p10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0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0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0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0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0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0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0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106"/>
          <p:cNvGrpSpPr/>
          <p:nvPr/>
        </p:nvGrpSpPr>
        <p:grpSpPr>
          <a:xfrm>
            <a:off x="3523916" y="2011096"/>
            <a:ext cx="366665" cy="275201"/>
            <a:chOff x="3523916" y="2011096"/>
            <a:chExt cx="366665" cy="275201"/>
          </a:xfrm>
        </p:grpSpPr>
        <p:sp>
          <p:nvSpPr>
            <p:cNvPr id="14861" name="Google Shape;14861;p10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0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0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0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0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0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0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0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0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0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0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0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0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0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0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0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0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0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0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0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1" name="Google Shape;14881;p106"/>
          <p:cNvGrpSpPr/>
          <p:nvPr/>
        </p:nvGrpSpPr>
        <p:grpSpPr>
          <a:xfrm>
            <a:off x="1742777" y="1499997"/>
            <a:ext cx="393791" cy="366744"/>
            <a:chOff x="1742777" y="1499997"/>
            <a:chExt cx="393791" cy="366744"/>
          </a:xfrm>
        </p:grpSpPr>
        <p:sp>
          <p:nvSpPr>
            <p:cNvPr id="14882" name="Google Shape;14882;p10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0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0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0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0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0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0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0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0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0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0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0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0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0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6" name="Google Shape;14896;p106"/>
          <p:cNvGrpSpPr/>
          <p:nvPr/>
        </p:nvGrpSpPr>
        <p:grpSpPr>
          <a:xfrm>
            <a:off x="4014449" y="1499997"/>
            <a:ext cx="319914" cy="366639"/>
            <a:chOff x="4014449" y="1499997"/>
            <a:chExt cx="319914" cy="366639"/>
          </a:xfrm>
        </p:grpSpPr>
        <p:sp>
          <p:nvSpPr>
            <p:cNvPr id="14897" name="Google Shape;14897;p10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0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0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0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0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106"/>
          <p:cNvGrpSpPr/>
          <p:nvPr/>
        </p:nvGrpSpPr>
        <p:grpSpPr>
          <a:xfrm>
            <a:off x="866267" y="1591460"/>
            <a:ext cx="367397" cy="183711"/>
            <a:chOff x="866267" y="1591460"/>
            <a:chExt cx="367397" cy="183711"/>
          </a:xfrm>
        </p:grpSpPr>
        <p:sp>
          <p:nvSpPr>
            <p:cNvPr id="14903" name="Google Shape;14903;p10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0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0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0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0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0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0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0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0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0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0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0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0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0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0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0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0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0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106"/>
          <p:cNvGrpSpPr/>
          <p:nvPr/>
        </p:nvGrpSpPr>
        <p:grpSpPr>
          <a:xfrm>
            <a:off x="3117843" y="1499892"/>
            <a:ext cx="327440" cy="366744"/>
            <a:chOff x="3117843" y="1499892"/>
            <a:chExt cx="327440" cy="366744"/>
          </a:xfrm>
        </p:grpSpPr>
        <p:sp>
          <p:nvSpPr>
            <p:cNvPr id="14922" name="Google Shape;14922;p10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0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0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0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0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0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0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106"/>
          <p:cNvGrpSpPr/>
          <p:nvPr/>
        </p:nvGrpSpPr>
        <p:grpSpPr>
          <a:xfrm>
            <a:off x="2667005" y="1499997"/>
            <a:ext cx="336770" cy="366639"/>
            <a:chOff x="2667005" y="1499997"/>
            <a:chExt cx="336770" cy="366639"/>
          </a:xfrm>
        </p:grpSpPr>
        <p:sp>
          <p:nvSpPr>
            <p:cNvPr id="14930" name="Google Shape;14930;p10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0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0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0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0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0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0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0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0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0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0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0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0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0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0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0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0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0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0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106"/>
          <p:cNvGrpSpPr/>
          <p:nvPr/>
        </p:nvGrpSpPr>
        <p:grpSpPr>
          <a:xfrm>
            <a:off x="3564866" y="1499997"/>
            <a:ext cx="326473" cy="366639"/>
            <a:chOff x="3564866" y="1499997"/>
            <a:chExt cx="326473" cy="366639"/>
          </a:xfrm>
        </p:grpSpPr>
        <p:sp>
          <p:nvSpPr>
            <p:cNvPr id="14950" name="Google Shape;14950;p10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0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0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0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0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0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0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0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0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9" name="Google Shape;14959;p106"/>
          <p:cNvGrpSpPr/>
          <p:nvPr/>
        </p:nvGrpSpPr>
        <p:grpSpPr>
          <a:xfrm>
            <a:off x="1314074" y="1499997"/>
            <a:ext cx="364392" cy="366639"/>
            <a:chOff x="1314074" y="1499997"/>
            <a:chExt cx="364392" cy="366639"/>
          </a:xfrm>
        </p:grpSpPr>
        <p:sp>
          <p:nvSpPr>
            <p:cNvPr id="14960" name="Google Shape;14960;p10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0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0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0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0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0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0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0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0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0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0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0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106"/>
          <p:cNvGrpSpPr/>
          <p:nvPr/>
        </p:nvGrpSpPr>
        <p:grpSpPr>
          <a:xfrm>
            <a:off x="2220479" y="1499997"/>
            <a:ext cx="337005" cy="366639"/>
            <a:chOff x="2220479" y="1499997"/>
            <a:chExt cx="337005" cy="366639"/>
          </a:xfrm>
        </p:grpSpPr>
        <p:sp>
          <p:nvSpPr>
            <p:cNvPr id="14973" name="Google Shape;14973;p10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0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0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0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0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0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0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0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0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0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0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106"/>
          <p:cNvGrpSpPr/>
          <p:nvPr/>
        </p:nvGrpSpPr>
        <p:grpSpPr>
          <a:xfrm>
            <a:off x="4105155" y="2425976"/>
            <a:ext cx="87230" cy="366430"/>
            <a:chOff x="4105155" y="2425976"/>
            <a:chExt cx="87230" cy="366430"/>
          </a:xfrm>
        </p:grpSpPr>
        <p:sp>
          <p:nvSpPr>
            <p:cNvPr id="14985" name="Google Shape;14985;p10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0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0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0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0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0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106"/>
          <p:cNvGrpSpPr/>
          <p:nvPr/>
        </p:nvGrpSpPr>
        <p:grpSpPr>
          <a:xfrm>
            <a:off x="1808109" y="2426002"/>
            <a:ext cx="267884" cy="366639"/>
            <a:chOff x="1808109" y="2426002"/>
            <a:chExt cx="267884" cy="366639"/>
          </a:xfrm>
        </p:grpSpPr>
        <p:sp>
          <p:nvSpPr>
            <p:cNvPr id="14992" name="Google Shape;14992;p10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0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0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0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0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0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0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0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0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0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0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0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0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0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0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0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0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0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0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0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0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3" name="Google Shape;15013;p106"/>
          <p:cNvGrpSpPr/>
          <p:nvPr/>
        </p:nvGrpSpPr>
        <p:grpSpPr>
          <a:xfrm>
            <a:off x="3603568" y="2426002"/>
            <a:ext cx="207597" cy="366639"/>
            <a:chOff x="3603568" y="2426002"/>
            <a:chExt cx="207597" cy="366639"/>
          </a:xfrm>
        </p:grpSpPr>
        <p:sp>
          <p:nvSpPr>
            <p:cNvPr id="15014" name="Google Shape;15014;p10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0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0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0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0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0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106"/>
          <p:cNvGrpSpPr/>
          <p:nvPr/>
        </p:nvGrpSpPr>
        <p:grpSpPr>
          <a:xfrm>
            <a:off x="2246115" y="2426002"/>
            <a:ext cx="274417" cy="366404"/>
            <a:chOff x="2246115" y="2426002"/>
            <a:chExt cx="274417" cy="366404"/>
          </a:xfrm>
        </p:grpSpPr>
        <p:sp>
          <p:nvSpPr>
            <p:cNvPr id="15021" name="Google Shape;15021;p10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0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0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0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0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0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0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0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106"/>
          <p:cNvGrpSpPr/>
          <p:nvPr/>
        </p:nvGrpSpPr>
        <p:grpSpPr>
          <a:xfrm>
            <a:off x="2696666" y="2426002"/>
            <a:ext cx="256099" cy="366639"/>
            <a:chOff x="2696666" y="2426002"/>
            <a:chExt cx="256099" cy="366639"/>
          </a:xfrm>
        </p:grpSpPr>
        <p:sp>
          <p:nvSpPr>
            <p:cNvPr id="15030" name="Google Shape;15030;p10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0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0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0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0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0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106"/>
          <p:cNvGrpSpPr/>
          <p:nvPr/>
        </p:nvGrpSpPr>
        <p:grpSpPr>
          <a:xfrm>
            <a:off x="3149072" y="2426002"/>
            <a:ext cx="225863" cy="366430"/>
            <a:chOff x="3149072" y="2426002"/>
            <a:chExt cx="225863" cy="366430"/>
          </a:xfrm>
        </p:grpSpPr>
        <p:sp>
          <p:nvSpPr>
            <p:cNvPr id="15037" name="Google Shape;15037;p10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0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0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0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0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0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0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0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0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0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0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8" name="Google Shape;15048;p106"/>
          <p:cNvGrpSpPr/>
          <p:nvPr/>
        </p:nvGrpSpPr>
        <p:grpSpPr>
          <a:xfrm>
            <a:off x="1361556" y="2425923"/>
            <a:ext cx="283224" cy="366482"/>
            <a:chOff x="1361556" y="2425923"/>
            <a:chExt cx="283224" cy="366482"/>
          </a:xfrm>
        </p:grpSpPr>
        <p:sp>
          <p:nvSpPr>
            <p:cNvPr id="15049" name="Google Shape;15049;p10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0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0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0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0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0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0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0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0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0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0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0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0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0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0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0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0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0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0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0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106"/>
          <p:cNvGrpSpPr/>
          <p:nvPr/>
        </p:nvGrpSpPr>
        <p:grpSpPr>
          <a:xfrm>
            <a:off x="3973735" y="2891056"/>
            <a:ext cx="361883" cy="366979"/>
            <a:chOff x="3973735" y="2891056"/>
            <a:chExt cx="361883" cy="366979"/>
          </a:xfrm>
        </p:grpSpPr>
        <p:sp>
          <p:nvSpPr>
            <p:cNvPr id="15070" name="Google Shape;15070;p10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0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0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0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0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0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0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0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0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0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0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0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0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0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0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0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0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106"/>
          <p:cNvGrpSpPr/>
          <p:nvPr/>
        </p:nvGrpSpPr>
        <p:grpSpPr>
          <a:xfrm>
            <a:off x="3527941" y="2916744"/>
            <a:ext cx="366665" cy="315654"/>
            <a:chOff x="3527941" y="2916744"/>
            <a:chExt cx="366665" cy="315654"/>
          </a:xfrm>
        </p:grpSpPr>
        <p:sp>
          <p:nvSpPr>
            <p:cNvPr id="15088" name="Google Shape;15088;p10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0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0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0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0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0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0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0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0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0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0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0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0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0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0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0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0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0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0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0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0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0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0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0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0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0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0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0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0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0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106"/>
          <p:cNvGrpSpPr/>
          <p:nvPr/>
        </p:nvGrpSpPr>
        <p:grpSpPr>
          <a:xfrm>
            <a:off x="2640873" y="2891631"/>
            <a:ext cx="366404" cy="366404"/>
            <a:chOff x="2640873" y="2891631"/>
            <a:chExt cx="366404" cy="366404"/>
          </a:xfrm>
        </p:grpSpPr>
        <p:sp>
          <p:nvSpPr>
            <p:cNvPr id="15119" name="Google Shape;15119;p10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0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0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0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0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0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0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0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0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0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0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0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0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0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106"/>
          <p:cNvGrpSpPr/>
          <p:nvPr/>
        </p:nvGrpSpPr>
        <p:grpSpPr>
          <a:xfrm>
            <a:off x="2197091" y="2938120"/>
            <a:ext cx="366665" cy="273189"/>
            <a:chOff x="2197091" y="2938120"/>
            <a:chExt cx="366665" cy="273189"/>
          </a:xfrm>
        </p:grpSpPr>
        <p:sp>
          <p:nvSpPr>
            <p:cNvPr id="15134" name="Google Shape;15134;p10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0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0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0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0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0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0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0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0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0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0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0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0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0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0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0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0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0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0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0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0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0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0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0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106"/>
          <p:cNvGrpSpPr/>
          <p:nvPr/>
        </p:nvGrpSpPr>
        <p:grpSpPr>
          <a:xfrm>
            <a:off x="1753570" y="2892127"/>
            <a:ext cx="366665" cy="365202"/>
            <a:chOff x="1753570" y="2892127"/>
            <a:chExt cx="366665" cy="365202"/>
          </a:xfrm>
        </p:grpSpPr>
        <p:sp>
          <p:nvSpPr>
            <p:cNvPr id="15159" name="Google Shape;15159;p10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0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0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0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0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0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0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0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0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0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0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0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0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0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0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0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0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0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106"/>
          <p:cNvGrpSpPr/>
          <p:nvPr/>
        </p:nvGrpSpPr>
        <p:grpSpPr>
          <a:xfrm>
            <a:off x="1303751" y="3807339"/>
            <a:ext cx="367684" cy="366561"/>
            <a:chOff x="1303751" y="3807339"/>
            <a:chExt cx="367684" cy="366561"/>
          </a:xfrm>
        </p:grpSpPr>
        <p:sp>
          <p:nvSpPr>
            <p:cNvPr id="15178" name="Google Shape;15178;p10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0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0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0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0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0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0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0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0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0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0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0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0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0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0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0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0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0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0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0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0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0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0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0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0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0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0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0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0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0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0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0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0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0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0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0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0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0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0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0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0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19" name="Google Shape;15219;p10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20" name="Google Shape;15220;p106"/>
          <p:cNvGrpSpPr/>
          <p:nvPr/>
        </p:nvGrpSpPr>
        <p:grpSpPr>
          <a:xfrm>
            <a:off x="1310049" y="2891421"/>
            <a:ext cx="384749" cy="366613"/>
            <a:chOff x="1310049" y="2891421"/>
            <a:chExt cx="384749" cy="366613"/>
          </a:xfrm>
        </p:grpSpPr>
        <p:sp>
          <p:nvSpPr>
            <p:cNvPr id="15221" name="Google Shape;15221;p10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0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0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0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0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0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0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0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0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0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0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0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0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0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106"/>
          <p:cNvGrpSpPr/>
          <p:nvPr/>
        </p:nvGrpSpPr>
        <p:grpSpPr>
          <a:xfrm>
            <a:off x="849673" y="2891343"/>
            <a:ext cx="383468" cy="366665"/>
            <a:chOff x="849673" y="2891343"/>
            <a:chExt cx="383468" cy="366665"/>
          </a:xfrm>
        </p:grpSpPr>
        <p:sp>
          <p:nvSpPr>
            <p:cNvPr id="15236" name="Google Shape;15236;p10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0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0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0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0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0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0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0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0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0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0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0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106"/>
          <p:cNvGrpSpPr/>
          <p:nvPr/>
        </p:nvGrpSpPr>
        <p:grpSpPr>
          <a:xfrm>
            <a:off x="920257" y="2426002"/>
            <a:ext cx="278024" cy="366508"/>
            <a:chOff x="920257" y="2426002"/>
            <a:chExt cx="278024" cy="366508"/>
          </a:xfrm>
        </p:grpSpPr>
        <p:sp>
          <p:nvSpPr>
            <p:cNvPr id="15249" name="Google Shape;15249;p10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0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0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0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0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0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0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0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0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0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0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0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0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106"/>
          <p:cNvGrpSpPr/>
          <p:nvPr/>
        </p:nvGrpSpPr>
        <p:grpSpPr>
          <a:xfrm>
            <a:off x="866528" y="4274484"/>
            <a:ext cx="349810" cy="366665"/>
            <a:chOff x="866528" y="4274484"/>
            <a:chExt cx="349810" cy="366665"/>
          </a:xfrm>
        </p:grpSpPr>
        <p:sp>
          <p:nvSpPr>
            <p:cNvPr id="15263" name="Google Shape;15263;p10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0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0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0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0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0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0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0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0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0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0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106"/>
          <p:cNvGrpSpPr/>
          <p:nvPr/>
        </p:nvGrpSpPr>
        <p:grpSpPr>
          <a:xfrm>
            <a:off x="1388708" y="4274484"/>
            <a:ext cx="330210" cy="366665"/>
            <a:chOff x="1388708" y="4274484"/>
            <a:chExt cx="330210" cy="366665"/>
          </a:xfrm>
        </p:grpSpPr>
        <p:sp>
          <p:nvSpPr>
            <p:cNvPr id="15275" name="Google Shape;15275;p10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0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0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0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0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0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0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0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0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0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0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0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0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0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0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0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0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0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0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0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106"/>
          <p:cNvGrpSpPr/>
          <p:nvPr/>
        </p:nvGrpSpPr>
        <p:grpSpPr>
          <a:xfrm>
            <a:off x="1874694" y="4293326"/>
            <a:ext cx="375446" cy="328982"/>
            <a:chOff x="1874694" y="4293326"/>
            <a:chExt cx="375446" cy="328982"/>
          </a:xfrm>
        </p:grpSpPr>
        <p:sp>
          <p:nvSpPr>
            <p:cNvPr id="15296" name="Google Shape;15296;p10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0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0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0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0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0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0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0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0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0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0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0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0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0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0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0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0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0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0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0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0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0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8" name="Google Shape;15318;p106"/>
          <p:cNvGrpSpPr/>
          <p:nvPr/>
        </p:nvGrpSpPr>
        <p:grpSpPr>
          <a:xfrm>
            <a:off x="2396116" y="4293090"/>
            <a:ext cx="366665" cy="329714"/>
            <a:chOff x="2396116" y="4293090"/>
            <a:chExt cx="366665" cy="329714"/>
          </a:xfrm>
        </p:grpSpPr>
        <p:sp>
          <p:nvSpPr>
            <p:cNvPr id="15319" name="Google Shape;15319;p10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0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0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0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0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0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0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0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0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0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0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0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0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106"/>
          <p:cNvGrpSpPr/>
          <p:nvPr/>
        </p:nvGrpSpPr>
        <p:grpSpPr>
          <a:xfrm>
            <a:off x="2908757" y="4289824"/>
            <a:ext cx="367162" cy="336116"/>
            <a:chOff x="2908757" y="4289824"/>
            <a:chExt cx="367162" cy="336116"/>
          </a:xfrm>
        </p:grpSpPr>
        <p:sp>
          <p:nvSpPr>
            <p:cNvPr id="15333" name="Google Shape;15333;p10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0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0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0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0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0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0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0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0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0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0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0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0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0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0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0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0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0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0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0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0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0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0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0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0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0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0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106"/>
          <p:cNvGrpSpPr/>
          <p:nvPr/>
        </p:nvGrpSpPr>
        <p:grpSpPr>
          <a:xfrm>
            <a:off x="3082408" y="2919540"/>
            <a:ext cx="368651" cy="310350"/>
            <a:chOff x="3082408" y="2919540"/>
            <a:chExt cx="368651" cy="310350"/>
          </a:xfrm>
        </p:grpSpPr>
        <p:sp>
          <p:nvSpPr>
            <p:cNvPr id="15361" name="Google Shape;15361;p10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0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0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0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0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0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0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0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0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0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0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0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3" name="Google Shape;15373;p106"/>
          <p:cNvGrpSpPr/>
          <p:nvPr/>
        </p:nvGrpSpPr>
        <p:grpSpPr>
          <a:xfrm>
            <a:off x="7069130" y="2424800"/>
            <a:ext cx="366169" cy="360498"/>
            <a:chOff x="7069130" y="2424800"/>
            <a:chExt cx="366169" cy="360498"/>
          </a:xfrm>
        </p:grpSpPr>
        <p:sp>
          <p:nvSpPr>
            <p:cNvPr id="15374" name="Google Shape;15374;p10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0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0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0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0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0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0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0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0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0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0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0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0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0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0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0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0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0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0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0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106"/>
          <p:cNvGrpSpPr/>
          <p:nvPr/>
        </p:nvGrpSpPr>
        <p:grpSpPr>
          <a:xfrm>
            <a:off x="4885655" y="2424721"/>
            <a:ext cx="281473" cy="360629"/>
            <a:chOff x="4885655" y="2424721"/>
            <a:chExt cx="281473" cy="360629"/>
          </a:xfrm>
        </p:grpSpPr>
        <p:sp>
          <p:nvSpPr>
            <p:cNvPr id="15395" name="Google Shape;15395;p10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0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0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0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0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0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0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0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0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0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0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106"/>
          <p:cNvGrpSpPr/>
          <p:nvPr/>
        </p:nvGrpSpPr>
        <p:grpSpPr>
          <a:xfrm>
            <a:off x="6625609" y="2446777"/>
            <a:ext cx="364130" cy="316726"/>
            <a:chOff x="6625609" y="2446777"/>
            <a:chExt cx="364130" cy="316726"/>
          </a:xfrm>
        </p:grpSpPr>
        <p:sp>
          <p:nvSpPr>
            <p:cNvPr id="15407" name="Google Shape;15407;p10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0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0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0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0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0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0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0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0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0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0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0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106"/>
          <p:cNvGrpSpPr/>
          <p:nvPr/>
        </p:nvGrpSpPr>
        <p:grpSpPr>
          <a:xfrm>
            <a:off x="5757644" y="2012350"/>
            <a:ext cx="360628" cy="298825"/>
            <a:chOff x="5757644" y="2012350"/>
            <a:chExt cx="360628" cy="298825"/>
          </a:xfrm>
        </p:grpSpPr>
        <p:sp>
          <p:nvSpPr>
            <p:cNvPr id="15420" name="Google Shape;15420;p10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0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0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0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0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0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0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0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0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0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0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0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0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0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0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0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0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0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0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0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0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0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106"/>
          <p:cNvGrpSpPr/>
          <p:nvPr/>
        </p:nvGrpSpPr>
        <p:grpSpPr>
          <a:xfrm>
            <a:off x="5317625" y="1983474"/>
            <a:ext cx="360628" cy="356839"/>
            <a:chOff x="5317625" y="1983474"/>
            <a:chExt cx="360628" cy="356839"/>
          </a:xfrm>
        </p:grpSpPr>
        <p:sp>
          <p:nvSpPr>
            <p:cNvPr id="15443" name="Google Shape;15443;p10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0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0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0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0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0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0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0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0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0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0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0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0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0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0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0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0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0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0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106"/>
          <p:cNvGrpSpPr/>
          <p:nvPr/>
        </p:nvGrpSpPr>
        <p:grpSpPr>
          <a:xfrm>
            <a:off x="6181827" y="2463685"/>
            <a:ext cx="360629" cy="282989"/>
            <a:chOff x="6181827" y="2463685"/>
            <a:chExt cx="360629" cy="282989"/>
          </a:xfrm>
        </p:grpSpPr>
        <p:sp>
          <p:nvSpPr>
            <p:cNvPr id="15463" name="Google Shape;15463;p10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0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0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0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0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0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0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0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0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0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0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106"/>
          <p:cNvGrpSpPr/>
          <p:nvPr/>
        </p:nvGrpSpPr>
        <p:grpSpPr>
          <a:xfrm>
            <a:off x="5346292" y="3340691"/>
            <a:ext cx="291247" cy="360628"/>
            <a:chOff x="5346292" y="3340691"/>
            <a:chExt cx="291247" cy="360628"/>
          </a:xfrm>
        </p:grpSpPr>
        <p:sp>
          <p:nvSpPr>
            <p:cNvPr id="15475" name="Google Shape;15475;p10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0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0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0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0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0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0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0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0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0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0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0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0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0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0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0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0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0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0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0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0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0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0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0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0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0" name="Google Shape;15500;p106"/>
          <p:cNvGrpSpPr/>
          <p:nvPr/>
        </p:nvGrpSpPr>
        <p:grpSpPr>
          <a:xfrm>
            <a:off x="7969264" y="1981697"/>
            <a:ext cx="337763" cy="360393"/>
            <a:chOff x="7969264" y="1981697"/>
            <a:chExt cx="337763" cy="360393"/>
          </a:xfrm>
        </p:grpSpPr>
        <p:sp>
          <p:nvSpPr>
            <p:cNvPr id="15501" name="Google Shape;15501;p10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0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0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0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0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0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0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0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0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0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0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0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0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0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0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0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0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0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106"/>
          <p:cNvGrpSpPr/>
          <p:nvPr/>
        </p:nvGrpSpPr>
        <p:grpSpPr>
          <a:xfrm>
            <a:off x="5736032" y="2430000"/>
            <a:ext cx="360890" cy="350332"/>
            <a:chOff x="5736032" y="2430000"/>
            <a:chExt cx="360890" cy="350332"/>
          </a:xfrm>
        </p:grpSpPr>
        <p:sp>
          <p:nvSpPr>
            <p:cNvPr id="15520" name="Google Shape;15520;p10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0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0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0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0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0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0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0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0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0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0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0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0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0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0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0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0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106"/>
          <p:cNvGrpSpPr/>
          <p:nvPr/>
        </p:nvGrpSpPr>
        <p:grpSpPr>
          <a:xfrm>
            <a:off x="4877867" y="1995991"/>
            <a:ext cx="360628" cy="331778"/>
            <a:chOff x="4877867" y="1995991"/>
            <a:chExt cx="360628" cy="331778"/>
          </a:xfrm>
        </p:grpSpPr>
        <p:sp>
          <p:nvSpPr>
            <p:cNvPr id="15538" name="Google Shape;15538;p10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0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0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0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0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0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0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0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0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0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0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0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0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0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106"/>
          <p:cNvGrpSpPr/>
          <p:nvPr/>
        </p:nvGrpSpPr>
        <p:grpSpPr>
          <a:xfrm>
            <a:off x="7050889" y="2913503"/>
            <a:ext cx="363529" cy="339513"/>
            <a:chOff x="7050889" y="2913503"/>
            <a:chExt cx="363529" cy="339513"/>
          </a:xfrm>
        </p:grpSpPr>
        <p:sp>
          <p:nvSpPr>
            <p:cNvPr id="15553" name="Google Shape;15553;p10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0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0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0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0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0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0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0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0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2" name="Google Shape;15562;p106"/>
          <p:cNvGrpSpPr/>
          <p:nvPr/>
        </p:nvGrpSpPr>
        <p:grpSpPr>
          <a:xfrm>
            <a:off x="7510900" y="1981462"/>
            <a:ext cx="372937" cy="360629"/>
            <a:chOff x="7510900" y="1981462"/>
            <a:chExt cx="372937" cy="360629"/>
          </a:xfrm>
        </p:grpSpPr>
        <p:sp>
          <p:nvSpPr>
            <p:cNvPr id="15563" name="Google Shape;15563;p10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0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0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0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0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0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0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0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0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0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0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0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0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0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0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0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106"/>
          <p:cNvGrpSpPr/>
          <p:nvPr/>
        </p:nvGrpSpPr>
        <p:grpSpPr>
          <a:xfrm>
            <a:off x="6599476" y="2918260"/>
            <a:ext cx="360629" cy="329975"/>
            <a:chOff x="6599476" y="2918260"/>
            <a:chExt cx="360629" cy="329975"/>
          </a:xfrm>
        </p:grpSpPr>
        <p:sp>
          <p:nvSpPr>
            <p:cNvPr id="15580" name="Google Shape;15580;p10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0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0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0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0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0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0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0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0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0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0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0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0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0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0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0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0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0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0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0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0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0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0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0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0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106"/>
          <p:cNvGrpSpPr/>
          <p:nvPr/>
        </p:nvGrpSpPr>
        <p:grpSpPr>
          <a:xfrm>
            <a:off x="5290499" y="2481533"/>
            <a:ext cx="360628" cy="247292"/>
            <a:chOff x="5290499" y="2481533"/>
            <a:chExt cx="360628" cy="247292"/>
          </a:xfrm>
        </p:grpSpPr>
        <p:sp>
          <p:nvSpPr>
            <p:cNvPr id="15606" name="Google Shape;15606;p10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0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0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0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0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0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0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0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0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0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0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0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0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0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0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0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0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0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0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0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0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0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0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0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0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0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0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106"/>
          <p:cNvGrpSpPr/>
          <p:nvPr/>
        </p:nvGrpSpPr>
        <p:grpSpPr>
          <a:xfrm>
            <a:off x="6201923" y="1981514"/>
            <a:ext cx="351325" cy="360576"/>
            <a:chOff x="6201923" y="1981514"/>
            <a:chExt cx="351325" cy="360576"/>
          </a:xfrm>
        </p:grpSpPr>
        <p:sp>
          <p:nvSpPr>
            <p:cNvPr id="15634" name="Google Shape;15634;p10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0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0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0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0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0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0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106"/>
          <p:cNvGrpSpPr/>
          <p:nvPr/>
        </p:nvGrpSpPr>
        <p:grpSpPr>
          <a:xfrm>
            <a:off x="4894461" y="3340691"/>
            <a:ext cx="312884" cy="360785"/>
            <a:chOff x="4894461" y="3340691"/>
            <a:chExt cx="312884" cy="360785"/>
          </a:xfrm>
        </p:grpSpPr>
        <p:sp>
          <p:nvSpPr>
            <p:cNvPr id="15642" name="Google Shape;15642;p10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0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0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0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0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0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0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0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0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0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0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0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0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0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0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0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106"/>
          <p:cNvGrpSpPr/>
          <p:nvPr/>
        </p:nvGrpSpPr>
        <p:grpSpPr>
          <a:xfrm>
            <a:off x="5339237" y="1501251"/>
            <a:ext cx="245541" cy="360628"/>
            <a:chOff x="5339237" y="1501251"/>
            <a:chExt cx="245541" cy="360628"/>
          </a:xfrm>
        </p:grpSpPr>
        <p:sp>
          <p:nvSpPr>
            <p:cNvPr id="15659" name="Google Shape;15659;p10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0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0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0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0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0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0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0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0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0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0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0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0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0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0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0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0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0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0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0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0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0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0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0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0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0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0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0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0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0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0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0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0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0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0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0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0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0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0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0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0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0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106"/>
          <p:cNvGrpSpPr/>
          <p:nvPr/>
        </p:nvGrpSpPr>
        <p:grpSpPr>
          <a:xfrm>
            <a:off x="7959464" y="2474216"/>
            <a:ext cx="370428" cy="261926"/>
            <a:chOff x="7959464" y="2474216"/>
            <a:chExt cx="370428" cy="261926"/>
          </a:xfrm>
        </p:grpSpPr>
        <p:sp>
          <p:nvSpPr>
            <p:cNvPr id="15702" name="Google Shape;15702;p10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0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0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0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0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0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0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0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0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0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0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0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106"/>
          <p:cNvGrpSpPr/>
          <p:nvPr/>
        </p:nvGrpSpPr>
        <p:grpSpPr>
          <a:xfrm>
            <a:off x="7518687" y="2457909"/>
            <a:ext cx="360629" cy="294461"/>
            <a:chOff x="7518687" y="2457909"/>
            <a:chExt cx="360629" cy="294461"/>
          </a:xfrm>
        </p:grpSpPr>
        <p:sp>
          <p:nvSpPr>
            <p:cNvPr id="15715" name="Google Shape;15715;p10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0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0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0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0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0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0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0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0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0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0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0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0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0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0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0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0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0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0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106"/>
          <p:cNvGrpSpPr/>
          <p:nvPr/>
        </p:nvGrpSpPr>
        <p:grpSpPr>
          <a:xfrm>
            <a:off x="7086220" y="1981566"/>
            <a:ext cx="343799" cy="360524"/>
            <a:chOff x="7086220" y="1981566"/>
            <a:chExt cx="343799" cy="360524"/>
          </a:xfrm>
        </p:grpSpPr>
        <p:sp>
          <p:nvSpPr>
            <p:cNvPr id="15735" name="Google Shape;15735;p10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0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0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0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0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0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0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0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0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0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0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0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0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0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0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0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1" name="Google Shape;15751;p106"/>
          <p:cNvGrpSpPr/>
          <p:nvPr/>
        </p:nvGrpSpPr>
        <p:grpSpPr>
          <a:xfrm>
            <a:off x="6141112" y="2927563"/>
            <a:ext cx="368416" cy="311369"/>
            <a:chOff x="6141112" y="2927563"/>
            <a:chExt cx="368416" cy="311369"/>
          </a:xfrm>
        </p:grpSpPr>
        <p:sp>
          <p:nvSpPr>
            <p:cNvPr id="15752" name="Google Shape;15752;p10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0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0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0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0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0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0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9" name="Google Shape;15759;p106"/>
          <p:cNvGrpSpPr/>
          <p:nvPr/>
        </p:nvGrpSpPr>
        <p:grpSpPr>
          <a:xfrm>
            <a:off x="7520699" y="2902946"/>
            <a:ext cx="335489" cy="360629"/>
            <a:chOff x="7520699" y="2902946"/>
            <a:chExt cx="335489" cy="360629"/>
          </a:xfrm>
        </p:grpSpPr>
        <p:sp>
          <p:nvSpPr>
            <p:cNvPr id="15760" name="Google Shape;15760;p10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0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0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0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0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0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0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0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0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0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0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0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0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0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0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106"/>
          <p:cNvGrpSpPr/>
          <p:nvPr/>
        </p:nvGrpSpPr>
        <p:grpSpPr>
          <a:xfrm>
            <a:off x="7988340" y="2902946"/>
            <a:ext cx="308886" cy="360628"/>
            <a:chOff x="7988340" y="2902946"/>
            <a:chExt cx="308886" cy="360628"/>
          </a:xfrm>
        </p:grpSpPr>
        <p:sp>
          <p:nvSpPr>
            <p:cNvPr id="15776" name="Google Shape;15776;p10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0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0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0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0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0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0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0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0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0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0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0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0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0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0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0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0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0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0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0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0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0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0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106"/>
          <p:cNvGrpSpPr/>
          <p:nvPr/>
        </p:nvGrpSpPr>
        <p:grpSpPr>
          <a:xfrm>
            <a:off x="5690039" y="2902998"/>
            <a:ext cx="362902" cy="360498"/>
            <a:chOff x="5690039" y="2902998"/>
            <a:chExt cx="362902" cy="360498"/>
          </a:xfrm>
        </p:grpSpPr>
        <p:sp>
          <p:nvSpPr>
            <p:cNvPr id="15800" name="Google Shape;15800;p10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0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0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0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0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0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0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106"/>
          <p:cNvGrpSpPr/>
          <p:nvPr/>
        </p:nvGrpSpPr>
        <p:grpSpPr>
          <a:xfrm>
            <a:off x="4871935" y="1500990"/>
            <a:ext cx="258503" cy="360890"/>
            <a:chOff x="4871935" y="1500990"/>
            <a:chExt cx="258503" cy="360890"/>
          </a:xfrm>
        </p:grpSpPr>
        <p:sp>
          <p:nvSpPr>
            <p:cNvPr id="15808" name="Google Shape;15808;p10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0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0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0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0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0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0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0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0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0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0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0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0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0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2" name="Google Shape;15822;p10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3" name="Google Shape;15823;p106"/>
          <p:cNvGrpSpPr/>
          <p:nvPr/>
        </p:nvGrpSpPr>
        <p:grpSpPr>
          <a:xfrm>
            <a:off x="6265764" y="1501251"/>
            <a:ext cx="234983" cy="360628"/>
            <a:chOff x="6265764" y="1501251"/>
            <a:chExt cx="234983" cy="360628"/>
          </a:xfrm>
        </p:grpSpPr>
        <p:sp>
          <p:nvSpPr>
            <p:cNvPr id="15824" name="Google Shape;15824;p10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0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0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0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0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0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0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0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0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0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0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0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106"/>
          <p:cNvGrpSpPr/>
          <p:nvPr/>
        </p:nvGrpSpPr>
        <p:grpSpPr>
          <a:xfrm>
            <a:off x="6193639" y="3401998"/>
            <a:ext cx="360628" cy="238250"/>
            <a:chOff x="6193639" y="3401998"/>
            <a:chExt cx="360628" cy="238250"/>
          </a:xfrm>
        </p:grpSpPr>
        <p:sp>
          <p:nvSpPr>
            <p:cNvPr id="15837" name="Google Shape;15837;p10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0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0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0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0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0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0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0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0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0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0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8" name="Google Shape;15848;p106"/>
          <p:cNvGrpSpPr/>
          <p:nvPr/>
        </p:nvGrpSpPr>
        <p:grpSpPr>
          <a:xfrm>
            <a:off x="5801625" y="1501251"/>
            <a:ext cx="246037" cy="360629"/>
            <a:chOff x="5801625" y="1501251"/>
            <a:chExt cx="246037" cy="360629"/>
          </a:xfrm>
        </p:grpSpPr>
        <p:sp>
          <p:nvSpPr>
            <p:cNvPr id="15849" name="Google Shape;15849;p10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0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0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0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0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0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0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0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0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0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0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0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0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0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0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0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0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0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0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106"/>
          <p:cNvGrpSpPr/>
          <p:nvPr/>
        </p:nvGrpSpPr>
        <p:grpSpPr>
          <a:xfrm>
            <a:off x="6641680" y="1981462"/>
            <a:ext cx="352083" cy="360864"/>
            <a:chOff x="6641680" y="1981462"/>
            <a:chExt cx="352083" cy="360864"/>
          </a:xfrm>
        </p:grpSpPr>
        <p:sp>
          <p:nvSpPr>
            <p:cNvPr id="15869" name="Google Shape;15869;p10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0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0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0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0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0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0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0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0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0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0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0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0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0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0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0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0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0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0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0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0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0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0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0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0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0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0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0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7" name="Google Shape;15897;p106"/>
          <p:cNvGrpSpPr/>
          <p:nvPr/>
        </p:nvGrpSpPr>
        <p:grpSpPr>
          <a:xfrm>
            <a:off x="7205332" y="1501251"/>
            <a:ext cx="198032" cy="360629"/>
            <a:chOff x="7205332" y="1501251"/>
            <a:chExt cx="198032" cy="360629"/>
          </a:xfrm>
        </p:grpSpPr>
        <p:sp>
          <p:nvSpPr>
            <p:cNvPr id="15898" name="Google Shape;15898;p10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0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0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0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0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0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0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0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0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0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0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0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0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0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0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0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0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0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0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0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8" name="Google Shape;15918;p106"/>
          <p:cNvGrpSpPr/>
          <p:nvPr/>
        </p:nvGrpSpPr>
        <p:grpSpPr>
          <a:xfrm>
            <a:off x="7688313" y="1501251"/>
            <a:ext cx="153058" cy="360628"/>
            <a:chOff x="7688313" y="1501251"/>
            <a:chExt cx="153058" cy="360628"/>
          </a:xfrm>
        </p:grpSpPr>
        <p:sp>
          <p:nvSpPr>
            <p:cNvPr id="15919" name="Google Shape;15919;p10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0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0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0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0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0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0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0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0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0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0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0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0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0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0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0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106"/>
          <p:cNvGrpSpPr/>
          <p:nvPr/>
        </p:nvGrpSpPr>
        <p:grpSpPr>
          <a:xfrm>
            <a:off x="8150179" y="1501251"/>
            <a:ext cx="150811" cy="360628"/>
            <a:chOff x="8150179" y="1501251"/>
            <a:chExt cx="150811" cy="360628"/>
          </a:xfrm>
        </p:grpSpPr>
        <p:sp>
          <p:nvSpPr>
            <p:cNvPr id="15936" name="Google Shape;15936;p10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0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0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0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0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0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0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0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0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5" name="Google Shape;15945;p10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6" name="Google Shape;15946;p106"/>
          <p:cNvGrpSpPr/>
          <p:nvPr/>
        </p:nvGrpSpPr>
        <p:grpSpPr>
          <a:xfrm>
            <a:off x="4877867" y="2902946"/>
            <a:ext cx="170149" cy="360629"/>
            <a:chOff x="4877867" y="2902946"/>
            <a:chExt cx="170149" cy="360629"/>
          </a:xfrm>
        </p:grpSpPr>
        <p:sp>
          <p:nvSpPr>
            <p:cNvPr id="15947" name="Google Shape;15947;p10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0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0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0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0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0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0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0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0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0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0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0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0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106"/>
          <p:cNvGrpSpPr/>
          <p:nvPr/>
        </p:nvGrpSpPr>
        <p:grpSpPr>
          <a:xfrm>
            <a:off x="6741689" y="1500676"/>
            <a:ext cx="207962" cy="361203"/>
            <a:chOff x="6741689" y="1500676"/>
            <a:chExt cx="207962" cy="361203"/>
          </a:xfrm>
        </p:grpSpPr>
        <p:sp>
          <p:nvSpPr>
            <p:cNvPr id="15961" name="Google Shape;15961;p10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0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0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0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0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0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0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0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0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0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0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0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0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0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0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0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0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0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0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106"/>
          <p:cNvGrpSpPr/>
          <p:nvPr/>
        </p:nvGrpSpPr>
        <p:grpSpPr>
          <a:xfrm>
            <a:off x="5752627" y="3430404"/>
            <a:ext cx="360628" cy="181464"/>
            <a:chOff x="5752627" y="3430404"/>
            <a:chExt cx="360628" cy="181464"/>
          </a:xfrm>
        </p:grpSpPr>
        <p:sp>
          <p:nvSpPr>
            <p:cNvPr id="15981" name="Google Shape;15981;p10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0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0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0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0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0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0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0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0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0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0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0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0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0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0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0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0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0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0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0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0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0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0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0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0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0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0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0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106"/>
          <p:cNvGrpSpPr/>
          <p:nvPr/>
        </p:nvGrpSpPr>
        <p:grpSpPr>
          <a:xfrm>
            <a:off x="5235700" y="2902998"/>
            <a:ext cx="361909" cy="360759"/>
            <a:chOff x="5235700" y="2902998"/>
            <a:chExt cx="361909" cy="360759"/>
          </a:xfrm>
        </p:grpSpPr>
        <p:sp>
          <p:nvSpPr>
            <p:cNvPr id="16010" name="Google Shape;16010;p10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0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0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0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0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0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0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106"/>
          <p:cNvGrpSpPr/>
          <p:nvPr/>
        </p:nvGrpSpPr>
        <p:grpSpPr>
          <a:xfrm>
            <a:off x="6634912" y="3394969"/>
            <a:ext cx="360367" cy="252309"/>
            <a:chOff x="6634912" y="3394969"/>
            <a:chExt cx="360367" cy="252309"/>
          </a:xfrm>
        </p:grpSpPr>
        <p:sp>
          <p:nvSpPr>
            <p:cNvPr id="16018" name="Google Shape;16018;p10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0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0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0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0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0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0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0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0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0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10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0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0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1" name="Google Shape;16031;p106"/>
          <p:cNvGrpSpPr/>
          <p:nvPr/>
        </p:nvGrpSpPr>
        <p:grpSpPr>
          <a:xfrm>
            <a:off x="7059330" y="3340796"/>
            <a:ext cx="377170" cy="360655"/>
            <a:chOff x="7059330" y="3340796"/>
            <a:chExt cx="377170" cy="360655"/>
          </a:xfrm>
        </p:grpSpPr>
        <p:sp>
          <p:nvSpPr>
            <p:cNvPr id="16032" name="Google Shape;16032;p10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0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0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0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0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0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0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0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0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0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0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0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4" name="Google Shape;16044;p106"/>
          <p:cNvGrpSpPr/>
          <p:nvPr/>
        </p:nvGrpSpPr>
        <p:grpSpPr>
          <a:xfrm>
            <a:off x="7957948" y="3375631"/>
            <a:ext cx="360629" cy="291012"/>
            <a:chOff x="7957948" y="3375631"/>
            <a:chExt cx="360629" cy="291012"/>
          </a:xfrm>
        </p:grpSpPr>
        <p:sp>
          <p:nvSpPr>
            <p:cNvPr id="16045" name="Google Shape;16045;p10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0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0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0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0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0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0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0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0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0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0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0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0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0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0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0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0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0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106"/>
          <p:cNvGrpSpPr/>
          <p:nvPr/>
        </p:nvGrpSpPr>
        <p:grpSpPr>
          <a:xfrm>
            <a:off x="6198656" y="3867888"/>
            <a:ext cx="347562" cy="227954"/>
            <a:chOff x="6198656" y="3867888"/>
            <a:chExt cx="347562" cy="227954"/>
          </a:xfrm>
        </p:grpSpPr>
        <p:sp>
          <p:nvSpPr>
            <p:cNvPr id="16064" name="Google Shape;16064;p10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0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0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0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0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0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0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0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0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0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0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106"/>
          <p:cNvGrpSpPr/>
          <p:nvPr/>
        </p:nvGrpSpPr>
        <p:grpSpPr>
          <a:xfrm>
            <a:off x="5706895" y="3819151"/>
            <a:ext cx="349392" cy="325454"/>
            <a:chOff x="5706895" y="3819151"/>
            <a:chExt cx="349392" cy="325454"/>
          </a:xfrm>
        </p:grpSpPr>
        <p:sp>
          <p:nvSpPr>
            <p:cNvPr id="16076" name="Google Shape;16076;p10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0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0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0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0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10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0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0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0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0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0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0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0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0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0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106"/>
          <p:cNvGrpSpPr/>
          <p:nvPr/>
        </p:nvGrpSpPr>
        <p:grpSpPr>
          <a:xfrm>
            <a:off x="7648618" y="3340744"/>
            <a:ext cx="97265" cy="360393"/>
            <a:chOff x="7648618" y="3340744"/>
            <a:chExt cx="97265" cy="360393"/>
          </a:xfrm>
        </p:grpSpPr>
        <p:sp>
          <p:nvSpPr>
            <p:cNvPr id="16092" name="Google Shape;16092;p10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0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0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106"/>
          <p:cNvGrpSpPr/>
          <p:nvPr/>
        </p:nvGrpSpPr>
        <p:grpSpPr>
          <a:xfrm>
            <a:off x="7164356" y="3790667"/>
            <a:ext cx="385507" cy="382501"/>
            <a:chOff x="7164356" y="3790667"/>
            <a:chExt cx="385507" cy="382501"/>
          </a:xfrm>
        </p:grpSpPr>
        <p:sp>
          <p:nvSpPr>
            <p:cNvPr id="16096" name="Google Shape;16096;p10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0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0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0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0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0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0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0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0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0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0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0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0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0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0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0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0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0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0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0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0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0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0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0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106"/>
          <p:cNvGrpSpPr/>
          <p:nvPr/>
        </p:nvGrpSpPr>
        <p:grpSpPr>
          <a:xfrm>
            <a:off x="6670400" y="3826468"/>
            <a:ext cx="387911" cy="310846"/>
            <a:chOff x="6670400" y="3826468"/>
            <a:chExt cx="387911" cy="310846"/>
          </a:xfrm>
        </p:grpSpPr>
        <p:sp>
          <p:nvSpPr>
            <p:cNvPr id="16121" name="Google Shape;16121;p10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0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0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0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0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0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0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0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0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0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0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0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0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0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0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0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0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0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106"/>
          <p:cNvGrpSpPr/>
          <p:nvPr/>
        </p:nvGrpSpPr>
        <p:grpSpPr>
          <a:xfrm>
            <a:off x="7662181" y="3803446"/>
            <a:ext cx="302823" cy="360498"/>
            <a:chOff x="7662181" y="3803446"/>
            <a:chExt cx="302823" cy="360498"/>
          </a:xfrm>
        </p:grpSpPr>
        <p:sp>
          <p:nvSpPr>
            <p:cNvPr id="16140" name="Google Shape;16140;p10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0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0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0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0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0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0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0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0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0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106"/>
          <p:cNvGrpSpPr/>
          <p:nvPr/>
        </p:nvGrpSpPr>
        <p:grpSpPr>
          <a:xfrm>
            <a:off x="5206562" y="3803994"/>
            <a:ext cx="363895" cy="355663"/>
            <a:chOff x="5206562" y="3803994"/>
            <a:chExt cx="363895" cy="355663"/>
          </a:xfrm>
        </p:grpSpPr>
        <p:sp>
          <p:nvSpPr>
            <p:cNvPr id="16151" name="Google Shape;16151;p10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0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0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0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0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0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0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0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0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0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0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0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0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0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68"/>
        <p:cNvGrpSpPr/>
        <p:nvPr/>
      </p:nvGrpSpPr>
      <p:grpSpPr>
        <a:xfrm>
          <a:off x="0" y="0"/>
          <a:ext cx="0" cy="0"/>
          <a:chOff x="0" y="0"/>
          <a:chExt cx="0" cy="0"/>
        </a:xfrm>
      </p:grpSpPr>
      <p:sp>
        <p:nvSpPr>
          <p:cNvPr id="16169" name="Google Shape;16169;p10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170" name="Google Shape;16170;p107"/>
          <p:cNvGrpSpPr/>
          <p:nvPr/>
        </p:nvGrpSpPr>
        <p:grpSpPr>
          <a:xfrm>
            <a:off x="4682526" y="1512217"/>
            <a:ext cx="369948" cy="370132"/>
            <a:chOff x="4682526" y="1512217"/>
            <a:chExt cx="369948" cy="370132"/>
          </a:xfrm>
        </p:grpSpPr>
        <p:sp>
          <p:nvSpPr>
            <p:cNvPr id="16171" name="Google Shape;16171;p10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0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0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0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0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0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0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0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0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0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0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0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0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0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0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6" name="Google Shape;16186;p107"/>
          <p:cNvGrpSpPr/>
          <p:nvPr/>
        </p:nvGrpSpPr>
        <p:grpSpPr>
          <a:xfrm>
            <a:off x="3592433" y="1980212"/>
            <a:ext cx="381542" cy="370079"/>
            <a:chOff x="3592433" y="1980212"/>
            <a:chExt cx="381542" cy="370079"/>
          </a:xfrm>
        </p:grpSpPr>
        <p:sp>
          <p:nvSpPr>
            <p:cNvPr id="16187" name="Google Shape;16187;p10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0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0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0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0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0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0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0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0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0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0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0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107"/>
          <p:cNvGrpSpPr/>
          <p:nvPr/>
        </p:nvGrpSpPr>
        <p:grpSpPr>
          <a:xfrm>
            <a:off x="1398582" y="2973490"/>
            <a:ext cx="371391" cy="235126"/>
            <a:chOff x="1398582" y="2973490"/>
            <a:chExt cx="371391" cy="235126"/>
          </a:xfrm>
        </p:grpSpPr>
        <p:sp>
          <p:nvSpPr>
            <p:cNvPr id="16200" name="Google Shape;16200;p10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0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0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0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0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0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0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0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0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0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0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0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0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0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0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107"/>
          <p:cNvGrpSpPr/>
          <p:nvPr/>
        </p:nvGrpSpPr>
        <p:grpSpPr>
          <a:xfrm>
            <a:off x="850795" y="1512217"/>
            <a:ext cx="370132" cy="370132"/>
            <a:chOff x="850795" y="1512217"/>
            <a:chExt cx="370132" cy="370132"/>
          </a:xfrm>
        </p:grpSpPr>
        <p:sp>
          <p:nvSpPr>
            <p:cNvPr id="16216" name="Google Shape;16216;p10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0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0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0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0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0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0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0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0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0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0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0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0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0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0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0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0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0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107"/>
          <p:cNvGrpSpPr/>
          <p:nvPr/>
        </p:nvGrpSpPr>
        <p:grpSpPr>
          <a:xfrm>
            <a:off x="8038497" y="2906079"/>
            <a:ext cx="236568" cy="370105"/>
            <a:chOff x="8038497" y="2906079"/>
            <a:chExt cx="236568" cy="370105"/>
          </a:xfrm>
        </p:grpSpPr>
        <p:sp>
          <p:nvSpPr>
            <p:cNvPr id="16235" name="Google Shape;16235;p10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0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0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0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0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0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0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107"/>
          <p:cNvGrpSpPr/>
          <p:nvPr/>
        </p:nvGrpSpPr>
        <p:grpSpPr>
          <a:xfrm>
            <a:off x="6324130" y="1566303"/>
            <a:ext cx="370630" cy="261802"/>
            <a:chOff x="6324130" y="1566303"/>
            <a:chExt cx="370630" cy="261802"/>
          </a:xfrm>
        </p:grpSpPr>
        <p:sp>
          <p:nvSpPr>
            <p:cNvPr id="16243" name="Google Shape;16243;p10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0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0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0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0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0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0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10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0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0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0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0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0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0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0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0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0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107"/>
          <p:cNvGrpSpPr/>
          <p:nvPr/>
        </p:nvGrpSpPr>
        <p:grpSpPr>
          <a:xfrm>
            <a:off x="5232280" y="2026587"/>
            <a:ext cx="370840" cy="353213"/>
            <a:chOff x="5232280" y="2026587"/>
            <a:chExt cx="370840" cy="353213"/>
          </a:xfrm>
        </p:grpSpPr>
        <p:sp>
          <p:nvSpPr>
            <p:cNvPr id="16261" name="Google Shape;16261;p10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0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0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0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0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0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0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0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0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0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107"/>
          <p:cNvGrpSpPr/>
          <p:nvPr/>
        </p:nvGrpSpPr>
        <p:grpSpPr>
          <a:xfrm>
            <a:off x="7968961" y="2435329"/>
            <a:ext cx="379548" cy="365331"/>
            <a:chOff x="7968961" y="2435329"/>
            <a:chExt cx="379548" cy="365331"/>
          </a:xfrm>
        </p:grpSpPr>
        <p:sp>
          <p:nvSpPr>
            <p:cNvPr id="16272" name="Google Shape;16272;p10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0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0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0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0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0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8" name="Google Shape;16278;p107"/>
          <p:cNvGrpSpPr/>
          <p:nvPr/>
        </p:nvGrpSpPr>
        <p:grpSpPr>
          <a:xfrm>
            <a:off x="4136679" y="2115323"/>
            <a:ext cx="373305" cy="223217"/>
            <a:chOff x="4136679" y="2115323"/>
            <a:chExt cx="373305" cy="223217"/>
          </a:xfrm>
        </p:grpSpPr>
        <p:sp>
          <p:nvSpPr>
            <p:cNvPr id="16279" name="Google Shape;16279;p10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0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0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0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0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0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0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0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10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10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107"/>
          <p:cNvGrpSpPr/>
          <p:nvPr/>
        </p:nvGrpSpPr>
        <p:grpSpPr>
          <a:xfrm>
            <a:off x="7423823" y="2464077"/>
            <a:ext cx="372046" cy="307730"/>
            <a:chOff x="7423823" y="2464077"/>
            <a:chExt cx="372046" cy="307730"/>
          </a:xfrm>
        </p:grpSpPr>
        <p:sp>
          <p:nvSpPr>
            <p:cNvPr id="16290" name="Google Shape;16290;p10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0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0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0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0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0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0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0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0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0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0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0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0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107"/>
          <p:cNvGrpSpPr/>
          <p:nvPr/>
        </p:nvGrpSpPr>
        <p:grpSpPr>
          <a:xfrm>
            <a:off x="3882511" y="3365156"/>
            <a:ext cx="295061" cy="370263"/>
            <a:chOff x="3882511" y="3365156"/>
            <a:chExt cx="295061" cy="370263"/>
          </a:xfrm>
        </p:grpSpPr>
        <p:sp>
          <p:nvSpPr>
            <p:cNvPr id="16304" name="Google Shape;16304;p10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0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0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10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0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107"/>
          <p:cNvGrpSpPr/>
          <p:nvPr/>
        </p:nvGrpSpPr>
        <p:grpSpPr>
          <a:xfrm>
            <a:off x="5229788" y="1512217"/>
            <a:ext cx="370132" cy="370132"/>
            <a:chOff x="5229788" y="1512217"/>
            <a:chExt cx="370132" cy="370132"/>
          </a:xfrm>
        </p:grpSpPr>
        <p:sp>
          <p:nvSpPr>
            <p:cNvPr id="16310" name="Google Shape;16310;p10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0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0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0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0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10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0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0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0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0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0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0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0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0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0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0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0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107"/>
          <p:cNvGrpSpPr/>
          <p:nvPr/>
        </p:nvGrpSpPr>
        <p:grpSpPr>
          <a:xfrm>
            <a:off x="6041869" y="3365392"/>
            <a:ext cx="373882" cy="370053"/>
            <a:chOff x="6041869" y="3365392"/>
            <a:chExt cx="373882" cy="370053"/>
          </a:xfrm>
        </p:grpSpPr>
        <p:sp>
          <p:nvSpPr>
            <p:cNvPr id="16328" name="Google Shape;16328;p10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0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0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0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0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0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0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0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0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0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107"/>
          <p:cNvGrpSpPr/>
          <p:nvPr/>
        </p:nvGrpSpPr>
        <p:grpSpPr>
          <a:xfrm>
            <a:off x="4684309" y="2087493"/>
            <a:ext cx="374748" cy="279140"/>
            <a:chOff x="4684309" y="2087493"/>
            <a:chExt cx="374748" cy="279140"/>
          </a:xfrm>
        </p:grpSpPr>
        <p:sp>
          <p:nvSpPr>
            <p:cNvPr id="16339" name="Google Shape;16339;p10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0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0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0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0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0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0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0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10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0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0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0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107"/>
          <p:cNvGrpSpPr/>
          <p:nvPr/>
        </p:nvGrpSpPr>
        <p:grpSpPr>
          <a:xfrm>
            <a:off x="7521110" y="2906131"/>
            <a:ext cx="175400" cy="370053"/>
            <a:chOff x="7521110" y="2906131"/>
            <a:chExt cx="175400" cy="370053"/>
          </a:xfrm>
        </p:grpSpPr>
        <p:sp>
          <p:nvSpPr>
            <p:cNvPr id="16352" name="Google Shape;16352;p10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0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0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0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0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0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0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0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0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107"/>
          <p:cNvGrpSpPr/>
          <p:nvPr/>
        </p:nvGrpSpPr>
        <p:grpSpPr>
          <a:xfrm>
            <a:off x="3586925" y="1523286"/>
            <a:ext cx="371023" cy="347915"/>
            <a:chOff x="3586925" y="1523286"/>
            <a:chExt cx="371023" cy="347915"/>
          </a:xfrm>
        </p:grpSpPr>
        <p:sp>
          <p:nvSpPr>
            <p:cNvPr id="16362" name="Google Shape;16362;p10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0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0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0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0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0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0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10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0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0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0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0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0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0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0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0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0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0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0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1" name="Google Shape;16381;p107"/>
          <p:cNvGrpSpPr/>
          <p:nvPr/>
        </p:nvGrpSpPr>
        <p:grpSpPr>
          <a:xfrm>
            <a:off x="6876009" y="2475461"/>
            <a:ext cx="370158" cy="285120"/>
            <a:chOff x="6876009" y="2475461"/>
            <a:chExt cx="370158" cy="285120"/>
          </a:xfrm>
        </p:grpSpPr>
        <p:sp>
          <p:nvSpPr>
            <p:cNvPr id="16382" name="Google Shape;16382;p10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0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0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0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0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0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0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0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0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107"/>
          <p:cNvGrpSpPr/>
          <p:nvPr/>
        </p:nvGrpSpPr>
        <p:grpSpPr>
          <a:xfrm>
            <a:off x="6328222" y="2445847"/>
            <a:ext cx="370158" cy="344269"/>
            <a:chOff x="6328222" y="2445847"/>
            <a:chExt cx="370158" cy="344269"/>
          </a:xfrm>
        </p:grpSpPr>
        <p:sp>
          <p:nvSpPr>
            <p:cNvPr id="16392" name="Google Shape;16392;p10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0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0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0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0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10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10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0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107"/>
          <p:cNvGrpSpPr/>
          <p:nvPr/>
        </p:nvGrpSpPr>
        <p:grpSpPr>
          <a:xfrm>
            <a:off x="5249540" y="2432942"/>
            <a:ext cx="351639" cy="370184"/>
            <a:chOff x="5249540" y="2432942"/>
            <a:chExt cx="351639" cy="370184"/>
          </a:xfrm>
        </p:grpSpPr>
        <p:sp>
          <p:nvSpPr>
            <p:cNvPr id="16401" name="Google Shape;16401;p10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0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0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0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0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0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0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107"/>
          <p:cNvGrpSpPr/>
          <p:nvPr/>
        </p:nvGrpSpPr>
        <p:grpSpPr>
          <a:xfrm>
            <a:off x="4137047" y="2482176"/>
            <a:ext cx="371102" cy="271585"/>
            <a:chOff x="4137047" y="2482176"/>
            <a:chExt cx="371102" cy="271585"/>
          </a:xfrm>
        </p:grpSpPr>
        <p:sp>
          <p:nvSpPr>
            <p:cNvPr id="16409" name="Google Shape;16409;p10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0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0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0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0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0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0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0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0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0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0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107"/>
          <p:cNvGrpSpPr/>
          <p:nvPr/>
        </p:nvGrpSpPr>
        <p:grpSpPr>
          <a:xfrm>
            <a:off x="4686434" y="2432916"/>
            <a:ext cx="367377" cy="370079"/>
            <a:chOff x="4686434" y="2432916"/>
            <a:chExt cx="367377" cy="370079"/>
          </a:xfrm>
        </p:grpSpPr>
        <p:sp>
          <p:nvSpPr>
            <p:cNvPr id="16421" name="Google Shape;16421;p10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0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0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0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0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0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0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0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0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0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0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2" name="Google Shape;16432;p107"/>
          <p:cNvGrpSpPr/>
          <p:nvPr/>
        </p:nvGrpSpPr>
        <p:grpSpPr>
          <a:xfrm>
            <a:off x="6328222" y="2056306"/>
            <a:ext cx="372099" cy="293986"/>
            <a:chOff x="6328222" y="2056306"/>
            <a:chExt cx="372099" cy="293986"/>
          </a:xfrm>
        </p:grpSpPr>
        <p:sp>
          <p:nvSpPr>
            <p:cNvPr id="16433" name="Google Shape;16433;p10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0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0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0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0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0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0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0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0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107"/>
          <p:cNvGrpSpPr/>
          <p:nvPr/>
        </p:nvGrpSpPr>
        <p:grpSpPr>
          <a:xfrm>
            <a:off x="5789327" y="2432968"/>
            <a:ext cx="352531" cy="370132"/>
            <a:chOff x="5789327" y="2432968"/>
            <a:chExt cx="352531" cy="370132"/>
          </a:xfrm>
        </p:grpSpPr>
        <p:sp>
          <p:nvSpPr>
            <p:cNvPr id="16443" name="Google Shape;16443;p10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0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10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10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0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0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10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0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0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0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107"/>
          <p:cNvGrpSpPr/>
          <p:nvPr/>
        </p:nvGrpSpPr>
        <p:grpSpPr>
          <a:xfrm>
            <a:off x="874612" y="1980134"/>
            <a:ext cx="322314" cy="370158"/>
            <a:chOff x="874612" y="1980134"/>
            <a:chExt cx="322314" cy="370158"/>
          </a:xfrm>
        </p:grpSpPr>
        <p:sp>
          <p:nvSpPr>
            <p:cNvPr id="16454" name="Google Shape;16454;p10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0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0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0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0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0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0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10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10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0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0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0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0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0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0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0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0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107"/>
          <p:cNvGrpSpPr/>
          <p:nvPr/>
        </p:nvGrpSpPr>
        <p:grpSpPr>
          <a:xfrm>
            <a:off x="3039662" y="2514780"/>
            <a:ext cx="374223" cy="329764"/>
            <a:chOff x="3039662" y="2514780"/>
            <a:chExt cx="374223" cy="329764"/>
          </a:xfrm>
        </p:grpSpPr>
        <p:sp>
          <p:nvSpPr>
            <p:cNvPr id="16472" name="Google Shape;16472;p10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0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0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0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0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0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0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0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0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0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0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10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0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0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0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0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0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0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107"/>
          <p:cNvGrpSpPr/>
          <p:nvPr/>
        </p:nvGrpSpPr>
        <p:grpSpPr>
          <a:xfrm>
            <a:off x="1946369" y="2563122"/>
            <a:ext cx="374066" cy="233395"/>
            <a:chOff x="1946369" y="2563122"/>
            <a:chExt cx="374066" cy="233395"/>
          </a:xfrm>
        </p:grpSpPr>
        <p:sp>
          <p:nvSpPr>
            <p:cNvPr id="16491" name="Google Shape;16491;p10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0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0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0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0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0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0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0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107"/>
          <p:cNvGrpSpPr/>
          <p:nvPr/>
        </p:nvGrpSpPr>
        <p:grpSpPr>
          <a:xfrm>
            <a:off x="4135263" y="2906184"/>
            <a:ext cx="374040" cy="370184"/>
            <a:chOff x="4135263" y="2906184"/>
            <a:chExt cx="374040" cy="370184"/>
          </a:xfrm>
        </p:grpSpPr>
        <p:sp>
          <p:nvSpPr>
            <p:cNvPr id="16500" name="Google Shape;16500;p10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0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0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107"/>
          <p:cNvGrpSpPr/>
          <p:nvPr/>
        </p:nvGrpSpPr>
        <p:grpSpPr>
          <a:xfrm>
            <a:off x="4683601" y="2906184"/>
            <a:ext cx="372676" cy="370184"/>
            <a:chOff x="4683601" y="2906184"/>
            <a:chExt cx="372676" cy="370184"/>
          </a:xfrm>
        </p:grpSpPr>
        <p:sp>
          <p:nvSpPr>
            <p:cNvPr id="16504" name="Google Shape;16504;p10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0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0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0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0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0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107"/>
          <p:cNvGrpSpPr/>
          <p:nvPr/>
        </p:nvGrpSpPr>
        <p:grpSpPr>
          <a:xfrm>
            <a:off x="870808" y="2906053"/>
            <a:ext cx="329134" cy="370132"/>
            <a:chOff x="870808" y="2906053"/>
            <a:chExt cx="329134" cy="370132"/>
          </a:xfrm>
        </p:grpSpPr>
        <p:sp>
          <p:nvSpPr>
            <p:cNvPr id="16511" name="Google Shape;16511;p10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0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0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0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0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0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0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0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0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0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0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0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0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0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0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0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0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0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0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0" name="Google Shape;16530;p107"/>
          <p:cNvGrpSpPr/>
          <p:nvPr/>
        </p:nvGrpSpPr>
        <p:grpSpPr>
          <a:xfrm>
            <a:off x="1943878" y="2909069"/>
            <a:ext cx="374774" cy="364282"/>
            <a:chOff x="1943878" y="2909069"/>
            <a:chExt cx="374774" cy="364282"/>
          </a:xfrm>
        </p:grpSpPr>
        <p:sp>
          <p:nvSpPr>
            <p:cNvPr id="16531" name="Google Shape;16531;p10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0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0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0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0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0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0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0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0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0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0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0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0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0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10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10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0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0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0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0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0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107"/>
          <p:cNvGrpSpPr/>
          <p:nvPr/>
        </p:nvGrpSpPr>
        <p:grpSpPr>
          <a:xfrm>
            <a:off x="1128072" y="3365261"/>
            <a:ext cx="328872" cy="370158"/>
            <a:chOff x="1128072" y="3365261"/>
            <a:chExt cx="328872" cy="370158"/>
          </a:xfrm>
        </p:grpSpPr>
        <p:sp>
          <p:nvSpPr>
            <p:cNvPr id="16553" name="Google Shape;16553;p10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0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0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0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0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10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10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0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0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0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0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0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0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0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0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0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0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0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0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0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0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0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0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0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0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0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0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0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0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0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0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0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0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0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0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0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0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0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0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0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0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0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0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0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107"/>
          <p:cNvGrpSpPr/>
          <p:nvPr/>
        </p:nvGrpSpPr>
        <p:grpSpPr>
          <a:xfrm>
            <a:off x="5776868" y="1515181"/>
            <a:ext cx="370866" cy="364151"/>
            <a:chOff x="5776868" y="1515181"/>
            <a:chExt cx="370866" cy="364151"/>
          </a:xfrm>
        </p:grpSpPr>
        <p:sp>
          <p:nvSpPr>
            <p:cNvPr id="16598" name="Google Shape;16598;p10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0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0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0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0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0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0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0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0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0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0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0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0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0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0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0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0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5" name="Google Shape;16615;p107"/>
          <p:cNvGrpSpPr/>
          <p:nvPr/>
        </p:nvGrpSpPr>
        <p:grpSpPr>
          <a:xfrm>
            <a:off x="3577849" y="2432942"/>
            <a:ext cx="393660" cy="370079"/>
            <a:chOff x="3577849" y="2432942"/>
            <a:chExt cx="393660" cy="370079"/>
          </a:xfrm>
        </p:grpSpPr>
        <p:sp>
          <p:nvSpPr>
            <p:cNvPr id="16616" name="Google Shape;16616;p10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0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0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0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0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0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0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0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0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10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6" name="Google Shape;16626;p107"/>
          <p:cNvGrpSpPr/>
          <p:nvPr/>
        </p:nvGrpSpPr>
        <p:grpSpPr>
          <a:xfrm>
            <a:off x="2493999" y="2927037"/>
            <a:ext cx="370132" cy="328164"/>
            <a:chOff x="2493999" y="2927037"/>
            <a:chExt cx="370132" cy="328164"/>
          </a:xfrm>
        </p:grpSpPr>
        <p:sp>
          <p:nvSpPr>
            <p:cNvPr id="16627" name="Google Shape;16627;p10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0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0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0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0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0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0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0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0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0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0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0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107"/>
          <p:cNvGrpSpPr/>
          <p:nvPr/>
        </p:nvGrpSpPr>
        <p:grpSpPr>
          <a:xfrm>
            <a:off x="3589417" y="2950696"/>
            <a:ext cx="370315" cy="281028"/>
            <a:chOff x="3589417" y="2950696"/>
            <a:chExt cx="370315" cy="281028"/>
          </a:xfrm>
        </p:grpSpPr>
        <p:sp>
          <p:nvSpPr>
            <p:cNvPr id="16640" name="Google Shape;16640;p10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0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0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0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0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0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0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0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0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0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0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0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0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0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0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0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0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0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0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0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0" name="Google Shape;16660;p107"/>
          <p:cNvGrpSpPr/>
          <p:nvPr/>
        </p:nvGrpSpPr>
        <p:grpSpPr>
          <a:xfrm>
            <a:off x="3032711" y="2911718"/>
            <a:ext cx="396125" cy="359062"/>
            <a:chOff x="3032711" y="2911718"/>
            <a:chExt cx="396125" cy="359062"/>
          </a:xfrm>
        </p:grpSpPr>
        <p:sp>
          <p:nvSpPr>
            <p:cNvPr id="16661" name="Google Shape;16661;p10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0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0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0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0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0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0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0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0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0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0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0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3" name="Google Shape;16673;p107"/>
          <p:cNvGrpSpPr/>
          <p:nvPr/>
        </p:nvGrpSpPr>
        <p:grpSpPr>
          <a:xfrm>
            <a:off x="7417764" y="1513397"/>
            <a:ext cx="373174" cy="367692"/>
            <a:chOff x="7417764" y="1513397"/>
            <a:chExt cx="373174" cy="367692"/>
          </a:xfrm>
        </p:grpSpPr>
        <p:sp>
          <p:nvSpPr>
            <p:cNvPr id="16674" name="Google Shape;16674;p10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0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0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0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0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0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0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0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0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0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0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0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0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0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0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0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0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0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0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3" name="Google Shape;16693;p107"/>
          <p:cNvGrpSpPr/>
          <p:nvPr/>
        </p:nvGrpSpPr>
        <p:grpSpPr>
          <a:xfrm>
            <a:off x="6871944" y="1514368"/>
            <a:ext cx="370132" cy="365672"/>
            <a:chOff x="6871944" y="1514368"/>
            <a:chExt cx="370132" cy="365672"/>
          </a:xfrm>
        </p:grpSpPr>
        <p:sp>
          <p:nvSpPr>
            <p:cNvPr id="16694" name="Google Shape;16694;p10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0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0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0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0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0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10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10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0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0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0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0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0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0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0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0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0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0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2" name="Google Shape;16712;p107"/>
          <p:cNvGrpSpPr/>
          <p:nvPr/>
        </p:nvGrpSpPr>
        <p:grpSpPr>
          <a:xfrm>
            <a:off x="6561931" y="3365261"/>
            <a:ext cx="400375" cy="370184"/>
            <a:chOff x="6561931" y="3365261"/>
            <a:chExt cx="400375" cy="370184"/>
          </a:xfrm>
        </p:grpSpPr>
        <p:sp>
          <p:nvSpPr>
            <p:cNvPr id="16713" name="Google Shape;16713;p10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0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0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10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10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0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0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0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0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0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0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0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107"/>
          <p:cNvGrpSpPr/>
          <p:nvPr/>
        </p:nvGrpSpPr>
        <p:grpSpPr>
          <a:xfrm>
            <a:off x="1942120" y="1985852"/>
            <a:ext cx="378315" cy="358695"/>
            <a:chOff x="1942120" y="1985852"/>
            <a:chExt cx="378315" cy="358695"/>
          </a:xfrm>
        </p:grpSpPr>
        <p:sp>
          <p:nvSpPr>
            <p:cNvPr id="16726" name="Google Shape;16726;p10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0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0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0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0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0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0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0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0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0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0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0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0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0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0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0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0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0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0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0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107"/>
          <p:cNvGrpSpPr/>
          <p:nvPr/>
        </p:nvGrpSpPr>
        <p:grpSpPr>
          <a:xfrm>
            <a:off x="1401415" y="2429218"/>
            <a:ext cx="364282" cy="374197"/>
            <a:chOff x="1401415" y="2429218"/>
            <a:chExt cx="364282" cy="374197"/>
          </a:xfrm>
        </p:grpSpPr>
        <p:sp>
          <p:nvSpPr>
            <p:cNvPr id="16747" name="Google Shape;16747;p10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0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0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10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10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0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0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10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0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0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0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0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0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0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0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2" name="Google Shape;16762;p107"/>
          <p:cNvGrpSpPr/>
          <p:nvPr/>
        </p:nvGrpSpPr>
        <p:grpSpPr>
          <a:xfrm>
            <a:off x="7110427" y="3365261"/>
            <a:ext cx="400401" cy="370184"/>
            <a:chOff x="7110427" y="3365261"/>
            <a:chExt cx="400401" cy="370184"/>
          </a:xfrm>
        </p:grpSpPr>
        <p:sp>
          <p:nvSpPr>
            <p:cNvPr id="16763" name="Google Shape;16763;p10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0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0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0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0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0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0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0" name="Google Shape;16770;p107"/>
          <p:cNvGrpSpPr/>
          <p:nvPr/>
        </p:nvGrpSpPr>
        <p:grpSpPr>
          <a:xfrm>
            <a:off x="7658949" y="3363137"/>
            <a:ext cx="400375" cy="370132"/>
            <a:chOff x="7658949" y="3363137"/>
            <a:chExt cx="400375" cy="370132"/>
          </a:xfrm>
        </p:grpSpPr>
        <p:sp>
          <p:nvSpPr>
            <p:cNvPr id="16771" name="Google Shape;16771;p10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0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0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0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0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107"/>
          <p:cNvGrpSpPr/>
          <p:nvPr/>
        </p:nvGrpSpPr>
        <p:grpSpPr>
          <a:xfrm>
            <a:off x="3304481" y="3379389"/>
            <a:ext cx="356623" cy="370105"/>
            <a:chOff x="3307156" y="3365314"/>
            <a:chExt cx="356623" cy="370105"/>
          </a:xfrm>
        </p:grpSpPr>
        <p:sp>
          <p:nvSpPr>
            <p:cNvPr id="16777" name="Google Shape;16777;p10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0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0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0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0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0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0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0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0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0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0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0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0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10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10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2" name="Google Shape;16792;p107"/>
          <p:cNvGrpSpPr/>
          <p:nvPr/>
        </p:nvGrpSpPr>
        <p:grpSpPr>
          <a:xfrm>
            <a:off x="7422407" y="1980107"/>
            <a:ext cx="372807" cy="370079"/>
            <a:chOff x="7422407" y="1980107"/>
            <a:chExt cx="372807" cy="370079"/>
          </a:xfrm>
        </p:grpSpPr>
        <p:sp>
          <p:nvSpPr>
            <p:cNvPr id="16793" name="Google Shape;16793;p10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0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0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0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0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10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10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0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0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0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0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0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0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107"/>
          <p:cNvGrpSpPr/>
          <p:nvPr/>
        </p:nvGrpSpPr>
        <p:grpSpPr>
          <a:xfrm>
            <a:off x="6916141" y="2906184"/>
            <a:ext cx="289737" cy="370394"/>
            <a:chOff x="6916141" y="2906184"/>
            <a:chExt cx="289737" cy="370394"/>
          </a:xfrm>
        </p:grpSpPr>
        <p:sp>
          <p:nvSpPr>
            <p:cNvPr id="16807" name="Google Shape;16807;p10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0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0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0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10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10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0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0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0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0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0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0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0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0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0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0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0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0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10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0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0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107"/>
          <p:cNvGrpSpPr/>
          <p:nvPr/>
        </p:nvGrpSpPr>
        <p:grpSpPr>
          <a:xfrm>
            <a:off x="7970194" y="2013577"/>
            <a:ext cx="372676" cy="331731"/>
            <a:chOff x="7970194" y="2013577"/>
            <a:chExt cx="372676" cy="331731"/>
          </a:xfrm>
        </p:grpSpPr>
        <p:sp>
          <p:nvSpPr>
            <p:cNvPr id="16829" name="Google Shape;16829;p10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0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0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0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0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0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0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10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10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0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9" name="Google Shape;16839;p107"/>
          <p:cNvGrpSpPr/>
          <p:nvPr/>
        </p:nvGrpSpPr>
        <p:grpSpPr>
          <a:xfrm>
            <a:off x="1416733" y="1512190"/>
            <a:ext cx="332964" cy="370158"/>
            <a:chOff x="1416733" y="1512190"/>
            <a:chExt cx="332964" cy="370158"/>
          </a:xfrm>
        </p:grpSpPr>
        <p:sp>
          <p:nvSpPr>
            <p:cNvPr id="16840" name="Google Shape;16840;p10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0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0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0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0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0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0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0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0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0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0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0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0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0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0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10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10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0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0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9" name="Google Shape;16859;p107"/>
          <p:cNvGrpSpPr/>
          <p:nvPr/>
        </p:nvGrpSpPr>
        <p:grpSpPr>
          <a:xfrm>
            <a:off x="5246366" y="2906105"/>
            <a:ext cx="342852" cy="370079"/>
            <a:chOff x="5246366" y="2906105"/>
            <a:chExt cx="342852" cy="370079"/>
          </a:xfrm>
        </p:grpSpPr>
        <p:sp>
          <p:nvSpPr>
            <p:cNvPr id="16860" name="Google Shape;16860;p10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0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0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0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0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0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107"/>
          <p:cNvGrpSpPr/>
          <p:nvPr/>
        </p:nvGrpSpPr>
        <p:grpSpPr>
          <a:xfrm>
            <a:off x="849667" y="2434883"/>
            <a:ext cx="371259" cy="366249"/>
            <a:chOff x="849667" y="2434883"/>
            <a:chExt cx="371259" cy="366249"/>
          </a:xfrm>
        </p:grpSpPr>
        <p:sp>
          <p:nvSpPr>
            <p:cNvPr id="16867" name="Google Shape;16867;p10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0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0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0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0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0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0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0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0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0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10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10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0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0" name="Google Shape;16880;p107"/>
          <p:cNvGrpSpPr/>
          <p:nvPr/>
        </p:nvGrpSpPr>
        <p:grpSpPr>
          <a:xfrm>
            <a:off x="4417026" y="3365366"/>
            <a:ext cx="332728" cy="370053"/>
            <a:chOff x="4417026" y="3365366"/>
            <a:chExt cx="332728" cy="370053"/>
          </a:xfrm>
        </p:grpSpPr>
        <p:sp>
          <p:nvSpPr>
            <p:cNvPr id="16881" name="Google Shape;16881;p10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0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0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0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0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0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0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0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0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0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0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0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0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0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0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0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0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0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107"/>
          <p:cNvGrpSpPr/>
          <p:nvPr/>
        </p:nvGrpSpPr>
        <p:grpSpPr>
          <a:xfrm>
            <a:off x="2497068" y="1980186"/>
            <a:ext cx="363994" cy="370105"/>
            <a:chOff x="2497068" y="1980186"/>
            <a:chExt cx="363994" cy="370105"/>
          </a:xfrm>
        </p:grpSpPr>
        <p:sp>
          <p:nvSpPr>
            <p:cNvPr id="16900" name="Google Shape;16900;p10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0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10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0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0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0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0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0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0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0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0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0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0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0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0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0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0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10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10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0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0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107"/>
          <p:cNvGrpSpPr/>
          <p:nvPr/>
        </p:nvGrpSpPr>
        <p:grpSpPr>
          <a:xfrm>
            <a:off x="5820278" y="2906158"/>
            <a:ext cx="294904" cy="370027"/>
            <a:chOff x="5820278" y="2906158"/>
            <a:chExt cx="294904" cy="370027"/>
          </a:xfrm>
        </p:grpSpPr>
        <p:sp>
          <p:nvSpPr>
            <p:cNvPr id="16922" name="Google Shape;16922;p10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0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0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0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0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10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10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9" name="Google Shape;16929;p107"/>
          <p:cNvGrpSpPr/>
          <p:nvPr/>
        </p:nvGrpSpPr>
        <p:grpSpPr>
          <a:xfrm>
            <a:off x="4946819" y="3383229"/>
            <a:ext cx="370132" cy="334223"/>
            <a:chOff x="4946819" y="3383229"/>
            <a:chExt cx="370132" cy="334223"/>
          </a:xfrm>
        </p:grpSpPr>
        <p:sp>
          <p:nvSpPr>
            <p:cNvPr id="16930" name="Google Shape;16930;p10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0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0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0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10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10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0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0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0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107"/>
          <p:cNvGrpSpPr/>
          <p:nvPr/>
        </p:nvGrpSpPr>
        <p:grpSpPr>
          <a:xfrm>
            <a:off x="3038403" y="1539234"/>
            <a:ext cx="375482" cy="316072"/>
            <a:chOff x="3038403" y="1539234"/>
            <a:chExt cx="375482" cy="316072"/>
          </a:xfrm>
        </p:grpSpPr>
        <p:sp>
          <p:nvSpPr>
            <p:cNvPr id="16940" name="Google Shape;16940;p10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1" name="Google Shape;16941;p107"/>
            <p:cNvGrpSpPr/>
            <p:nvPr/>
          </p:nvGrpSpPr>
          <p:grpSpPr>
            <a:xfrm>
              <a:off x="3038403" y="1539234"/>
              <a:ext cx="375482" cy="316072"/>
              <a:chOff x="3038403" y="1539234"/>
              <a:chExt cx="375482" cy="316072"/>
            </a:xfrm>
          </p:grpSpPr>
          <p:sp>
            <p:nvSpPr>
              <p:cNvPr id="16942" name="Google Shape;16942;p10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0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0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0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0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0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0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0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0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51" name="Google Shape;16951;p107"/>
          <p:cNvGrpSpPr/>
          <p:nvPr/>
        </p:nvGrpSpPr>
        <p:grpSpPr>
          <a:xfrm>
            <a:off x="6332865" y="2906131"/>
            <a:ext cx="360846" cy="370184"/>
            <a:chOff x="6332865" y="2906131"/>
            <a:chExt cx="360846" cy="370184"/>
          </a:xfrm>
        </p:grpSpPr>
        <p:sp>
          <p:nvSpPr>
            <p:cNvPr id="16952" name="Google Shape;16952;p10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0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0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0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0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10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10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0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0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0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10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3" name="Google Shape;16963;p107"/>
          <p:cNvGrpSpPr/>
          <p:nvPr/>
        </p:nvGrpSpPr>
        <p:grpSpPr>
          <a:xfrm>
            <a:off x="4135079" y="1518066"/>
            <a:ext cx="370132" cy="358223"/>
            <a:chOff x="4135079" y="1518066"/>
            <a:chExt cx="370132" cy="358223"/>
          </a:xfrm>
        </p:grpSpPr>
        <p:sp>
          <p:nvSpPr>
            <p:cNvPr id="16964" name="Google Shape;16964;p10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0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0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10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10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10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10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0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10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0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10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10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0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10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10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0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0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0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0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3" name="Google Shape;16983;p107"/>
          <p:cNvGrpSpPr/>
          <p:nvPr/>
        </p:nvGrpSpPr>
        <p:grpSpPr>
          <a:xfrm>
            <a:off x="6878869" y="1980134"/>
            <a:ext cx="361240" cy="370158"/>
            <a:chOff x="6878869" y="1980134"/>
            <a:chExt cx="361240" cy="370158"/>
          </a:xfrm>
        </p:grpSpPr>
        <p:sp>
          <p:nvSpPr>
            <p:cNvPr id="16984" name="Google Shape;16984;p10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0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0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0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0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0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0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0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0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0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0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0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0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7" name="Google Shape;16997;p107"/>
          <p:cNvGrpSpPr/>
          <p:nvPr/>
        </p:nvGrpSpPr>
        <p:grpSpPr>
          <a:xfrm>
            <a:off x="2493999" y="2550033"/>
            <a:ext cx="370132" cy="259467"/>
            <a:chOff x="2493999" y="2550033"/>
            <a:chExt cx="370132" cy="259467"/>
          </a:xfrm>
        </p:grpSpPr>
        <p:sp>
          <p:nvSpPr>
            <p:cNvPr id="16998" name="Google Shape;16998;p10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10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0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0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0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0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0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0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0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0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0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0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0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0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0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10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10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0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0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7" name="Google Shape;17017;p107"/>
          <p:cNvGrpSpPr/>
          <p:nvPr/>
        </p:nvGrpSpPr>
        <p:grpSpPr>
          <a:xfrm>
            <a:off x="1699703" y="3365261"/>
            <a:ext cx="281054" cy="370158"/>
            <a:chOff x="1699703" y="3365261"/>
            <a:chExt cx="281054" cy="370158"/>
          </a:xfrm>
        </p:grpSpPr>
        <p:sp>
          <p:nvSpPr>
            <p:cNvPr id="17018" name="Google Shape;17018;p10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0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0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0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0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0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0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0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0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0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0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0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0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107"/>
          <p:cNvGrpSpPr/>
          <p:nvPr/>
        </p:nvGrpSpPr>
        <p:grpSpPr>
          <a:xfrm>
            <a:off x="7966810" y="1519430"/>
            <a:ext cx="369974" cy="355626"/>
            <a:chOff x="7966810" y="1519430"/>
            <a:chExt cx="369974" cy="355626"/>
          </a:xfrm>
        </p:grpSpPr>
        <p:sp>
          <p:nvSpPr>
            <p:cNvPr id="17032" name="Google Shape;17032;p10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0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0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0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0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0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0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0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0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0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0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0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0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0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0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0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107"/>
          <p:cNvGrpSpPr/>
          <p:nvPr/>
        </p:nvGrpSpPr>
        <p:grpSpPr>
          <a:xfrm>
            <a:off x="2792628" y="3365340"/>
            <a:ext cx="290445" cy="370079"/>
            <a:chOff x="2792628" y="3365340"/>
            <a:chExt cx="290445" cy="370079"/>
          </a:xfrm>
        </p:grpSpPr>
        <p:sp>
          <p:nvSpPr>
            <p:cNvPr id="17049" name="Google Shape;17049;p10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0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0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0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0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0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0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0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0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0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0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0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0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0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107"/>
          <p:cNvGrpSpPr/>
          <p:nvPr/>
        </p:nvGrpSpPr>
        <p:grpSpPr>
          <a:xfrm>
            <a:off x="1389585" y="1988317"/>
            <a:ext cx="388125" cy="353790"/>
            <a:chOff x="1389585" y="1988317"/>
            <a:chExt cx="388125" cy="353790"/>
          </a:xfrm>
        </p:grpSpPr>
        <p:sp>
          <p:nvSpPr>
            <p:cNvPr id="17064" name="Google Shape;17064;p10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0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0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0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0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0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0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0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0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0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0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0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0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0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0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0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0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0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0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0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0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0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107"/>
          <p:cNvGrpSpPr/>
          <p:nvPr/>
        </p:nvGrpSpPr>
        <p:grpSpPr>
          <a:xfrm>
            <a:off x="2492924" y="1512190"/>
            <a:ext cx="370158" cy="370158"/>
            <a:chOff x="2492924" y="1512190"/>
            <a:chExt cx="370158" cy="370158"/>
          </a:xfrm>
        </p:grpSpPr>
        <p:sp>
          <p:nvSpPr>
            <p:cNvPr id="17087" name="Google Shape;17087;p10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0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0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0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0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0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0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0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0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0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0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0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0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0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0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0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0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0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0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0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0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0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9" name="Google Shape;17109;p107"/>
          <p:cNvGrpSpPr/>
          <p:nvPr/>
        </p:nvGrpSpPr>
        <p:grpSpPr>
          <a:xfrm>
            <a:off x="1933569" y="1512243"/>
            <a:ext cx="393975" cy="370105"/>
            <a:chOff x="1933569" y="1512243"/>
            <a:chExt cx="393975" cy="370105"/>
          </a:xfrm>
        </p:grpSpPr>
        <p:sp>
          <p:nvSpPr>
            <p:cNvPr id="17110" name="Google Shape;17110;p10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0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0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0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0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0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0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0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0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0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0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0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0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0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0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0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0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0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0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0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0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0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0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0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0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0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0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0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8" name="Google Shape;17138;p107"/>
          <p:cNvGrpSpPr/>
          <p:nvPr/>
        </p:nvGrpSpPr>
        <p:grpSpPr>
          <a:xfrm>
            <a:off x="2236106" y="3365392"/>
            <a:ext cx="306471" cy="370000"/>
            <a:chOff x="2236106" y="3365392"/>
            <a:chExt cx="306471" cy="370000"/>
          </a:xfrm>
        </p:grpSpPr>
        <p:sp>
          <p:nvSpPr>
            <p:cNvPr id="17139" name="Google Shape;17139;p10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0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0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0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0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0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0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0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0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0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0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0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0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0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107"/>
          <p:cNvGrpSpPr/>
          <p:nvPr/>
        </p:nvGrpSpPr>
        <p:grpSpPr>
          <a:xfrm>
            <a:off x="5492823" y="3385563"/>
            <a:ext cx="375325" cy="329606"/>
            <a:chOff x="5492823" y="3385563"/>
            <a:chExt cx="375325" cy="329606"/>
          </a:xfrm>
        </p:grpSpPr>
        <p:sp>
          <p:nvSpPr>
            <p:cNvPr id="17154" name="Google Shape;17154;p10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0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0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0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0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0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0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0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0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0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0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0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0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0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0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0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0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0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0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0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107"/>
          <p:cNvGrpSpPr/>
          <p:nvPr/>
        </p:nvGrpSpPr>
        <p:grpSpPr>
          <a:xfrm>
            <a:off x="3041787" y="2001118"/>
            <a:ext cx="370158" cy="328164"/>
            <a:chOff x="3041787" y="2001118"/>
            <a:chExt cx="370158" cy="328164"/>
          </a:xfrm>
        </p:grpSpPr>
        <p:sp>
          <p:nvSpPr>
            <p:cNvPr id="17175" name="Google Shape;17175;p10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0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0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0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0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0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0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0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0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0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0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0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0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0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0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0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0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0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107"/>
          <p:cNvGrpSpPr/>
          <p:nvPr/>
        </p:nvGrpSpPr>
        <p:grpSpPr>
          <a:xfrm>
            <a:off x="5779884" y="2039125"/>
            <a:ext cx="372309" cy="328216"/>
            <a:chOff x="5779884" y="2039125"/>
            <a:chExt cx="372309" cy="328216"/>
          </a:xfrm>
        </p:grpSpPr>
        <p:sp>
          <p:nvSpPr>
            <p:cNvPr id="17194" name="Google Shape;17194;p10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0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0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10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10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10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0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0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10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10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0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0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0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10"/>
        <p:cNvGrpSpPr/>
        <p:nvPr/>
      </p:nvGrpSpPr>
      <p:grpSpPr>
        <a:xfrm>
          <a:off x="0" y="0"/>
          <a:ext cx="0" cy="0"/>
          <a:chOff x="0" y="0"/>
          <a:chExt cx="0" cy="0"/>
        </a:xfrm>
      </p:grpSpPr>
      <p:sp>
        <p:nvSpPr>
          <p:cNvPr id="17211" name="Google Shape;17211;p10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212" name="Google Shape;17212;p108"/>
          <p:cNvGrpSpPr/>
          <p:nvPr/>
        </p:nvGrpSpPr>
        <p:grpSpPr>
          <a:xfrm>
            <a:off x="878066" y="1981993"/>
            <a:ext cx="354610" cy="372358"/>
            <a:chOff x="878066" y="1981993"/>
            <a:chExt cx="354610" cy="372358"/>
          </a:xfrm>
        </p:grpSpPr>
        <p:sp>
          <p:nvSpPr>
            <p:cNvPr id="17213" name="Google Shape;17213;p10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0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10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10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0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0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0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0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10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10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0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0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0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0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7" name="Google Shape;17227;p108"/>
          <p:cNvGrpSpPr/>
          <p:nvPr/>
        </p:nvGrpSpPr>
        <p:grpSpPr>
          <a:xfrm>
            <a:off x="1345794" y="1982386"/>
            <a:ext cx="371650" cy="371624"/>
            <a:chOff x="1345794" y="1982386"/>
            <a:chExt cx="371650" cy="371624"/>
          </a:xfrm>
        </p:grpSpPr>
        <p:sp>
          <p:nvSpPr>
            <p:cNvPr id="17228" name="Google Shape;17228;p10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0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0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0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0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0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0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10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10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10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10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10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10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10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0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0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0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0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0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0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0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10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10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0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0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0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10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10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10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0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0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0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10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10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0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0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0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108"/>
          <p:cNvGrpSpPr/>
          <p:nvPr/>
        </p:nvGrpSpPr>
        <p:grpSpPr>
          <a:xfrm>
            <a:off x="1821465" y="1981993"/>
            <a:ext cx="372410" cy="372410"/>
            <a:chOff x="1821465" y="1981993"/>
            <a:chExt cx="372410" cy="372410"/>
          </a:xfrm>
        </p:grpSpPr>
        <p:sp>
          <p:nvSpPr>
            <p:cNvPr id="17266" name="Google Shape;17266;p10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0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0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0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0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0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0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0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0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0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0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0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10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10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108"/>
          <p:cNvGrpSpPr/>
          <p:nvPr/>
        </p:nvGrpSpPr>
        <p:grpSpPr>
          <a:xfrm>
            <a:off x="2276348" y="1981809"/>
            <a:ext cx="415901" cy="372699"/>
            <a:chOff x="2276348" y="1981809"/>
            <a:chExt cx="415901" cy="372699"/>
          </a:xfrm>
        </p:grpSpPr>
        <p:sp>
          <p:nvSpPr>
            <p:cNvPr id="17281" name="Google Shape;17281;p10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0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0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0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0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0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0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108"/>
          <p:cNvGrpSpPr/>
          <p:nvPr/>
        </p:nvGrpSpPr>
        <p:grpSpPr>
          <a:xfrm>
            <a:off x="2774354" y="2009990"/>
            <a:ext cx="372017" cy="316310"/>
            <a:chOff x="2774354" y="2009990"/>
            <a:chExt cx="372017" cy="316310"/>
          </a:xfrm>
        </p:grpSpPr>
        <p:sp>
          <p:nvSpPr>
            <p:cNvPr id="17289" name="Google Shape;17289;p10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0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0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0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10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10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0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0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10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10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10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0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0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0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0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0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0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10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10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10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10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10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10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0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0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0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5" name="Google Shape;17315;p108"/>
          <p:cNvGrpSpPr/>
          <p:nvPr/>
        </p:nvGrpSpPr>
        <p:grpSpPr>
          <a:xfrm>
            <a:off x="3722682" y="1981993"/>
            <a:ext cx="375818" cy="372043"/>
            <a:chOff x="3722682" y="1981993"/>
            <a:chExt cx="375818" cy="372043"/>
          </a:xfrm>
        </p:grpSpPr>
        <p:sp>
          <p:nvSpPr>
            <p:cNvPr id="17316" name="Google Shape;17316;p10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10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10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0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0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0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0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10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10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0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0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0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0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0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0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108"/>
          <p:cNvGrpSpPr/>
          <p:nvPr/>
        </p:nvGrpSpPr>
        <p:grpSpPr>
          <a:xfrm>
            <a:off x="4201394" y="1981809"/>
            <a:ext cx="373538" cy="372305"/>
            <a:chOff x="4201394" y="1981809"/>
            <a:chExt cx="373538" cy="372305"/>
          </a:xfrm>
        </p:grpSpPr>
        <p:sp>
          <p:nvSpPr>
            <p:cNvPr id="17332" name="Google Shape;17332;p10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0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0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0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0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10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10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0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0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10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10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10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10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0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0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0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8" name="Google Shape;17348;p108"/>
          <p:cNvGrpSpPr/>
          <p:nvPr/>
        </p:nvGrpSpPr>
        <p:grpSpPr>
          <a:xfrm>
            <a:off x="4659658" y="1500266"/>
            <a:ext cx="422743" cy="377784"/>
            <a:chOff x="4659658" y="1500266"/>
            <a:chExt cx="422743" cy="377784"/>
          </a:xfrm>
        </p:grpSpPr>
        <p:sp>
          <p:nvSpPr>
            <p:cNvPr id="17349" name="Google Shape;17349;p10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0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0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0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0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0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0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0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0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0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10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10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0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0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0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0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0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108"/>
          <p:cNvGrpSpPr/>
          <p:nvPr/>
        </p:nvGrpSpPr>
        <p:grpSpPr>
          <a:xfrm>
            <a:off x="5211406" y="1513504"/>
            <a:ext cx="260394" cy="351202"/>
            <a:chOff x="5211406" y="1513504"/>
            <a:chExt cx="260394" cy="351202"/>
          </a:xfrm>
        </p:grpSpPr>
        <p:sp>
          <p:nvSpPr>
            <p:cNvPr id="17367" name="Google Shape;17367;p10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0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0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0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0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0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0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0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0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10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10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0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0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0" name="Google Shape;17380;p108"/>
          <p:cNvGrpSpPr/>
          <p:nvPr/>
        </p:nvGrpSpPr>
        <p:grpSpPr>
          <a:xfrm>
            <a:off x="5632602" y="1513216"/>
            <a:ext cx="366722" cy="351779"/>
            <a:chOff x="5632602" y="1513216"/>
            <a:chExt cx="366722" cy="351779"/>
          </a:xfrm>
        </p:grpSpPr>
        <p:sp>
          <p:nvSpPr>
            <p:cNvPr id="17381" name="Google Shape;17381;p10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0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0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0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0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0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10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10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108"/>
          <p:cNvGrpSpPr/>
          <p:nvPr/>
        </p:nvGrpSpPr>
        <p:grpSpPr>
          <a:xfrm>
            <a:off x="6089372" y="1527136"/>
            <a:ext cx="401902" cy="323965"/>
            <a:chOff x="6089372" y="1527136"/>
            <a:chExt cx="401902" cy="323965"/>
          </a:xfrm>
        </p:grpSpPr>
        <p:sp>
          <p:nvSpPr>
            <p:cNvPr id="17390" name="Google Shape;17390;p10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0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0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0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10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10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0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0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0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0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0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0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0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0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10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10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0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0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10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10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0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0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0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0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0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0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10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10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10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0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0" name="Google Shape;17420;p108"/>
          <p:cNvGrpSpPr/>
          <p:nvPr/>
        </p:nvGrpSpPr>
        <p:grpSpPr>
          <a:xfrm>
            <a:off x="6579435" y="1527897"/>
            <a:ext cx="370103" cy="322445"/>
            <a:chOff x="6579435" y="1527897"/>
            <a:chExt cx="370103" cy="322445"/>
          </a:xfrm>
        </p:grpSpPr>
        <p:sp>
          <p:nvSpPr>
            <p:cNvPr id="17421" name="Google Shape;17421;p10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10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10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0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0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0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0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0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0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0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0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0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10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10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10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10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0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0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0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0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0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2" name="Google Shape;17442;p108"/>
          <p:cNvGrpSpPr/>
          <p:nvPr/>
        </p:nvGrpSpPr>
        <p:grpSpPr>
          <a:xfrm>
            <a:off x="6988887" y="1538854"/>
            <a:ext cx="499920" cy="300136"/>
            <a:chOff x="6988887" y="1538854"/>
            <a:chExt cx="499920" cy="300136"/>
          </a:xfrm>
        </p:grpSpPr>
        <p:sp>
          <p:nvSpPr>
            <p:cNvPr id="17443" name="Google Shape;17443;p10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0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0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10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10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10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10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0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0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10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10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0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0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108"/>
          <p:cNvGrpSpPr/>
          <p:nvPr/>
        </p:nvGrpSpPr>
        <p:grpSpPr>
          <a:xfrm>
            <a:off x="8050359" y="1520687"/>
            <a:ext cx="279321" cy="336837"/>
            <a:chOff x="8050359" y="1520687"/>
            <a:chExt cx="279321" cy="336837"/>
          </a:xfrm>
        </p:grpSpPr>
        <p:sp>
          <p:nvSpPr>
            <p:cNvPr id="17457" name="Google Shape;17457;p10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0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0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0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0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0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0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0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0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0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10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10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0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0" name="Google Shape;17470;p108"/>
          <p:cNvGrpSpPr/>
          <p:nvPr/>
        </p:nvGrpSpPr>
        <p:grpSpPr>
          <a:xfrm>
            <a:off x="6093907" y="2461832"/>
            <a:ext cx="364441" cy="339091"/>
            <a:chOff x="6093907" y="2461832"/>
            <a:chExt cx="364441" cy="339091"/>
          </a:xfrm>
        </p:grpSpPr>
        <p:sp>
          <p:nvSpPr>
            <p:cNvPr id="17471" name="Google Shape;17471;p10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10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0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0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0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0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0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0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0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10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1" name="Google Shape;17481;p108"/>
          <p:cNvGrpSpPr/>
          <p:nvPr/>
        </p:nvGrpSpPr>
        <p:grpSpPr>
          <a:xfrm>
            <a:off x="4676331" y="1980866"/>
            <a:ext cx="377680" cy="377680"/>
            <a:chOff x="4676331" y="1980866"/>
            <a:chExt cx="377680" cy="377680"/>
          </a:xfrm>
        </p:grpSpPr>
        <p:sp>
          <p:nvSpPr>
            <p:cNvPr id="17482" name="Google Shape;17482;p10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0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10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10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0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0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0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10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10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0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0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0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0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0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0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0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10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10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10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1" name="Google Shape;17501;p108"/>
          <p:cNvGrpSpPr/>
          <p:nvPr/>
        </p:nvGrpSpPr>
        <p:grpSpPr>
          <a:xfrm>
            <a:off x="7526242" y="1522968"/>
            <a:ext cx="357651" cy="332275"/>
            <a:chOff x="7526242" y="1522968"/>
            <a:chExt cx="357651" cy="332275"/>
          </a:xfrm>
        </p:grpSpPr>
        <p:sp>
          <p:nvSpPr>
            <p:cNvPr id="17502" name="Google Shape;17502;p10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0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0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10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10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0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0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10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10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0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0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0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0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0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0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0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8" name="Google Shape;17518;p108"/>
          <p:cNvGrpSpPr/>
          <p:nvPr/>
        </p:nvGrpSpPr>
        <p:grpSpPr>
          <a:xfrm>
            <a:off x="3250786" y="1982386"/>
            <a:ext cx="371650" cy="371624"/>
            <a:chOff x="3250786" y="1982386"/>
            <a:chExt cx="371650" cy="371624"/>
          </a:xfrm>
        </p:grpSpPr>
        <p:sp>
          <p:nvSpPr>
            <p:cNvPr id="17519" name="Google Shape;17519;p10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10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0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0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0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0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10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10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0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0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10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10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0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10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10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0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0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0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0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10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10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0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0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0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0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0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0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10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10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0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108"/>
          <p:cNvGrpSpPr/>
          <p:nvPr/>
        </p:nvGrpSpPr>
        <p:grpSpPr>
          <a:xfrm>
            <a:off x="1342386" y="2916322"/>
            <a:ext cx="373538" cy="331515"/>
            <a:chOff x="1342386" y="2916322"/>
            <a:chExt cx="373538" cy="331515"/>
          </a:xfrm>
        </p:grpSpPr>
        <p:sp>
          <p:nvSpPr>
            <p:cNvPr id="17550" name="Google Shape;17550;p10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0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0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10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10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0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0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0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0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0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0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1" name="Google Shape;17561;p108"/>
          <p:cNvGrpSpPr/>
          <p:nvPr/>
        </p:nvGrpSpPr>
        <p:grpSpPr>
          <a:xfrm>
            <a:off x="2294122" y="2946600"/>
            <a:ext cx="373931" cy="271351"/>
            <a:chOff x="2294122" y="2946600"/>
            <a:chExt cx="373931" cy="271351"/>
          </a:xfrm>
        </p:grpSpPr>
        <p:sp>
          <p:nvSpPr>
            <p:cNvPr id="17562" name="Google Shape;17562;p10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10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0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0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0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0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0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10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10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0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0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0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0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0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0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10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10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0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0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0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10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10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10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0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0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0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0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10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10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0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2" name="Google Shape;17592;p108"/>
          <p:cNvGrpSpPr/>
          <p:nvPr/>
        </p:nvGrpSpPr>
        <p:grpSpPr>
          <a:xfrm>
            <a:off x="2769819" y="2907251"/>
            <a:ext cx="373905" cy="349682"/>
            <a:chOff x="2769819" y="2907251"/>
            <a:chExt cx="373905" cy="349682"/>
          </a:xfrm>
        </p:grpSpPr>
        <p:sp>
          <p:nvSpPr>
            <p:cNvPr id="17593" name="Google Shape;17593;p10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0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0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0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0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0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10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10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0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0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10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10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0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0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0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0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0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0" name="Google Shape;17610;p108"/>
          <p:cNvGrpSpPr/>
          <p:nvPr/>
        </p:nvGrpSpPr>
        <p:grpSpPr>
          <a:xfrm>
            <a:off x="3246251" y="2895245"/>
            <a:ext cx="375792" cy="373800"/>
            <a:chOff x="3246251" y="2895245"/>
            <a:chExt cx="375792" cy="373800"/>
          </a:xfrm>
        </p:grpSpPr>
        <p:sp>
          <p:nvSpPr>
            <p:cNvPr id="17611" name="Google Shape;17611;p10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0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10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10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0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0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0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0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0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10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10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0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10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10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5" name="Google Shape;17625;p108"/>
          <p:cNvGrpSpPr/>
          <p:nvPr/>
        </p:nvGrpSpPr>
        <p:grpSpPr>
          <a:xfrm>
            <a:off x="3791182" y="2895454"/>
            <a:ext cx="234650" cy="373590"/>
            <a:chOff x="3791182" y="2895454"/>
            <a:chExt cx="234650" cy="373590"/>
          </a:xfrm>
        </p:grpSpPr>
        <p:sp>
          <p:nvSpPr>
            <p:cNvPr id="17626" name="Google Shape;17626;p10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0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0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0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0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0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0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0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0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5" name="Google Shape;17635;p108"/>
          <p:cNvGrpSpPr/>
          <p:nvPr/>
        </p:nvGrpSpPr>
        <p:grpSpPr>
          <a:xfrm>
            <a:off x="7042995" y="2489463"/>
            <a:ext cx="364441" cy="256225"/>
            <a:chOff x="7042995" y="2489463"/>
            <a:chExt cx="364441" cy="256225"/>
          </a:xfrm>
        </p:grpSpPr>
        <p:sp>
          <p:nvSpPr>
            <p:cNvPr id="17636" name="Google Shape;17636;p10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0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10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10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0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0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0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0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0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5" name="Google Shape;17645;p108"/>
          <p:cNvGrpSpPr/>
          <p:nvPr/>
        </p:nvGrpSpPr>
        <p:grpSpPr>
          <a:xfrm>
            <a:off x="7517172" y="2437007"/>
            <a:ext cx="364284" cy="361243"/>
            <a:chOff x="7517172" y="2437007"/>
            <a:chExt cx="364284" cy="361243"/>
          </a:xfrm>
        </p:grpSpPr>
        <p:sp>
          <p:nvSpPr>
            <p:cNvPr id="17646" name="Google Shape;17646;p10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10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10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10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0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0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0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10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10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0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0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0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0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0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0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0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0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10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10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10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10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7" name="Google Shape;17667;p108"/>
          <p:cNvGrpSpPr/>
          <p:nvPr/>
        </p:nvGrpSpPr>
        <p:grpSpPr>
          <a:xfrm>
            <a:off x="8006475" y="2436954"/>
            <a:ext cx="335290" cy="361321"/>
            <a:chOff x="8006475" y="2436954"/>
            <a:chExt cx="335290" cy="361321"/>
          </a:xfrm>
        </p:grpSpPr>
        <p:sp>
          <p:nvSpPr>
            <p:cNvPr id="17668" name="Google Shape;17668;p10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0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0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0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0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10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10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0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0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0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0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0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0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0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0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0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0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0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0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108"/>
          <p:cNvGrpSpPr/>
          <p:nvPr/>
        </p:nvGrpSpPr>
        <p:grpSpPr>
          <a:xfrm>
            <a:off x="5596661" y="2909139"/>
            <a:ext cx="394326" cy="349682"/>
            <a:chOff x="5596661" y="2909139"/>
            <a:chExt cx="394326" cy="349682"/>
          </a:xfrm>
        </p:grpSpPr>
        <p:sp>
          <p:nvSpPr>
            <p:cNvPr id="17688" name="Google Shape;17688;p10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0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0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10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10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0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0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10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10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0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0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0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0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0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0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0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4" name="Google Shape;17704;p108"/>
          <p:cNvGrpSpPr/>
          <p:nvPr/>
        </p:nvGrpSpPr>
        <p:grpSpPr>
          <a:xfrm>
            <a:off x="874658" y="2914408"/>
            <a:ext cx="356891" cy="335709"/>
            <a:chOff x="874658" y="2914408"/>
            <a:chExt cx="356891" cy="335709"/>
          </a:xfrm>
        </p:grpSpPr>
        <p:sp>
          <p:nvSpPr>
            <p:cNvPr id="17705" name="Google Shape;17705;p10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10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10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0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0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10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10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0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0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0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10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10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0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0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0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0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0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0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0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0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5" name="Google Shape;17725;p108"/>
          <p:cNvGrpSpPr/>
          <p:nvPr/>
        </p:nvGrpSpPr>
        <p:grpSpPr>
          <a:xfrm>
            <a:off x="4230912" y="2929193"/>
            <a:ext cx="308813" cy="306165"/>
            <a:chOff x="4230912" y="2929193"/>
            <a:chExt cx="308813" cy="306165"/>
          </a:xfrm>
        </p:grpSpPr>
        <p:sp>
          <p:nvSpPr>
            <p:cNvPr id="17726" name="Google Shape;17726;p10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10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10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10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0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0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10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10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0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0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10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10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0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0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0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1" name="Google Shape;17741;p108"/>
          <p:cNvGrpSpPr/>
          <p:nvPr/>
        </p:nvGrpSpPr>
        <p:grpSpPr>
          <a:xfrm>
            <a:off x="4627886" y="3401089"/>
            <a:ext cx="409111" cy="267944"/>
            <a:chOff x="4627886" y="3401089"/>
            <a:chExt cx="409111" cy="267944"/>
          </a:xfrm>
        </p:grpSpPr>
        <p:sp>
          <p:nvSpPr>
            <p:cNvPr id="17742" name="Google Shape;17742;p10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0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0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0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10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10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10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10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10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10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10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108"/>
          <p:cNvGrpSpPr/>
          <p:nvPr/>
        </p:nvGrpSpPr>
        <p:grpSpPr>
          <a:xfrm>
            <a:off x="4652476" y="2898915"/>
            <a:ext cx="386016" cy="384495"/>
            <a:chOff x="4652476" y="2898915"/>
            <a:chExt cx="386016" cy="384495"/>
          </a:xfrm>
        </p:grpSpPr>
        <p:sp>
          <p:nvSpPr>
            <p:cNvPr id="17754" name="Google Shape;17754;p10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10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10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0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10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10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0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0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0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3" name="Google Shape;17763;p108"/>
          <p:cNvGrpSpPr/>
          <p:nvPr/>
        </p:nvGrpSpPr>
        <p:grpSpPr>
          <a:xfrm>
            <a:off x="5156931" y="2922194"/>
            <a:ext cx="324699" cy="347611"/>
            <a:chOff x="5156931" y="2922194"/>
            <a:chExt cx="324699" cy="347611"/>
          </a:xfrm>
        </p:grpSpPr>
        <p:sp>
          <p:nvSpPr>
            <p:cNvPr id="17764" name="Google Shape;17764;p10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0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0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0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0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10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10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10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0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0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0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10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10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0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0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0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0" name="Google Shape;17780;p108"/>
          <p:cNvGrpSpPr/>
          <p:nvPr/>
        </p:nvGrpSpPr>
        <p:grpSpPr>
          <a:xfrm>
            <a:off x="6086331" y="2905337"/>
            <a:ext cx="364441" cy="364834"/>
            <a:chOff x="6086331" y="2905337"/>
            <a:chExt cx="364441" cy="364834"/>
          </a:xfrm>
        </p:grpSpPr>
        <p:sp>
          <p:nvSpPr>
            <p:cNvPr id="17781" name="Google Shape;17781;p10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10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0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0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0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10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108"/>
          <p:cNvGrpSpPr/>
          <p:nvPr/>
        </p:nvGrpSpPr>
        <p:grpSpPr>
          <a:xfrm>
            <a:off x="6554059" y="2907251"/>
            <a:ext cx="377706" cy="377680"/>
            <a:chOff x="6554059" y="2907251"/>
            <a:chExt cx="377706" cy="377680"/>
          </a:xfrm>
        </p:grpSpPr>
        <p:sp>
          <p:nvSpPr>
            <p:cNvPr id="17788" name="Google Shape;17788;p10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0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10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10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10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0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0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0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0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10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10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0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0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0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0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0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10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10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0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0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10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108"/>
          <p:cNvGrpSpPr/>
          <p:nvPr/>
        </p:nvGrpSpPr>
        <p:grpSpPr>
          <a:xfrm>
            <a:off x="7491796" y="2945446"/>
            <a:ext cx="400801" cy="317542"/>
            <a:chOff x="7491796" y="2945446"/>
            <a:chExt cx="400801" cy="317542"/>
          </a:xfrm>
        </p:grpSpPr>
        <p:sp>
          <p:nvSpPr>
            <p:cNvPr id="17810" name="Google Shape;17810;p10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0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0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0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0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10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10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10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10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0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0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0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0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0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10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10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0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0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0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0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0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0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2" name="Google Shape;17832;p108"/>
          <p:cNvGrpSpPr/>
          <p:nvPr/>
        </p:nvGrpSpPr>
        <p:grpSpPr>
          <a:xfrm>
            <a:off x="7045643" y="2907723"/>
            <a:ext cx="345304" cy="365857"/>
            <a:chOff x="7045643" y="2907723"/>
            <a:chExt cx="345304" cy="365857"/>
          </a:xfrm>
        </p:grpSpPr>
        <p:sp>
          <p:nvSpPr>
            <p:cNvPr id="17833" name="Google Shape;17833;p10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0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0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0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10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10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10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10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10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0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0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0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10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10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0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0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0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10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10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2" name="Google Shape;17852;p108"/>
          <p:cNvGrpSpPr/>
          <p:nvPr/>
        </p:nvGrpSpPr>
        <p:grpSpPr>
          <a:xfrm>
            <a:off x="7992843" y="2907251"/>
            <a:ext cx="347794" cy="366328"/>
            <a:chOff x="7992843" y="2907251"/>
            <a:chExt cx="347794" cy="366328"/>
          </a:xfrm>
        </p:grpSpPr>
        <p:sp>
          <p:nvSpPr>
            <p:cNvPr id="17853" name="Google Shape;17853;p10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0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10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10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0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0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0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10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10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0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10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10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0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0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0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0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0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10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10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0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0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0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0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0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0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10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10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10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10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0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0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0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0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108"/>
          <p:cNvGrpSpPr/>
          <p:nvPr/>
        </p:nvGrpSpPr>
        <p:grpSpPr>
          <a:xfrm>
            <a:off x="873898" y="1512377"/>
            <a:ext cx="398127" cy="353457"/>
            <a:chOff x="873898" y="1512377"/>
            <a:chExt cx="398127" cy="353457"/>
          </a:xfrm>
        </p:grpSpPr>
        <p:sp>
          <p:nvSpPr>
            <p:cNvPr id="17887" name="Google Shape;17887;p10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0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0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0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0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0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10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10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0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0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10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10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0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0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0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0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0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0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0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6" name="Google Shape;17906;p108"/>
          <p:cNvGrpSpPr/>
          <p:nvPr/>
        </p:nvGrpSpPr>
        <p:grpSpPr>
          <a:xfrm>
            <a:off x="1424125" y="1515680"/>
            <a:ext cx="246762" cy="347139"/>
            <a:chOff x="1424125" y="1515680"/>
            <a:chExt cx="246762" cy="347139"/>
          </a:xfrm>
        </p:grpSpPr>
        <p:sp>
          <p:nvSpPr>
            <p:cNvPr id="17907" name="Google Shape;17907;p10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0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0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0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0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0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0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10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10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10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10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0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0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0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0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0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0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0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0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0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7" name="Google Shape;17927;p108"/>
          <p:cNvGrpSpPr/>
          <p:nvPr/>
        </p:nvGrpSpPr>
        <p:grpSpPr>
          <a:xfrm>
            <a:off x="2319498" y="1512744"/>
            <a:ext cx="352697" cy="352723"/>
            <a:chOff x="2319498" y="1512744"/>
            <a:chExt cx="352697" cy="352723"/>
          </a:xfrm>
        </p:grpSpPr>
        <p:sp>
          <p:nvSpPr>
            <p:cNvPr id="17928" name="Google Shape;17928;p10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0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0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0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0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0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10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10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0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0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0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0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0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0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10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10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0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10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10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7" name="Google Shape;17947;p108"/>
          <p:cNvGrpSpPr/>
          <p:nvPr/>
        </p:nvGrpSpPr>
        <p:grpSpPr>
          <a:xfrm>
            <a:off x="4236601" y="1512666"/>
            <a:ext cx="312981" cy="352697"/>
            <a:chOff x="4236601" y="1512666"/>
            <a:chExt cx="312981" cy="352697"/>
          </a:xfrm>
        </p:grpSpPr>
        <p:sp>
          <p:nvSpPr>
            <p:cNvPr id="17948" name="Google Shape;17948;p10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0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0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0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0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0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0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10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10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0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0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0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10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10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2" name="Google Shape;17962;p108"/>
          <p:cNvGrpSpPr/>
          <p:nvPr/>
        </p:nvGrpSpPr>
        <p:grpSpPr>
          <a:xfrm>
            <a:off x="849675" y="3347716"/>
            <a:ext cx="346300" cy="375818"/>
            <a:chOff x="849675" y="3347716"/>
            <a:chExt cx="346300" cy="375818"/>
          </a:xfrm>
        </p:grpSpPr>
        <p:sp>
          <p:nvSpPr>
            <p:cNvPr id="17963" name="Google Shape;17963;p10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0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0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0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0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0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10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10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0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0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0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0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10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10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10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10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0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0" name="Google Shape;17980;p108"/>
          <p:cNvGrpSpPr/>
          <p:nvPr/>
        </p:nvGrpSpPr>
        <p:grpSpPr>
          <a:xfrm>
            <a:off x="1324219" y="3399202"/>
            <a:ext cx="376578" cy="272846"/>
            <a:chOff x="1324219" y="3399202"/>
            <a:chExt cx="376578" cy="272846"/>
          </a:xfrm>
        </p:grpSpPr>
        <p:sp>
          <p:nvSpPr>
            <p:cNvPr id="17981" name="Google Shape;17981;p10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10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0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0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0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0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0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0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0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10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10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0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0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0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0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0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0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0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0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10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10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0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10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10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0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0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0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10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10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0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0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0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0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4" name="Google Shape;18014;p108"/>
          <p:cNvGrpSpPr/>
          <p:nvPr/>
        </p:nvGrpSpPr>
        <p:grpSpPr>
          <a:xfrm>
            <a:off x="1798763" y="3395401"/>
            <a:ext cx="376185" cy="280448"/>
            <a:chOff x="1798763" y="3395401"/>
            <a:chExt cx="376185" cy="280448"/>
          </a:xfrm>
        </p:grpSpPr>
        <p:sp>
          <p:nvSpPr>
            <p:cNvPr id="18015" name="Google Shape;18015;p10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10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10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10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10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10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0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0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0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0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0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0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0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0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0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0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0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0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0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10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10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0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0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0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0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0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10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10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10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0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10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108"/>
          <p:cNvGrpSpPr/>
          <p:nvPr/>
        </p:nvGrpSpPr>
        <p:grpSpPr>
          <a:xfrm>
            <a:off x="2273307" y="3378754"/>
            <a:ext cx="375818" cy="313374"/>
            <a:chOff x="2273307" y="3378754"/>
            <a:chExt cx="375818" cy="313374"/>
          </a:xfrm>
        </p:grpSpPr>
        <p:sp>
          <p:nvSpPr>
            <p:cNvPr id="18047" name="Google Shape;18047;p10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0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0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0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0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0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0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0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0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0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10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10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0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0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0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0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0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0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0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0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0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0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0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0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0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10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10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10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10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0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10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10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0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0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0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0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0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0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0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0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10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10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0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10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10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0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0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0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10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10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0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0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0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10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10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10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10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10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10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10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10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10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0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10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10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0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0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0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0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0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0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0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0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0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0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10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10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10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10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0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0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0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0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0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1" name="Google Shape;18131;p108"/>
          <p:cNvGrpSpPr/>
          <p:nvPr/>
        </p:nvGrpSpPr>
        <p:grpSpPr>
          <a:xfrm>
            <a:off x="2747484" y="3359460"/>
            <a:ext cx="377706" cy="352330"/>
            <a:chOff x="2747484" y="3359460"/>
            <a:chExt cx="377706" cy="352330"/>
          </a:xfrm>
        </p:grpSpPr>
        <p:sp>
          <p:nvSpPr>
            <p:cNvPr id="18132" name="Google Shape;18132;p10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10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0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0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0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0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10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10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0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10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10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0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0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0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0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7" name="Google Shape;18147;p108"/>
          <p:cNvGrpSpPr/>
          <p:nvPr/>
        </p:nvGrpSpPr>
        <p:grpSpPr>
          <a:xfrm>
            <a:off x="3696205" y="3371938"/>
            <a:ext cx="375792" cy="327373"/>
            <a:chOff x="3696205" y="3371938"/>
            <a:chExt cx="375792" cy="327373"/>
          </a:xfrm>
        </p:grpSpPr>
        <p:sp>
          <p:nvSpPr>
            <p:cNvPr id="18148" name="Google Shape;18148;p10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0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0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0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0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0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0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10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10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0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0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10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10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0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0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0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0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0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0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0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0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10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10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1" name="Google Shape;18171;p108"/>
          <p:cNvGrpSpPr/>
          <p:nvPr/>
        </p:nvGrpSpPr>
        <p:grpSpPr>
          <a:xfrm>
            <a:off x="6567324" y="2436849"/>
            <a:ext cx="366722" cy="342892"/>
            <a:chOff x="6567324" y="2436849"/>
            <a:chExt cx="366722" cy="342892"/>
          </a:xfrm>
        </p:grpSpPr>
        <p:sp>
          <p:nvSpPr>
            <p:cNvPr id="18172" name="Google Shape;18172;p10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10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10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10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10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0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10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10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0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0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0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0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4" name="Google Shape;18184;p108"/>
          <p:cNvGrpSpPr/>
          <p:nvPr/>
        </p:nvGrpSpPr>
        <p:grpSpPr>
          <a:xfrm>
            <a:off x="4208970" y="3361347"/>
            <a:ext cx="299349" cy="348188"/>
            <a:chOff x="4208970" y="3361347"/>
            <a:chExt cx="299349" cy="348188"/>
          </a:xfrm>
        </p:grpSpPr>
        <p:sp>
          <p:nvSpPr>
            <p:cNvPr id="18185" name="Google Shape;18185;p10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0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10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10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0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0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0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0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10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10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0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10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10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0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9" name="Google Shape;18199;p108"/>
          <p:cNvGrpSpPr/>
          <p:nvPr/>
        </p:nvGrpSpPr>
        <p:grpSpPr>
          <a:xfrm>
            <a:off x="2786833" y="1512351"/>
            <a:ext cx="366722" cy="353667"/>
            <a:chOff x="2786833" y="1512351"/>
            <a:chExt cx="366722" cy="353667"/>
          </a:xfrm>
        </p:grpSpPr>
        <p:sp>
          <p:nvSpPr>
            <p:cNvPr id="18200" name="Google Shape;18200;p10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0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0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0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10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10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0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0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0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0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0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0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10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10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0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0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0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0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0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0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0" name="Google Shape;18220;p108"/>
          <p:cNvGrpSpPr/>
          <p:nvPr/>
        </p:nvGrpSpPr>
        <p:grpSpPr>
          <a:xfrm>
            <a:off x="1845321" y="1512744"/>
            <a:ext cx="352723" cy="353090"/>
            <a:chOff x="1845321" y="1512744"/>
            <a:chExt cx="352723" cy="353090"/>
          </a:xfrm>
        </p:grpSpPr>
        <p:sp>
          <p:nvSpPr>
            <p:cNvPr id="18221" name="Google Shape;18221;p10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0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0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0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0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0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10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10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0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0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0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108"/>
          <p:cNvGrpSpPr/>
          <p:nvPr/>
        </p:nvGrpSpPr>
        <p:grpSpPr>
          <a:xfrm>
            <a:off x="3214452" y="3340533"/>
            <a:ext cx="392465" cy="389896"/>
            <a:chOff x="3214452" y="3340533"/>
            <a:chExt cx="392465" cy="389896"/>
          </a:xfrm>
        </p:grpSpPr>
        <p:sp>
          <p:nvSpPr>
            <p:cNvPr id="18233" name="Google Shape;18233;p10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0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0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0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0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0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0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0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0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0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0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0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0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0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0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10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10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10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0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10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10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0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0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0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0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8" name="Google Shape;18258;p108"/>
          <p:cNvGrpSpPr/>
          <p:nvPr/>
        </p:nvGrpSpPr>
        <p:grpSpPr>
          <a:xfrm>
            <a:off x="3327229" y="1499899"/>
            <a:ext cx="234650" cy="378440"/>
            <a:chOff x="3327229" y="1499899"/>
            <a:chExt cx="234650" cy="378440"/>
          </a:xfrm>
        </p:grpSpPr>
        <p:sp>
          <p:nvSpPr>
            <p:cNvPr id="18259" name="Google Shape;18259;p10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10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10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0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10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10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0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10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10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0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0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0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0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0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0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0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0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0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10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10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0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0" name="Google Shape;18280;p108"/>
          <p:cNvGrpSpPr/>
          <p:nvPr/>
        </p:nvGrpSpPr>
        <p:grpSpPr>
          <a:xfrm>
            <a:off x="3735553" y="1530151"/>
            <a:ext cx="366722" cy="317962"/>
            <a:chOff x="3735553" y="1530151"/>
            <a:chExt cx="366722" cy="317962"/>
          </a:xfrm>
        </p:grpSpPr>
        <p:sp>
          <p:nvSpPr>
            <p:cNvPr id="18281" name="Google Shape;18281;p10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0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0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0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0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10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10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10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10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0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0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10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3" name="Google Shape;18293;p108"/>
          <p:cNvGrpSpPr/>
          <p:nvPr/>
        </p:nvGrpSpPr>
        <p:grpSpPr>
          <a:xfrm>
            <a:off x="866322" y="2469775"/>
            <a:ext cx="379226" cy="322733"/>
            <a:chOff x="866322" y="2469775"/>
            <a:chExt cx="379226" cy="322733"/>
          </a:xfrm>
        </p:grpSpPr>
        <p:sp>
          <p:nvSpPr>
            <p:cNvPr id="18294" name="Google Shape;18294;p10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0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0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0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0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0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0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0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10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10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0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0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0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0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10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10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0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0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0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0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0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0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0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0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0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0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0" name="Google Shape;18320;p108"/>
          <p:cNvGrpSpPr/>
          <p:nvPr/>
        </p:nvGrpSpPr>
        <p:grpSpPr>
          <a:xfrm>
            <a:off x="1328387" y="2500814"/>
            <a:ext cx="404183" cy="289151"/>
            <a:chOff x="1328387" y="2500814"/>
            <a:chExt cx="404183" cy="289151"/>
          </a:xfrm>
        </p:grpSpPr>
        <p:sp>
          <p:nvSpPr>
            <p:cNvPr id="18321" name="Google Shape;18321;p10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10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0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0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10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10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10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0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0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10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10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0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0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0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0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0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0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0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0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0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0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0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0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0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0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0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0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10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10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0" name="Google Shape;18350;p108"/>
          <p:cNvGrpSpPr/>
          <p:nvPr/>
        </p:nvGrpSpPr>
        <p:grpSpPr>
          <a:xfrm>
            <a:off x="1821465" y="2495702"/>
            <a:ext cx="365988" cy="270801"/>
            <a:chOff x="1821465" y="2495702"/>
            <a:chExt cx="365988" cy="270801"/>
          </a:xfrm>
        </p:grpSpPr>
        <p:sp>
          <p:nvSpPr>
            <p:cNvPr id="18351" name="Google Shape;18351;p10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0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0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0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0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10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10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8" name="Google Shape;18358;p108"/>
          <p:cNvGrpSpPr/>
          <p:nvPr/>
        </p:nvGrpSpPr>
        <p:grpSpPr>
          <a:xfrm>
            <a:off x="3725723" y="2455776"/>
            <a:ext cx="354977" cy="351202"/>
            <a:chOff x="3725723" y="2455776"/>
            <a:chExt cx="354977" cy="351202"/>
          </a:xfrm>
        </p:grpSpPr>
        <p:sp>
          <p:nvSpPr>
            <p:cNvPr id="18359" name="Google Shape;18359;p10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0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0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0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0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0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0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0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0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10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10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0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0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2" name="Google Shape;18372;p108"/>
          <p:cNvGrpSpPr/>
          <p:nvPr/>
        </p:nvGrpSpPr>
        <p:grpSpPr>
          <a:xfrm>
            <a:off x="5226165" y="1977641"/>
            <a:ext cx="230482" cy="388847"/>
            <a:chOff x="5226165" y="1977641"/>
            <a:chExt cx="230482" cy="388847"/>
          </a:xfrm>
        </p:grpSpPr>
        <p:sp>
          <p:nvSpPr>
            <p:cNvPr id="18373" name="Google Shape;18373;p10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0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0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0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0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10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10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0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0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0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0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0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5" name="Google Shape;18385;p108"/>
          <p:cNvGrpSpPr/>
          <p:nvPr/>
        </p:nvGrpSpPr>
        <p:grpSpPr>
          <a:xfrm>
            <a:off x="5632602" y="2025510"/>
            <a:ext cx="370130" cy="287264"/>
            <a:chOff x="5632602" y="2025510"/>
            <a:chExt cx="370130" cy="287264"/>
          </a:xfrm>
        </p:grpSpPr>
        <p:sp>
          <p:nvSpPr>
            <p:cNvPr id="18386" name="Google Shape;18386;p10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10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0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0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0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10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10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0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0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0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0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0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0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10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10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10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0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0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4" name="Google Shape;18404;p108"/>
          <p:cNvGrpSpPr/>
          <p:nvPr/>
        </p:nvGrpSpPr>
        <p:grpSpPr>
          <a:xfrm>
            <a:off x="4212378" y="2456537"/>
            <a:ext cx="331515" cy="330021"/>
            <a:chOff x="4212378" y="2456537"/>
            <a:chExt cx="331515" cy="330021"/>
          </a:xfrm>
        </p:grpSpPr>
        <p:sp>
          <p:nvSpPr>
            <p:cNvPr id="18405" name="Google Shape;18405;p10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10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0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0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0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0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0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0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10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4" name="Google Shape;18414;p108"/>
          <p:cNvGrpSpPr/>
          <p:nvPr/>
        </p:nvGrpSpPr>
        <p:grpSpPr>
          <a:xfrm>
            <a:off x="6176013" y="1977825"/>
            <a:ext cx="235411" cy="347427"/>
            <a:chOff x="6176013" y="1977825"/>
            <a:chExt cx="235411" cy="347427"/>
          </a:xfrm>
        </p:grpSpPr>
        <p:sp>
          <p:nvSpPr>
            <p:cNvPr id="18415" name="Google Shape;18415;p10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0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10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10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10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10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0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0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0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0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0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10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10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0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0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0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0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2" name="Google Shape;18432;p108"/>
          <p:cNvGrpSpPr/>
          <p:nvPr/>
        </p:nvGrpSpPr>
        <p:grpSpPr>
          <a:xfrm>
            <a:off x="6652077" y="1977458"/>
            <a:ext cx="235778" cy="347794"/>
            <a:chOff x="6652077" y="1977458"/>
            <a:chExt cx="235778" cy="347794"/>
          </a:xfrm>
        </p:grpSpPr>
        <p:sp>
          <p:nvSpPr>
            <p:cNvPr id="18433" name="Google Shape;18433;p10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0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0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0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0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0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0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0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0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10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10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0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0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0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0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0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9" name="Google Shape;18449;p108"/>
          <p:cNvGrpSpPr/>
          <p:nvPr/>
        </p:nvGrpSpPr>
        <p:grpSpPr>
          <a:xfrm>
            <a:off x="7072513" y="1997512"/>
            <a:ext cx="394352" cy="308052"/>
            <a:chOff x="7072513" y="1997512"/>
            <a:chExt cx="394352" cy="308052"/>
          </a:xfrm>
        </p:grpSpPr>
        <p:sp>
          <p:nvSpPr>
            <p:cNvPr id="18450" name="Google Shape;18450;p10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0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10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10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0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0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10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10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0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0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10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1" name="Google Shape;18461;p108"/>
          <p:cNvGrpSpPr/>
          <p:nvPr/>
        </p:nvGrpSpPr>
        <p:grpSpPr>
          <a:xfrm>
            <a:off x="7576208" y="1977825"/>
            <a:ext cx="292533" cy="347454"/>
            <a:chOff x="7576208" y="1977825"/>
            <a:chExt cx="292533" cy="347454"/>
          </a:xfrm>
        </p:grpSpPr>
        <p:sp>
          <p:nvSpPr>
            <p:cNvPr id="18462" name="Google Shape;18462;p10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0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10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10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0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0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0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0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0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0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0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0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10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5" name="Google Shape;18475;p108"/>
          <p:cNvGrpSpPr/>
          <p:nvPr/>
        </p:nvGrpSpPr>
        <p:grpSpPr>
          <a:xfrm>
            <a:off x="8023882" y="1977458"/>
            <a:ext cx="320557" cy="347794"/>
            <a:chOff x="8023882" y="1977458"/>
            <a:chExt cx="320557" cy="347794"/>
          </a:xfrm>
        </p:grpSpPr>
        <p:sp>
          <p:nvSpPr>
            <p:cNvPr id="18476" name="Google Shape;18476;p10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10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10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0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0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0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0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0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10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10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0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0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0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10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10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0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0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0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10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10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0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0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0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0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0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0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0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10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10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0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0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0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0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0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0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10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10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10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0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0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6" name="Google Shape;18516;p108"/>
          <p:cNvGrpSpPr/>
          <p:nvPr/>
        </p:nvGrpSpPr>
        <p:grpSpPr>
          <a:xfrm>
            <a:off x="5627674" y="2444819"/>
            <a:ext cx="345147" cy="342630"/>
            <a:chOff x="5627674" y="2444819"/>
            <a:chExt cx="345147" cy="342630"/>
          </a:xfrm>
        </p:grpSpPr>
        <p:sp>
          <p:nvSpPr>
            <p:cNvPr id="18517" name="Google Shape;18517;p10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0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0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0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0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2" name="Google Shape;18522;p108"/>
          <p:cNvGrpSpPr/>
          <p:nvPr/>
        </p:nvGrpSpPr>
        <p:grpSpPr>
          <a:xfrm>
            <a:off x="4653996" y="2440257"/>
            <a:ext cx="396607" cy="348555"/>
            <a:chOff x="4653996" y="2440257"/>
            <a:chExt cx="396607" cy="348555"/>
          </a:xfrm>
        </p:grpSpPr>
        <p:sp>
          <p:nvSpPr>
            <p:cNvPr id="18523" name="Google Shape;18523;p10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0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10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10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0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0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0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0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0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10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10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0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0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0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0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0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0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0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108"/>
          <p:cNvGrpSpPr/>
          <p:nvPr/>
        </p:nvGrpSpPr>
        <p:grpSpPr>
          <a:xfrm>
            <a:off x="1854391" y="2895140"/>
            <a:ext cx="301630" cy="374272"/>
            <a:chOff x="1854391" y="2895140"/>
            <a:chExt cx="301630" cy="374272"/>
          </a:xfrm>
        </p:grpSpPr>
        <p:sp>
          <p:nvSpPr>
            <p:cNvPr id="18542" name="Google Shape;18542;p10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0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10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10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0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0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10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10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10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10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10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10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0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0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0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0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0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0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10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10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0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0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0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0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0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0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0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10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10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10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0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0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0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0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0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0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0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0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0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0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0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0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0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0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0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10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10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0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10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1" name="Google Shape;18591;p108"/>
          <p:cNvGrpSpPr/>
          <p:nvPr/>
        </p:nvGrpSpPr>
        <p:grpSpPr>
          <a:xfrm>
            <a:off x="5172817" y="2438370"/>
            <a:ext cx="289518" cy="357651"/>
            <a:chOff x="5172817" y="2438370"/>
            <a:chExt cx="289518" cy="357651"/>
          </a:xfrm>
        </p:grpSpPr>
        <p:sp>
          <p:nvSpPr>
            <p:cNvPr id="18592" name="Google Shape;18592;p10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0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10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10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0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0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0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0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0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0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0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3" name="Google Shape;18603;p108"/>
          <p:cNvGrpSpPr/>
          <p:nvPr/>
        </p:nvGrpSpPr>
        <p:grpSpPr>
          <a:xfrm>
            <a:off x="3234506" y="2484534"/>
            <a:ext cx="388297" cy="293320"/>
            <a:chOff x="3234506" y="2484534"/>
            <a:chExt cx="388297" cy="293320"/>
          </a:xfrm>
        </p:grpSpPr>
        <p:sp>
          <p:nvSpPr>
            <p:cNvPr id="18604" name="Google Shape;18604;p10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0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0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0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0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0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0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0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0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10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10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0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10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10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0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10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0" name="Google Shape;18620;p108"/>
          <p:cNvGrpSpPr/>
          <p:nvPr/>
        </p:nvGrpSpPr>
        <p:grpSpPr>
          <a:xfrm>
            <a:off x="6065149" y="3367036"/>
            <a:ext cx="362553" cy="356498"/>
            <a:chOff x="6065149" y="3367036"/>
            <a:chExt cx="362553" cy="356498"/>
          </a:xfrm>
        </p:grpSpPr>
        <p:sp>
          <p:nvSpPr>
            <p:cNvPr id="18621" name="Google Shape;18621;p10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0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0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0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0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6" name="Google Shape;18626;p108"/>
          <p:cNvGrpSpPr/>
          <p:nvPr/>
        </p:nvGrpSpPr>
        <p:grpSpPr>
          <a:xfrm>
            <a:off x="2866317" y="3817357"/>
            <a:ext cx="362920" cy="356865"/>
            <a:chOff x="2866317" y="3817357"/>
            <a:chExt cx="362920" cy="356865"/>
          </a:xfrm>
        </p:grpSpPr>
        <p:sp>
          <p:nvSpPr>
            <p:cNvPr id="18627" name="Google Shape;18627;p10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0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0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108"/>
          <p:cNvGrpSpPr/>
          <p:nvPr/>
        </p:nvGrpSpPr>
        <p:grpSpPr>
          <a:xfrm>
            <a:off x="6540821" y="3367036"/>
            <a:ext cx="362553" cy="356498"/>
            <a:chOff x="6540821" y="3367036"/>
            <a:chExt cx="362553" cy="356498"/>
          </a:xfrm>
        </p:grpSpPr>
        <p:sp>
          <p:nvSpPr>
            <p:cNvPr id="18631" name="Google Shape;18631;p10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10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0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0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0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0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0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8" name="Google Shape;18638;p108"/>
          <p:cNvGrpSpPr/>
          <p:nvPr/>
        </p:nvGrpSpPr>
        <p:grpSpPr>
          <a:xfrm>
            <a:off x="2302458" y="2474704"/>
            <a:ext cx="354479" cy="312561"/>
            <a:chOff x="2302458" y="2474704"/>
            <a:chExt cx="354479" cy="312561"/>
          </a:xfrm>
        </p:grpSpPr>
        <p:sp>
          <p:nvSpPr>
            <p:cNvPr id="18639" name="Google Shape;18639;p10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10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0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0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0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0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0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0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0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10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10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0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1" name="Google Shape;18651;p108"/>
          <p:cNvGrpSpPr/>
          <p:nvPr/>
        </p:nvGrpSpPr>
        <p:grpSpPr>
          <a:xfrm>
            <a:off x="2831110" y="2442538"/>
            <a:ext cx="246002" cy="348922"/>
            <a:chOff x="2831110" y="2442538"/>
            <a:chExt cx="246002" cy="348922"/>
          </a:xfrm>
        </p:grpSpPr>
        <p:sp>
          <p:nvSpPr>
            <p:cNvPr id="18652" name="Google Shape;18652;p10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0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10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10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0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0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10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10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10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10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0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0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0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0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6" name="Google Shape;18666;p108"/>
          <p:cNvGrpSpPr/>
          <p:nvPr/>
        </p:nvGrpSpPr>
        <p:grpSpPr>
          <a:xfrm>
            <a:off x="3314750" y="3817357"/>
            <a:ext cx="362920" cy="356865"/>
            <a:chOff x="3314750" y="3817357"/>
            <a:chExt cx="362920" cy="356865"/>
          </a:xfrm>
        </p:grpSpPr>
        <p:sp>
          <p:nvSpPr>
            <p:cNvPr id="18667" name="Google Shape;18667;p10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0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0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0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0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108"/>
          <p:cNvGrpSpPr/>
          <p:nvPr/>
        </p:nvGrpSpPr>
        <p:grpSpPr>
          <a:xfrm>
            <a:off x="7016492" y="3367036"/>
            <a:ext cx="362947" cy="356498"/>
            <a:chOff x="7016492" y="3367036"/>
            <a:chExt cx="362947" cy="356498"/>
          </a:xfrm>
        </p:grpSpPr>
        <p:sp>
          <p:nvSpPr>
            <p:cNvPr id="18673" name="Google Shape;18673;p10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0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0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0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10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10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9" name="Google Shape;18679;p108"/>
          <p:cNvGrpSpPr/>
          <p:nvPr/>
        </p:nvGrpSpPr>
        <p:grpSpPr>
          <a:xfrm>
            <a:off x="3763184" y="3817357"/>
            <a:ext cx="363314" cy="356576"/>
            <a:chOff x="3763184" y="3817357"/>
            <a:chExt cx="363314" cy="356576"/>
          </a:xfrm>
        </p:grpSpPr>
        <p:sp>
          <p:nvSpPr>
            <p:cNvPr id="18680" name="Google Shape;18680;p10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0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0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0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0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5" name="Google Shape;18685;p108"/>
          <p:cNvGrpSpPr/>
          <p:nvPr/>
        </p:nvGrpSpPr>
        <p:grpSpPr>
          <a:xfrm>
            <a:off x="5108852" y="3817357"/>
            <a:ext cx="362947" cy="356576"/>
            <a:chOff x="5108852" y="3817357"/>
            <a:chExt cx="362947" cy="356576"/>
          </a:xfrm>
        </p:grpSpPr>
        <p:sp>
          <p:nvSpPr>
            <p:cNvPr id="18686" name="Google Shape;18686;p10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0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0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0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0" name="Google Shape;18690;p108"/>
          <p:cNvGrpSpPr/>
          <p:nvPr/>
        </p:nvGrpSpPr>
        <p:grpSpPr>
          <a:xfrm>
            <a:off x="6005720" y="3817357"/>
            <a:ext cx="362947" cy="356576"/>
            <a:chOff x="6005720" y="3817357"/>
            <a:chExt cx="362947" cy="356576"/>
          </a:xfrm>
        </p:grpSpPr>
        <p:sp>
          <p:nvSpPr>
            <p:cNvPr id="18691" name="Google Shape;18691;p10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10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10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10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5" name="Google Shape;18695;p108"/>
          <p:cNvGrpSpPr/>
          <p:nvPr/>
        </p:nvGrpSpPr>
        <p:grpSpPr>
          <a:xfrm>
            <a:off x="5589452" y="3367036"/>
            <a:ext cx="362580" cy="356498"/>
            <a:chOff x="5589452" y="3367036"/>
            <a:chExt cx="362580" cy="356498"/>
          </a:xfrm>
        </p:grpSpPr>
        <p:sp>
          <p:nvSpPr>
            <p:cNvPr id="18696" name="Google Shape;18696;p10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0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0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9" name="Google Shape;18699;p108"/>
          <p:cNvGrpSpPr/>
          <p:nvPr/>
        </p:nvGrpSpPr>
        <p:grpSpPr>
          <a:xfrm>
            <a:off x="4211985" y="3817357"/>
            <a:ext cx="362947" cy="356576"/>
            <a:chOff x="4211985" y="3817357"/>
            <a:chExt cx="362947" cy="356576"/>
          </a:xfrm>
        </p:grpSpPr>
        <p:sp>
          <p:nvSpPr>
            <p:cNvPr id="18700" name="Google Shape;18700;p10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10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0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3" name="Google Shape;18703;p108"/>
          <p:cNvGrpSpPr/>
          <p:nvPr/>
        </p:nvGrpSpPr>
        <p:grpSpPr>
          <a:xfrm>
            <a:off x="4660419" y="3817357"/>
            <a:ext cx="362947" cy="356576"/>
            <a:chOff x="4660419" y="3817357"/>
            <a:chExt cx="362947" cy="356576"/>
          </a:xfrm>
        </p:grpSpPr>
        <p:sp>
          <p:nvSpPr>
            <p:cNvPr id="18704" name="Google Shape;18704;p10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0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08"/>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108"/>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108"/>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9" name="Google Shape;18709;p108"/>
          <p:cNvGrpSpPr/>
          <p:nvPr/>
        </p:nvGrpSpPr>
        <p:grpSpPr>
          <a:xfrm>
            <a:off x="5557286" y="3817357"/>
            <a:ext cx="362947" cy="356576"/>
            <a:chOff x="5557286" y="3817357"/>
            <a:chExt cx="362947" cy="356576"/>
          </a:xfrm>
        </p:grpSpPr>
        <p:sp>
          <p:nvSpPr>
            <p:cNvPr id="18710" name="Google Shape;18710;p10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0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08"/>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10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4" name="Google Shape;18714;p108"/>
          <p:cNvGrpSpPr/>
          <p:nvPr/>
        </p:nvGrpSpPr>
        <p:grpSpPr>
          <a:xfrm>
            <a:off x="7488021" y="3362475"/>
            <a:ext cx="372017" cy="365621"/>
            <a:chOff x="7488021" y="3362475"/>
            <a:chExt cx="372017" cy="365621"/>
          </a:xfrm>
        </p:grpSpPr>
        <p:sp>
          <p:nvSpPr>
            <p:cNvPr id="18715" name="Google Shape;18715;p10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10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10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10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10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0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0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0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10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10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5" name="Google Shape;18725;p108"/>
          <p:cNvGrpSpPr/>
          <p:nvPr/>
        </p:nvGrpSpPr>
        <p:grpSpPr>
          <a:xfrm>
            <a:off x="5113781" y="3367036"/>
            <a:ext cx="362553" cy="356498"/>
            <a:chOff x="5113781" y="3367036"/>
            <a:chExt cx="362553" cy="356498"/>
          </a:xfrm>
        </p:grpSpPr>
        <p:sp>
          <p:nvSpPr>
            <p:cNvPr id="18726" name="Google Shape;18726;p10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10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28" name="Google Shape;18728;p10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9" name="Google Shape;18729;p108"/>
          <p:cNvGrpSpPr/>
          <p:nvPr/>
        </p:nvGrpSpPr>
        <p:grpSpPr>
          <a:xfrm>
            <a:off x="7968621" y="3365489"/>
            <a:ext cx="375818" cy="357651"/>
            <a:chOff x="7968621" y="3365489"/>
            <a:chExt cx="375818" cy="357651"/>
          </a:xfrm>
        </p:grpSpPr>
        <p:sp>
          <p:nvSpPr>
            <p:cNvPr id="18730" name="Google Shape;18730;p10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10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10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0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10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10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0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10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10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0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0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0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45"/>
        <p:cNvGrpSpPr/>
        <p:nvPr/>
      </p:nvGrpSpPr>
      <p:grpSpPr>
        <a:xfrm>
          <a:off x="0" y="0"/>
          <a:ext cx="0" cy="0"/>
          <a:chOff x="0" y="0"/>
          <a:chExt cx="0" cy="0"/>
        </a:xfrm>
      </p:grpSpPr>
      <p:pic>
        <p:nvPicPr>
          <p:cNvPr id="18746" name="Google Shape;18746;p10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93"/>
        <p:cNvGrpSpPr/>
        <p:nvPr/>
      </p:nvGrpSpPr>
      <p:grpSpPr>
        <a:xfrm>
          <a:off x="0" y="0"/>
          <a:ext cx="0" cy="0"/>
          <a:chOff x="0" y="0"/>
          <a:chExt cx="0" cy="0"/>
        </a:xfrm>
      </p:grpSpPr>
      <p:sp>
        <p:nvSpPr>
          <p:cNvPr id="1294" name="Google Shape;1294;p74">
            <a:hlinkClick r:id="rId3" action="ppaction://hlinksldjump"/>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4">
            <a:hlinkClick r:id="rId4" action="ppaction://hlinksldjump"/>
          </p:cNvPr>
          <p:cNvSpPr/>
          <p:nvPr/>
        </p:nvSpPr>
        <p:spPr>
          <a:xfrm>
            <a:off x="5431775" y="1690438"/>
            <a:ext cx="1662000" cy="1392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4">
            <a:hlinkClick r:id="rId5" action="ppaction://hlinksldjump"/>
          </p:cNvPr>
          <p:cNvSpPr/>
          <p:nvPr/>
        </p:nvSpPr>
        <p:spPr>
          <a:xfrm>
            <a:off x="1871575" y="1541602"/>
            <a:ext cx="2019300" cy="1541100"/>
          </a:xfrm>
          <a:prstGeom prst="ellipse">
            <a:avLst/>
          </a:prstGeom>
          <a:solidFill>
            <a:schemeClr val="lt1"/>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4"/>
          <p:cNvSpPr txBox="1">
            <a:spLocks noGrp="1"/>
          </p:cNvSpPr>
          <p:nvPr>
            <p:ph type="title" idx="4"/>
          </p:nvPr>
        </p:nvSpPr>
        <p:spPr>
          <a:xfrm>
            <a:off x="889500" y="463375"/>
            <a:ext cx="49041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¿Que haces cuando ves a un compañer@ solo o triste?</a:t>
            </a:r>
            <a:endParaRPr/>
          </a:p>
        </p:txBody>
      </p:sp>
      <p:grpSp>
        <p:nvGrpSpPr>
          <p:cNvPr id="1298" name="Google Shape;1298;p74"/>
          <p:cNvGrpSpPr/>
          <p:nvPr/>
        </p:nvGrpSpPr>
        <p:grpSpPr>
          <a:xfrm>
            <a:off x="5675693" y="1460853"/>
            <a:ext cx="1174160" cy="1541159"/>
            <a:chOff x="1814000" y="238125"/>
            <a:chExt cx="3991025" cy="5238475"/>
          </a:xfrm>
        </p:grpSpPr>
        <p:sp>
          <p:nvSpPr>
            <p:cNvPr id="1299" name="Google Shape;1299;p74"/>
            <p:cNvSpPr/>
            <p:nvPr/>
          </p:nvSpPr>
          <p:spPr>
            <a:xfrm>
              <a:off x="1814000" y="3181075"/>
              <a:ext cx="3991025" cy="2295525"/>
            </a:xfrm>
            <a:custGeom>
              <a:avLst/>
              <a:gdLst/>
              <a:ahLst/>
              <a:cxnLst/>
              <a:rect l="l" t="t" r="r" b="b"/>
              <a:pathLst>
                <a:path w="159641" h="91821" extrusionOk="0">
                  <a:moveTo>
                    <a:pt x="103232" y="1"/>
                  </a:moveTo>
                  <a:cubicBezTo>
                    <a:pt x="102441" y="1"/>
                    <a:pt x="101651" y="175"/>
                    <a:pt x="101047" y="523"/>
                  </a:cubicBezTo>
                  <a:lnTo>
                    <a:pt x="1208" y="58165"/>
                  </a:lnTo>
                  <a:cubicBezTo>
                    <a:pt x="1" y="58862"/>
                    <a:pt x="1" y="59992"/>
                    <a:pt x="1208" y="60689"/>
                  </a:cubicBezTo>
                  <a:lnTo>
                    <a:pt x="54226" y="91298"/>
                  </a:lnTo>
                  <a:cubicBezTo>
                    <a:pt x="54829" y="91646"/>
                    <a:pt x="55620" y="91820"/>
                    <a:pt x="56411" y="91820"/>
                  </a:cubicBezTo>
                  <a:cubicBezTo>
                    <a:pt x="57202" y="91820"/>
                    <a:pt x="57992" y="91646"/>
                    <a:pt x="58596" y="91298"/>
                  </a:cubicBezTo>
                  <a:lnTo>
                    <a:pt x="158434" y="33656"/>
                  </a:lnTo>
                  <a:cubicBezTo>
                    <a:pt x="159641" y="32959"/>
                    <a:pt x="159641" y="31829"/>
                    <a:pt x="158434" y="31134"/>
                  </a:cubicBezTo>
                  <a:lnTo>
                    <a:pt x="105417" y="523"/>
                  </a:lnTo>
                  <a:cubicBezTo>
                    <a:pt x="104814" y="175"/>
                    <a:pt x="104023" y="1"/>
                    <a:pt x="103232"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4"/>
            <p:cNvSpPr/>
            <p:nvPr/>
          </p:nvSpPr>
          <p:spPr>
            <a:xfrm>
              <a:off x="2953150" y="5091500"/>
              <a:ext cx="167800" cy="193575"/>
            </a:xfrm>
            <a:custGeom>
              <a:avLst/>
              <a:gdLst/>
              <a:ahLst/>
              <a:cxnLst/>
              <a:rect l="l" t="t" r="r" b="b"/>
              <a:pathLst>
                <a:path w="6712" h="7743" extrusionOk="0">
                  <a:moveTo>
                    <a:pt x="0" y="1"/>
                  </a:moveTo>
                  <a:lnTo>
                    <a:pt x="1073" y="6546"/>
                  </a:lnTo>
                  <a:lnTo>
                    <a:pt x="1083" y="6546"/>
                  </a:lnTo>
                  <a:cubicBezTo>
                    <a:pt x="1133" y="6841"/>
                    <a:pt x="1343" y="7128"/>
                    <a:pt x="1734" y="7354"/>
                  </a:cubicBezTo>
                  <a:cubicBezTo>
                    <a:pt x="2182" y="7613"/>
                    <a:pt x="2769" y="7743"/>
                    <a:pt x="3356" y="7743"/>
                  </a:cubicBezTo>
                  <a:cubicBezTo>
                    <a:pt x="3943" y="7743"/>
                    <a:pt x="4530" y="7613"/>
                    <a:pt x="4978" y="7354"/>
                  </a:cubicBezTo>
                  <a:cubicBezTo>
                    <a:pt x="5369" y="7128"/>
                    <a:pt x="5578" y="6841"/>
                    <a:pt x="5629" y="6546"/>
                  </a:cubicBezTo>
                  <a:lnTo>
                    <a:pt x="5640" y="6546"/>
                  </a:lnTo>
                  <a:lnTo>
                    <a:pt x="671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4"/>
            <p:cNvSpPr/>
            <p:nvPr/>
          </p:nvSpPr>
          <p:spPr>
            <a:xfrm>
              <a:off x="2952825" y="5038475"/>
              <a:ext cx="168450" cy="97275"/>
            </a:xfrm>
            <a:custGeom>
              <a:avLst/>
              <a:gdLst/>
              <a:ahLst/>
              <a:cxnLst/>
              <a:rect l="l" t="t" r="r" b="b"/>
              <a:pathLst>
                <a:path w="6738" h="3891" extrusionOk="0">
                  <a:moveTo>
                    <a:pt x="3368" y="0"/>
                  </a:moveTo>
                  <a:cubicBezTo>
                    <a:pt x="1508" y="0"/>
                    <a:pt x="0" y="871"/>
                    <a:pt x="0" y="1945"/>
                  </a:cubicBezTo>
                  <a:cubicBezTo>
                    <a:pt x="0" y="3020"/>
                    <a:pt x="1508" y="3890"/>
                    <a:pt x="3368" y="3890"/>
                  </a:cubicBezTo>
                  <a:cubicBezTo>
                    <a:pt x="5229" y="3890"/>
                    <a:pt x="6737" y="3020"/>
                    <a:pt x="6737" y="1945"/>
                  </a:cubicBezTo>
                  <a:cubicBezTo>
                    <a:pt x="6737" y="871"/>
                    <a:pt x="5229" y="0"/>
                    <a:pt x="336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4"/>
            <p:cNvSpPr/>
            <p:nvPr/>
          </p:nvSpPr>
          <p:spPr>
            <a:xfrm>
              <a:off x="2099850" y="4595100"/>
              <a:ext cx="167775" cy="193575"/>
            </a:xfrm>
            <a:custGeom>
              <a:avLst/>
              <a:gdLst/>
              <a:ahLst/>
              <a:cxnLst/>
              <a:rect l="l" t="t" r="r" b="b"/>
              <a:pathLst>
                <a:path w="6711" h="7743" extrusionOk="0">
                  <a:moveTo>
                    <a:pt x="0" y="1"/>
                  </a:moveTo>
                  <a:lnTo>
                    <a:pt x="1072" y="6546"/>
                  </a:lnTo>
                  <a:lnTo>
                    <a:pt x="1083" y="6546"/>
                  </a:lnTo>
                  <a:cubicBezTo>
                    <a:pt x="1132" y="6840"/>
                    <a:pt x="1342" y="7128"/>
                    <a:pt x="1733" y="7354"/>
                  </a:cubicBezTo>
                  <a:cubicBezTo>
                    <a:pt x="2181" y="7613"/>
                    <a:pt x="2768" y="7742"/>
                    <a:pt x="3355" y="7742"/>
                  </a:cubicBezTo>
                  <a:cubicBezTo>
                    <a:pt x="3942" y="7742"/>
                    <a:pt x="4530" y="7613"/>
                    <a:pt x="4978" y="7354"/>
                  </a:cubicBezTo>
                  <a:cubicBezTo>
                    <a:pt x="5369" y="7128"/>
                    <a:pt x="5578" y="6840"/>
                    <a:pt x="5629" y="6546"/>
                  </a:cubicBezTo>
                  <a:lnTo>
                    <a:pt x="5638" y="6546"/>
                  </a:lnTo>
                  <a:lnTo>
                    <a:pt x="671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4"/>
            <p:cNvSpPr/>
            <p:nvPr/>
          </p:nvSpPr>
          <p:spPr>
            <a:xfrm>
              <a:off x="2091275" y="4542075"/>
              <a:ext cx="184925" cy="97275"/>
            </a:xfrm>
            <a:custGeom>
              <a:avLst/>
              <a:gdLst/>
              <a:ahLst/>
              <a:cxnLst/>
              <a:rect l="l" t="t" r="r" b="b"/>
              <a:pathLst>
                <a:path w="7397" h="3891" extrusionOk="0">
                  <a:moveTo>
                    <a:pt x="3698" y="1"/>
                  </a:moveTo>
                  <a:cubicBezTo>
                    <a:pt x="2836" y="1"/>
                    <a:pt x="1974" y="191"/>
                    <a:pt x="1316" y="570"/>
                  </a:cubicBezTo>
                  <a:cubicBezTo>
                    <a:pt x="1" y="1330"/>
                    <a:pt x="1" y="2562"/>
                    <a:pt x="1316" y="3321"/>
                  </a:cubicBezTo>
                  <a:cubicBezTo>
                    <a:pt x="1974" y="3701"/>
                    <a:pt x="2836" y="3891"/>
                    <a:pt x="3698" y="3891"/>
                  </a:cubicBezTo>
                  <a:cubicBezTo>
                    <a:pt x="4560" y="3891"/>
                    <a:pt x="5423" y="3701"/>
                    <a:pt x="6081" y="3321"/>
                  </a:cubicBezTo>
                  <a:cubicBezTo>
                    <a:pt x="7397" y="2562"/>
                    <a:pt x="7397" y="1330"/>
                    <a:pt x="6081" y="570"/>
                  </a:cubicBezTo>
                  <a:cubicBezTo>
                    <a:pt x="5423" y="191"/>
                    <a:pt x="4560" y="1"/>
                    <a:pt x="369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4"/>
            <p:cNvSpPr/>
            <p:nvPr/>
          </p:nvSpPr>
          <p:spPr>
            <a:xfrm>
              <a:off x="5385700" y="3860625"/>
              <a:ext cx="167800" cy="193550"/>
            </a:xfrm>
            <a:custGeom>
              <a:avLst/>
              <a:gdLst/>
              <a:ahLst/>
              <a:cxnLst/>
              <a:rect l="l" t="t" r="r" b="b"/>
              <a:pathLst>
                <a:path w="6712" h="7742" extrusionOk="0">
                  <a:moveTo>
                    <a:pt x="0" y="0"/>
                  </a:moveTo>
                  <a:lnTo>
                    <a:pt x="1073" y="6546"/>
                  </a:lnTo>
                  <a:lnTo>
                    <a:pt x="1083" y="6546"/>
                  </a:lnTo>
                  <a:cubicBezTo>
                    <a:pt x="1133" y="6841"/>
                    <a:pt x="1342" y="7128"/>
                    <a:pt x="1734" y="7354"/>
                  </a:cubicBezTo>
                  <a:cubicBezTo>
                    <a:pt x="2181" y="7612"/>
                    <a:pt x="2769" y="7742"/>
                    <a:pt x="3356" y="7742"/>
                  </a:cubicBezTo>
                  <a:cubicBezTo>
                    <a:pt x="3943" y="7742"/>
                    <a:pt x="4530" y="7612"/>
                    <a:pt x="4978" y="7354"/>
                  </a:cubicBezTo>
                  <a:cubicBezTo>
                    <a:pt x="5369" y="7128"/>
                    <a:pt x="5578" y="6841"/>
                    <a:pt x="5629" y="6546"/>
                  </a:cubicBezTo>
                  <a:lnTo>
                    <a:pt x="5638" y="6546"/>
                  </a:lnTo>
                  <a:lnTo>
                    <a:pt x="671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4"/>
            <p:cNvSpPr/>
            <p:nvPr/>
          </p:nvSpPr>
          <p:spPr>
            <a:xfrm>
              <a:off x="5377125" y="3807600"/>
              <a:ext cx="184925" cy="97275"/>
            </a:xfrm>
            <a:custGeom>
              <a:avLst/>
              <a:gdLst/>
              <a:ahLst/>
              <a:cxnLst/>
              <a:rect l="l" t="t" r="r" b="b"/>
              <a:pathLst>
                <a:path w="7397" h="3891" extrusionOk="0">
                  <a:moveTo>
                    <a:pt x="3699" y="1"/>
                  </a:moveTo>
                  <a:cubicBezTo>
                    <a:pt x="2837" y="1"/>
                    <a:pt x="1974" y="191"/>
                    <a:pt x="1317" y="571"/>
                  </a:cubicBezTo>
                  <a:cubicBezTo>
                    <a:pt x="1" y="1330"/>
                    <a:pt x="1" y="2562"/>
                    <a:pt x="1317" y="3322"/>
                  </a:cubicBezTo>
                  <a:cubicBezTo>
                    <a:pt x="1974" y="3701"/>
                    <a:pt x="2836" y="3891"/>
                    <a:pt x="3698" y="3891"/>
                  </a:cubicBezTo>
                  <a:cubicBezTo>
                    <a:pt x="4560" y="3891"/>
                    <a:pt x="5423" y="3701"/>
                    <a:pt x="6081" y="3322"/>
                  </a:cubicBezTo>
                  <a:cubicBezTo>
                    <a:pt x="7397" y="2562"/>
                    <a:pt x="7397" y="1330"/>
                    <a:pt x="6081" y="571"/>
                  </a:cubicBezTo>
                  <a:cubicBezTo>
                    <a:pt x="5423" y="191"/>
                    <a:pt x="4561" y="1"/>
                    <a:pt x="369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4"/>
            <p:cNvSpPr/>
            <p:nvPr/>
          </p:nvSpPr>
          <p:spPr>
            <a:xfrm>
              <a:off x="4532400" y="3364250"/>
              <a:ext cx="167775" cy="193525"/>
            </a:xfrm>
            <a:custGeom>
              <a:avLst/>
              <a:gdLst/>
              <a:ahLst/>
              <a:cxnLst/>
              <a:rect l="l" t="t" r="r" b="b"/>
              <a:pathLst>
                <a:path w="6711" h="7741" extrusionOk="0">
                  <a:moveTo>
                    <a:pt x="0" y="0"/>
                  </a:moveTo>
                  <a:lnTo>
                    <a:pt x="1072" y="6545"/>
                  </a:lnTo>
                  <a:lnTo>
                    <a:pt x="1083" y="6545"/>
                  </a:lnTo>
                  <a:cubicBezTo>
                    <a:pt x="1132" y="6840"/>
                    <a:pt x="1342" y="7128"/>
                    <a:pt x="1733" y="7353"/>
                  </a:cubicBezTo>
                  <a:cubicBezTo>
                    <a:pt x="2181" y="7612"/>
                    <a:pt x="2768" y="7741"/>
                    <a:pt x="3356" y="7741"/>
                  </a:cubicBezTo>
                  <a:cubicBezTo>
                    <a:pt x="3943" y="7741"/>
                    <a:pt x="4530" y="7612"/>
                    <a:pt x="4978" y="7353"/>
                  </a:cubicBezTo>
                  <a:cubicBezTo>
                    <a:pt x="5369" y="7128"/>
                    <a:pt x="5578" y="6840"/>
                    <a:pt x="5629" y="6545"/>
                  </a:cubicBezTo>
                  <a:lnTo>
                    <a:pt x="5638" y="6545"/>
                  </a:lnTo>
                  <a:lnTo>
                    <a:pt x="671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4"/>
            <p:cNvSpPr/>
            <p:nvPr/>
          </p:nvSpPr>
          <p:spPr>
            <a:xfrm>
              <a:off x="4523825" y="3311200"/>
              <a:ext cx="184925" cy="97275"/>
            </a:xfrm>
            <a:custGeom>
              <a:avLst/>
              <a:gdLst/>
              <a:ahLst/>
              <a:cxnLst/>
              <a:rect l="l" t="t" r="r" b="b"/>
              <a:pathLst>
                <a:path w="7397" h="3891" extrusionOk="0">
                  <a:moveTo>
                    <a:pt x="3698" y="1"/>
                  </a:moveTo>
                  <a:cubicBezTo>
                    <a:pt x="2836" y="1"/>
                    <a:pt x="1974" y="191"/>
                    <a:pt x="1316" y="570"/>
                  </a:cubicBezTo>
                  <a:cubicBezTo>
                    <a:pt x="1" y="1330"/>
                    <a:pt x="1" y="2561"/>
                    <a:pt x="1316" y="3321"/>
                  </a:cubicBezTo>
                  <a:cubicBezTo>
                    <a:pt x="1974" y="3701"/>
                    <a:pt x="2836" y="3891"/>
                    <a:pt x="3698" y="3891"/>
                  </a:cubicBezTo>
                  <a:cubicBezTo>
                    <a:pt x="4560" y="3891"/>
                    <a:pt x="5423" y="3701"/>
                    <a:pt x="6081" y="3321"/>
                  </a:cubicBezTo>
                  <a:cubicBezTo>
                    <a:pt x="7397" y="2561"/>
                    <a:pt x="7397" y="1330"/>
                    <a:pt x="6081" y="570"/>
                  </a:cubicBezTo>
                  <a:cubicBezTo>
                    <a:pt x="5423" y="191"/>
                    <a:pt x="4560" y="1"/>
                    <a:pt x="369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4"/>
            <p:cNvSpPr/>
            <p:nvPr/>
          </p:nvSpPr>
          <p:spPr>
            <a:xfrm>
              <a:off x="1969500" y="1700600"/>
              <a:ext cx="3717900" cy="3590150"/>
            </a:xfrm>
            <a:custGeom>
              <a:avLst/>
              <a:gdLst/>
              <a:ahLst/>
              <a:cxnLst/>
              <a:rect l="l" t="t" r="r" b="b"/>
              <a:pathLst>
                <a:path w="148716" h="143606" extrusionOk="0">
                  <a:moveTo>
                    <a:pt x="99873" y="1"/>
                  </a:moveTo>
                  <a:cubicBezTo>
                    <a:pt x="98694" y="1"/>
                    <a:pt x="97514" y="260"/>
                    <a:pt x="96616" y="779"/>
                  </a:cubicBezTo>
                  <a:lnTo>
                    <a:pt x="3254" y="54713"/>
                  </a:lnTo>
                  <a:cubicBezTo>
                    <a:pt x="1466" y="55749"/>
                    <a:pt x="0" y="58282"/>
                    <a:pt x="0" y="60349"/>
                  </a:cubicBezTo>
                  <a:lnTo>
                    <a:pt x="8" y="112755"/>
                  </a:lnTo>
                  <a:cubicBezTo>
                    <a:pt x="8" y="114822"/>
                    <a:pt x="1466" y="117354"/>
                    <a:pt x="3261" y="118391"/>
                  </a:cubicBezTo>
                  <a:lnTo>
                    <a:pt x="45592" y="142829"/>
                  </a:lnTo>
                  <a:cubicBezTo>
                    <a:pt x="45712" y="142896"/>
                    <a:pt x="45839" y="142964"/>
                    <a:pt x="45974" y="143024"/>
                  </a:cubicBezTo>
                  <a:cubicBezTo>
                    <a:pt x="46005" y="143039"/>
                    <a:pt x="46034" y="143046"/>
                    <a:pt x="46065" y="143061"/>
                  </a:cubicBezTo>
                  <a:cubicBezTo>
                    <a:pt x="46248" y="143144"/>
                    <a:pt x="46436" y="143214"/>
                    <a:pt x="46629" y="143271"/>
                  </a:cubicBezTo>
                  <a:cubicBezTo>
                    <a:pt x="47318" y="143494"/>
                    <a:pt x="48087" y="143605"/>
                    <a:pt x="48856" y="143605"/>
                  </a:cubicBezTo>
                  <a:cubicBezTo>
                    <a:pt x="49855" y="143605"/>
                    <a:pt x="50854" y="143417"/>
                    <a:pt x="51678" y="143039"/>
                  </a:cubicBezTo>
                  <a:cubicBezTo>
                    <a:pt x="51686" y="143032"/>
                    <a:pt x="51701" y="143032"/>
                    <a:pt x="51716" y="143024"/>
                  </a:cubicBezTo>
                  <a:cubicBezTo>
                    <a:pt x="51761" y="143001"/>
                    <a:pt x="51806" y="142986"/>
                    <a:pt x="51851" y="142955"/>
                  </a:cubicBezTo>
                  <a:cubicBezTo>
                    <a:pt x="51938" y="142921"/>
                    <a:pt x="52022" y="142879"/>
                    <a:pt x="52099" y="142828"/>
                  </a:cubicBezTo>
                  <a:lnTo>
                    <a:pt x="54744" y="141302"/>
                  </a:lnTo>
                  <a:cubicBezTo>
                    <a:pt x="54752" y="141295"/>
                    <a:pt x="54763" y="141289"/>
                    <a:pt x="54775" y="141287"/>
                  </a:cubicBezTo>
                  <a:cubicBezTo>
                    <a:pt x="56495" y="140272"/>
                    <a:pt x="57901" y="137891"/>
                    <a:pt x="57991" y="135877"/>
                  </a:cubicBezTo>
                  <a:lnTo>
                    <a:pt x="138697" y="91149"/>
                  </a:lnTo>
                  <a:cubicBezTo>
                    <a:pt x="138954" y="91180"/>
                    <a:pt x="139224" y="91195"/>
                    <a:pt x="139499" y="91195"/>
                  </a:cubicBezTo>
                  <a:cubicBezTo>
                    <a:pt x="140660" y="91195"/>
                    <a:pt x="141918" y="90924"/>
                    <a:pt x="142763" y="90450"/>
                  </a:cubicBezTo>
                  <a:lnTo>
                    <a:pt x="142809" y="90427"/>
                  </a:lnTo>
                  <a:lnTo>
                    <a:pt x="145460" y="88894"/>
                  </a:lnTo>
                  <a:cubicBezTo>
                    <a:pt x="147250" y="87864"/>
                    <a:pt x="148715" y="85325"/>
                    <a:pt x="148715" y="83258"/>
                  </a:cubicBezTo>
                  <a:lnTo>
                    <a:pt x="148715" y="52005"/>
                  </a:lnTo>
                  <a:cubicBezTo>
                    <a:pt x="148715" y="49939"/>
                    <a:pt x="147250" y="47399"/>
                    <a:pt x="145460" y="46369"/>
                  </a:cubicBezTo>
                  <a:lnTo>
                    <a:pt x="112081" y="27094"/>
                  </a:lnTo>
                  <a:lnTo>
                    <a:pt x="109526" y="7910"/>
                  </a:lnTo>
                  <a:cubicBezTo>
                    <a:pt x="109256" y="5859"/>
                    <a:pt x="107565" y="3341"/>
                    <a:pt x="105776" y="2304"/>
                  </a:cubicBezTo>
                  <a:lnTo>
                    <a:pt x="103124" y="779"/>
                  </a:lnTo>
                  <a:cubicBezTo>
                    <a:pt x="102229" y="260"/>
                    <a:pt x="101052" y="1"/>
                    <a:pt x="99873"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4"/>
            <p:cNvSpPr/>
            <p:nvPr/>
          </p:nvSpPr>
          <p:spPr>
            <a:xfrm>
              <a:off x="1969500" y="1700600"/>
              <a:ext cx="3717900" cy="3590150"/>
            </a:xfrm>
            <a:custGeom>
              <a:avLst/>
              <a:gdLst/>
              <a:ahLst/>
              <a:cxnLst/>
              <a:rect l="l" t="t" r="r" b="b"/>
              <a:pathLst>
                <a:path w="148716" h="143606" extrusionOk="0">
                  <a:moveTo>
                    <a:pt x="99873" y="1"/>
                  </a:moveTo>
                  <a:cubicBezTo>
                    <a:pt x="98694" y="1"/>
                    <a:pt x="97514" y="260"/>
                    <a:pt x="96616" y="779"/>
                  </a:cubicBezTo>
                  <a:lnTo>
                    <a:pt x="3254" y="54713"/>
                  </a:lnTo>
                  <a:cubicBezTo>
                    <a:pt x="1466" y="55749"/>
                    <a:pt x="0" y="58282"/>
                    <a:pt x="0" y="60349"/>
                  </a:cubicBezTo>
                  <a:lnTo>
                    <a:pt x="8" y="112755"/>
                  </a:lnTo>
                  <a:cubicBezTo>
                    <a:pt x="8" y="114822"/>
                    <a:pt x="1466" y="117354"/>
                    <a:pt x="3261" y="118391"/>
                  </a:cubicBezTo>
                  <a:lnTo>
                    <a:pt x="45592" y="142829"/>
                  </a:lnTo>
                  <a:cubicBezTo>
                    <a:pt x="45712" y="142896"/>
                    <a:pt x="45839" y="142964"/>
                    <a:pt x="45974" y="143024"/>
                  </a:cubicBezTo>
                  <a:cubicBezTo>
                    <a:pt x="46005" y="143039"/>
                    <a:pt x="46034" y="143046"/>
                    <a:pt x="46065" y="143061"/>
                  </a:cubicBezTo>
                  <a:cubicBezTo>
                    <a:pt x="46248" y="143144"/>
                    <a:pt x="46436" y="143214"/>
                    <a:pt x="46629" y="143271"/>
                  </a:cubicBezTo>
                  <a:cubicBezTo>
                    <a:pt x="47318" y="143494"/>
                    <a:pt x="48087" y="143605"/>
                    <a:pt x="48856" y="143605"/>
                  </a:cubicBezTo>
                  <a:cubicBezTo>
                    <a:pt x="49855" y="143605"/>
                    <a:pt x="50854" y="143417"/>
                    <a:pt x="51678" y="143039"/>
                  </a:cubicBezTo>
                  <a:cubicBezTo>
                    <a:pt x="51686" y="143032"/>
                    <a:pt x="51701" y="143032"/>
                    <a:pt x="51716" y="143024"/>
                  </a:cubicBezTo>
                  <a:cubicBezTo>
                    <a:pt x="51761" y="143001"/>
                    <a:pt x="51806" y="142986"/>
                    <a:pt x="51851" y="142955"/>
                  </a:cubicBezTo>
                  <a:cubicBezTo>
                    <a:pt x="51938" y="142921"/>
                    <a:pt x="52022" y="142879"/>
                    <a:pt x="52099" y="142828"/>
                  </a:cubicBezTo>
                  <a:lnTo>
                    <a:pt x="54744" y="141302"/>
                  </a:lnTo>
                  <a:cubicBezTo>
                    <a:pt x="54752" y="141295"/>
                    <a:pt x="54763" y="141289"/>
                    <a:pt x="54775" y="141287"/>
                  </a:cubicBezTo>
                  <a:cubicBezTo>
                    <a:pt x="56495" y="140272"/>
                    <a:pt x="57901" y="137891"/>
                    <a:pt x="57991" y="135877"/>
                  </a:cubicBezTo>
                  <a:lnTo>
                    <a:pt x="138697" y="91149"/>
                  </a:lnTo>
                  <a:cubicBezTo>
                    <a:pt x="138954" y="91180"/>
                    <a:pt x="139224" y="91195"/>
                    <a:pt x="139499" y="91195"/>
                  </a:cubicBezTo>
                  <a:cubicBezTo>
                    <a:pt x="140660" y="91195"/>
                    <a:pt x="141918" y="90924"/>
                    <a:pt x="142763" y="90450"/>
                  </a:cubicBezTo>
                  <a:lnTo>
                    <a:pt x="142809" y="90427"/>
                  </a:lnTo>
                  <a:lnTo>
                    <a:pt x="145460" y="88894"/>
                  </a:lnTo>
                  <a:cubicBezTo>
                    <a:pt x="147250" y="87864"/>
                    <a:pt x="148715" y="85325"/>
                    <a:pt x="148715" y="83258"/>
                  </a:cubicBezTo>
                  <a:lnTo>
                    <a:pt x="148715" y="52005"/>
                  </a:lnTo>
                  <a:cubicBezTo>
                    <a:pt x="148715" y="49939"/>
                    <a:pt x="147250" y="47399"/>
                    <a:pt x="145460" y="46369"/>
                  </a:cubicBezTo>
                  <a:lnTo>
                    <a:pt x="112081" y="27094"/>
                  </a:lnTo>
                  <a:lnTo>
                    <a:pt x="109526" y="7910"/>
                  </a:lnTo>
                  <a:cubicBezTo>
                    <a:pt x="109256" y="5859"/>
                    <a:pt x="107565" y="3341"/>
                    <a:pt x="105776" y="2304"/>
                  </a:cubicBezTo>
                  <a:lnTo>
                    <a:pt x="103124" y="779"/>
                  </a:lnTo>
                  <a:cubicBezTo>
                    <a:pt x="102229" y="260"/>
                    <a:pt x="101052" y="1"/>
                    <a:pt x="99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4"/>
            <p:cNvSpPr/>
            <p:nvPr/>
          </p:nvSpPr>
          <p:spPr>
            <a:xfrm>
              <a:off x="1970450" y="1700575"/>
              <a:ext cx="2688425" cy="1519500"/>
            </a:xfrm>
            <a:custGeom>
              <a:avLst/>
              <a:gdLst/>
              <a:ahLst/>
              <a:cxnLst/>
              <a:rect l="l" t="t" r="r" b="b"/>
              <a:pathLst>
                <a:path w="107537" h="60780" extrusionOk="0">
                  <a:moveTo>
                    <a:pt x="99835" y="0"/>
                  </a:moveTo>
                  <a:cubicBezTo>
                    <a:pt x="98657" y="0"/>
                    <a:pt x="97480" y="260"/>
                    <a:pt x="96581" y="779"/>
                  </a:cubicBezTo>
                  <a:lnTo>
                    <a:pt x="3220" y="54714"/>
                  </a:lnTo>
                  <a:cubicBezTo>
                    <a:pt x="3054" y="54810"/>
                    <a:pt x="2876" y="54932"/>
                    <a:pt x="2875" y="54932"/>
                  </a:cubicBezTo>
                  <a:cubicBezTo>
                    <a:pt x="2874" y="54932"/>
                    <a:pt x="2878" y="54929"/>
                    <a:pt x="2887" y="54923"/>
                  </a:cubicBezTo>
                  <a:lnTo>
                    <a:pt x="2887" y="54923"/>
                  </a:lnTo>
                  <a:cubicBezTo>
                    <a:pt x="1406" y="55960"/>
                    <a:pt x="203" y="57989"/>
                    <a:pt x="0" y="59800"/>
                  </a:cubicBezTo>
                  <a:cubicBezTo>
                    <a:pt x="164" y="58670"/>
                    <a:pt x="843" y="58031"/>
                    <a:pt x="1771" y="58031"/>
                  </a:cubicBezTo>
                  <a:cubicBezTo>
                    <a:pt x="2207" y="58031"/>
                    <a:pt x="2698" y="58172"/>
                    <a:pt x="3217" y="58470"/>
                  </a:cubicBezTo>
                  <a:cubicBezTo>
                    <a:pt x="3209" y="58465"/>
                    <a:pt x="3205" y="58463"/>
                    <a:pt x="3205" y="58463"/>
                  </a:cubicBezTo>
                  <a:lnTo>
                    <a:pt x="3205" y="58463"/>
                  </a:lnTo>
                  <a:cubicBezTo>
                    <a:pt x="3206" y="58463"/>
                    <a:pt x="5871" y="60001"/>
                    <a:pt x="5871" y="60001"/>
                  </a:cubicBezTo>
                  <a:cubicBezTo>
                    <a:pt x="6769" y="60520"/>
                    <a:pt x="7947" y="60779"/>
                    <a:pt x="9124" y="60779"/>
                  </a:cubicBezTo>
                  <a:cubicBezTo>
                    <a:pt x="10302" y="60779"/>
                    <a:pt x="11480" y="60520"/>
                    <a:pt x="12378" y="60001"/>
                  </a:cubicBezTo>
                  <a:lnTo>
                    <a:pt x="105738" y="6066"/>
                  </a:lnTo>
                  <a:cubicBezTo>
                    <a:pt x="107536" y="5029"/>
                    <a:pt x="107536" y="3345"/>
                    <a:pt x="105738" y="2308"/>
                  </a:cubicBezTo>
                  <a:lnTo>
                    <a:pt x="103089" y="779"/>
                  </a:lnTo>
                  <a:cubicBezTo>
                    <a:pt x="102190" y="260"/>
                    <a:pt x="101013" y="0"/>
                    <a:pt x="998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4"/>
            <p:cNvSpPr/>
            <p:nvPr/>
          </p:nvSpPr>
          <p:spPr>
            <a:xfrm>
              <a:off x="4542700" y="2377950"/>
              <a:ext cx="1144700" cy="1602550"/>
            </a:xfrm>
            <a:custGeom>
              <a:avLst/>
              <a:gdLst/>
              <a:ahLst/>
              <a:cxnLst/>
              <a:rect l="l" t="t" r="r" b="b"/>
              <a:pathLst>
                <a:path w="45788" h="64102" extrusionOk="0">
                  <a:moveTo>
                    <a:pt x="9153" y="0"/>
                  </a:moveTo>
                  <a:lnTo>
                    <a:pt x="3254" y="3412"/>
                  </a:lnTo>
                  <a:cubicBezTo>
                    <a:pt x="1459" y="4441"/>
                    <a:pt x="0" y="6982"/>
                    <a:pt x="0" y="9048"/>
                  </a:cubicBezTo>
                  <a:lnTo>
                    <a:pt x="0" y="40301"/>
                  </a:lnTo>
                  <a:cubicBezTo>
                    <a:pt x="0" y="42368"/>
                    <a:pt x="1466" y="44908"/>
                    <a:pt x="3254" y="45937"/>
                  </a:cubicBezTo>
                  <a:lnTo>
                    <a:pt x="33372" y="63333"/>
                  </a:lnTo>
                  <a:cubicBezTo>
                    <a:pt x="34116" y="63754"/>
                    <a:pt x="35056" y="64009"/>
                    <a:pt x="36025" y="64077"/>
                  </a:cubicBezTo>
                  <a:cubicBezTo>
                    <a:pt x="36231" y="64093"/>
                    <a:pt x="36437" y="64101"/>
                    <a:pt x="36644" y="64101"/>
                  </a:cubicBezTo>
                  <a:cubicBezTo>
                    <a:pt x="37798" y="64101"/>
                    <a:pt x="38949" y="63853"/>
                    <a:pt x="39835" y="63356"/>
                  </a:cubicBezTo>
                  <a:lnTo>
                    <a:pt x="39881" y="63333"/>
                  </a:lnTo>
                  <a:lnTo>
                    <a:pt x="42532" y="61800"/>
                  </a:lnTo>
                  <a:cubicBezTo>
                    <a:pt x="44322" y="60770"/>
                    <a:pt x="45787" y="58231"/>
                    <a:pt x="45787" y="56164"/>
                  </a:cubicBezTo>
                  <a:lnTo>
                    <a:pt x="45787" y="24911"/>
                  </a:lnTo>
                  <a:cubicBezTo>
                    <a:pt x="45787" y="22845"/>
                    <a:pt x="44322" y="20305"/>
                    <a:pt x="42532" y="19275"/>
                  </a:cubicBezTo>
                  <a:lnTo>
                    <a:pt x="91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4"/>
            <p:cNvSpPr/>
            <p:nvPr/>
          </p:nvSpPr>
          <p:spPr>
            <a:xfrm>
              <a:off x="4579225" y="2378000"/>
              <a:ext cx="1108100" cy="1594250"/>
            </a:xfrm>
            <a:custGeom>
              <a:avLst/>
              <a:gdLst/>
              <a:ahLst/>
              <a:cxnLst/>
              <a:rect l="l" t="t" r="r" b="b"/>
              <a:pathLst>
                <a:path w="44324" h="63770" extrusionOk="0">
                  <a:moveTo>
                    <a:pt x="7694" y="0"/>
                  </a:moveTo>
                  <a:lnTo>
                    <a:pt x="1791" y="3409"/>
                  </a:lnTo>
                  <a:cubicBezTo>
                    <a:pt x="0" y="4442"/>
                    <a:pt x="0" y="6132"/>
                    <a:pt x="1791" y="7166"/>
                  </a:cubicBezTo>
                  <a:lnTo>
                    <a:pt x="31913" y="24557"/>
                  </a:lnTo>
                  <a:cubicBezTo>
                    <a:pt x="33702" y="25590"/>
                    <a:pt x="35166" y="28126"/>
                    <a:pt x="35166" y="30193"/>
                  </a:cubicBezTo>
                  <a:lnTo>
                    <a:pt x="35166" y="61450"/>
                  </a:lnTo>
                  <a:cubicBezTo>
                    <a:pt x="35166" y="62918"/>
                    <a:pt x="35905" y="63769"/>
                    <a:pt x="36974" y="63769"/>
                  </a:cubicBezTo>
                  <a:cubicBezTo>
                    <a:pt x="37410" y="63769"/>
                    <a:pt x="37901" y="63628"/>
                    <a:pt x="38420" y="63329"/>
                  </a:cubicBezTo>
                  <a:lnTo>
                    <a:pt x="41070" y="61799"/>
                  </a:lnTo>
                  <a:cubicBezTo>
                    <a:pt x="42860" y="60765"/>
                    <a:pt x="44324" y="58229"/>
                    <a:pt x="44324" y="56163"/>
                  </a:cubicBezTo>
                  <a:lnTo>
                    <a:pt x="44324" y="24906"/>
                  </a:lnTo>
                  <a:cubicBezTo>
                    <a:pt x="44324" y="22839"/>
                    <a:pt x="42860" y="20303"/>
                    <a:pt x="41070" y="19270"/>
                  </a:cubicBezTo>
                  <a:lnTo>
                    <a:pt x="76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4"/>
            <p:cNvSpPr/>
            <p:nvPr/>
          </p:nvSpPr>
          <p:spPr>
            <a:xfrm>
              <a:off x="5434450" y="2920500"/>
              <a:ext cx="252875" cy="1051750"/>
            </a:xfrm>
            <a:custGeom>
              <a:avLst/>
              <a:gdLst/>
              <a:ahLst/>
              <a:cxnLst/>
              <a:rect l="l" t="t" r="r" b="b"/>
              <a:pathLst>
                <a:path w="10115" h="42070" extrusionOk="0">
                  <a:moveTo>
                    <a:pt x="9159" y="0"/>
                  </a:moveTo>
                  <a:lnTo>
                    <a:pt x="1" y="5287"/>
                  </a:lnTo>
                  <a:cubicBezTo>
                    <a:pt x="591" y="6309"/>
                    <a:pt x="957" y="7459"/>
                    <a:pt x="957" y="8493"/>
                  </a:cubicBezTo>
                  <a:lnTo>
                    <a:pt x="957" y="39750"/>
                  </a:lnTo>
                  <a:cubicBezTo>
                    <a:pt x="957" y="41218"/>
                    <a:pt x="1696" y="42069"/>
                    <a:pt x="2765" y="42069"/>
                  </a:cubicBezTo>
                  <a:cubicBezTo>
                    <a:pt x="3201" y="42069"/>
                    <a:pt x="3692" y="41928"/>
                    <a:pt x="4211" y="41629"/>
                  </a:cubicBezTo>
                  <a:lnTo>
                    <a:pt x="6861" y="40098"/>
                  </a:lnTo>
                  <a:cubicBezTo>
                    <a:pt x="8651" y="39065"/>
                    <a:pt x="10115" y="36529"/>
                    <a:pt x="10115" y="34462"/>
                  </a:cubicBezTo>
                  <a:lnTo>
                    <a:pt x="10115" y="3206"/>
                  </a:lnTo>
                  <a:cubicBezTo>
                    <a:pt x="10115" y="2172"/>
                    <a:pt x="9749" y="1022"/>
                    <a:pt x="9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4"/>
            <p:cNvSpPr/>
            <p:nvPr/>
          </p:nvSpPr>
          <p:spPr>
            <a:xfrm>
              <a:off x="2561250" y="3330800"/>
              <a:ext cx="2878325" cy="1797550"/>
            </a:xfrm>
            <a:custGeom>
              <a:avLst/>
              <a:gdLst/>
              <a:ahLst/>
              <a:cxnLst/>
              <a:rect l="l" t="t" r="r" b="b"/>
              <a:pathLst>
                <a:path w="115133" h="71902" extrusionOk="0">
                  <a:moveTo>
                    <a:pt x="78506" y="0"/>
                  </a:moveTo>
                  <a:cubicBezTo>
                    <a:pt x="77326" y="0"/>
                    <a:pt x="76154" y="256"/>
                    <a:pt x="75252" y="774"/>
                  </a:cubicBezTo>
                  <a:lnTo>
                    <a:pt x="24423" y="30157"/>
                  </a:lnTo>
                  <a:lnTo>
                    <a:pt x="15263" y="35441"/>
                  </a:lnTo>
                  <a:lnTo>
                    <a:pt x="3254" y="42376"/>
                  </a:lnTo>
                  <a:cubicBezTo>
                    <a:pt x="1459" y="43413"/>
                    <a:pt x="0" y="45833"/>
                    <a:pt x="0" y="47779"/>
                  </a:cubicBezTo>
                  <a:cubicBezTo>
                    <a:pt x="0" y="49725"/>
                    <a:pt x="1458" y="52145"/>
                    <a:pt x="3254" y="53182"/>
                  </a:cubicBezTo>
                  <a:lnTo>
                    <a:pt x="24423" y="65401"/>
                  </a:lnTo>
                  <a:lnTo>
                    <a:pt x="35005" y="71513"/>
                  </a:lnTo>
                  <a:cubicBezTo>
                    <a:pt x="35454" y="71772"/>
                    <a:pt x="36043" y="71901"/>
                    <a:pt x="36632" y="71901"/>
                  </a:cubicBezTo>
                  <a:cubicBezTo>
                    <a:pt x="37220" y="71901"/>
                    <a:pt x="37809" y="71772"/>
                    <a:pt x="38258" y="71513"/>
                  </a:cubicBezTo>
                  <a:cubicBezTo>
                    <a:pt x="49705" y="64904"/>
                    <a:pt x="98835" y="36506"/>
                    <a:pt x="110282" y="29894"/>
                  </a:cubicBezTo>
                  <a:cubicBezTo>
                    <a:pt x="111180" y="29375"/>
                    <a:pt x="112652" y="28528"/>
                    <a:pt x="113342" y="27753"/>
                  </a:cubicBezTo>
                  <a:cubicBezTo>
                    <a:pt x="113820" y="27214"/>
                    <a:pt x="114220" y="26612"/>
                    <a:pt x="114531" y="25963"/>
                  </a:cubicBezTo>
                  <a:cubicBezTo>
                    <a:pt x="114907" y="25166"/>
                    <a:pt x="115133" y="24332"/>
                    <a:pt x="115133" y="23573"/>
                  </a:cubicBezTo>
                  <a:cubicBezTo>
                    <a:pt x="115133" y="21627"/>
                    <a:pt x="113674" y="19208"/>
                    <a:pt x="111878" y="18171"/>
                  </a:cubicBezTo>
                  <a:lnTo>
                    <a:pt x="81760" y="774"/>
                  </a:lnTo>
                  <a:cubicBezTo>
                    <a:pt x="80858" y="255"/>
                    <a:pt x="79686" y="0"/>
                    <a:pt x="7850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4"/>
            <p:cNvSpPr/>
            <p:nvPr/>
          </p:nvSpPr>
          <p:spPr>
            <a:xfrm>
              <a:off x="2561250" y="3330800"/>
              <a:ext cx="2878325" cy="1797550"/>
            </a:xfrm>
            <a:custGeom>
              <a:avLst/>
              <a:gdLst/>
              <a:ahLst/>
              <a:cxnLst/>
              <a:rect l="l" t="t" r="r" b="b"/>
              <a:pathLst>
                <a:path w="115133" h="71902" extrusionOk="0">
                  <a:moveTo>
                    <a:pt x="78506" y="0"/>
                  </a:moveTo>
                  <a:cubicBezTo>
                    <a:pt x="77326" y="0"/>
                    <a:pt x="76154" y="256"/>
                    <a:pt x="75252" y="774"/>
                  </a:cubicBezTo>
                  <a:lnTo>
                    <a:pt x="24423" y="30157"/>
                  </a:lnTo>
                  <a:lnTo>
                    <a:pt x="15263" y="35441"/>
                  </a:lnTo>
                  <a:lnTo>
                    <a:pt x="3254" y="42376"/>
                  </a:lnTo>
                  <a:cubicBezTo>
                    <a:pt x="1459" y="43413"/>
                    <a:pt x="0" y="45833"/>
                    <a:pt x="0" y="47779"/>
                  </a:cubicBezTo>
                  <a:cubicBezTo>
                    <a:pt x="0" y="49725"/>
                    <a:pt x="1458" y="52145"/>
                    <a:pt x="3254" y="53182"/>
                  </a:cubicBezTo>
                  <a:lnTo>
                    <a:pt x="24423" y="65401"/>
                  </a:lnTo>
                  <a:lnTo>
                    <a:pt x="35005" y="71513"/>
                  </a:lnTo>
                  <a:cubicBezTo>
                    <a:pt x="35454" y="71772"/>
                    <a:pt x="36043" y="71901"/>
                    <a:pt x="36632" y="71901"/>
                  </a:cubicBezTo>
                  <a:cubicBezTo>
                    <a:pt x="37220" y="71901"/>
                    <a:pt x="37809" y="71772"/>
                    <a:pt x="38258" y="71513"/>
                  </a:cubicBezTo>
                  <a:cubicBezTo>
                    <a:pt x="49705" y="64904"/>
                    <a:pt x="98835" y="36506"/>
                    <a:pt x="110282" y="29894"/>
                  </a:cubicBezTo>
                  <a:cubicBezTo>
                    <a:pt x="111180" y="29375"/>
                    <a:pt x="112652" y="28528"/>
                    <a:pt x="113342" y="27753"/>
                  </a:cubicBezTo>
                  <a:cubicBezTo>
                    <a:pt x="113820" y="27214"/>
                    <a:pt x="114220" y="26612"/>
                    <a:pt x="114531" y="25963"/>
                  </a:cubicBezTo>
                  <a:cubicBezTo>
                    <a:pt x="114907" y="25166"/>
                    <a:pt x="115133" y="24332"/>
                    <a:pt x="115133" y="23573"/>
                  </a:cubicBezTo>
                  <a:cubicBezTo>
                    <a:pt x="115133" y="21627"/>
                    <a:pt x="113674" y="19208"/>
                    <a:pt x="111878" y="18171"/>
                  </a:cubicBezTo>
                  <a:lnTo>
                    <a:pt x="81760" y="774"/>
                  </a:lnTo>
                  <a:cubicBezTo>
                    <a:pt x="80858" y="255"/>
                    <a:pt x="79686" y="0"/>
                    <a:pt x="785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4"/>
            <p:cNvSpPr/>
            <p:nvPr/>
          </p:nvSpPr>
          <p:spPr>
            <a:xfrm>
              <a:off x="3477025" y="3849825"/>
              <a:ext cx="1962550" cy="1274350"/>
            </a:xfrm>
            <a:custGeom>
              <a:avLst/>
              <a:gdLst/>
              <a:ahLst/>
              <a:cxnLst/>
              <a:rect l="l" t="t" r="r" b="b"/>
              <a:pathLst>
                <a:path w="78502" h="50974" extrusionOk="0">
                  <a:moveTo>
                    <a:pt x="77601" y="1"/>
                  </a:moveTo>
                  <a:cubicBezTo>
                    <a:pt x="77382" y="1"/>
                    <a:pt x="77135" y="72"/>
                    <a:pt x="76874" y="223"/>
                  </a:cubicBezTo>
                  <a:lnTo>
                    <a:pt x="1631" y="43704"/>
                  </a:lnTo>
                  <a:cubicBezTo>
                    <a:pt x="732" y="44222"/>
                    <a:pt x="3" y="45484"/>
                    <a:pt x="3" y="46521"/>
                  </a:cubicBezTo>
                  <a:lnTo>
                    <a:pt x="1" y="49812"/>
                  </a:lnTo>
                  <a:cubicBezTo>
                    <a:pt x="1" y="50548"/>
                    <a:pt x="367" y="50973"/>
                    <a:pt x="900" y="50973"/>
                  </a:cubicBezTo>
                  <a:cubicBezTo>
                    <a:pt x="1119" y="50973"/>
                    <a:pt x="1366" y="50901"/>
                    <a:pt x="1627" y="50751"/>
                  </a:cubicBezTo>
                  <a:lnTo>
                    <a:pt x="76874" y="7272"/>
                  </a:lnTo>
                  <a:cubicBezTo>
                    <a:pt x="77773" y="6754"/>
                    <a:pt x="78502" y="5493"/>
                    <a:pt x="78502" y="4455"/>
                  </a:cubicBezTo>
                  <a:lnTo>
                    <a:pt x="78502" y="1163"/>
                  </a:lnTo>
                  <a:cubicBezTo>
                    <a:pt x="78502" y="426"/>
                    <a:pt x="78135" y="1"/>
                    <a:pt x="77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4"/>
            <p:cNvSpPr/>
            <p:nvPr/>
          </p:nvSpPr>
          <p:spPr>
            <a:xfrm>
              <a:off x="2561275" y="2927750"/>
              <a:ext cx="2878300" cy="1960075"/>
            </a:xfrm>
            <a:custGeom>
              <a:avLst/>
              <a:gdLst/>
              <a:ahLst/>
              <a:cxnLst/>
              <a:rect l="l" t="t" r="r" b="b"/>
              <a:pathLst>
                <a:path w="115132" h="78403" extrusionOk="0">
                  <a:moveTo>
                    <a:pt x="78503" y="0"/>
                  </a:moveTo>
                  <a:cubicBezTo>
                    <a:pt x="77325" y="0"/>
                    <a:pt x="76147" y="260"/>
                    <a:pt x="75248" y="779"/>
                  </a:cubicBezTo>
                  <a:lnTo>
                    <a:pt x="3254" y="42379"/>
                  </a:lnTo>
                  <a:cubicBezTo>
                    <a:pt x="1457" y="43416"/>
                    <a:pt x="1" y="45939"/>
                    <a:pt x="1" y="48014"/>
                  </a:cubicBezTo>
                  <a:lnTo>
                    <a:pt x="1" y="54598"/>
                  </a:lnTo>
                  <a:cubicBezTo>
                    <a:pt x="1" y="56673"/>
                    <a:pt x="1457" y="59196"/>
                    <a:pt x="3254" y="60234"/>
                  </a:cubicBezTo>
                  <a:lnTo>
                    <a:pt x="33376" y="77625"/>
                  </a:lnTo>
                  <a:cubicBezTo>
                    <a:pt x="34274" y="78144"/>
                    <a:pt x="35452" y="78403"/>
                    <a:pt x="36630" y="78403"/>
                  </a:cubicBezTo>
                  <a:cubicBezTo>
                    <a:pt x="37807" y="78403"/>
                    <a:pt x="38985" y="78144"/>
                    <a:pt x="39884" y="77625"/>
                  </a:cubicBezTo>
                  <a:lnTo>
                    <a:pt x="111877" y="36025"/>
                  </a:lnTo>
                  <a:cubicBezTo>
                    <a:pt x="113675" y="34988"/>
                    <a:pt x="115132" y="32465"/>
                    <a:pt x="115132" y="30389"/>
                  </a:cubicBezTo>
                  <a:lnTo>
                    <a:pt x="115132" y="23805"/>
                  </a:lnTo>
                  <a:cubicBezTo>
                    <a:pt x="115132" y="21730"/>
                    <a:pt x="113675" y="19207"/>
                    <a:pt x="111877" y="18169"/>
                  </a:cubicBezTo>
                  <a:lnTo>
                    <a:pt x="81756" y="778"/>
                  </a:lnTo>
                  <a:cubicBezTo>
                    <a:pt x="80858" y="259"/>
                    <a:pt x="79681" y="0"/>
                    <a:pt x="78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4"/>
            <p:cNvSpPr/>
            <p:nvPr/>
          </p:nvSpPr>
          <p:spPr>
            <a:xfrm>
              <a:off x="2597700" y="2927750"/>
              <a:ext cx="2805475" cy="1607625"/>
            </a:xfrm>
            <a:custGeom>
              <a:avLst/>
              <a:gdLst/>
              <a:ahLst/>
              <a:cxnLst/>
              <a:rect l="l" t="t" r="r" b="b"/>
              <a:pathLst>
                <a:path w="112219" h="64305" extrusionOk="0">
                  <a:moveTo>
                    <a:pt x="77045" y="0"/>
                  </a:moveTo>
                  <a:cubicBezTo>
                    <a:pt x="75867" y="0"/>
                    <a:pt x="74690" y="259"/>
                    <a:pt x="73791" y="778"/>
                  </a:cubicBezTo>
                  <a:lnTo>
                    <a:pt x="1797" y="42379"/>
                  </a:lnTo>
                  <a:cubicBezTo>
                    <a:pt x="0" y="43416"/>
                    <a:pt x="0" y="45098"/>
                    <a:pt x="1797" y="46135"/>
                  </a:cubicBezTo>
                  <a:lnTo>
                    <a:pt x="31919" y="63526"/>
                  </a:lnTo>
                  <a:cubicBezTo>
                    <a:pt x="32818" y="64045"/>
                    <a:pt x="33996" y="64305"/>
                    <a:pt x="35173" y="64305"/>
                  </a:cubicBezTo>
                  <a:cubicBezTo>
                    <a:pt x="36351" y="64305"/>
                    <a:pt x="37529" y="64045"/>
                    <a:pt x="38427" y="63526"/>
                  </a:cubicBezTo>
                  <a:lnTo>
                    <a:pt x="110421" y="21926"/>
                  </a:lnTo>
                  <a:cubicBezTo>
                    <a:pt x="112218" y="20889"/>
                    <a:pt x="112218" y="19207"/>
                    <a:pt x="110421" y="18169"/>
                  </a:cubicBezTo>
                  <a:lnTo>
                    <a:pt x="80299" y="778"/>
                  </a:lnTo>
                  <a:cubicBezTo>
                    <a:pt x="79401" y="259"/>
                    <a:pt x="78223" y="0"/>
                    <a:pt x="77045"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4"/>
            <p:cNvSpPr/>
            <p:nvPr/>
          </p:nvSpPr>
          <p:spPr>
            <a:xfrm>
              <a:off x="2597700" y="2927750"/>
              <a:ext cx="2805475" cy="1607625"/>
            </a:xfrm>
            <a:custGeom>
              <a:avLst/>
              <a:gdLst/>
              <a:ahLst/>
              <a:cxnLst/>
              <a:rect l="l" t="t" r="r" b="b"/>
              <a:pathLst>
                <a:path w="112219" h="64305" extrusionOk="0">
                  <a:moveTo>
                    <a:pt x="77045" y="0"/>
                  </a:moveTo>
                  <a:cubicBezTo>
                    <a:pt x="75867" y="0"/>
                    <a:pt x="74690" y="259"/>
                    <a:pt x="73791" y="778"/>
                  </a:cubicBezTo>
                  <a:lnTo>
                    <a:pt x="1797" y="42379"/>
                  </a:lnTo>
                  <a:cubicBezTo>
                    <a:pt x="0" y="43416"/>
                    <a:pt x="0" y="45098"/>
                    <a:pt x="1797" y="46135"/>
                  </a:cubicBezTo>
                  <a:lnTo>
                    <a:pt x="31919" y="63526"/>
                  </a:lnTo>
                  <a:cubicBezTo>
                    <a:pt x="32818" y="64045"/>
                    <a:pt x="33996" y="64305"/>
                    <a:pt x="35173" y="64305"/>
                  </a:cubicBezTo>
                  <a:cubicBezTo>
                    <a:pt x="36351" y="64305"/>
                    <a:pt x="37529" y="64045"/>
                    <a:pt x="38427" y="63526"/>
                  </a:cubicBezTo>
                  <a:lnTo>
                    <a:pt x="110421" y="21926"/>
                  </a:lnTo>
                  <a:cubicBezTo>
                    <a:pt x="112218" y="20889"/>
                    <a:pt x="112218" y="19207"/>
                    <a:pt x="110421" y="18169"/>
                  </a:cubicBezTo>
                  <a:lnTo>
                    <a:pt x="80299" y="778"/>
                  </a:lnTo>
                  <a:cubicBezTo>
                    <a:pt x="79401" y="259"/>
                    <a:pt x="78223" y="0"/>
                    <a:pt x="77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4"/>
            <p:cNvSpPr/>
            <p:nvPr/>
          </p:nvSpPr>
          <p:spPr>
            <a:xfrm>
              <a:off x="3041000" y="3074075"/>
              <a:ext cx="2137100" cy="1286100"/>
            </a:xfrm>
            <a:custGeom>
              <a:avLst/>
              <a:gdLst/>
              <a:ahLst/>
              <a:cxnLst/>
              <a:rect l="l" t="t" r="r" b="b"/>
              <a:pathLst>
                <a:path w="85484" h="51444" extrusionOk="0">
                  <a:moveTo>
                    <a:pt x="71358" y="0"/>
                  </a:moveTo>
                  <a:cubicBezTo>
                    <a:pt x="70807" y="204"/>
                    <a:pt x="70265" y="427"/>
                    <a:pt x="69738" y="667"/>
                  </a:cubicBezTo>
                  <a:cubicBezTo>
                    <a:pt x="67341" y="1757"/>
                    <a:pt x="65202" y="3137"/>
                    <a:pt x="63047" y="4615"/>
                  </a:cubicBezTo>
                  <a:cubicBezTo>
                    <a:pt x="61179" y="5896"/>
                    <a:pt x="58265" y="5446"/>
                    <a:pt x="56090" y="5628"/>
                  </a:cubicBezTo>
                  <a:cubicBezTo>
                    <a:pt x="50591" y="6089"/>
                    <a:pt x="44975" y="7165"/>
                    <a:pt x="40267" y="10196"/>
                  </a:cubicBezTo>
                  <a:cubicBezTo>
                    <a:pt x="36534" y="12599"/>
                    <a:pt x="33631" y="16057"/>
                    <a:pt x="30537" y="19241"/>
                  </a:cubicBezTo>
                  <a:cubicBezTo>
                    <a:pt x="26676" y="23213"/>
                    <a:pt x="22452" y="26814"/>
                    <a:pt x="17920" y="29999"/>
                  </a:cubicBezTo>
                  <a:cubicBezTo>
                    <a:pt x="13152" y="33352"/>
                    <a:pt x="8197" y="35686"/>
                    <a:pt x="2852" y="37962"/>
                  </a:cubicBezTo>
                  <a:cubicBezTo>
                    <a:pt x="1682" y="38460"/>
                    <a:pt x="348" y="39156"/>
                    <a:pt x="159" y="40413"/>
                  </a:cubicBezTo>
                  <a:cubicBezTo>
                    <a:pt x="0" y="41464"/>
                    <a:pt x="733" y="42420"/>
                    <a:pt x="1421" y="43231"/>
                  </a:cubicBezTo>
                  <a:cubicBezTo>
                    <a:pt x="3068" y="45169"/>
                    <a:pt x="4837" y="47444"/>
                    <a:pt x="7009" y="48821"/>
                  </a:cubicBezTo>
                  <a:cubicBezTo>
                    <a:pt x="9288" y="50265"/>
                    <a:pt x="12690" y="50998"/>
                    <a:pt x="15337" y="51315"/>
                  </a:cubicBezTo>
                  <a:cubicBezTo>
                    <a:pt x="16034" y="51399"/>
                    <a:pt x="16740" y="51443"/>
                    <a:pt x="17446" y="51443"/>
                  </a:cubicBezTo>
                  <a:cubicBezTo>
                    <a:pt x="19680" y="51443"/>
                    <a:pt x="21913" y="50997"/>
                    <a:pt x="23869" y="49938"/>
                  </a:cubicBezTo>
                  <a:cubicBezTo>
                    <a:pt x="25919" y="48829"/>
                    <a:pt x="27596" y="47097"/>
                    <a:pt x="29708" y="46112"/>
                  </a:cubicBezTo>
                  <a:cubicBezTo>
                    <a:pt x="31727" y="45170"/>
                    <a:pt x="34043" y="44960"/>
                    <a:pt x="36000" y="43894"/>
                  </a:cubicBezTo>
                  <a:cubicBezTo>
                    <a:pt x="38371" y="42603"/>
                    <a:pt x="39919" y="40233"/>
                    <a:pt x="41370" y="37956"/>
                  </a:cubicBezTo>
                  <a:lnTo>
                    <a:pt x="46342" y="30151"/>
                  </a:lnTo>
                  <a:cubicBezTo>
                    <a:pt x="47027" y="29074"/>
                    <a:pt x="47729" y="27980"/>
                    <a:pt x="48711" y="27166"/>
                  </a:cubicBezTo>
                  <a:cubicBezTo>
                    <a:pt x="50658" y="25554"/>
                    <a:pt x="53366" y="25297"/>
                    <a:pt x="55892" y="25248"/>
                  </a:cubicBezTo>
                  <a:cubicBezTo>
                    <a:pt x="60326" y="25162"/>
                    <a:pt x="64413" y="24057"/>
                    <a:pt x="68661" y="22829"/>
                  </a:cubicBezTo>
                  <a:cubicBezTo>
                    <a:pt x="72700" y="21661"/>
                    <a:pt x="76703" y="20030"/>
                    <a:pt x="79880" y="17203"/>
                  </a:cubicBezTo>
                  <a:cubicBezTo>
                    <a:pt x="82569" y="14810"/>
                    <a:pt x="84508" y="11616"/>
                    <a:pt x="85483" y="8155"/>
                  </a:cubicBezTo>
                  <a:lnTo>
                    <a:pt x="71358"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4"/>
            <p:cNvSpPr/>
            <p:nvPr/>
          </p:nvSpPr>
          <p:spPr>
            <a:xfrm>
              <a:off x="3082375" y="3546950"/>
              <a:ext cx="575925" cy="517150"/>
            </a:xfrm>
            <a:custGeom>
              <a:avLst/>
              <a:gdLst/>
              <a:ahLst/>
              <a:cxnLst/>
              <a:rect l="l" t="t" r="r" b="b"/>
              <a:pathLst>
                <a:path w="23037" h="20686" extrusionOk="0">
                  <a:moveTo>
                    <a:pt x="15826" y="1"/>
                  </a:moveTo>
                  <a:cubicBezTo>
                    <a:pt x="15791" y="1"/>
                    <a:pt x="15772" y="6"/>
                    <a:pt x="15768" y="16"/>
                  </a:cubicBezTo>
                  <a:cubicBezTo>
                    <a:pt x="15037" y="2198"/>
                    <a:pt x="14041" y="5627"/>
                    <a:pt x="13189" y="6976"/>
                  </a:cubicBezTo>
                  <a:cubicBezTo>
                    <a:pt x="11981" y="8890"/>
                    <a:pt x="10537" y="10325"/>
                    <a:pt x="8811" y="11782"/>
                  </a:cubicBezTo>
                  <a:cubicBezTo>
                    <a:pt x="6467" y="13758"/>
                    <a:pt x="3638" y="15048"/>
                    <a:pt x="1006" y="16620"/>
                  </a:cubicBezTo>
                  <a:cubicBezTo>
                    <a:pt x="565" y="16882"/>
                    <a:pt x="81" y="17228"/>
                    <a:pt x="39" y="17739"/>
                  </a:cubicBezTo>
                  <a:cubicBezTo>
                    <a:pt x="1" y="18198"/>
                    <a:pt x="342" y="18599"/>
                    <a:pt x="693" y="18896"/>
                  </a:cubicBezTo>
                  <a:cubicBezTo>
                    <a:pt x="2234" y="20202"/>
                    <a:pt x="4171" y="20685"/>
                    <a:pt x="6041" y="20685"/>
                  </a:cubicBezTo>
                  <a:cubicBezTo>
                    <a:pt x="6211" y="20685"/>
                    <a:pt x="6380" y="20681"/>
                    <a:pt x="6548" y="20674"/>
                  </a:cubicBezTo>
                  <a:cubicBezTo>
                    <a:pt x="10885" y="20473"/>
                    <a:pt x="12074" y="18965"/>
                    <a:pt x="13205" y="18273"/>
                  </a:cubicBezTo>
                  <a:cubicBezTo>
                    <a:pt x="14471" y="17497"/>
                    <a:pt x="15556" y="16379"/>
                    <a:pt x="16919" y="15764"/>
                  </a:cubicBezTo>
                  <a:cubicBezTo>
                    <a:pt x="18426" y="15140"/>
                    <a:pt x="21147" y="15032"/>
                    <a:pt x="22213" y="13061"/>
                  </a:cubicBezTo>
                  <a:cubicBezTo>
                    <a:pt x="23036" y="11539"/>
                    <a:pt x="22373" y="10258"/>
                    <a:pt x="21854" y="8782"/>
                  </a:cubicBezTo>
                  <a:cubicBezTo>
                    <a:pt x="21051" y="6495"/>
                    <a:pt x="22287" y="4268"/>
                    <a:pt x="22651" y="1965"/>
                  </a:cubicBezTo>
                  <a:cubicBezTo>
                    <a:pt x="22672" y="1830"/>
                    <a:pt x="16496" y="1"/>
                    <a:pt x="1582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4"/>
            <p:cNvSpPr/>
            <p:nvPr/>
          </p:nvSpPr>
          <p:spPr>
            <a:xfrm>
              <a:off x="3453725" y="2695725"/>
              <a:ext cx="1516150" cy="947675"/>
            </a:xfrm>
            <a:custGeom>
              <a:avLst/>
              <a:gdLst/>
              <a:ahLst/>
              <a:cxnLst/>
              <a:rect l="l" t="t" r="r" b="b"/>
              <a:pathLst>
                <a:path w="60646" h="37907" extrusionOk="0">
                  <a:moveTo>
                    <a:pt x="15058" y="0"/>
                  </a:moveTo>
                  <a:cubicBezTo>
                    <a:pt x="10481" y="0"/>
                    <a:pt x="8446" y="3437"/>
                    <a:pt x="7622" y="5579"/>
                  </a:cubicBezTo>
                  <a:cubicBezTo>
                    <a:pt x="6658" y="8086"/>
                    <a:pt x="0" y="35668"/>
                    <a:pt x="0" y="35668"/>
                  </a:cubicBezTo>
                  <a:cubicBezTo>
                    <a:pt x="3990" y="37899"/>
                    <a:pt x="7784" y="37906"/>
                    <a:pt x="7784" y="37906"/>
                  </a:cubicBezTo>
                  <a:cubicBezTo>
                    <a:pt x="9185" y="34273"/>
                    <a:pt x="11735" y="30643"/>
                    <a:pt x="14988" y="24252"/>
                  </a:cubicBezTo>
                  <a:cubicBezTo>
                    <a:pt x="16905" y="20487"/>
                    <a:pt x="17669" y="15905"/>
                    <a:pt x="17669" y="15905"/>
                  </a:cubicBezTo>
                  <a:lnTo>
                    <a:pt x="30051" y="27236"/>
                  </a:lnTo>
                  <a:cubicBezTo>
                    <a:pt x="33893" y="30771"/>
                    <a:pt x="38288" y="32144"/>
                    <a:pt x="42529" y="32144"/>
                  </a:cubicBezTo>
                  <a:cubicBezTo>
                    <a:pt x="51401" y="32144"/>
                    <a:pt x="59599" y="26134"/>
                    <a:pt x="60645" y="21313"/>
                  </a:cubicBezTo>
                  <a:lnTo>
                    <a:pt x="35918" y="11157"/>
                  </a:lnTo>
                  <a:cubicBezTo>
                    <a:pt x="35918" y="11157"/>
                    <a:pt x="29371" y="6414"/>
                    <a:pt x="25951" y="4393"/>
                  </a:cubicBezTo>
                  <a:cubicBezTo>
                    <a:pt x="23376" y="2872"/>
                    <a:pt x="21146" y="1497"/>
                    <a:pt x="19331" y="839"/>
                  </a:cubicBezTo>
                  <a:cubicBezTo>
                    <a:pt x="17705" y="249"/>
                    <a:pt x="16290" y="0"/>
                    <a:pt x="15058" y="0"/>
                  </a:cubicBezTo>
                  <a:close/>
                </a:path>
              </a:pathLst>
            </a:custGeom>
            <a:solidFill>
              <a:schemeClr val="accent6"/>
            </a:solid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4"/>
            <p:cNvSpPr/>
            <p:nvPr/>
          </p:nvSpPr>
          <p:spPr>
            <a:xfrm>
              <a:off x="4290800" y="2218950"/>
              <a:ext cx="299650" cy="623700"/>
            </a:xfrm>
            <a:custGeom>
              <a:avLst/>
              <a:gdLst/>
              <a:ahLst/>
              <a:cxnLst/>
              <a:rect l="l" t="t" r="r" b="b"/>
              <a:pathLst>
                <a:path w="11986" h="24948" extrusionOk="0">
                  <a:moveTo>
                    <a:pt x="11986" y="0"/>
                  </a:moveTo>
                  <a:lnTo>
                    <a:pt x="11986" y="0"/>
                  </a:lnTo>
                  <a:cubicBezTo>
                    <a:pt x="7820" y="216"/>
                    <a:pt x="5222" y="2161"/>
                    <a:pt x="3746" y="5214"/>
                  </a:cubicBezTo>
                  <a:cubicBezTo>
                    <a:pt x="2268" y="8266"/>
                    <a:pt x="1" y="22605"/>
                    <a:pt x="3" y="24947"/>
                  </a:cubicBezTo>
                  <a:lnTo>
                    <a:pt x="7943" y="20166"/>
                  </a:lnTo>
                  <a:lnTo>
                    <a:pt x="1198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4"/>
            <p:cNvSpPr/>
            <p:nvPr/>
          </p:nvSpPr>
          <p:spPr>
            <a:xfrm>
              <a:off x="4300975" y="2214175"/>
              <a:ext cx="305550" cy="496175"/>
            </a:xfrm>
            <a:custGeom>
              <a:avLst/>
              <a:gdLst/>
              <a:ahLst/>
              <a:cxnLst/>
              <a:rect l="l" t="t" r="r" b="b"/>
              <a:pathLst>
                <a:path w="12222" h="19847" extrusionOk="0">
                  <a:moveTo>
                    <a:pt x="9741" y="0"/>
                  </a:moveTo>
                  <a:cubicBezTo>
                    <a:pt x="7941" y="0"/>
                    <a:pt x="6281" y="342"/>
                    <a:pt x="4895" y="1549"/>
                  </a:cubicBezTo>
                  <a:cubicBezTo>
                    <a:pt x="3821" y="2484"/>
                    <a:pt x="2785" y="4581"/>
                    <a:pt x="1714" y="9676"/>
                  </a:cubicBezTo>
                  <a:cubicBezTo>
                    <a:pt x="771" y="14163"/>
                    <a:pt x="0" y="18320"/>
                    <a:pt x="0" y="18320"/>
                  </a:cubicBezTo>
                  <a:cubicBezTo>
                    <a:pt x="0" y="18320"/>
                    <a:pt x="2091" y="19846"/>
                    <a:pt x="6405" y="19846"/>
                  </a:cubicBezTo>
                  <a:cubicBezTo>
                    <a:pt x="6543" y="19846"/>
                    <a:pt x="6683" y="19845"/>
                    <a:pt x="6825" y="19841"/>
                  </a:cubicBezTo>
                  <a:lnTo>
                    <a:pt x="12222" y="158"/>
                  </a:lnTo>
                  <a:cubicBezTo>
                    <a:pt x="11375" y="69"/>
                    <a:pt x="10544" y="0"/>
                    <a:pt x="9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4"/>
            <p:cNvSpPr/>
            <p:nvPr/>
          </p:nvSpPr>
          <p:spPr>
            <a:xfrm>
              <a:off x="4356875" y="2218125"/>
              <a:ext cx="759950" cy="1092900"/>
            </a:xfrm>
            <a:custGeom>
              <a:avLst/>
              <a:gdLst/>
              <a:ahLst/>
              <a:cxnLst/>
              <a:rect l="l" t="t" r="r" b="b"/>
              <a:pathLst>
                <a:path w="30398" h="43716" extrusionOk="0">
                  <a:moveTo>
                    <a:pt x="9986" y="0"/>
                  </a:moveTo>
                  <a:cubicBezTo>
                    <a:pt x="4954" y="84"/>
                    <a:pt x="3002" y="3741"/>
                    <a:pt x="3351" y="9688"/>
                  </a:cubicBezTo>
                  <a:cubicBezTo>
                    <a:pt x="3883" y="18747"/>
                    <a:pt x="6251" y="24509"/>
                    <a:pt x="1" y="31856"/>
                  </a:cubicBezTo>
                  <a:cubicBezTo>
                    <a:pt x="3859" y="40106"/>
                    <a:pt x="17551" y="43715"/>
                    <a:pt x="23530" y="43715"/>
                  </a:cubicBezTo>
                  <a:cubicBezTo>
                    <a:pt x="24466" y="43715"/>
                    <a:pt x="25212" y="43627"/>
                    <a:pt x="25703" y="43454"/>
                  </a:cubicBezTo>
                  <a:cubicBezTo>
                    <a:pt x="28832" y="37449"/>
                    <a:pt x="30397" y="28108"/>
                    <a:pt x="30017" y="21093"/>
                  </a:cubicBezTo>
                  <a:cubicBezTo>
                    <a:pt x="29064" y="3543"/>
                    <a:pt x="24277" y="467"/>
                    <a:pt x="24277" y="467"/>
                  </a:cubicBezTo>
                  <a:lnTo>
                    <a:pt x="19958" y="33"/>
                  </a:lnTo>
                  <a:lnTo>
                    <a:pt x="9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4"/>
            <p:cNvSpPr/>
            <p:nvPr/>
          </p:nvSpPr>
          <p:spPr>
            <a:xfrm>
              <a:off x="4477225" y="2229800"/>
              <a:ext cx="695825" cy="853350"/>
            </a:xfrm>
            <a:custGeom>
              <a:avLst/>
              <a:gdLst/>
              <a:ahLst/>
              <a:cxnLst/>
              <a:rect l="l" t="t" r="r" b="b"/>
              <a:pathLst>
                <a:path w="27833" h="34134" extrusionOk="0">
                  <a:moveTo>
                    <a:pt x="19463" y="0"/>
                  </a:moveTo>
                  <a:cubicBezTo>
                    <a:pt x="17898" y="2863"/>
                    <a:pt x="17838" y="11660"/>
                    <a:pt x="17838" y="11660"/>
                  </a:cubicBezTo>
                  <a:lnTo>
                    <a:pt x="19220" y="26805"/>
                  </a:lnTo>
                  <a:lnTo>
                    <a:pt x="0" y="23820"/>
                  </a:lnTo>
                  <a:lnTo>
                    <a:pt x="453" y="25399"/>
                  </a:lnTo>
                  <a:cubicBezTo>
                    <a:pt x="5692" y="27985"/>
                    <a:pt x="13904" y="32357"/>
                    <a:pt x="18651" y="33566"/>
                  </a:cubicBezTo>
                  <a:cubicBezTo>
                    <a:pt x="20169" y="33953"/>
                    <a:pt x="21412" y="34133"/>
                    <a:pt x="22432" y="34133"/>
                  </a:cubicBezTo>
                  <a:cubicBezTo>
                    <a:pt x="25595" y="34133"/>
                    <a:pt x="26617" y="32401"/>
                    <a:pt x="27083" y="29735"/>
                  </a:cubicBezTo>
                  <a:cubicBezTo>
                    <a:pt x="27662" y="26426"/>
                    <a:pt x="27832" y="12438"/>
                    <a:pt x="26466" y="7885"/>
                  </a:cubicBezTo>
                  <a:cubicBezTo>
                    <a:pt x="25100" y="3333"/>
                    <a:pt x="24220" y="637"/>
                    <a:pt x="1946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4"/>
            <p:cNvSpPr/>
            <p:nvPr/>
          </p:nvSpPr>
          <p:spPr>
            <a:xfrm>
              <a:off x="4477225" y="2672100"/>
              <a:ext cx="687900" cy="290350"/>
            </a:xfrm>
            <a:custGeom>
              <a:avLst/>
              <a:gdLst/>
              <a:ahLst/>
              <a:cxnLst/>
              <a:rect l="l" t="t" r="r" b="b"/>
              <a:pathLst>
                <a:path w="27516" h="11614" extrusionOk="0">
                  <a:moveTo>
                    <a:pt x="27474" y="0"/>
                  </a:moveTo>
                  <a:cubicBezTo>
                    <a:pt x="26412" y="811"/>
                    <a:pt x="19220" y="9114"/>
                    <a:pt x="19220" y="9114"/>
                  </a:cubicBezTo>
                  <a:lnTo>
                    <a:pt x="9611" y="7620"/>
                  </a:lnTo>
                  <a:lnTo>
                    <a:pt x="6520" y="7141"/>
                  </a:lnTo>
                  <a:lnTo>
                    <a:pt x="0" y="6128"/>
                  </a:lnTo>
                  <a:lnTo>
                    <a:pt x="454" y="7707"/>
                  </a:lnTo>
                  <a:cubicBezTo>
                    <a:pt x="2692" y="8812"/>
                    <a:pt x="5474" y="10243"/>
                    <a:pt x="8296" y="11613"/>
                  </a:cubicBezTo>
                  <a:cubicBezTo>
                    <a:pt x="12764" y="11539"/>
                    <a:pt x="17111" y="11357"/>
                    <a:pt x="18856" y="11132"/>
                  </a:cubicBezTo>
                  <a:cubicBezTo>
                    <a:pt x="22466" y="10666"/>
                    <a:pt x="25556" y="9718"/>
                    <a:pt x="27407" y="8247"/>
                  </a:cubicBezTo>
                  <a:cubicBezTo>
                    <a:pt x="27446" y="7375"/>
                    <a:pt x="27477" y="6415"/>
                    <a:pt x="27494" y="5402"/>
                  </a:cubicBezTo>
                  <a:cubicBezTo>
                    <a:pt x="27494" y="5382"/>
                    <a:pt x="27494" y="5361"/>
                    <a:pt x="27496" y="5341"/>
                  </a:cubicBezTo>
                  <a:cubicBezTo>
                    <a:pt x="27501" y="5029"/>
                    <a:pt x="27505" y="4712"/>
                    <a:pt x="27509" y="4392"/>
                  </a:cubicBezTo>
                  <a:cubicBezTo>
                    <a:pt x="27509" y="4365"/>
                    <a:pt x="27509" y="4337"/>
                    <a:pt x="27509" y="4310"/>
                  </a:cubicBezTo>
                  <a:cubicBezTo>
                    <a:pt x="27515" y="3631"/>
                    <a:pt x="27515" y="2935"/>
                    <a:pt x="27511" y="2233"/>
                  </a:cubicBezTo>
                  <a:lnTo>
                    <a:pt x="27509" y="2110"/>
                  </a:lnTo>
                  <a:cubicBezTo>
                    <a:pt x="27506" y="1809"/>
                    <a:pt x="27503" y="1507"/>
                    <a:pt x="27498" y="1204"/>
                  </a:cubicBezTo>
                  <a:cubicBezTo>
                    <a:pt x="27498" y="1142"/>
                    <a:pt x="27497" y="1079"/>
                    <a:pt x="27496" y="1017"/>
                  </a:cubicBezTo>
                  <a:cubicBezTo>
                    <a:pt x="27490" y="684"/>
                    <a:pt x="27482" y="351"/>
                    <a:pt x="27474" y="19"/>
                  </a:cubicBezTo>
                  <a:lnTo>
                    <a:pt x="27474"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4"/>
            <p:cNvSpPr/>
            <p:nvPr/>
          </p:nvSpPr>
          <p:spPr>
            <a:xfrm>
              <a:off x="4909650" y="2229800"/>
              <a:ext cx="281850" cy="627500"/>
            </a:xfrm>
            <a:custGeom>
              <a:avLst/>
              <a:gdLst/>
              <a:ahLst/>
              <a:cxnLst/>
              <a:rect l="l" t="t" r="r" b="b"/>
              <a:pathLst>
                <a:path w="11274" h="25100" extrusionOk="0">
                  <a:moveTo>
                    <a:pt x="2166" y="0"/>
                  </a:moveTo>
                  <a:cubicBezTo>
                    <a:pt x="2166" y="0"/>
                    <a:pt x="1" y="1625"/>
                    <a:pt x="347" y="8644"/>
                  </a:cubicBezTo>
                  <a:cubicBezTo>
                    <a:pt x="625" y="14273"/>
                    <a:pt x="1745" y="24684"/>
                    <a:pt x="1745" y="24684"/>
                  </a:cubicBezTo>
                  <a:cubicBezTo>
                    <a:pt x="1745" y="24684"/>
                    <a:pt x="2957" y="25100"/>
                    <a:pt x="4784" y="25100"/>
                  </a:cubicBezTo>
                  <a:cubicBezTo>
                    <a:pt x="6551" y="25100"/>
                    <a:pt x="8895" y="24711"/>
                    <a:pt x="11274" y="23182"/>
                  </a:cubicBezTo>
                  <a:cubicBezTo>
                    <a:pt x="11274" y="23182"/>
                    <a:pt x="10813" y="14023"/>
                    <a:pt x="9891" y="8896"/>
                  </a:cubicBezTo>
                  <a:cubicBezTo>
                    <a:pt x="8970" y="3771"/>
                    <a:pt x="8749" y="353"/>
                    <a:pt x="2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4"/>
            <p:cNvSpPr/>
            <p:nvPr/>
          </p:nvSpPr>
          <p:spPr>
            <a:xfrm>
              <a:off x="4287275" y="2612075"/>
              <a:ext cx="939200" cy="327225"/>
            </a:xfrm>
            <a:custGeom>
              <a:avLst/>
              <a:gdLst/>
              <a:ahLst/>
              <a:cxnLst/>
              <a:rect l="l" t="t" r="r" b="b"/>
              <a:pathLst>
                <a:path w="37568" h="13089" extrusionOk="0">
                  <a:moveTo>
                    <a:pt x="35676" y="0"/>
                  </a:moveTo>
                  <a:cubicBezTo>
                    <a:pt x="35649" y="0"/>
                    <a:pt x="35622" y="1"/>
                    <a:pt x="35594" y="3"/>
                  </a:cubicBezTo>
                  <a:lnTo>
                    <a:pt x="35724" y="1450"/>
                  </a:lnTo>
                  <a:cubicBezTo>
                    <a:pt x="34752" y="2458"/>
                    <a:pt x="32959" y="4168"/>
                    <a:pt x="31442" y="4168"/>
                  </a:cubicBezTo>
                  <a:cubicBezTo>
                    <a:pt x="31406" y="4168"/>
                    <a:pt x="31371" y="4167"/>
                    <a:pt x="31336" y="4165"/>
                  </a:cubicBezTo>
                  <a:cubicBezTo>
                    <a:pt x="31193" y="4158"/>
                    <a:pt x="31035" y="4129"/>
                    <a:pt x="30953" y="4011"/>
                  </a:cubicBezTo>
                  <a:cubicBezTo>
                    <a:pt x="30847" y="3859"/>
                    <a:pt x="30946" y="3658"/>
                    <a:pt x="31023" y="3488"/>
                  </a:cubicBezTo>
                  <a:cubicBezTo>
                    <a:pt x="31115" y="3287"/>
                    <a:pt x="31415" y="2883"/>
                    <a:pt x="31761" y="2277"/>
                  </a:cubicBezTo>
                  <a:cubicBezTo>
                    <a:pt x="32107" y="1672"/>
                    <a:pt x="32055" y="1013"/>
                    <a:pt x="31990" y="618"/>
                  </a:cubicBezTo>
                  <a:cubicBezTo>
                    <a:pt x="31953" y="389"/>
                    <a:pt x="31802" y="280"/>
                    <a:pt x="31590" y="280"/>
                  </a:cubicBezTo>
                  <a:cubicBezTo>
                    <a:pt x="31557" y="280"/>
                    <a:pt x="31523" y="283"/>
                    <a:pt x="31487" y="288"/>
                  </a:cubicBezTo>
                  <a:cubicBezTo>
                    <a:pt x="31296" y="315"/>
                    <a:pt x="29803" y="1539"/>
                    <a:pt x="28766" y="2401"/>
                  </a:cubicBezTo>
                  <a:cubicBezTo>
                    <a:pt x="28046" y="3000"/>
                    <a:pt x="27495" y="3560"/>
                    <a:pt x="26946" y="4106"/>
                  </a:cubicBezTo>
                  <a:cubicBezTo>
                    <a:pt x="26325" y="4727"/>
                    <a:pt x="25809" y="5462"/>
                    <a:pt x="24970" y="5682"/>
                  </a:cubicBezTo>
                  <a:cubicBezTo>
                    <a:pt x="24201" y="5884"/>
                    <a:pt x="23256" y="5951"/>
                    <a:pt x="22251" y="5951"/>
                  </a:cubicBezTo>
                  <a:cubicBezTo>
                    <a:pt x="20677" y="5951"/>
                    <a:pt x="18956" y="5787"/>
                    <a:pt x="17541" y="5723"/>
                  </a:cubicBezTo>
                  <a:cubicBezTo>
                    <a:pt x="14638" y="5590"/>
                    <a:pt x="9913" y="5044"/>
                    <a:pt x="7018" y="4798"/>
                  </a:cubicBezTo>
                  <a:lnTo>
                    <a:pt x="147" y="9043"/>
                  </a:lnTo>
                  <a:cubicBezTo>
                    <a:pt x="1" y="11273"/>
                    <a:pt x="683" y="12483"/>
                    <a:pt x="4792" y="12929"/>
                  </a:cubicBezTo>
                  <a:cubicBezTo>
                    <a:pt x="5829" y="13042"/>
                    <a:pt x="7509" y="13089"/>
                    <a:pt x="9499" y="13089"/>
                  </a:cubicBezTo>
                  <a:cubicBezTo>
                    <a:pt x="15398" y="13089"/>
                    <a:pt x="24015" y="12676"/>
                    <a:pt x="26640" y="12337"/>
                  </a:cubicBezTo>
                  <a:cubicBezTo>
                    <a:pt x="31455" y="11716"/>
                    <a:pt x="34916" y="10390"/>
                    <a:pt x="36169" y="7891"/>
                  </a:cubicBezTo>
                  <a:cubicBezTo>
                    <a:pt x="37405" y="5427"/>
                    <a:pt x="37567" y="0"/>
                    <a:pt x="3567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4"/>
            <p:cNvSpPr/>
            <p:nvPr/>
          </p:nvSpPr>
          <p:spPr>
            <a:xfrm>
              <a:off x="4343825" y="1602700"/>
              <a:ext cx="407175" cy="407200"/>
            </a:xfrm>
            <a:custGeom>
              <a:avLst/>
              <a:gdLst/>
              <a:ahLst/>
              <a:cxnLst/>
              <a:rect l="l" t="t" r="r" b="b"/>
              <a:pathLst>
                <a:path w="16287" h="16288" extrusionOk="0">
                  <a:moveTo>
                    <a:pt x="8144" y="1"/>
                  </a:moveTo>
                  <a:cubicBezTo>
                    <a:pt x="5984" y="1"/>
                    <a:pt x="3914" y="859"/>
                    <a:pt x="2386" y="2385"/>
                  </a:cubicBezTo>
                  <a:cubicBezTo>
                    <a:pt x="858" y="3913"/>
                    <a:pt x="0" y="5985"/>
                    <a:pt x="0" y="8143"/>
                  </a:cubicBezTo>
                  <a:cubicBezTo>
                    <a:pt x="0" y="10303"/>
                    <a:pt x="858" y="12375"/>
                    <a:pt x="2386" y="13902"/>
                  </a:cubicBezTo>
                  <a:cubicBezTo>
                    <a:pt x="3914" y="15429"/>
                    <a:pt x="5984" y="16287"/>
                    <a:pt x="8144" y="16287"/>
                  </a:cubicBezTo>
                  <a:cubicBezTo>
                    <a:pt x="10304" y="16287"/>
                    <a:pt x="12375" y="15429"/>
                    <a:pt x="13902" y="13902"/>
                  </a:cubicBezTo>
                  <a:cubicBezTo>
                    <a:pt x="15430" y="12375"/>
                    <a:pt x="16287" y="10303"/>
                    <a:pt x="16287" y="8143"/>
                  </a:cubicBezTo>
                  <a:cubicBezTo>
                    <a:pt x="16287" y="5985"/>
                    <a:pt x="15430" y="3913"/>
                    <a:pt x="13902" y="2385"/>
                  </a:cubicBezTo>
                  <a:cubicBezTo>
                    <a:pt x="12375" y="859"/>
                    <a:pt x="10304" y="1"/>
                    <a:pt x="8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4"/>
            <p:cNvSpPr/>
            <p:nvPr/>
          </p:nvSpPr>
          <p:spPr>
            <a:xfrm>
              <a:off x="4822800" y="1891250"/>
              <a:ext cx="68875" cy="209450"/>
            </a:xfrm>
            <a:custGeom>
              <a:avLst/>
              <a:gdLst/>
              <a:ahLst/>
              <a:cxnLst/>
              <a:rect l="l" t="t" r="r" b="b"/>
              <a:pathLst>
                <a:path w="2755" h="8378" extrusionOk="0">
                  <a:moveTo>
                    <a:pt x="2755" y="0"/>
                  </a:moveTo>
                  <a:lnTo>
                    <a:pt x="1" y="4264"/>
                  </a:lnTo>
                  <a:lnTo>
                    <a:pt x="358" y="8377"/>
                  </a:lnTo>
                  <a:cubicBezTo>
                    <a:pt x="358" y="8377"/>
                    <a:pt x="1358" y="7993"/>
                    <a:pt x="1752" y="6980"/>
                  </a:cubicBezTo>
                  <a:cubicBezTo>
                    <a:pt x="2147" y="5969"/>
                    <a:pt x="2755" y="1"/>
                    <a:pt x="2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4"/>
            <p:cNvSpPr/>
            <p:nvPr/>
          </p:nvSpPr>
          <p:spPr>
            <a:xfrm>
              <a:off x="4830050" y="1684700"/>
              <a:ext cx="90175" cy="219625"/>
            </a:xfrm>
            <a:custGeom>
              <a:avLst/>
              <a:gdLst/>
              <a:ahLst/>
              <a:cxnLst/>
              <a:rect l="l" t="t" r="r" b="b"/>
              <a:pathLst>
                <a:path w="3607" h="8785" extrusionOk="0">
                  <a:moveTo>
                    <a:pt x="638" y="1"/>
                  </a:moveTo>
                  <a:cubicBezTo>
                    <a:pt x="255" y="1"/>
                    <a:pt x="1" y="74"/>
                    <a:pt x="1" y="74"/>
                  </a:cubicBezTo>
                  <a:lnTo>
                    <a:pt x="156" y="8784"/>
                  </a:lnTo>
                  <a:lnTo>
                    <a:pt x="2465" y="8262"/>
                  </a:lnTo>
                  <a:cubicBezTo>
                    <a:pt x="3391" y="4919"/>
                    <a:pt x="3607" y="1587"/>
                    <a:pt x="2471" y="653"/>
                  </a:cubicBezTo>
                  <a:cubicBezTo>
                    <a:pt x="1823" y="118"/>
                    <a:pt x="1126" y="1"/>
                    <a:pt x="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4"/>
            <p:cNvSpPr/>
            <p:nvPr/>
          </p:nvSpPr>
          <p:spPr>
            <a:xfrm>
              <a:off x="4391550" y="1622950"/>
              <a:ext cx="580625" cy="708950"/>
            </a:xfrm>
            <a:custGeom>
              <a:avLst/>
              <a:gdLst/>
              <a:ahLst/>
              <a:cxnLst/>
              <a:rect l="l" t="t" r="r" b="b"/>
              <a:pathLst>
                <a:path w="23225" h="28358" extrusionOk="0">
                  <a:moveTo>
                    <a:pt x="8049" y="1"/>
                  </a:moveTo>
                  <a:cubicBezTo>
                    <a:pt x="4065" y="1"/>
                    <a:pt x="140" y="1989"/>
                    <a:pt x="80" y="6925"/>
                  </a:cubicBezTo>
                  <a:cubicBezTo>
                    <a:pt x="0" y="13451"/>
                    <a:pt x="635" y="16058"/>
                    <a:pt x="1909" y="19235"/>
                  </a:cubicBezTo>
                  <a:cubicBezTo>
                    <a:pt x="2701" y="21211"/>
                    <a:pt x="4048" y="22569"/>
                    <a:pt x="5962" y="22656"/>
                  </a:cubicBezTo>
                  <a:cubicBezTo>
                    <a:pt x="6010" y="22658"/>
                    <a:pt x="6060" y="22659"/>
                    <a:pt x="6112" y="22659"/>
                  </a:cubicBezTo>
                  <a:cubicBezTo>
                    <a:pt x="7301" y="22659"/>
                    <a:pt x="9397" y="22104"/>
                    <a:pt x="9397" y="22104"/>
                  </a:cubicBezTo>
                  <a:lnTo>
                    <a:pt x="9711" y="24987"/>
                  </a:lnTo>
                  <a:cubicBezTo>
                    <a:pt x="8238" y="27063"/>
                    <a:pt x="9817" y="28357"/>
                    <a:pt x="12122" y="28357"/>
                  </a:cubicBezTo>
                  <a:cubicBezTo>
                    <a:pt x="14070" y="28357"/>
                    <a:pt x="16537" y="27433"/>
                    <a:pt x="18120" y="25274"/>
                  </a:cubicBezTo>
                  <a:cubicBezTo>
                    <a:pt x="18465" y="24802"/>
                    <a:pt x="18607" y="24210"/>
                    <a:pt x="18564" y="23626"/>
                  </a:cubicBezTo>
                  <a:lnTo>
                    <a:pt x="17913" y="14921"/>
                  </a:lnTo>
                  <a:lnTo>
                    <a:pt x="17913" y="14921"/>
                  </a:lnTo>
                  <a:cubicBezTo>
                    <a:pt x="17913" y="14921"/>
                    <a:pt x="18510" y="15706"/>
                    <a:pt x="19465" y="15706"/>
                  </a:cubicBezTo>
                  <a:cubicBezTo>
                    <a:pt x="19716" y="15706"/>
                    <a:pt x="19992" y="15652"/>
                    <a:pt x="20287" y="15515"/>
                  </a:cubicBezTo>
                  <a:cubicBezTo>
                    <a:pt x="21710" y="14859"/>
                    <a:pt x="23225" y="12021"/>
                    <a:pt x="22046" y="10103"/>
                  </a:cubicBezTo>
                  <a:cubicBezTo>
                    <a:pt x="21555" y="9304"/>
                    <a:pt x="20949" y="9030"/>
                    <a:pt x="20374" y="9030"/>
                  </a:cubicBezTo>
                  <a:cubicBezTo>
                    <a:pt x="19594" y="9030"/>
                    <a:pt x="18873" y="9535"/>
                    <a:pt x="18578" y="9920"/>
                  </a:cubicBezTo>
                  <a:cubicBezTo>
                    <a:pt x="18117" y="10520"/>
                    <a:pt x="17610" y="11366"/>
                    <a:pt x="17149" y="11366"/>
                  </a:cubicBezTo>
                  <a:cubicBezTo>
                    <a:pt x="17097" y="11366"/>
                    <a:pt x="17045" y="11355"/>
                    <a:pt x="16995" y="11332"/>
                  </a:cubicBezTo>
                  <a:cubicBezTo>
                    <a:pt x="16995" y="11332"/>
                    <a:pt x="17847" y="3428"/>
                    <a:pt x="13110" y="1118"/>
                  </a:cubicBezTo>
                  <a:cubicBezTo>
                    <a:pt x="11641" y="402"/>
                    <a:pt x="9839" y="1"/>
                    <a:pt x="804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4"/>
            <p:cNvSpPr/>
            <p:nvPr/>
          </p:nvSpPr>
          <p:spPr>
            <a:xfrm>
              <a:off x="4311300" y="1514725"/>
              <a:ext cx="552675" cy="410150"/>
            </a:xfrm>
            <a:custGeom>
              <a:avLst/>
              <a:gdLst/>
              <a:ahLst/>
              <a:cxnLst/>
              <a:rect l="l" t="t" r="r" b="b"/>
              <a:pathLst>
                <a:path w="22107" h="16406" extrusionOk="0">
                  <a:moveTo>
                    <a:pt x="8657" y="1"/>
                  </a:moveTo>
                  <a:cubicBezTo>
                    <a:pt x="8382" y="1"/>
                    <a:pt x="8111" y="37"/>
                    <a:pt x="7850" y="129"/>
                  </a:cubicBezTo>
                  <a:cubicBezTo>
                    <a:pt x="7144" y="376"/>
                    <a:pt x="6584" y="1185"/>
                    <a:pt x="6871" y="1874"/>
                  </a:cubicBezTo>
                  <a:cubicBezTo>
                    <a:pt x="6328" y="1560"/>
                    <a:pt x="5797" y="1395"/>
                    <a:pt x="5268" y="1395"/>
                  </a:cubicBezTo>
                  <a:cubicBezTo>
                    <a:pt x="4773" y="1395"/>
                    <a:pt x="4281" y="1539"/>
                    <a:pt x="3784" y="1844"/>
                  </a:cubicBezTo>
                  <a:cubicBezTo>
                    <a:pt x="2934" y="2364"/>
                    <a:pt x="2371" y="3441"/>
                    <a:pt x="2646" y="4433"/>
                  </a:cubicBezTo>
                  <a:cubicBezTo>
                    <a:pt x="2490" y="4380"/>
                    <a:pt x="2332" y="4359"/>
                    <a:pt x="2181" y="4359"/>
                  </a:cubicBezTo>
                  <a:cubicBezTo>
                    <a:pt x="1840" y="4359"/>
                    <a:pt x="1537" y="4467"/>
                    <a:pt x="1384" y="4550"/>
                  </a:cubicBezTo>
                  <a:cubicBezTo>
                    <a:pt x="914" y="4805"/>
                    <a:pt x="541" y="5240"/>
                    <a:pt x="378" y="5751"/>
                  </a:cubicBezTo>
                  <a:cubicBezTo>
                    <a:pt x="0" y="6934"/>
                    <a:pt x="796" y="7925"/>
                    <a:pt x="1625" y="8660"/>
                  </a:cubicBezTo>
                  <a:cubicBezTo>
                    <a:pt x="2522" y="9454"/>
                    <a:pt x="3565" y="10093"/>
                    <a:pt x="4690" y="10510"/>
                  </a:cubicBezTo>
                  <a:cubicBezTo>
                    <a:pt x="5497" y="10808"/>
                    <a:pt x="6350" y="10991"/>
                    <a:pt x="7211" y="11015"/>
                  </a:cubicBezTo>
                  <a:cubicBezTo>
                    <a:pt x="7283" y="11017"/>
                    <a:pt x="7354" y="11018"/>
                    <a:pt x="7426" y="11018"/>
                  </a:cubicBezTo>
                  <a:cubicBezTo>
                    <a:pt x="8640" y="11018"/>
                    <a:pt x="9840" y="10725"/>
                    <a:pt x="10966" y="10279"/>
                  </a:cubicBezTo>
                  <a:cubicBezTo>
                    <a:pt x="11574" y="10038"/>
                    <a:pt x="12165" y="9752"/>
                    <a:pt x="12740" y="9436"/>
                  </a:cubicBezTo>
                  <a:cubicBezTo>
                    <a:pt x="13316" y="9119"/>
                    <a:pt x="13849" y="8708"/>
                    <a:pt x="14428" y="8403"/>
                  </a:cubicBezTo>
                  <a:cubicBezTo>
                    <a:pt x="14683" y="8799"/>
                    <a:pt x="14933" y="9209"/>
                    <a:pt x="15231" y="9580"/>
                  </a:cubicBezTo>
                  <a:cubicBezTo>
                    <a:pt x="15384" y="9772"/>
                    <a:pt x="15553" y="9949"/>
                    <a:pt x="15736" y="10111"/>
                  </a:cubicBezTo>
                  <a:cubicBezTo>
                    <a:pt x="16300" y="10602"/>
                    <a:pt x="16991" y="10949"/>
                    <a:pt x="17728" y="11088"/>
                  </a:cubicBezTo>
                  <a:cubicBezTo>
                    <a:pt x="17903" y="11122"/>
                    <a:pt x="18099" y="11153"/>
                    <a:pt x="18208" y="11294"/>
                  </a:cubicBezTo>
                  <a:cubicBezTo>
                    <a:pt x="18292" y="11403"/>
                    <a:pt x="18303" y="11549"/>
                    <a:pt x="18312" y="11685"/>
                  </a:cubicBezTo>
                  <a:cubicBezTo>
                    <a:pt x="18371" y="12625"/>
                    <a:pt x="18486" y="13561"/>
                    <a:pt x="18658" y="14485"/>
                  </a:cubicBezTo>
                  <a:cubicBezTo>
                    <a:pt x="18773" y="15104"/>
                    <a:pt x="18923" y="16242"/>
                    <a:pt x="19702" y="16392"/>
                  </a:cubicBezTo>
                  <a:cubicBezTo>
                    <a:pt x="19747" y="16401"/>
                    <a:pt x="19793" y="16405"/>
                    <a:pt x="19839" y="16405"/>
                  </a:cubicBezTo>
                  <a:cubicBezTo>
                    <a:pt x="20110" y="16405"/>
                    <a:pt x="20376" y="16255"/>
                    <a:pt x="20562" y="16051"/>
                  </a:cubicBezTo>
                  <a:cubicBezTo>
                    <a:pt x="21044" y="15521"/>
                    <a:pt x="21305" y="14794"/>
                    <a:pt x="21788" y="14249"/>
                  </a:cubicBezTo>
                  <a:cubicBezTo>
                    <a:pt x="21921" y="14097"/>
                    <a:pt x="21935" y="13862"/>
                    <a:pt x="21954" y="13672"/>
                  </a:cubicBezTo>
                  <a:cubicBezTo>
                    <a:pt x="22106" y="12156"/>
                    <a:pt x="21606" y="10465"/>
                    <a:pt x="21273" y="9001"/>
                  </a:cubicBezTo>
                  <a:cubicBezTo>
                    <a:pt x="21135" y="8389"/>
                    <a:pt x="20982" y="7781"/>
                    <a:pt x="20829" y="7171"/>
                  </a:cubicBezTo>
                  <a:cubicBezTo>
                    <a:pt x="20637" y="6408"/>
                    <a:pt x="20926" y="5634"/>
                    <a:pt x="20865" y="4839"/>
                  </a:cubicBezTo>
                  <a:cubicBezTo>
                    <a:pt x="20815" y="4195"/>
                    <a:pt x="20607" y="3542"/>
                    <a:pt x="20167" y="3066"/>
                  </a:cubicBezTo>
                  <a:cubicBezTo>
                    <a:pt x="19852" y="2727"/>
                    <a:pt x="19438" y="2497"/>
                    <a:pt x="19015" y="2309"/>
                  </a:cubicBezTo>
                  <a:cubicBezTo>
                    <a:pt x="17222" y="1517"/>
                    <a:pt x="15216" y="1407"/>
                    <a:pt x="13295" y="1018"/>
                  </a:cubicBezTo>
                  <a:cubicBezTo>
                    <a:pt x="12205" y="797"/>
                    <a:pt x="11136" y="485"/>
                    <a:pt x="10057" y="218"/>
                  </a:cubicBezTo>
                  <a:cubicBezTo>
                    <a:pt x="9600" y="105"/>
                    <a:pt x="9123" y="1"/>
                    <a:pt x="8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4"/>
            <p:cNvSpPr/>
            <p:nvPr/>
          </p:nvSpPr>
          <p:spPr>
            <a:xfrm>
              <a:off x="4819075" y="1634975"/>
              <a:ext cx="79050" cy="64550"/>
            </a:xfrm>
            <a:custGeom>
              <a:avLst/>
              <a:gdLst/>
              <a:ahLst/>
              <a:cxnLst/>
              <a:rect l="l" t="t" r="r" b="b"/>
              <a:pathLst>
                <a:path w="3162" h="2582" extrusionOk="0">
                  <a:moveTo>
                    <a:pt x="1816" y="0"/>
                  </a:moveTo>
                  <a:cubicBezTo>
                    <a:pt x="1514" y="0"/>
                    <a:pt x="1209" y="89"/>
                    <a:pt x="938" y="274"/>
                  </a:cubicBezTo>
                  <a:cubicBezTo>
                    <a:pt x="200" y="780"/>
                    <a:pt x="0" y="1813"/>
                    <a:pt x="491" y="2582"/>
                  </a:cubicBezTo>
                  <a:lnTo>
                    <a:pt x="3161" y="752"/>
                  </a:lnTo>
                  <a:cubicBezTo>
                    <a:pt x="2851" y="265"/>
                    <a:pt x="2338" y="0"/>
                    <a:pt x="1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4"/>
            <p:cNvSpPr/>
            <p:nvPr/>
          </p:nvSpPr>
          <p:spPr>
            <a:xfrm>
              <a:off x="4626500" y="2052125"/>
              <a:ext cx="173000" cy="151425"/>
            </a:xfrm>
            <a:custGeom>
              <a:avLst/>
              <a:gdLst/>
              <a:ahLst/>
              <a:cxnLst/>
              <a:rect l="l" t="t" r="r" b="b"/>
              <a:pathLst>
                <a:path w="6920" h="6057" extrusionOk="0">
                  <a:moveTo>
                    <a:pt x="6594" y="0"/>
                  </a:moveTo>
                  <a:lnTo>
                    <a:pt x="6594" y="0"/>
                  </a:lnTo>
                  <a:cubicBezTo>
                    <a:pt x="6419" y="608"/>
                    <a:pt x="5908" y="2097"/>
                    <a:pt x="4981" y="2727"/>
                  </a:cubicBezTo>
                  <a:cubicBezTo>
                    <a:pt x="3595" y="3668"/>
                    <a:pt x="0" y="4937"/>
                    <a:pt x="0" y="4937"/>
                  </a:cubicBezTo>
                  <a:lnTo>
                    <a:pt x="121" y="6056"/>
                  </a:lnTo>
                  <a:cubicBezTo>
                    <a:pt x="121" y="6056"/>
                    <a:pt x="4848" y="4473"/>
                    <a:pt x="5845" y="3028"/>
                  </a:cubicBezTo>
                  <a:cubicBezTo>
                    <a:pt x="6919" y="1475"/>
                    <a:pt x="6595" y="1"/>
                    <a:pt x="6594"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4"/>
            <p:cNvSpPr/>
            <p:nvPr/>
          </p:nvSpPr>
          <p:spPr>
            <a:xfrm>
              <a:off x="4589425" y="1902375"/>
              <a:ext cx="44750" cy="44050"/>
            </a:xfrm>
            <a:custGeom>
              <a:avLst/>
              <a:gdLst/>
              <a:ahLst/>
              <a:cxnLst/>
              <a:rect l="l" t="t" r="r" b="b"/>
              <a:pathLst>
                <a:path w="1790" h="1762" extrusionOk="0">
                  <a:moveTo>
                    <a:pt x="891" y="0"/>
                  </a:moveTo>
                  <a:cubicBezTo>
                    <a:pt x="861" y="0"/>
                    <a:pt x="830" y="2"/>
                    <a:pt x="799" y="5"/>
                  </a:cubicBezTo>
                  <a:cubicBezTo>
                    <a:pt x="335" y="57"/>
                    <a:pt x="0" y="491"/>
                    <a:pt x="53" y="975"/>
                  </a:cubicBezTo>
                  <a:cubicBezTo>
                    <a:pt x="101" y="1427"/>
                    <a:pt x="470" y="1762"/>
                    <a:pt x="898" y="1762"/>
                  </a:cubicBezTo>
                  <a:cubicBezTo>
                    <a:pt x="929" y="1762"/>
                    <a:pt x="959" y="1760"/>
                    <a:pt x="990" y="1756"/>
                  </a:cubicBezTo>
                  <a:cubicBezTo>
                    <a:pt x="1455" y="1704"/>
                    <a:pt x="1789" y="1270"/>
                    <a:pt x="1737" y="787"/>
                  </a:cubicBezTo>
                  <a:cubicBezTo>
                    <a:pt x="1688" y="336"/>
                    <a:pt x="1319"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4"/>
            <p:cNvSpPr/>
            <p:nvPr/>
          </p:nvSpPr>
          <p:spPr>
            <a:xfrm>
              <a:off x="4609025" y="1840950"/>
              <a:ext cx="53425" cy="33850"/>
            </a:xfrm>
            <a:custGeom>
              <a:avLst/>
              <a:gdLst/>
              <a:ahLst/>
              <a:cxnLst/>
              <a:rect l="l" t="t" r="r" b="b"/>
              <a:pathLst>
                <a:path w="2137" h="1354" extrusionOk="0">
                  <a:moveTo>
                    <a:pt x="145" y="0"/>
                  </a:moveTo>
                  <a:lnTo>
                    <a:pt x="145" y="0"/>
                  </a:lnTo>
                  <a:cubicBezTo>
                    <a:pt x="0" y="568"/>
                    <a:pt x="328" y="1156"/>
                    <a:pt x="878" y="1314"/>
                  </a:cubicBezTo>
                  <a:cubicBezTo>
                    <a:pt x="971" y="1341"/>
                    <a:pt x="1064" y="1354"/>
                    <a:pt x="1155" y="1354"/>
                  </a:cubicBezTo>
                  <a:cubicBezTo>
                    <a:pt x="1606" y="1354"/>
                    <a:pt x="2016" y="1045"/>
                    <a:pt x="2136" y="573"/>
                  </a:cubicBezTo>
                  <a:lnTo>
                    <a:pt x="1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4"/>
            <p:cNvSpPr/>
            <p:nvPr/>
          </p:nvSpPr>
          <p:spPr>
            <a:xfrm>
              <a:off x="4403150" y="1846075"/>
              <a:ext cx="50850" cy="41475"/>
            </a:xfrm>
            <a:custGeom>
              <a:avLst/>
              <a:gdLst/>
              <a:ahLst/>
              <a:cxnLst/>
              <a:rect l="l" t="t" r="r" b="b"/>
              <a:pathLst>
                <a:path w="2034" h="1659" extrusionOk="0">
                  <a:moveTo>
                    <a:pt x="1723" y="0"/>
                  </a:moveTo>
                  <a:lnTo>
                    <a:pt x="1" y="1181"/>
                  </a:lnTo>
                  <a:cubicBezTo>
                    <a:pt x="198" y="1491"/>
                    <a:pt x="524" y="1659"/>
                    <a:pt x="857" y="1659"/>
                  </a:cubicBezTo>
                  <a:cubicBezTo>
                    <a:pt x="1052" y="1659"/>
                    <a:pt x="1249" y="1601"/>
                    <a:pt x="1425" y="1481"/>
                  </a:cubicBezTo>
                  <a:cubicBezTo>
                    <a:pt x="1900" y="1155"/>
                    <a:pt x="2033" y="492"/>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4"/>
            <p:cNvSpPr/>
            <p:nvPr/>
          </p:nvSpPr>
          <p:spPr>
            <a:xfrm>
              <a:off x="4428025" y="1913150"/>
              <a:ext cx="44750" cy="44075"/>
            </a:xfrm>
            <a:custGeom>
              <a:avLst/>
              <a:gdLst/>
              <a:ahLst/>
              <a:cxnLst/>
              <a:rect l="l" t="t" r="r" b="b"/>
              <a:pathLst>
                <a:path w="1790" h="1763" extrusionOk="0">
                  <a:moveTo>
                    <a:pt x="891" y="0"/>
                  </a:moveTo>
                  <a:cubicBezTo>
                    <a:pt x="861" y="0"/>
                    <a:pt x="831" y="2"/>
                    <a:pt x="801" y="5"/>
                  </a:cubicBezTo>
                  <a:cubicBezTo>
                    <a:pt x="335" y="57"/>
                    <a:pt x="0" y="491"/>
                    <a:pt x="53" y="975"/>
                  </a:cubicBezTo>
                  <a:cubicBezTo>
                    <a:pt x="102" y="1427"/>
                    <a:pt x="472" y="1762"/>
                    <a:pt x="900" y="1762"/>
                  </a:cubicBezTo>
                  <a:cubicBezTo>
                    <a:pt x="930" y="1762"/>
                    <a:pt x="960" y="1761"/>
                    <a:pt x="990" y="1757"/>
                  </a:cubicBezTo>
                  <a:cubicBezTo>
                    <a:pt x="1456" y="1705"/>
                    <a:pt x="1790" y="1271"/>
                    <a:pt x="1737" y="788"/>
                  </a:cubicBezTo>
                  <a:cubicBezTo>
                    <a:pt x="1688" y="335"/>
                    <a:pt x="1318"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4"/>
            <p:cNvSpPr/>
            <p:nvPr/>
          </p:nvSpPr>
          <p:spPr>
            <a:xfrm>
              <a:off x="4474250" y="1913150"/>
              <a:ext cx="77825" cy="126225"/>
            </a:xfrm>
            <a:custGeom>
              <a:avLst/>
              <a:gdLst/>
              <a:ahLst/>
              <a:cxnLst/>
              <a:rect l="l" t="t" r="r" b="b"/>
              <a:pathLst>
                <a:path w="3113" h="5049" extrusionOk="0">
                  <a:moveTo>
                    <a:pt x="2086" y="1"/>
                  </a:moveTo>
                  <a:lnTo>
                    <a:pt x="1" y="5049"/>
                  </a:lnTo>
                  <a:lnTo>
                    <a:pt x="3112" y="5038"/>
                  </a:lnTo>
                  <a:lnTo>
                    <a:pt x="2086"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4"/>
            <p:cNvSpPr/>
            <p:nvPr/>
          </p:nvSpPr>
          <p:spPr>
            <a:xfrm>
              <a:off x="4574400" y="2050775"/>
              <a:ext cx="62325" cy="41225"/>
            </a:xfrm>
            <a:custGeom>
              <a:avLst/>
              <a:gdLst/>
              <a:ahLst/>
              <a:cxnLst/>
              <a:rect l="l" t="t" r="r" b="b"/>
              <a:pathLst>
                <a:path w="2493" h="1649" extrusionOk="0">
                  <a:moveTo>
                    <a:pt x="1804" y="0"/>
                  </a:moveTo>
                  <a:cubicBezTo>
                    <a:pt x="1459" y="0"/>
                    <a:pt x="1104" y="119"/>
                    <a:pt x="824" y="295"/>
                  </a:cubicBezTo>
                  <a:cubicBezTo>
                    <a:pt x="609" y="429"/>
                    <a:pt x="424" y="600"/>
                    <a:pt x="285" y="814"/>
                  </a:cubicBezTo>
                  <a:cubicBezTo>
                    <a:pt x="154" y="1014"/>
                    <a:pt x="0" y="1323"/>
                    <a:pt x="123" y="1558"/>
                  </a:cubicBezTo>
                  <a:cubicBezTo>
                    <a:pt x="143" y="1596"/>
                    <a:pt x="193" y="1648"/>
                    <a:pt x="244" y="1648"/>
                  </a:cubicBezTo>
                  <a:cubicBezTo>
                    <a:pt x="256" y="1648"/>
                    <a:pt x="268" y="1645"/>
                    <a:pt x="280" y="1639"/>
                  </a:cubicBezTo>
                  <a:cubicBezTo>
                    <a:pt x="384" y="1575"/>
                    <a:pt x="418" y="1437"/>
                    <a:pt x="474" y="1333"/>
                  </a:cubicBezTo>
                  <a:cubicBezTo>
                    <a:pt x="527" y="1234"/>
                    <a:pt x="588" y="1140"/>
                    <a:pt x="658" y="1052"/>
                  </a:cubicBezTo>
                  <a:cubicBezTo>
                    <a:pt x="793" y="880"/>
                    <a:pt x="961" y="736"/>
                    <a:pt x="1152" y="629"/>
                  </a:cubicBezTo>
                  <a:cubicBezTo>
                    <a:pt x="1312" y="541"/>
                    <a:pt x="1486" y="477"/>
                    <a:pt x="1665" y="442"/>
                  </a:cubicBezTo>
                  <a:cubicBezTo>
                    <a:pt x="1746" y="425"/>
                    <a:pt x="1829" y="416"/>
                    <a:pt x="1911" y="416"/>
                  </a:cubicBezTo>
                  <a:cubicBezTo>
                    <a:pt x="1916" y="416"/>
                    <a:pt x="1921" y="416"/>
                    <a:pt x="1926" y="416"/>
                  </a:cubicBezTo>
                  <a:cubicBezTo>
                    <a:pt x="1963" y="416"/>
                    <a:pt x="2000" y="420"/>
                    <a:pt x="2037" y="427"/>
                  </a:cubicBezTo>
                  <a:cubicBezTo>
                    <a:pt x="2056" y="430"/>
                    <a:pt x="2074" y="435"/>
                    <a:pt x="2092" y="439"/>
                  </a:cubicBezTo>
                  <a:cubicBezTo>
                    <a:pt x="2104" y="442"/>
                    <a:pt x="2105" y="442"/>
                    <a:pt x="2109" y="443"/>
                  </a:cubicBezTo>
                  <a:cubicBezTo>
                    <a:pt x="2117" y="448"/>
                    <a:pt x="2124" y="452"/>
                    <a:pt x="2132" y="454"/>
                  </a:cubicBezTo>
                  <a:cubicBezTo>
                    <a:pt x="2171" y="471"/>
                    <a:pt x="2216" y="481"/>
                    <a:pt x="2261" y="481"/>
                  </a:cubicBezTo>
                  <a:cubicBezTo>
                    <a:pt x="2335" y="481"/>
                    <a:pt x="2407" y="453"/>
                    <a:pt x="2441" y="380"/>
                  </a:cubicBezTo>
                  <a:cubicBezTo>
                    <a:pt x="2493" y="268"/>
                    <a:pt x="2402" y="139"/>
                    <a:pt x="2300" y="96"/>
                  </a:cubicBezTo>
                  <a:cubicBezTo>
                    <a:pt x="2144" y="29"/>
                    <a:pt x="1975" y="0"/>
                    <a:pt x="1804"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4"/>
            <p:cNvSpPr/>
            <p:nvPr/>
          </p:nvSpPr>
          <p:spPr>
            <a:xfrm>
              <a:off x="3080875" y="3849625"/>
              <a:ext cx="584225" cy="250275"/>
            </a:xfrm>
            <a:custGeom>
              <a:avLst/>
              <a:gdLst/>
              <a:ahLst/>
              <a:cxnLst/>
              <a:rect l="l" t="t" r="r" b="b"/>
              <a:pathLst>
                <a:path w="23369" h="10011" extrusionOk="0">
                  <a:moveTo>
                    <a:pt x="22711" y="1"/>
                  </a:moveTo>
                  <a:lnTo>
                    <a:pt x="1" y="7068"/>
                  </a:lnTo>
                  <a:cubicBezTo>
                    <a:pt x="1" y="7068"/>
                    <a:pt x="10" y="8001"/>
                    <a:pt x="266" y="8350"/>
                  </a:cubicBezTo>
                  <a:cubicBezTo>
                    <a:pt x="513" y="8689"/>
                    <a:pt x="2580" y="10011"/>
                    <a:pt x="6201" y="10011"/>
                  </a:cubicBezTo>
                  <a:cubicBezTo>
                    <a:pt x="6314" y="10011"/>
                    <a:pt x="6428" y="10010"/>
                    <a:pt x="6544" y="10007"/>
                  </a:cubicBezTo>
                  <a:cubicBezTo>
                    <a:pt x="10414" y="9919"/>
                    <a:pt x="12247" y="8923"/>
                    <a:pt x="13968" y="7522"/>
                  </a:cubicBezTo>
                  <a:cubicBezTo>
                    <a:pt x="15133" y="6572"/>
                    <a:pt x="16380" y="5773"/>
                    <a:pt x="17442" y="5231"/>
                  </a:cubicBezTo>
                  <a:cubicBezTo>
                    <a:pt x="18029" y="4931"/>
                    <a:pt x="18608" y="4698"/>
                    <a:pt x="19036" y="4615"/>
                  </a:cubicBezTo>
                  <a:cubicBezTo>
                    <a:pt x="20439" y="4343"/>
                    <a:pt x="22335" y="4080"/>
                    <a:pt x="23044" y="2742"/>
                  </a:cubicBezTo>
                  <a:cubicBezTo>
                    <a:pt x="23369" y="1346"/>
                    <a:pt x="22711" y="1"/>
                    <a:pt x="227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4"/>
            <p:cNvSpPr/>
            <p:nvPr/>
          </p:nvSpPr>
          <p:spPr>
            <a:xfrm>
              <a:off x="3059700" y="3691900"/>
              <a:ext cx="599775" cy="382800"/>
            </a:xfrm>
            <a:custGeom>
              <a:avLst/>
              <a:gdLst/>
              <a:ahLst/>
              <a:cxnLst/>
              <a:rect l="l" t="t" r="r" b="b"/>
              <a:pathLst>
                <a:path w="23991" h="15312" extrusionOk="0">
                  <a:moveTo>
                    <a:pt x="14212" y="0"/>
                  </a:moveTo>
                  <a:cubicBezTo>
                    <a:pt x="14053" y="0"/>
                    <a:pt x="13922" y="21"/>
                    <a:pt x="13830" y="67"/>
                  </a:cubicBezTo>
                  <a:cubicBezTo>
                    <a:pt x="13223" y="371"/>
                    <a:pt x="13313" y="1667"/>
                    <a:pt x="12366" y="2969"/>
                  </a:cubicBezTo>
                  <a:cubicBezTo>
                    <a:pt x="11409" y="4285"/>
                    <a:pt x="9341" y="6176"/>
                    <a:pt x="6608" y="7837"/>
                  </a:cubicBezTo>
                  <a:cubicBezTo>
                    <a:pt x="3874" y="9498"/>
                    <a:pt x="2263" y="10272"/>
                    <a:pt x="1192" y="11184"/>
                  </a:cubicBezTo>
                  <a:cubicBezTo>
                    <a:pt x="121" y="12095"/>
                    <a:pt x="0" y="14107"/>
                    <a:pt x="3941" y="14985"/>
                  </a:cubicBezTo>
                  <a:cubicBezTo>
                    <a:pt x="4861" y="15190"/>
                    <a:pt x="5948" y="15312"/>
                    <a:pt x="7086" y="15312"/>
                  </a:cubicBezTo>
                  <a:cubicBezTo>
                    <a:pt x="9495" y="15312"/>
                    <a:pt x="12133" y="14764"/>
                    <a:pt x="13898" y="13297"/>
                  </a:cubicBezTo>
                  <a:cubicBezTo>
                    <a:pt x="16497" y="11137"/>
                    <a:pt x="17847" y="10428"/>
                    <a:pt x="20614" y="9584"/>
                  </a:cubicBezTo>
                  <a:cubicBezTo>
                    <a:pt x="23383" y="8740"/>
                    <a:pt x="23855" y="7121"/>
                    <a:pt x="23855" y="7121"/>
                  </a:cubicBezTo>
                  <a:cubicBezTo>
                    <a:pt x="23990" y="5871"/>
                    <a:pt x="23720" y="4623"/>
                    <a:pt x="23349" y="3509"/>
                  </a:cubicBezTo>
                  <a:cubicBezTo>
                    <a:pt x="22977" y="2395"/>
                    <a:pt x="23180" y="1180"/>
                    <a:pt x="23146" y="627"/>
                  </a:cubicBezTo>
                  <a:cubicBezTo>
                    <a:pt x="23113" y="92"/>
                    <a:pt x="22649" y="84"/>
                    <a:pt x="22621" y="84"/>
                  </a:cubicBezTo>
                  <a:cubicBezTo>
                    <a:pt x="22620" y="84"/>
                    <a:pt x="22620" y="84"/>
                    <a:pt x="22620" y="84"/>
                  </a:cubicBezTo>
                  <a:cubicBezTo>
                    <a:pt x="22517" y="560"/>
                    <a:pt x="22499" y="1176"/>
                    <a:pt x="22499" y="1176"/>
                  </a:cubicBezTo>
                  <a:cubicBezTo>
                    <a:pt x="22499" y="1176"/>
                    <a:pt x="21802" y="1499"/>
                    <a:pt x="21024" y="1634"/>
                  </a:cubicBezTo>
                  <a:cubicBezTo>
                    <a:pt x="20248" y="1770"/>
                    <a:pt x="20108" y="2563"/>
                    <a:pt x="19636" y="3509"/>
                  </a:cubicBezTo>
                  <a:cubicBezTo>
                    <a:pt x="19334" y="4114"/>
                    <a:pt x="18658" y="4566"/>
                    <a:pt x="18317" y="4566"/>
                  </a:cubicBezTo>
                  <a:cubicBezTo>
                    <a:pt x="18125" y="4566"/>
                    <a:pt x="18039" y="4423"/>
                    <a:pt x="18185" y="4082"/>
                  </a:cubicBezTo>
                  <a:cubicBezTo>
                    <a:pt x="18590" y="3138"/>
                    <a:pt x="19096" y="1585"/>
                    <a:pt x="17915" y="1078"/>
                  </a:cubicBezTo>
                  <a:cubicBezTo>
                    <a:pt x="16912" y="649"/>
                    <a:pt x="15107" y="0"/>
                    <a:pt x="14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4"/>
            <p:cNvSpPr/>
            <p:nvPr/>
          </p:nvSpPr>
          <p:spPr>
            <a:xfrm>
              <a:off x="3338650" y="3715975"/>
              <a:ext cx="575925" cy="517150"/>
            </a:xfrm>
            <a:custGeom>
              <a:avLst/>
              <a:gdLst/>
              <a:ahLst/>
              <a:cxnLst/>
              <a:rect l="l" t="t" r="r" b="b"/>
              <a:pathLst>
                <a:path w="23037" h="20686" extrusionOk="0">
                  <a:moveTo>
                    <a:pt x="15826" y="1"/>
                  </a:moveTo>
                  <a:cubicBezTo>
                    <a:pt x="15792" y="1"/>
                    <a:pt x="15772" y="6"/>
                    <a:pt x="15768" y="16"/>
                  </a:cubicBezTo>
                  <a:cubicBezTo>
                    <a:pt x="15037" y="2198"/>
                    <a:pt x="14041" y="5627"/>
                    <a:pt x="13190" y="6976"/>
                  </a:cubicBezTo>
                  <a:cubicBezTo>
                    <a:pt x="11982" y="8890"/>
                    <a:pt x="10537" y="10325"/>
                    <a:pt x="8811" y="11782"/>
                  </a:cubicBezTo>
                  <a:cubicBezTo>
                    <a:pt x="6468" y="13758"/>
                    <a:pt x="3638" y="15049"/>
                    <a:pt x="1006" y="16620"/>
                  </a:cubicBezTo>
                  <a:cubicBezTo>
                    <a:pt x="566" y="16884"/>
                    <a:pt x="82" y="17228"/>
                    <a:pt x="39" y="17740"/>
                  </a:cubicBezTo>
                  <a:cubicBezTo>
                    <a:pt x="1" y="18200"/>
                    <a:pt x="342" y="18599"/>
                    <a:pt x="693" y="18898"/>
                  </a:cubicBezTo>
                  <a:cubicBezTo>
                    <a:pt x="2235" y="20202"/>
                    <a:pt x="4171" y="20685"/>
                    <a:pt x="6041" y="20685"/>
                  </a:cubicBezTo>
                  <a:cubicBezTo>
                    <a:pt x="6211" y="20685"/>
                    <a:pt x="6380" y="20681"/>
                    <a:pt x="6548" y="20674"/>
                  </a:cubicBezTo>
                  <a:cubicBezTo>
                    <a:pt x="10886" y="20474"/>
                    <a:pt x="12074" y="18965"/>
                    <a:pt x="13204" y="18273"/>
                  </a:cubicBezTo>
                  <a:cubicBezTo>
                    <a:pt x="14471" y="17498"/>
                    <a:pt x="15557" y="16379"/>
                    <a:pt x="16920" y="15764"/>
                  </a:cubicBezTo>
                  <a:cubicBezTo>
                    <a:pt x="18427" y="15140"/>
                    <a:pt x="21146" y="15032"/>
                    <a:pt x="22213" y="13061"/>
                  </a:cubicBezTo>
                  <a:cubicBezTo>
                    <a:pt x="23037" y="11539"/>
                    <a:pt x="22374" y="10259"/>
                    <a:pt x="21855" y="8782"/>
                  </a:cubicBezTo>
                  <a:cubicBezTo>
                    <a:pt x="21051" y="6495"/>
                    <a:pt x="22288" y="4270"/>
                    <a:pt x="22652" y="1966"/>
                  </a:cubicBezTo>
                  <a:cubicBezTo>
                    <a:pt x="22672" y="1831"/>
                    <a:pt x="16496" y="1"/>
                    <a:pt x="1582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4"/>
            <p:cNvSpPr/>
            <p:nvPr/>
          </p:nvSpPr>
          <p:spPr>
            <a:xfrm>
              <a:off x="3714275" y="2864750"/>
              <a:ext cx="1285175" cy="933625"/>
            </a:xfrm>
            <a:custGeom>
              <a:avLst/>
              <a:gdLst/>
              <a:ahLst/>
              <a:cxnLst/>
              <a:rect l="l" t="t" r="r" b="b"/>
              <a:pathLst>
                <a:path w="51407" h="37345" extrusionOk="0">
                  <a:moveTo>
                    <a:pt x="14887" y="1"/>
                  </a:moveTo>
                  <a:cubicBezTo>
                    <a:pt x="10310" y="1"/>
                    <a:pt x="8275" y="3437"/>
                    <a:pt x="7451" y="5579"/>
                  </a:cubicBezTo>
                  <a:cubicBezTo>
                    <a:pt x="6486" y="8085"/>
                    <a:pt x="1" y="34958"/>
                    <a:pt x="1" y="34958"/>
                  </a:cubicBezTo>
                  <a:cubicBezTo>
                    <a:pt x="3992" y="37189"/>
                    <a:pt x="7823" y="37345"/>
                    <a:pt x="7823" y="37345"/>
                  </a:cubicBezTo>
                  <a:cubicBezTo>
                    <a:pt x="10187" y="32162"/>
                    <a:pt x="12225" y="29903"/>
                    <a:pt x="15278" y="23851"/>
                  </a:cubicBezTo>
                  <a:cubicBezTo>
                    <a:pt x="17415" y="19615"/>
                    <a:pt x="17609" y="15830"/>
                    <a:pt x="17609" y="15830"/>
                  </a:cubicBezTo>
                  <a:cubicBezTo>
                    <a:pt x="17609" y="15830"/>
                    <a:pt x="22219" y="21318"/>
                    <a:pt x="28084" y="25556"/>
                  </a:cubicBezTo>
                  <a:cubicBezTo>
                    <a:pt x="30426" y="27249"/>
                    <a:pt x="33096" y="27963"/>
                    <a:pt x="35776" y="27963"/>
                  </a:cubicBezTo>
                  <a:cubicBezTo>
                    <a:pt x="42993" y="27963"/>
                    <a:pt x="50279" y="22785"/>
                    <a:pt x="51406" y="17589"/>
                  </a:cubicBezTo>
                  <a:cubicBezTo>
                    <a:pt x="45294" y="16004"/>
                    <a:pt x="40120" y="13831"/>
                    <a:pt x="35748" y="11157"/>
                  </a:cubicBezTo>
                  <a:cubicBezTo>
                    <a:pt x="35748" y="11157"/>
                    <a:pt x="29200" y="6414"/>
                    <a:pt x="25781" y="4394"/>
                  </a:cubicBezTo>
                  <a:cubicBezTo>
                    <a:pt x="23205" y="2873"/>
                    <a:pt x="20976" y="1498"/>
                    <a:pt x="19160" y="839"/>
                  </a:cubicBezTo>
                  <a:cubicBezTo>
                    <a:pt x="17534" y="249"/>
                    <a:pt x="16119" y="1"/>
                    <a:pt x="14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4"/>
            <p:cNvSpPr/>
            <p:nvPr/>
          </p:nvSpPr>
          <p:spPr>
            <a:xfrm>
              <a:off x="3337175" y="4018700"/>
              <a:ext cx="584225" cy="250275"/>
            </a:xfrm>
            <a:custGeom>
              <a:avLst/>
              <a:gdLst/>
              <a:ahLst/>
              <a:cxnLst/>
              <a:rect l="l" t="t" r="r" b="b"/>
              <a:pathLst>
                <a:path w="23369" h="10011" extrusionOk="0">
                  <a:moveTo>
                    <a:pt x="22711" y="0"/>
                  </a:moveTo>
                  <a:lnTo>
                    <a:pt x="0" y="7068"/>
                  </a:lnTo>
                  <a:cubicBezTo>
                    <a:pt x="0" y="7068"/>
                    <a:pt x="10" y="7999"/>
                    <a:pt x="265" y="8350"/>
                  </a:cubicBezTo>
                  <a:cubicBezTo>
                    <a:pt x="512" y="8689"/>
                    <a:pt x="2577" y="10010"/>
                    <a:pt x="6196" y="10010"/>
                  </a:cubicBezTo>
                  <a:cubicBezTo>
                    <a:pt x="6310" y="10010"/>
                    <a:pt x="6426" y="10009"/>
                    <a:pt x="6543" y="10006"/>
                  </a:cubicBezTo>
                  <a:cubicBezTo>
                    <a:pt x="10414" y="9919"/>
                    <a:pt x="12247" y="8924"/>
                    <a:pt x="13967" y="7521"/>
                  </a:cubicBezTo>
                  <a:cubicBezTo>
                    <a:pt x="15133" y="6572"/>
                    <a:pt x="16379" y="5772"/>
                    <a:pt x="17441" y="5231"/>
                  </a:cubicBezTo>
                  <a:cubicBezTo>
                    <a:pt x="18029" y="4931"/>
                    <a:pt x="18608" y="4697"/>
                    <a:pt x="19035" y="4614"/>
                  </a:cubicBezTo>
                  <a:cubicBezTo>
                    <a:pt x="20438" y="4342"/>
                    <a:pt x="22335" y="4079"/>
                    <a:pt x="23042" y="2741"/>
                  </a:cubicBezTo>
                  <a:cubicBezTo>
                    <a:pt x="23368" y="1346"/>
                    <a:pt x="22711" y="0"/>
                    <a:pt x="227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4"/>
            <p:cNvSpPr/>
            <p:nvPr/>
          </p:nvSpPr>
          <p:spPr>
            <a:xfrm>
              <a:off x="3315975" y="3860925"/>
              <a:ext cx="599775" cy="382800"/>
            </a:xfrm>
            <a:custGeom>
              <a:avLst/>
              <a:gdLst/>
              <a:ahLst/>
              <a:cxnLst/>
              <a:rect l="l" t="t" r="r" b="b"/>
              <a:pathLst>
                <a:path w="23991" h="15312" extrusionOk="0">
                  <a:moveTo>
                    <a:pt x="14212" y="0"/>
                  </a:moveTo>
                  <a:cubicBezTo>
                    <a:pt x="14053" y="0"/>
                    <a:pt x="13922" y="21"/>
                    <a:pt x="13831" y="67"/>
                  </a:cubicBezTo>
                  <a:cubicBezTo>
                    <a:pt x="13223" y="371"/>
                    <a:pt x="13314" y="1667"/>
                    <a:pt x="12366" y="2969"/>
                  </a:cubicBezTo>
                  <a:cubicBezTo>
                    <a:pt x="11408" y="4286"/>
                    <a:pt x="9342" y="6176"/>
                    <a:pt x="6608" y="7838"/>
                  </a:cubicBezTo>
                  <a:cubicBezTo>
                    <a:pt x="3875" y="9499"/>
                    <a:pt x="2263" y="10272"/>
                    <a:pt x="1193" y="11184"/>
                  </a:cubicBezTo>
                  <a:cubicBezTo>
                    <a:pt x="122" y="12095"/>
                    <a:pt x="1" y="14107"/>
                    <a:pt x="3941" y="14985"/>
                  </a:cubicBezTo>
                  <a:cubicBezTo>
                    <a:pt x="4862" y="15190"/>
                    <a:pt x="5950" y="15312"/>
                    <a:pt x="7088" y="15312"/>
                  </a:cubicBezTo>
                  <a:cubicBezTo>
                    <a:pt x="9497" y="15312"/>
                    <a:pt x="12134" y="14765"/>
                    <a:pt x="13898" y="13297"/>
                  </a:cubicBezTo>
                  <a:cubicBezTo>
                    <a:pt x="16498" y="11137"/>
                    <a:pt x="17848" y="10428"/>
                    <a:pt x="20615" y="9584"/>
                  </a:cubicBezTo>
                  <a:cubicBezTo>
                    <a:pt x="23383" y="8742"/>
                    <a:pt x="23855" y="7121"/>
                    <a:pt x="23855" y="7121"/>
                  </a:cubicBezTo>
                  <a:cubicBezTo>
                    <a:pt x="23990" y="5872"/>
                    <a:pt x="23720" y="4623"/>
                    <a:pt x="23349" y="3509"/>
                  </a:cubicBezTo>
                  <a:cubicBezTo>
                    <a:pt x="22978" y="2396"/>
                    <a:pt x="23180" y="1180"/>
                    <a:pt x="23147" y="628"/>
                  </a:cubicBezTo>
                  <a:cubicBezTo>
                    <a:pt x="23114" y="92"/>
                    <a:pt x="22650" y="84"/>
                    <a:pt x="22621" y="84"/>
                  </a:cubicBezTo>
                  <a:cubicBezTo>
                    <a:pt x="22620" y="84"/>
                    <a:pt x="22620" y="84"/>
                    <a:pt x="22620" y="84"/>
                  </a:cubicBezTo>
                  <a:cubicBezTo>
                    <a:pt x="22517" y="561"/>
                    <a:pt x="22498" y="1178"/>
                    <a:pt x="22498" y="1178"/>
                  </a:cubicBezTo>
                  <a:cubicBezTo>
                    <a:pt x="22498" y="1178"/>
                    <a:pt x="21801" y="1499"/>
                    <a:pt x="21025" y="1635"/>
                  </a:cubicBezTo>
                  <a:cubicBezTo>
                    <a:pt x="20248" y="1770"/>
                    <a:pt x="20109" y="2564"/>
                    <a:pt x="19637" y="3509"/>
                  </a:cubicBezTo>
                  <a:cubicBezTo>
                    <a:pt x="19334" y="4114"/>
                    <a:pt x="18659" y="4566"/>
                    <a:pt x="18317" y="4566"/>
                  </a:cubicBezTo>
                  <a:cubicBezTo>
                    <a:pt x="18125" y="4566"/>
                    <a:pt x="18039" y="4423"/>
                    <a:pt x="18186" y="4082"/>
                  </a:cubicBezTo>
                  <a:cubicBezTo>
                    <a:pt x="18590" y="3138"/>
                    <a:pt x="19096" y="1586"/>
                    <a:pt x="17915" y="1079"/>
                  </a:cubicBezTo>
                  <a:cubicBezTo>
                    <a:pt x="16913" y="649"/>
                    <a:pt x="15106" y="0"/>
                    <a:pt x="14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4"/>
            <p:cNvSpPr/>
            <p:nvPr/>
          </p:nvSpPr>
          <p:spPr>
            <a:xfrm>
              <a:off x="1969575" y="3151325"/>
              <a:ext cx="1221050" cy="2131050"/>
            </a:xfrm>
            <a:custGeom>
              <a:avLst/>
              <a:gdLst/>
              <a:ahLst/>
              <a:cxnLst/>
              <a:rect l="l" t="t" r="r" b="b"/>
              <a:pathLst>
                <a:path w="48842" h="85242" extrusionOk="0">
                  <a:moveTo>
                    <a:pt x="1809" y="0"/>
                  </a:moveTo>
                  <a:cubicBezTo>
                    <a:pt x="739" y="0"/>
                    <a:pt x="1" y="852"/>
                    <a:pt x="1" y="2320"/>
                  </a:cubicBezTo>
                  <a:lnTo>
                    <a:pt x="1" y="54725"/>
                  </a:lnTo>
                  <a:cubicBezTo>
                    <a:pt x="1" y="56791"/>
                    <a:pt x="1465" y="59327"/>
                    <a:pt x="3255" y="60361"/>
                  </a:cubicBezTo>
                  <a:lnTo>
                    <a:pt x="45587" y="84801"/>
                  </a:lnTo>
                  <a:cubicBezTo>
                    <a:pt x="46105" y="85100"/>
                    <a:pt x="46596" y="85242"/>
                    <a:pt x="47033" y="85242"/>
                  </a:cubicBezTo>
                  <a:cubicBezTo>
                    <a:pt x="48102" y="85242"/>
                    <a:pt x="48841" y="84390"/>
                    <a:pt x="48841" y="82922"/>
                  </a:cubicBezTo>
                  <a:lnTo>
                    <a:pt x="48841" y="51665"/>
                  </a:lnTo>
                  <a:cubicBezTo>
                    <a:pt x="48841" y="49599"/>
                    <a:pt x="47377" y="47063"/>
                    <a:pt x="45587" y="46029"/>
                  </a:cubicBezTo>
                  <a:lnTo>
                    <a:pt x="12211" y="26760"/>
                  </a:lnTo>
                  <a:lnTo>
                    <a:pt x="9654" y="7574"/>
                  </a:lnTo>
                  <a:cubicBezTo>
                    <a:pt x="9382" y="5525"/>
                    <a:pt x="7694" y="3004"/>
                    <a:pt x="5905" y="1971"/>
                  </a:cubicBezTo>
                  <a:lnTo>
                    <a:pt x="3255" y="441"/>
                  </a:lnTo>
                  <a:cubicBezTo>
                    <a:pt x="2737" y="142"/>
                    <a:pt x="2245"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4"/>
            <p:cNvSpPr/>
            <p:nvPr/>
          </p:nvSpPr>
          <p:spPr>
            <a:xfrm>
              <a:off x="2274800" y="3715800"/>
              <a:ext cx="1144675" cy="1574700"/>
            </a:xfrm>
            <a:custGeom>
              <a:avLst/>
              <a:gdLst/>
              <a:ahLst/>
              <a:cxnLst/>
              <a:rect l="l" t="t" r="r" b="b"/>
              <a:pathLst>
                <a:path w="45787" h="62988" extrusionOk="0">
                  <a:moveTo>
                    <a:pt x="9160" y="0"/>
                  </a:moveTo>
                  <a:cubicBezTo>
                    <a:pt x="7980" y="0"/>
                    <a:pt x="6801" y="258"/>
                    <a:pt x="5906" y="772"/>
                  </a:cubicBezTo>
                  <a:lnTo>
                    <a:pt x="0" y="4184"/>
                  </a:lnTo>
                  <a:lnTo>
                    <a:pt x="27472" y="20040"/>
                  </a:lnTo>
                  <a:lnTo>
                    <a:pt x="33379" y="23451"/>
                  </a:lnTo>
                  <a:cubicBezTo>
                    <a:pt x="35167" y="24481"/>
                    <a:pt x="36632" y="27021"/>
                    <a:pt x="36632" y="29087"/>
                  </a:cubicBezTo>
                  <a:lnTo>
                    <a:pt x="36632" y="60350"/>
                  </a:lnTo>
                  <a:cubicBezTo>
                    <a:pt x="36626" y="61808"/>
                    <a:pt x="35890" y="62664"/>
                    <a:pt x="34825" y="62664"/>
                  </a:cubicBezTo>
                  <a:cubicBezTo>
                    <a:pt x="34524" y="62664"/>
                    <a:pt x="34197" y="62595"/>
                    <a:pt x="33852" y="62453"/>
                  </a:cubicBezTo>
                  <a:lnTo>
                    <a:pt x="33852" y="62453"/>
                  </a:lnTo>
                  <a:cubicBezTo>
                    <a:pt x="34035" y="62536"/>
                    <a:pt x="34224" y="62606"/>
                    <a:pt x="34416" y="62663"/>
                  </a:cubicBezTo>
                  <a:cubicBezTo>
                    <a:pt x="35099" y="62879"/>
                    <a:pt x="35858" y="62988"/>
                    <a:pt x="36618" y="62988"/>
                  </a:cubicBezTo>
                  <a:cubicBezTo>
                    <a:pt x="37522" y="62988"/>
                    <a:pt x="38427" y="62835"/>
                    <a:pt x="39202" y="62528"/>
                  </a:cubicBezTo>
                  <a:cubicBezTo>
                    <a:pt x="39285" y="62506"/>
                    <a:pt x="39376" y="62468"/>
                    <a:pt x="39466" y="62431"/>
                  </a:cubicBezTo>
                  <a:cubicBezTo>
                    <a:pt x="39474" y="62424"/>
                    <a:pt x="39488" y="62424"/>
                    <a:pt x="39503" y="62416"/>
                  </a:cubicBezTo>
                  <a:cubicBezTo>
                    <a:pt x="39548" y="62393"/>
                    <a:pt x="39594" y="62378"/>
                    <a:pt x="39638" y="62347"/>
                  </a:cubicBezTo>
                  <a:cubicBezTo>
                    <a:pt x="39726" y="62313"/>
                    <a:pt x="39808" y="62271"/>
                    <a:pt x="39887" y="62220"/>
                  </a:cubicBezTo>
                  <a:lnTo>
                    <a:pt x="42532" y="60694"/>
                  </a:lnTo>
                  <a:cubicBezTo>
                    <a:pt x="42540" y="60687"/>
                    <a:pt x="42551" y="60681"/>
                    <a:pt x="42562" y="60679"/>
                  </a:cubicBezTo>
                  <a:cubicBezTo>
                    <a:pt x="44283" y="59664"/>
                    <a:pt x="45689" y="57283"/>
                    <a:pt x="45778" y="55269"/>
                  </a:cubicBezTo>
                  <a:cubicBezTo>
                    <a:pt x="45785" y="55198"/>
                    <a:pt x="45787" y="55128"/>
                    <a:pt x="45786" y="55058"/>
                  </a:cubicBezTo>
                  <a:lnTo>
                    <a:pt x="45786" y="23797"/>
                  </a:lnTo>
                  <a:cubicBezTo>
                    <a:pt x="45786" y="21731"/>
                    <a:pt x="44328" y="19198"/>
                    <a:pt x="42532" y="18162"/>
                  </a:cubicBezTo>
                  <a:lnTo>
                    <a:pt x="36633" y="14757"/>
                  </a:lnTo>
                  <a:lnTo>
                    <a:pt x="12414" y="772"/>
                  </a:lnTo>
                  <a:cubicBezTo>
                    <a:pt x="11520" y="258"/>
                    <a:pt x="10340" y="0"/>
                    <a:pt x="916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4"/>
            <p:cNvSpPr/>
            <p:nvPr/>
          </p:nvSpPr>
          <p:spPr>
            <a:xfrm>
              <a:off x="3121100" y="4230650"/>
              <a:ext cx="298400" cy="1059825"/>
            </a:xfrm>
            <a:custGeom>
              <a:avLst/>
              <a:gdLst/>
              <a:ahLst/>
              <a:cxnLst/>
              <a:rect l="l" t="t" r="r" b="b"/>
              <a:pathLst>
                <a:path w="11936" h="42393" extrusionOk="0">
                  <a:moveTo>
                    <a:pt x="10982" y="1"/>
                  </a:moveTo>
                  <a:lnTo>
                    <a:pt x="1825" y="5287"/>
                  </a:lnTo>
                  <a:cubicBezTo>
                    <a:pt x="2415" y="6308"/>
                    <a:pt x="2781" y="7461"/>
                    <a:pt x="2781" y="8493"/>
                  </a:cubicBezTo>
                  <a:lnTo>
                    <a:pt x="2781" y="39755"/>
                  </a:lnTo>
                  <a:cubicBezTo>
                    <a:pt x="2775" y="41213"/>
                    <a:pt x="2039" y="42069"/>
                    <a:pt x="974" y="42069"/>
                  </a:cubicBezTo>
                  <a:cubicBezTo>
                    <a:pt x="673" y="42069"/>
                    <a:pt x="346" y="42000"/>
                    <a:pt x="1" y="41858"/>
                  </a:cubicBezTo>
                  <a:lnTo>
                    <a:pt x="1" y="41858"/>
                  </a:lnTo>
                  <a:cubicBezTo>
                    <a:pt x="184" y="41941"/>
                    <a:pt x="373" y="42011"/>
                    <a:pt x="565" y="42068"/>
                  </a:cubicBezTo>
                  <a:cubicBezTo>
                    <a:pt x="1247" y="42284"/>
                    <a:pt x="2007" y="42392"/>
                    <a:pt x="2767" y="42392"/>
                  </a:cubicBezTo>
                  <a:cubicBezTo>
                    <a:pt x="3671" y="42392"/>
                    <a:pt x="4576" y="42239"/>
                    <a:pt x="5351" y="41933"/>
                  </a:cubicBezTo>
                  <a:cubicBezTo>
                    <a:pt x="5434" y="41911"/>
                    <a:pt x="5525" y="41873"/>
                    <a:pt x="5614" y="41836"/>
                  </a:cubicBezTo>
                  <a:cubicBezTo>
                    <a:pt x="5622" y="41828"/>
                    <a:pt x="5637" y="41828"/>
                    <a:pt x="5652" y="41821"/>
                  </a:cubicBezTo>
                  <a:cubicBezTo>
                    <a:pt x="5697" y="41798"/>
                    <a:pt x="5743" y="41783"/>
                    <a:pt x="5787" y="41752"/>
                  </a:cubicBezTo>
                  <a:cubicBezTo>
                    <a:pt x="5875" y="41719"/>
                    <a:pt x="5958" y="41676"/>
                    <a:pt x="6035" y="41625"/>
                  </a:cubicBezTo>
                  <a:lnTo>
                    <a:pt x="8680" y="40099"/>
                  </a:lnTo>
                  <a:cubicBezTo>
                    <a:pt x="8689" y="40092"/>
                    <a:pt x="8699" y="40086"/>
                    <a:pt x="8711" y="40084"/>
                  </a:cubicBezTo>
                  <a:cubicBezTo>
                    <a:pt x="10431" y="39070"/>
                    <a:pt x="11837" y="36687"/>
                    <a:pt x="11927" y="34674"/>
                  </a:cubicBezTo>
                  <a:cubicBezTo>
                    <a:pt x="11934" y="34604"/>
                    <a:pt x="11936" y="34533"/>
                    <a:pt x="11935" y="34463"/>
                  </a:cubicBezTo>
                  <a:lnTo>
                    <a:pt x="11935" y="3203"/>
                  </a:lnTo>
                  <a:cubicBezTo>
                    <a:pt x="11935" y="2170"/>
                    <a:pt x="11571" y="1021"/>
                    <a:pt x="1098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4"/>
            <p:cNvSpPr/>
            <p:nvPr/>
          </p:nvSpPr>
          <p:spPr>
            <a:xfrm>
              <a:off x="3958650" y="620275"/>
              <a:ext cx="386300" cy="291850"/>
            </a:xfrm>
            <a:custGeom>
              <a:avLst/>
              <a:gdLst/>
              <a:ahLst/>
              <a:cxnLst/>
              <a:rect l="l" t="t" r="r" b="b"/>
              <a:pathLst>
                <a:path w="15452" h="11674" extrusionOk="0">
                  <a:moveTo>
                    <a:pt x="8295" y="1"/>
                  </a:moveTo>
                  <a:cubicBezTo>
                    <a:pt x="7427" y="1"/>
                    <a:pt x="6803" y="620"/>
                    <a:pt x="6680" y="1708"/>
                  </a:cubicBezTo>
                  <a:cubicBezTo>
                    <a:pt x="6351" y="1235"/>
                    <a:pt x="5944" y="830"/>
                    <a:pt x="5502" y="575"/>
                  </a:cubicBezTo>
                  <a:cubicBezTo>
                    <a:pt x="5184" y="392"/>
                    <a:pt x="4884" y="305"/>
                    <a:pt x="4618" y="305"/>
                  </a:cubicBezTo>
                  <a:cubicBezTo>
                    <a:pt x="3970" y="305"/>
                    <a:pt x="3524" y="822"/>
                    <a:pt x="3524" y="1717"/>
                  </a:cubicBezTo>
                  <a:lnTo>
                    <a:pt x="3524" y="2426"/>
                  </a:lnTo>
                  <a:cubicBezTo>
                    <a:pt x="3525" y="2533"/>
                    <a:pt x="3531" y="2641"/>
                    <a:pt x="3544" y="2749"/>
                  </a:cubicBezTo>
                  <a:lnTo>
                    <a:pt x="1098" y="1337"/>
                  </a:lnTo>
                  <a:cubicBezTo>
                    <a:pt x="921" y="1235"/>
                    <a:pt x="755" y="1187"/>
                    <a:pt x="607" y="1187"/>
                  </a:cubicBezTo>
                  <a:cubicBezTo>
                    <a:pt x="248" y="1187"/>
                    <a:pt x="1" y="1474"/>
                    <a:pt x="1" y="1970"/>
                  </a:cubicBezTo>
                  <a:cubicBezTo>
                    <a:pt x="1" y="2670"/>
                    <a:pt x="493" y="3520"/>
                    <a:pt x="1098" y="3870"/>
                  </a:cubicBezTo>
                  <a:lnTo>
                    <a:pt x="14355" y="11524"/>
                  </a:lnTo>
                  <a:cubicBezTo>
                    <a:pt x="14531" y="11626"/>
                    <a:pt x="14697" y="11674"/>
                    <a:pt x="14845" y="11674"/>
                  </a:cubicBezTo>
                  <a:cubicBezTo>
                    <a:pt x="15205" y="11674"/>
                    <a:pt x="15452" y="11387"/>
                    <a:pt x="15452" y="10891"/>
                  </a:cubicBezTo>
                  <a:cubicBezTo>
                    <a:pt x="15452" y="10191"/>
                    <a:pt x="14961" y="9341"/>
                    <a:pt x="14355" y="8991"/>
                  </a:cubicBezTo>
                  <a:lnTo>
                    <a:pt x="12323" y="7817"/>
                  </a:lnTo>
                  <a:cubicBezTo>
                    <a:pt x="12483" y="7489"/>
                    <a:pt x="12573" y="7078"/>
                    <a:pt x="12573" y="6590"/>
                  </a:cubicBezTo>
                  <a:lnTo>
                    <a:pt x="12573" y="5529"/>
                  </a:lnTo>
                  <a:cubicBezTo>
                    <a:pt x="12573" y="3642"/>
                    <a:pt x="11249" y="1347"/>
                    <a:pt x="9614" y="404"/>
                  </a:cubicBezTo>
                  <a:cubicBezTo>
                    <a:pt x="9140" y="130"/>
                    <a:pt x="8692" y="1"/>
                    <a:pt x="8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4"/>
            <p:cNvSpPr/>
            <p:nvPr/>
          </p:nvSpPr>
          <p:spPr>
            <a:xfrm>
              <a:off x="5316325" y="861350"/>
              <a:ext cx="468125" cy="376800"/>
            </a:xfrm>
            <a:custGeom>
              <a:avLst/>
              <a:gdLst/>
              <a:ahLst/>
              <a:cxnLst/>
              <a:rect l="l" t="t" r="r" b="b"/>
              <a:pathLst>
                <a:path w="18725" h="15072" extrusionOk="0">
                  <a:moveTo>
                    <a:pt x="10053" y="1"/>
                  </a:moveTo>
                  <a:cubicBezTo>
                    <a:pt x="8841" y="1"/>
                    <a:pt x="8008" y="967"/>
                    <a:pt x="8008" y="2638"/>
                  </a:cubicBezTo>
                  <a:lnTo>
                    <a:pt x="8008" y="3070"/>
                  </a:lnTo>
                  <a:cubicBezTo>
                    <a:pt x="7544" y="2350"/>
                    <a:pt x="6947" y="1732"/>
                    <a:pt x="6293" y="1354"/>
                  </a:cubicBezTo>
                  <a:cubicBezTo>
                    <a:pt x="5866" y="1108"/>
                    <a:pt x="5463" y="991"/>
                    <a:pt x="5105" y="991"/>
                  </a:cubicBezTo>
                  <a:cubicBezTo>
                    <a:pt x="4233" y="991"/>
                    <a:pt x="3633" y="1686"/>
                    <a:pt x="3633" y="2890"/>
                  </a:cubicBezTo>
                  <a:lnTo>
                    <a:pt x="3633" y="3085"/>
                  </a:lnTo>
                  <a:lnTo>
                    <a:pt x="1753" y="1999"/>
                  </a:lnTo>
                  <a:cubicBezTo>
                    <a:pt x="1471" y="1837"/>
                    <a:pt x="1205" y="1760"/>
                    <a:pt x="970" y="1760"/>
                  </a:cubicBezTo>
                  <a:cubicBezTo>
                    <a:pt x="395" y="1760"/>
                    <a:pt x="0" y="2218"/>
                    <a:pt x="0" y="3011"/>
                  </a:cubicBezTo>
                  <a:cubicBezTo>
                    <a:pt x="0" y="4128"/>
                    <a:pt x="785" y="5485"/>
                    <a:pt x="1753" y="6043"/>
                  </a:cubicBezTo>
                  <a:lnTo>
                    <a:pt x="16974" y="14833"/>
                  </a:lnTo>
                  <a:cubicBezTo>
                    <a:pt x="17255" y="14995"/>
                    <a:pt x="17521" y="15072"/>
                    <a:pt x="17756" y="15072"/>
                  </a:cubicBezTo>
                  <a:cubicBezTo>
                    <a:pt x="18331" y="15072"/>
                    <a:pt x="18725" y="14614"/>
                    <a:pt x="18725" y="13821"/>
                  </a:cubicBezTo>
                  <a:cubicBezTo>
                    <a:pt x="18725" y="12704"/>
                    <a:pt x="17941" y="11347"/>
                    <a:pt x="16974" y="10787"/>
                  </a:cubicBezTo>
                  <a:lnTo>
                    <a:pt x="15625" y="9748"/>
                  </a:lnTo>
                  <a:lnTo>
                    <a:pt x="15625" y="6776"/>
                  </a:lnTo>
                  <a:cubicBezTo>
                    <a:pt x="15625" y="4419"/>
                    <a:pt x="13744" y="1683"/>
                    <a:pt x="11704" y="505"/>
                  </a:cubicBezTo>
                  <a:cubicBezTo>
                    <a:pt x="11111" y="163"/>
                    <a:pt x="10550" y="1"/>
                    <a:pt x="10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4"/>
            <p:cNvSpPr/>
            <p:nvPr/>
          </p:nvSpPr>
          <p:spPr>
            <a:xfrm>
              <a:off x="4648400" y="620275"/>
              <a:ext cx="667950" cy="721900"/>
            </a:xfrm>
            <a:custGeom>
              <a:avLst/>
              <a:gdLst/>
              <a:ahLst/>
              <a:cxnLst/>
              <a:rect l="l" t="t" r="r" b="b"/>
              <a:pathLst>
                <a:path w="26718" h="28876" extrusionOk="0">
                  <a:moveTo>
                    <a:pt x="15396" y="1"/>
                  </a:moveTo>
                  <a:cubicBezTo>
                    <a:pt x="13692" y="1"/>
                    <a:pt x="12357" y="1376"/>
                    <a:pt x="11797" y="3734"/>
                  </a:cubicBezTo>
                  <a:cubicBezTo>
                    <a:pt x="11358" y="2958"/>
                    <a:pt x="10809" y="2327"/>
                    <a:pt x="10212" y="1983"/>
                  </a:cubicBezTo>
                  <a:cubicBezTo>
                    <a:pt x="9891" y="1798"/>
                    <a:pt x="9583" y="1710"/>
                    <a:pt x="9299" y="1710"/>
                  </a:cubicBezTo>
                  <a:cubicBezTo>
                    <a:pt x="8314" y="1710"/>
                    <a:pt x="7612" y="2768"/>
                    <a:pt x="7612" y="4483"/>
                  </a:cubicBezTo>
                  <a:cubicBezTo>
                    <a:pt x="7612" y="4941"/>
                    <a:pt x="7665" y="5409"/>
                    <a:pt x="7756" y="5871"/>
                  </a:cubicBezTo>
                  <a:cubicBezTo>
                    <a:pt x="7313" y="5264"/>
                    <a:pt x="6811" y="4772"/>
                    <a:pt x="6278" y="4464"/>
                  </a:cubicBezTo>
                  <a:cubicBezTo>
                    <a:pt x="5877" y="4233"/>
                    <a:pt x="5494" y="4124"/>
                    <a:pt x="5140" y="4124"/>
                  </a:cubicBezTo>
                  <a:cubicBezTo>
                    <a:pt x="3911" y="4124"/>
                    <a:pt x="3036" y="5444"/>
                    <a:pt x="3036" y="7583"/>
                  </a:cubicBezTo>
                  <a:cubicBezTo>
                    <a:pt x="3036" y="8452"/>
                    <a:pt x="3181" y="9351"/>
                    <a:pt x="3434" y="10211"/>
                  </a:cubicBezTo>
                  <a:cubicBezTo>
                    <a:pt x="3111" y="9767"/>
                    <a:pt x="2746" y="9408"/>
                    <a:pt x="2357" y="9185"/>
                  </a:cubicBezTo>
                  <a:cubicBezTo>
                    <a:pt x="2066" y="9016"/>
                    <a:pt x="1787" y="8936"/>
                    <a:pt x="1529" y="8936"/>
                  </a:cubicBezTo>
                  <a:cubicBezTo>
                    <a:pt x="636" y="8936"/>
                    <a:pt x="1" y="9896"/>
                    <a:pt x="1" y="11453"/>
                  </a:cubicBezTo>
                  <a:cubicBezTo>
                    <a:pt x="1" y="13457"/>
                    <a:pt x="1055" y="15690"/>
                    <a:pt x="2357" y="16441"/>
                  </a:cubicBezTo>
                  <a:lnTo>
                    <a:pt x="23264" y="28512"/>
                  </a:lnTo>
                  <a:cubicBezTo>
                    <a:pt x="23691" y="28758"/>
                    <a:pt x="24099" y="28875"/>
                    <a:pt x="24476" y="28875"/>
                  </a:cubicBezTo>
                  <a:cubicBezTo>
                    <a:pt x="25786" y="28875"/>
                    <a:pt x="26717" y="27468"/>
                    <a:pt x="26717" y="25190"/>
                  </a:cubicBezTo>
                  <a:cubicBezTo>
                    <a:pt x="26717" y="22253"/>
                    <a:pt x="25171" y="18980"/>
                    <a:pt x="23264" y="17879"/>
                  </a:cubicBezTo>
                  <a:cubicBezTo>
                    <a:pt x="23058" y="17759"/>
                    <a:pt x="22838" y="17664"/>
                    <a:pt x="22608" y="17599"/>
                  </a:cubicBezTo>
                  <a:cubicBezTo>
                    <a:pt x="23164" y="16522"/>
                    <a:pt x="23483" y="15063"/>
                    <a:pt x="23483" y="13304"/>
                  </a:cubicBezTo>
                  <a:cubicBezTo>
                    <a:pt x="23483" y="8213"/>
                    <a:pt x="20803" y="2539"/>
                    <a:pt x="17496" y="630"/>
                  </a:cubicBezTo>
                  <a:cubicBezTo>
                    <a:pt x="16757" y="203"/>
                    <a:pt x="16050" y="1"/>
                    <a:pt x="1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4"/>
            <p:cNvSpPr/>
            <p:nvPr/>
          </p:nvSpPr>
          <p:spPr>
            <a:xfrm>
              <a:off x="4286475" y="238125"/>
              <a:ext cx="546375" cy="591275"/>
            </a:xfrm>
            <a:custGeom>
              <a:avLst/>
              <a:gdLst/>
              <a:ahLst/>
              <a:cxnLst/>
              <a:rect l="l" t="t" r="r" b="b"/>
              <a:pathLst>
                <a:path w="21855" h="23651" extrusionOk="0">
                  <a:moveTo>
                    <a:pt x="8396" y="1"/>
                  </a:moveTo>
                  <a:cubicBezTo>
                    <a:pt x="5953" y="1"/>
                    <a:pt x="4029" y="2549"/>
                    <a:pt x="3817" y="4406"/>
                  </a:cubicBezTo>
                  <a:cubicBezTo>
                    <a:pt x="3623" y="6108"/>
                    <a:pt x="3883" y="7112"/>
                    <a:pt x="4109" y="7824"/>
                  </a:cubicBezTo>
                  <a:cubicBezTo>
                    <a:pt x="3906" y="7644"/>
                    <a:pt x="3687" y="7486"/>
                    <a:pt x="3452" y="7349"/>
                  </a:cubicBezTo>
                  <a:cubicBezTo>
                    <a:pt x="3025" y="7102"/>
                    <a:pt x="2616" y="6986"/>
                    <a:pt x="2239" y="6986"/>
                  </a:cubicBezTo>
                  <a:cubicBezTo>
                    <a:pt x="930" y="6986"/>
                    <a:pt x="0" y="8391"/>
                    <a:pt x="0" y="10672"/>
                  </a:cubicBezTo>
                  <a:cubicBezTo>
                    <a:pt x="0" y="13607"/>
                    <a:pt x="1544" y="16880"/>
                    <a:pt x="3452" y="17982"/>
                  </a:cubicBezTo>
                  <a:lnTo>
                    <a:pt x="13272" y="23651"/>
                  </a:lnTo>
                  <a:cubicBezTo>
                    <a:pt x="13583" y="22404"/>
                    <a:pt x="14304" y="21678"/>
                    <a:pt x="15218" y="21678"/>
                  </a:cubicBezTo>
                  <a:cubicBezTo>
                    <a:pt x="15513" y="21678"/>
                    <a:pt x="15828" y="21754"/>
                    <a:pt x="16156" y="21912"/>
                  </a:cubicBezTo>
                  <a:cubicBezTo>
                    <a:pt x="16143" y="21700"/>
                    <a:pt x="16137" y="21492"/>
                    <a:pt x="16137" y="21284"/>
                  </a:cubicBezTo>
                  <a:cubicBezTo>
                    <a:pt x="16137" y="18554"/>
                    <a:pt x="17258" y="16866"/>
                    <a:pt x="18829" y="16866"/>
                  </a:cubicBezTo>
                  <a:cubicBezTo>
                    <a:pt x="19280" y="16866"/>
                    <a:pt x="19769" y="17005"/>
                    <a:pt x="20278" y="17299"/>
                  </a:cubicBezTo>
                  <a:cubicBezTo>
                    <a:pt x="20435" y="17390"/>
                    <a:pt x="20588" y="17489"/>
                    <a:pt x="20734" y="17598"/>
                  </a:cubicBezTo>
                  <a:cubicBezTo>
                    <a:pt x="20831" y="16321"/>
                    <a:pt x="21243" y="15373"/>
                    <a:pt x="21855" y="14867"/>
                  </a:cubicBezTo>
                  <a:cubicBezTo>
                    <a:pt x="21429" y="14299"/>
                    <a:pt x="20946" y="13840"/>
                    <a:pt x="20438" y="13548"/>
                  </a:cubicBezTo>
                  <a:cubicBezTo>
                    <a:pt x="20040" y="13318"/>
                    <a:pt x="19661" y="13211"/>
                    <a:pt x="19310" y="13211"/>
                  </a:cubicBezTo>
                  <a:cubicBezTo>
                    <a:pt x="19190" y="13211"/>
                    <a:pt x="19073" y="13223"/>
                    <a:pt x="18960" y="13248"/>
                  </a:cubicBezTo>
                  <a:cubicBezTo>
                    <a:pt x="19052" y="12891"/>
                    <a:pt x="19106" y="12483"/>
                    <a:pt x="19104" y="12025"/>
                  </a:cubicBezTo>
                  <a:cubicBezTo>
                    <a:pt x="19092" y="10226"/>
                    <a:pt x="18495" y="8882"/>
                    <a:pt x="17081" y="8017"/>
                  </a:cubicBezTo>
                  <a:cubicBezTo>
                    <a:pt x="16818" y="7856"/>
                    <a:pt x="16525" y="7784"/>
                    <a:pt x="16236" y="7784"/>
                  </a:cubicBezTo>
                  <a:cubicBezTo>
                    <a:pt x="15672" y="7784"/>
                    <a:pt x="15129" y="8060"/>
                    <a:pt x="14876" y="8486"/>
                  </a:cubicBezTo>
                  <a:cubicBezTo>
                    <a:pt x="14580" y="4600"/>
                    <a:pt x="13024" y="2097"/>
                    <a:pt x="10356" y="557"/>
                  </a:cubicBezTo>
                  <a:cubicBezTo>
                    <a:pt x="9682" y="168"/>
                    <a:pt x="9022" y="1"/>
                    <a:pt x="8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4"/>
            <p:cNvSpPr/>
            <p:nvPr/>
          </p:nvSpPr>
          <p:spPr>
            <a:xfrm>
              <a:off x="5681150" y="1268100"/>
              <a:ext cx="12425" cy="31025"/>
            </a:xfrm>
            <a:custGeom>
              <a:avLst/>
              <a:gdLst/>
              <a:ahLst/>
              <a:cxnLst/>
              <a:rect l="l" t="t" r="r" b="b"/>
              <a:pathLst>
                <a:path w="497" h="1241" extrusionOk="0">
                  <a:moveTo>
                    <a:pt x="249" y="1"/>
                  </a:moveTo>
                  <a:cubicBezTo>
                    <a:pt x="112" y="1"/>
                    <a:pt x="0" y="112"/>
                    <a:pt x="0" y="249"/>
                  </a:cubicBezTo>
                  <a:lnTo>
                    <a:pt x="0" y="992"/>
                  </a:lnTo>
                  <a:cubicBezTo>
                    <a:pt x="0" y="1129"/>
                    <a:pt x="112" y="1240"/>
                    <a:pt x="249" y="1240"/>
                  </a:cubicBezTo>
                  <a:cubicBezTo>
                    <a:pt x="385" y="1240"/>
                    <a:pt x="497" y="1129"/>
                    <a:pt x="497" y="992"/>
                  </a:cubicBezTo>
                  <a:lnTo>
                    <a:pt x="497" y="249"/>
                  </a:lnTo>
                  <a:cubicBezTo>
                    <a:pt x="497" y="112"/>
                    <a:pt x="385"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4"/>
            <p:cNvSpPr/>
            <p:nvPr/>
          </p:nvSpPr>
          <p:spPr>
            <a:xfrm>
              <a:off x="5681150" y="1322975"/>
              <a:ext cx="12425" cy="1426800"/>
            </a:xfrm>
            <a:custGeom>
              <a:avLst/>
              <a:gdLst/>
              <a:ahLst/>
              <a:cxnLst/>
              <a:rect l="l" t="t" r="r" b="b"/>
              <a:pathLst>
                <a:path w="497" h="57072" extrusionOk="0">
                  <a:moveTo>
                    <a:pt x="249" y="1"/>
                  </a:moveTo>
                  <a:cubicBezTo>
                    <a:pt x="112" y="1"/>
                    <a:pt x="0" y="111"/>
                    <a:pt x="0" y="248"/>
                  </a:cubicBezTo>
                  <a:lnTo>
                    <a:pt x="0" y="1698"/>
                  </a:lnTo>
                  <a:cubicBezTo>
                    <a:pt x="0" y="1836"/>
                    <a:pt x="112" y="1947"/>
                    <a:pt x="249" y="1947"/>
                  </a:cubicBezTo>
                  <a:cubicBezTo>
                    <a:pt x="385" y="1947"/>
                    <a:pt x="497" y="1836"/>
                    <a:pt x="497" y="1698"/>
                  </a:cubicBezTo>
                  <a:lnTo>
                    <a:pt x="497" y="248"/>
                  </a:lnTo>
                  <a:cubicBezTo>
                    <a:pt x="497" y="111"/>
                    <a:pt x="385" y="1"/>
                    <a:pt x="249" y="1"/>
                  </a:cubicBezTo>
                  <a:close/>
                  <a:moveTo>
                    <a:pt x="249" y="2902"/>
                  </a:moveTo>
                  <a:cubicBezTo>
                    <a:pt x="112" y="2902"/>
                    <a:pt x="0" y="3012"/>
                    <a:pt x="0" y="3150"/>
                  </a:cubicBezTo>
                  <a:lnTo>
                    <a:pt x="0" y="4600"/>
                  </a:lnTo>
                  <a:cubicBezTo>
                    <a:pt x="0" y="4737"/>
                    <a:pt x="112" y="4848"/>
                    <a:pt x="249" y="4848"/>
                  </a:cubicBezTo>
                  <a:cubicBezTo>
                    <a:pt x="385" y="4848"/>
                    <a:pt x="497" y="4737"/>
                    <a:pt x="497" y="4600"/>
                  </a:cubicBezTo>
                  <a:lnTo>
                    <a:pt x="497" y="3150"/>
                  </a:lnTo>
                  <a:cubicBezTo>
                    <a:pt x="497" y="3012"/>
                    <a:pt x="385" y="2902"/>
                    <a:pt x="249" y="2902"/>
                  </a:cubicBezTo>
                  <a:close/>
                  <a:moveTo>
                    <a:pt x="249" y="5803"/>
                  </a:moveTo>
                  <a:cubicBezTo>
                    <a:pt x="112" y="5803"/>
                    <a:pt x="0" y="5914"/>
                    <a:pt x="0" y="6051"/>
                  </a:cubicBezTo>
                  <a:lnTo>
                    <a:pt x="0" y="7501"/>
                  </a:lnTo>
                  <a:cubicBezTo>
                    <a:pt x="0" y="7638"/>
                    <a:pt x="112" y="7750"/>
                    <a:pt x="249" y="7750"/>
                  </a:cubicBezTo>
                  <a:cubicBezTo>
                    <a:pt x="385" y="7750"/>
                    <a:pt x="497" y="7638"/>
                    <a:pt x="497" y="7501"/>
                  </a:cubicBezTo>
                  <a:lnTo>
                    <a:pt x="497" y="6051"/>
                  </a:lnTo>
                  <a:cubicBezTo>
                    <a:pt x="497" y="5914"/>
                    <a:pt x="385" y="5803"/>
                    <a:pt x="249" y="5803"/>
                  </a:cubicBezTo>
                  <a:close/>
                  <a:moveTo>
                    <a:pt x="249" y="8704"/>
                  </a:moveTo>
                  <a:cubicBezTo>
                    <a:pt x="112" y="8704"/>
                    <a:pt x="0" y="8815"/>
                    <a:pt x="0" y="8952"/>
                  </a:cubicBezTo>
                  <a:lnTo>
                    <a:pt x="0" y="10402"/>
                  </a:lnTo>
                  <a:cubicBezTo>
                    <a:pt x="0" y="10540"/>
                    <a:pt x="112" y="10650"/>
                    <a:pt x="249" y="10650"/>
                  </a:cubicBezTo>
                  <a:cubicBezTo>
                    <a:pt x="385" y="10650"/>
                    <a:pt x="497" y="10540"/>
                    <a:pt x="497" y="10402"/>
                  </a:cubicBezTo>
                  <a:lnTo>
                    <a:pt x="497" y="8952"/>
                  </a:lnTo>
                  <a:cubicBezTo>
                    <a:pt x="497" y="8815"/>
                    <a:pt x="385" y="8704"/>
                    <a:pt x="249" y="8704"/>
                  </a:cubicBezTo>
                  <a:close/>
                  <a:moveTo>
                    <a:pt x="249" y="11605"/>
                  </a:moveTo>
                  <a:cubicBezTo>
                    <a:pt x="112" y="11605"/>
                    <a:pt x="0" y="11716"/>
                    <a:pt x="0" y="11854"/>
                  </a:cubicBezTo>
                  <a:lnTo>
                    <a:pt x="0" y="13304"/>
                  </a:lnTo>
                  <a:cubicBezTo>
                    <a:pt x="0" y="13440"/>
                    <a:pt x="112" y="13551"/>
                    <a:pt x="249" y="13551"/>
                  </a:cubicBezTo>
                  <a:cubicBezTo>
                    <a:pt x="385" y="13551"/>
                    <a:pt x="497" y="13440"/>
                    <a:pt x="497" y="13304"/>
                  </a:cubicBezTo>
                  <a:lnTo>
                    <a:pt x="497" y="11854"/>
                  </a:lnTo>
                  <a:cubicBezTo>
                    <a:pt x="497" y="11716"/>
                    <a:pt x="385" y="11605"/>
                    <a:pt x="249" y="11605"/>
                  </a:cubicBezTo>
                  <a:close/>
                  <a:moveTo>
                    <a:pt x="249" y="14507"/>
                  </a:moveTo>
                  <a:cubicBezTo>
                    <a:pt x="112" y="14507"/>
                    <a:pt x="0" y="14618"/>
                    <a:pt x="0" y="14754"/>
                  </a:cubicBezTo>
                  <a:lnTo>
                    <a:pt x="0" y="16205"/>
                  </a:lnTo>
                  <a:cubicBezTo>
                    <a:pt x="0" y="16342"/>
                    <a:pt x="112" y="16453"/>
                    <a:pt x="249" y="16453"/>
                  </a:cubicBezTo>
                  <a:cubicBezTo>
                    <a:pt x="385" y="16453"/>
                    <a:pt x="497" y="16342"/>
                    <a:pt x="497" y="16205"/>
                  </a:cubicBezTo>
                  <a:lnTo>
                    <a:pt x="497" y="14754"/>
                  </a:lnTo>
                  <a:cubicBezTo>
                    <a:pt x="497" y="14618"/>
                    <a:pt x="385" y="14507"/>
                    <a:pt x="249" y="14507"/>
                  </a:cubicBezTo>
                  <a:close/>
                  <a:moveTo>
                    <a:pt x="249" y="17408"/>
                  </a:moveTo>
                  <a:cubicBezTo>
                    <a:pt x="112" y="17408"/>
                    <a:pt x="0" y="17519"/>
                    <a:pt x="0" y="17655"/>
                  </a:cubicBezTo>
                  <a:lnTo>
                    <a:pt x="0" y="19107"/>
                  </a:lnTo>
                  <a:cubicBezTo>
                    <a:pt x="0" y="19243"/>
                    <a:pt x="112" y="19354"/>
                    <a:pt x="249" y="19354"/>
                  </a:cubicBezTo>
                  <a:cubicBezTo>
                    <a:pt x="385" y="19354"/>
                    <a:pt x="497" y="19243"/>
                    <a:pt x="497" y="19107"/>
                  </a:cubicBezTo>
                  <a:lnTo>
                    <a:pt x="497" y="17655"/>
                  </a:lnTo>
                  <a:cubicBezTo>
                    <a:pt x="497" y="17519"/>
                    <a:pt x="385" y="17408"/>
                    <a:pt x="249" y="17408"/>
                  </a:cubicBezTo>
                  <a:close/>
                  <a:moveTo>
                    <a:pt x="249" y="20309"/>
                  </a:moveTo>
                  <a:cubicBezTo>
                    <a:pt x="112" y="20309"/>
                    <a:pt x="0" y="20421"/>
                    <a:pt x="0" y="20557"/>
                  </a:cubicBezTo>
                  <a:lnTo>
                    <a:pt x="0" y="22008"/>
                  </a:lnTo>
                  <a:cubicBezTo>
                    <a:pt x="0" y="22144"/>
                    <a:pt x="112" y="22256"/>
                    <a:pt x="249" y="22256"/>
                  </a:cubicBezTo>
                  <a:cubicBezTo>
                    <a:pt x="385" y="22256"/>
                    <a:pt x="497" y="22144"/>
                    <a:pt x="497" y="22008"/>
                  </a:cubicBezTo>
                  <a:lnTo>
                    <a:pt x="497" y="20557"/>
                  </a:lnTo>
                  <a:cubicBezTo>
                    <a:pt x="497" y="20421"/>
                    <a:pt x="385" y="20309"/>
                    <a:pt x="249" y="20309"/>
                  </a:cubicBezTo>
                  <a:close/>
                  <a:moveTo>
                    <a:pt x="249" y="23210"/>
                  </a:moveTo>
                  <a:cubicBezTo>
                    <a:pt x="112" y="23210"/>
                    <a:pt x="0" y="23321"/>
                    <a:pt x="0" y="23458"/>
                  </a:cubicBezTo>
                  <a:lnTo>
                    <a:pt x="0" y="24910"/>
                  </a:lnTo>
                  <a:cubicBezTo>
                    <a:pt x="0" y="25046"/>
                    <a:pt x="112" y="25157"/>
                    <a:pt x="249" y="25157"/>
                  </a:cubicBezTo>
                  <a:cubicBezTo>
                    <a:pt x="385" y="25157"/>
                    <a:pt x="497" y="25046"/>
                    <a:pt x="497" y="24908"/>
                  </a:cubicBezTo>
                  <a:lnTo>
                    <a:pt x="497" y="23458"/>
                  </a:lnTo>
                  <a:cubicBezTo>
                    <a:pt x="497" y="23321"/>
                    <a:pt x="385" y="23210"/>
                    <a:pt x="249" y="23210"/>
                  </a:cubicBezTo>
                  <a:close/>
                  <a:moveTo>
                    <a:pt x="249" y="26112"/>
                  </a:moveTo>
                  <a:cubicBezTo>
                    <a:pt x="112" y="26112"/>
                    <a:pt x="0" y="26223"/>
                    <a:pt x="0" y="26360"/>
                  </a:cubicBezTo>
                  <a:lnTo>
                    <a:pt x="0" y="27810"/>
                  </a:lnTo>
                  <a:cubicBezTo>
                    <a:pt x="0" y="27947"/>
                    <a:pt x="112" y="28058"/>
                    <a:pt x="249" y="28058"/>
                  </a:cubicBezTo>
                  <a:cubicBezTo>
                    <a:pt x="385" y="28058"/>
                    <a:pt x="497" y="27947"/>
                    <a:pt x="497" y="27810"/>
                  </a:cubicBezTo>
                  <a:lnTo>
                    <a:pt x="497" y="26360"/>
                  </a:lnTo>
                  <a:cubicBezTo>
                    <a:pt x="497" y="26223"/>
                    <a:pt x="385" y="26112"/>
                    <a:pt x="249" y="26112"/>
                  </a:cubicBezTo>
                  <a:close/>
                  <a:moveTo>
                    <a:pt x="249" y="29014"/>
                  </a:moveTo>
                  <a:cubicBezTo>
                    <a:pt x="112" y="29014"/>
                    <a:pt x="0" y="29124"/>
                    <a:pt x="0" y="29261"/>
                  </a:cubicBezTo>
                  <a:lnTo>
                    <a:pt x="0" y="30711"/>
                  </a:lnTo>
                  <a:cubicBezTo>
                    <a:pt x="0" y="30849"/>
                    <a:pt x="112" y="30960"/>
                    <a:pt x="249" y="30960"/>
                  </a:cubicBezTo>
                  <a:cubicBezTo>
                    <a:pt x="385" y="30960"/>
                    <a:pt x="497" y="30849"/>
                    <a:pt x="497" y="30711"/>
                  </a:cubicBezTo>
                  <a:lnTo>
                    <a:pt x="497" y="29261"/>
                  </a:lnTo>
                  <a:cubicBezTo>
                    <a:pt x="497" y="29124"/>
                    <a:pt x="385" y="29014"/>
                    <a:pt x="249" y="29014"/>
                  </a:cubicBezTo>
                  <a:close/>
                  <a:moveTo>
                    <a:pt x="249" y="31915"/>
                  </a:moveTo>
                  <a:cubicBezTo>
                    <a:pt x="112" y="31915"/>
                    <a:pt x="0" y="32025"/>
                    <a:pt x="0" y="32163"/>
                  </a:cubicBezTo>
                  <a:lnTo>
                    <a:pt x="0" y="33613"/>
                  </a:lnTo>
                  <a:cubicBezTo>
                    <a:pt x="0" y="33750"/>
                    <a:pt x="112" y="33860"/>
                    <a:pt x="249" y="33860"/>
                  </a:cubicBezTo>
                  <a:cubicBezTo>
                    <a:pt x="385" y="33860"/>
                    <a:pt x="497" y="33750"/>
                    <a:pt x="497" y="33613"/>
                  </a:cubicBezTo>
                  <a:lnTo>
                    <a:pt x="497" y="32163"/>
                  </a:lnTo>
                  <a:cubicBezTo>
                    <a:pt x="497" y="32025"/>
                    <a:pt x="385" y="31915"/>
                    <a:pt x="249" y="31915"/>
                  </a:cubicBezTo>
                  <a:close/>
                  <a:moveTo>
                    <a:pt x="249" y="34816"/>
                  </a:moveTo>
                  <a:cubicBezTo>
                    <a:pt x="112" y="34816"/>
                    <a:pt x="0" y="34927"/>
                    <a:pt x="0" y="35064"/>
                  </a:cubicBezTo>
                  <a:lnTo>
                    <a:pt x="0" y="36514"/>
                  </a:lnTo>
                  <a:cubicBezTo>
                    <a:pt x="0" y="36651"/>
                    <a:pt x="112" y="36763"/>
                    <a:pt x="249" y="36763"/>
                  </a:cubicBezTo>
                  <a:cubicBezTo>
                    <a:pt x="385" y="36763"/>
                    <a:pt x="497" y="36651"/>
                    <a:pt x="497" y="36515"/>
                  </a:cubicBezTo>
                  <a:lnTo>
                    <a:pt x="497" y="35064"/>
                  </a:lnTo>
                  <a:cubicBezTo>
                    <a:pt x="497" y="34927"/>
                    <a:pt x="385" y="34816"/>
                    <a:pt x="249" y="34816"/>
                  </a:cubicBezTo>
                  <a:close/>
                  <a:moveTo>
                    <a:pt x="249" y="37717"/>
                  </a:moveTo>
                  <a:cubicBezTo>
                    <a:pt x="112" y="37717"/>
                    <a:pt x="0" y="37828"/>
                    <a:pt x="0" y="37965"/>
                  </a:cubicBezTo>
                  <a:lnTo>
                    <a:pt x="0" y="39415"/>
                  </a:lnTo>
                  <a:cubicBezTo>
                    <a:pt x="0" y="39553"/>
                    <a:pt x="112" y="39663"/>
                    <a:pt x="249" y="39663"/>
                  </a:cubicBezTo>
                  <a:cubicBezTo>
                    <a:pt x="385" y="39663"/>
                    <a:pt x="497" y="39552"/>
                    <a:pt x="497" y="39415"/>
                  </a:cubicBezTo>
                  <a:lnTo>
                    <a:pt x="497" y="37965"/>
                  </a:lnTo>
                  <a:cubicBezTo>
                    <a:pt x="497" y="37828"/>
                    <a:pt x="385" y="37717"/>
                    <a:pt x="249" y="37717"/>
                  </a:cubicBezTo>
                  <a:close/>
                  <a:moveTo>
                    <a:pt x="249" y="40618"/>
                  </a:moveTo>
                  <a:cubicBezTo>
                    <a:pt x="112" y="40618"/>
                    <a:pt x="0" y="40729"/>
                    <a:pt x="0" y="40867"/>
                  </a:cubicBezTo>
                  <a:lnTo>
                    <a:pt x="0" y="42317"/>
                  </a:lnTo>
                  <a:cubicBezTo>
                    <a:pt x="0" y="42453"/>
                    <a:pt x="112" y="42564"/>
                    <a:pt x="249" y="42564"/>
                  </a:cubicBezTo>
                  <a:cubicBezTo>
                    <a:pt x="385" y="42564"/>
                    <a:pt x="497" y="42453"/>
                    <a:pt x="497" y="42317"/>
                  </a:cubicBezTo>
                  <a:lnTo>
                    <a:pt x="497" y="40867"/>
                  </a:lnTo>
                  <a:cubicBezTo>
                    <a:pt x="497" y="40729"/>
                    <a:pt x="385" y="40618"/>
                    <a:pt x="249" y="40618"/>
                  </a:cubicBezTo>
                  <a:close/>
                  <a:moveTo>
                    <a:pt x="249" y="43520"/>
                  </a:moveTo>
                  <a:cubicBezTo>
                    <a:pt x="112" y="43520"/>
                    <a:pt x="0" y="43631"/>
                    <a:pt x="0" y="43767"/>
                  </a:cubicBezTo>
                  <a:lnTo>
                    <a:pt x="0" y="45218"/>
                  </a:lnTo>
                  <a:cubicBezTo>
                    <a:pt x="0" y="45355"/>
                    <a:pt x="112" y="45466"/>
                    <a:pt x="249" y="45466"/>
                  </a:cubicBezTo>
                  <a:cubicBezTo>
                    <a:pt x="385" y="45466"/>
                    <a:pt x="497" y="45355"/>
                    <a:pt x="497" y="45218"/>
                  </a:cubicBezTo>
                  <a:lnTo>
                    <a:pt x="497" y="43767"/>
                  </a:lnTo>
                  <a:cubicBezTo>
                    <a:pt x="497" y="43631"/>
                    <a:pt x="385" y="43520"/>
                    <a:pt x="249" y="43520"/>
                  </a:cubicBezTo>
                  <a:close/>
                  <a:moveTo>
                    <a:pt x="249" y="46421"/>
                  </a:moveTo>
                  <a:cubicBezTo>
                    <a:pt x="112" y="46421"/>
                    <a:pt x="0" y="46531"/>
                    <a:pt x="0" y="46668"/>
                  </a:cubicBezTo>
                  <a:lnTo>
                    <a:pt x="0" y="48120"/>
                  </a:lnTo>
                  <a:cubicBezTo>
                    <a:pt x="0" y="48256"/>
                    <a:pt x="112" y="48367"/>
                    <a:pt x="249" y="48367"/>
                  </a:cubicBezTo>
                  <a:cubicBezTo>
                    <a:pt x="385" y="48367"/>
                    <a:pt x="497" y="48256"/>
                    <a:pt x="497" y="48119"/>
                  </a:cubicBezTo>
                  <a:lnTo>
                    <a:pt x="497" y="46668"/>
                  </a:lnTo>
                  <a:cubicBezTo>
                    <a:pt x="497" y="46531"/>
                    <a:pt x="385" y="46421"/>
                    <a:pt x="249" y="46421"/>
                  </a:cubicBezTo>
                  <a:close/>
                  <a:moveTo>
                    <a:pt x="249" y="49322"/>
                  </a:moveTo>
                  <a:cubicBezTo>
                    <a:pt x="112" y="49322"/>
                    <a:pt x="0" y="49434"/>
                    <a:pt x="0" y="49570"/>
                  </a:cubicBezTo>
                  <a:lnTo>
                    <a:pt x="0" y="51021"/>
                  </a:lnTo>
                  <a:cubicBezTo>
                    <a:pt x="0" y="51157"/>
                    <a:pt x="112" y="51269"/>
                    <a:pt x="249" y="51269"/>
                  </a:cubicBezTo>
                  <a:cubicBezTo>
                    <a:pt x="385" y="51269"/>
                    <a:pt x="497" y="51157"/>
                    <a:pt x="497" y="51021"/>
                  </a:cubicBezTo>
                  <a:lnTo>
                    <a:pt x="497" y="49570"/>
                  </a:lnTo>
                  <a:cubicBezTo>
                    <a:pt x="497" y="49434"/>
                    <a:pt x="385" y="49322"/>
                    <a:pt x="249" y="49322"/>
                  </a:cubicBezTo>
                  <a:close/>
                  <a:moveTo>
                    <a:pt x="249" y="52224"/>
                  </a:moveTo>
                  <a:cubicBezTo>
                    <a:pt x="112" y="52224"/>
                    <a:pt x="0" y="52334"/>
                    <a:pt x="0" y="52471"/>
                  </a:cubicBezTo>
                  <a:lnTo>
                    <a:pt x="0" y="53923"/>
                  </a:lnTo>
                  <a:cubicBezTo>
                    <a:pt x="0" y="54059"/>
                    <a:pt x="112" y="54170"/>
                    <a:pt x="249" y="54170"/>
                  </a:cubicBezTo>
                  <a:cubicBezTo>
                    <a:pt x="385" y="54170"/>
                    <a:pt x="497" y="54059"/>
                    <a:pt x="497" y="53923"/>
                  </a:cubicBezTo>
                  <a:lnTo>
                    <a:pt x="497" y="52471"/>
                  </a:lnTo>
                  <a:cubicBezTo>
                    <a:pt x="497" y="52334"/>
                    <a:pt x="385" y="52224"/>
                    <a:pt x="249" y="52224"/>
                  </a:cubicBezTo>
                  <a:close/>
                  <a:moveTo>
                    <a:pt x="249" y="55125"/>
                  </a:moveTo>
                  <a:cubicBezTo>
                    <a:pt x="112" y="55125"/>
                    <a:pt x="0" y="55235"/>
                    <a:pt x="0" y="55373"/>
                  </a:cubicBezTo>
                  <a:lnTo>
                    <a:pt x="0" y="56823"/>
                  </a:lnTo>
                  <a:cubicBezTo>
                    <a:pt x="0" y="56960"/>
                    <a:pt x="112" y="57071"/>
                    <a:pt x="249" y="57071"/>
                  </a:cubicBezTo>
                  <a:cubicBezTo>
                    <a:pt x="385" y="57071"/>
                    <a:pt x="497" y="56960"/>
                    <a:pt x="497" y="56823"/>
                  </a:cubicBezTo>
                  <a:lnTo>
                    <a:pt x="497" y="55373"/>
                  </a:lnTo>
                  <a:cubicBezTo>
                    <a:pt x="497" y="55235"/>
                    <a:pt x="385" y="55125"/>
                    <a:pt x="249" y="551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4"/>
            <p:cNvSpPr/>
            <p:nvPr/>
          </p:nvSpPr>
          <p:spPr>
            <a:xfrm>
              <a:off x="5681150" y="2773625"/>
              <a:ext cx="12425" cy="31000"/>
            </a:xfrm>
            <a:custGeom>
              <a:avLst/>
              <a:gdLst/>
              <a:ahLst/>
              <a:cxnLst/>
              <a:rect l="l" t="t" r="r" b="b"/>
              <a:pathLst>
                <a:path w="497" h="1240" extrusionOk="0">
                  <a:moveTo>
                    <a:pt x="249" y="1"/>
                  </a:moveTo>
                  <a:cubicBezTo>
                    <a:pt x="112" y="1"/>
                    <a:pt x="0" y="111"/>
                    <a:pt x="0" y="248"/>
                  </a:cubicBezTo>
                  <a:lnTo>
                    <a:pt x="0" y="992"/>
                  </a:lnTo>
                  <a:cubicBezTo>
                    <a:pt x="0" y="1128"/>
                    <a:pt x="112" y="1239"/>
                    <a:pt x="249" y="1239"/>
                  </a:cubicBezTo>
                  <a:cubicBezTo>
                    <a:pt x="385" y="1239"/>
                    <a:pt x="497" y="1128"/>
                    <a:pt x="497" y="992"/>
                  </a:cubicBezTo>
                  <a:lnTo>
                    <a:pt x="497" y="248"/>
                  </a:lnTo>
                  <a:cubicBezTo>
                    <a:pt x="497" y="111"/>
                    <a:pt x="385"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4"/>
            <p:cNvSpPr/>
            <p:nvPr/>
          </p:nvSpPr>
          <p:spPr>
            <a:xfrm>
              <a:off x="5525500" y="1181100"/>
              <a:ext cx="12425" cy="30850"/>
            </a:xfrm>
            <a:custGeom>
              <a:avLst/>
              <a:gdLst/>
              <a:ahLst/>
              <a:cxnLst/>
              <a:rect l="l" t="t" r="r" b="b"/>
              <a:pathLst>
                <a:path w="497" h="1234" extrusionOk="0">
                  <a:moveTo>
                    <a:pt x="248" y="0"/>
                  </a:moveTo>
                  <a:cubicBezTo>
                    <a:pt x="114" y="0"/>
                    <a:pt x="4" y="108"/>
                    <a:pt x="1" y="242"/>
                  </a:cubicBezTo>
                  <a:lnTo>
                    <a:pt x="1" y="986"/>
                  </a:lnTo>
                  <a:cubicBezTo>
                    <a:pt x="1" y="1122"/>
                    <a:pt x="112" y="1234"/>
                    <a:pt x="248" y="1234"/>
                  </a:cubicBezTo>
                  <a:cubicBezTo>
                    <a:pt x="386" y="1234"/>
                    <a:pt x="497" y="1122"/>
                    <a:pt x="497" y="986"/>
                  </a:cubicBezTo>
                  <a:lnTo>
                    <a:pt x="497" y="242"/>
                  </a:lnTo>
                  <a:cubicBezTo>
                    <a:pt x="493" y="108"/>
                    <a:pt x="383"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4"/>
            <p:cNvSpPr/>
            <p:nvPr/>
          </p:nvSpPr>
          <p:spPr>
            <a:xfrm>
              <a:off x="5525425" y="1235950"/>
              <a:ext cx="12550" cy="1426650"/>
            </a:xfrm>
            <a:custGeom>
              <a:avLst/>
              <a:gdLst/>
              <a:ahLst/>
              <a:cxnLst/>
              <a:rect l="l" t="t" r="r" b="b"/>
              <a:pathLst>
                <a:path w="502" h="57066" extrusionOk="0">
                  <a:moveTo>
                    <a:pt x="251" y="0"/>
                  </a:moveTo>
                  <a:cubicBezTo>
                    <a:pt x="117" y="0"/>
                    <a:pt x="7" y="108"/>
                    <a:pt x="4" y="242"/>
                  </a:cubicBezTo>
                  <a:lnTo>
                    <a:pt x="4" y="1693"/>
                  </a:lnTo>
                  <a:cubicBezTo>
                    <a:pt x="4" y="1830"/>
                    <a:pt x="115" y="1941"/>
                    <a:pt x="251" y="1941"/>
                  </a:cubicBezTo>
                  <a:cubicBezTo>
                    <a:pt x="389" y="1941"/>
                    <a:pt x="500" y="1830"/>
                    <a:pt x="500" y="1693"/>
                  </a:cubicBezTo>
                  <a:lnTo>
                    <a:pt x="500" y="242"/>
                  </a:lnTo>
                  <a:cubicBezTo>
                    <a:pt x="496" y="108"/>
                    <a:pt x="386" y="0"/>
                    <a:pt x="251" y="0"/>
                  </a:cubicBezTo>
                  <a:close/>
                  <a:moveTo>
                    <a:pt x="251" y="2890"/>
                  </a:moveTo>
                  <a:cubicBezTo>
                    <a:pt x="113" y="2890"/>
                    <a:pt x="0" y="3004"/>
                    <a:pt x="4" y="3144"/>
                  </a:cubicBezTo>
                  <a:lnTo>
                    <a:pt x="4" y="4594"/>
                  </a:lnTo>
                  <a:cubicBezTo>
                    <a:pt x="4" y="4731"/>
                    <a:pt x="115" y="4842"/>
                    <a:pt x="251" y="4842"/>
                  </a:cubicBezTo>
                  <a:cubicBezTo>
                    <a:pt x="389" y="4842"/>
                    <a:pt x="500" y="4731"/>
                    <a:pt x="500" y="4594"/>
                  </a:cubicBezTo>
                  <a:lnTo>
                    <a:pt x="500" y="3144"/>
                  </a:lnTo>
                  <a:cubicBezTo>
                    <a:pt x="502" y="3004"/>
                    <a:pt x="391" y="2890"/>
                    <a:pt x="251" y="2890"/>
                  </a:cubicBezTo>
                  <a:close/>
                  <a:moveTo>
                    <a:pt x="251" y="5803"/>
                  </a:moveTo>
                  <a:cubicBezTo>
                    <a:pt x="117" y="5803"/>
                    <a:pt x="7" y="5911"/>
                    <a:pt x="4" y="6045"/>
                  </a:cubicBezTo>
                  <a:lnTo>
                    <a:pt x="4" y="7495"/>
                  </a:lnTo>
                  <a:cubicBezTo>
                    <a:pt x="4" y="7633"/>
                    <a:pt x="115" y="7743"/>
                    <a:pt x="251" y="7743"/>
                  </a:cubicBezTo>
                  <a:cubicBezTo>
                    <a:pt x="389" y="7743"/>
                    <a:pt x="500" y="7633"/>
                    <a:pt x="500" y="7495"/>
                  </a:cubicBezTo>
                  <a:lnTo>
                    <a:pt x="500" y="6045"/>
                  </a:lnTo>
                  <a:cubicBezTo>
                    <a:pt x="496" y="5911"/>
                    <a:pt x="386" y="5803"/>
                    <a:pt x="251" y="5803"/>
                  </a:cubicBezTo>
                  <a:close/>
                  <a:moveTo>
                    <a:pt x="251" y="8704"/>
                  </a:moveTo>
                  <a:cubicBezTo>
                    <a:pt x="117" y="8704"/>
                    <a:pt x="7" y="8811"/>
                    <a:pt x="4" y="8946"/>
                  </a:cubicBezTo>
                  <a:lnTo>
                    <a:pt x="4" y="10397"/>
                  </a:lnTo>
                  <a:cubicBezTo>
                    <a:pt x="4" y="10534"/>
                    <a:pt x="115" y="10645"/>
                    <a:pt x="251" y="10645"/>
                  </a:cubicBezTo>
                  <a:cubicBezTo>
                    <a:pt x="389" y="10645"/>
                    <a:pt x="500" y="10534"/>
                    <a:pt x="500" y="10397"/>
                  </a:cubicBezTo>
                  <a:lnTo>
                    <a:pt x="500" y="8946"/>
                  </a:lnTo>
                  <a:cubicBezTo>
                    <a:pt x="496" y="8811"/>
                    <a:pt x="386" y="8704"/>
                    <a:pt x="251" y="8704"/>
                  </a:cubicBezTo>
                  <a:close/>
                  <a:moveTo>
                    <a:pt x="251" y="11606"/>
                  </a:moveTo>
                  <a:cubicBezTo>
                    <a:pt x="117" y="11606"/>
                    <a:pt x="7" y="11713"/>
                    <a:pt x="4" y="11848"/>
                  </a:cubicBezTo>
                  <a:lnTo>
                    <a:pt x="4" y="13298"/>
                  </a:lnTo>
                  <a:cubicBezTo>
                    <a:pt x="4" y="13435"/>
                    <a:pt x="115" y="13545"/>
                    <a:pt x="251" y="13545"/>
                  </a:cubicBezTo>
                  <a:cubicBezTo>
                    <a:pt x="389" y="13545"/>
                    <a:pt x="500" y="13435"/>
                    <a:pt x="500" y="13298"/>
                  </a:cubicBezTo>
                  <a:lnTo>
                    <a:pt x="500" y="11848"/>
                  </a:lnTo>
                  <a:cubicBezTo>
                    <a:pt x="496" y="11713"/>
                    <a:pt x="386" y="11606"/>
                    <a:pt x="251" y="11606"/>
                  </a:cubicBezTo>
                  <a:close/>
                  <a:moveTo>
                    <a:pt x="251" y="14506"/>
                  </a:moveTo>
                  <a:cubicBezTo>
                    <a:pt x="117" y="14506"/>
                    <a:pt x="7" y="14614"/>
                    <a:pt x="4" y="14749"/>
                  </a:cubicBezTo>
                  <a:lnTo>
                    <a:pt x="4" y="16199"/>
                  </a:lnTo>
                  <a:cubicBezTo>
                    <a:pt x="4" y="16337"/>
                    <a:pt x="115" y="16447"/>
                    <a:pt x="251" y="16447"/>
                  </a:cubicBezTo>
                  <a:cubicBezTo>
                    <a:pt x="389" y="16447"/>
                    <a:pt x="500" y="16336"/>
                    <a:pt x="500" y="16199"/>
                  </a:cubicBezTo>
                  <a:lnTo>
                    <a:pt x="500" y="14749"/>
                  </a:lnTo>
                  <a:cubicBezTo>
                    <a:pt x="496" y="14614"/>
                    <a:pt x="386" y="14506"/>
                    <a:pt x="251" y="14506"/>
                  </a:cubicBezTo>
                  <a:close/>
                  <a:moveTo>
                    <a:pt x="251" y="17407"/>
                  </a:moveTo>
                  <a:cubicBezTo>
                    <a:pt x="117" y="17407"/>
                    <a:pt x="7" y="17515"/>
                    <a:pt x="4" y="17650"/>
                  </a:cubicBezTo>
                  <a:lnTo>
                    <a:pt x="4" y="19101"/>
                  </a:lnTo>
                  <a:cubicBezTo>
                    <a:pt x="4" y="19237"/>
                    <a:pt x="115" y="19348"/>
                    <a:pt x="251" y="19348"/>
                  </a:cubicBezTo>
                  <a:cubicBezTo>
                    <a:pt x="389" y="19348"/>
                    <a:pt x="500" y="19237"/>
                    <a:pt x="500" y="19101"/>
                  </a:cubicBezTo>
                  <a:lnTo>
                    <a:pt x="500" y="17650"/>
                  </a:lnTo>
                  <a:cubicBezTo>
                    <a:pt x="496" y="17515"/>
                    <a:pt x="386" y="17407"/>
                    <a:pt x="251" y="17407"/>
                  </a:cubicBezTo>
                  <a:close/>
                  <a:moveTo>
                    <a:pt x="251" y="20298"/>
                  </a:moveTo>
                  <a:cubicBezTo>
                    <a:pt x="113" y="20298"/>
                    <a:pt x="0" y="20412"/>
                    <a:pt x="4" y="20551"/>
                  </a:cubicBezTo>
                  <a:lnTo>
                    <a:pt x="4" y="22002"/>
                  </a:lnTo>
                  <a:cubicBezTo>
                    <a:pt x="4" y="22138"/>
                    <a:pt x="115" y="22250"/>
                    <a:pt x="251" y="22250"/>
                  </a:cubicBezTo>
                  <a:lnTo>
                    <a:pt x="251" y="22251"/>
                  </a:lnTo>
                  <a:cubicBezTo>
                    <a:pt x="389" y="22251"/>
                    <a:pt x="500" y="22138"/>
                    <a:pt x="500" y="22002"/>
                  </a:cubicBezTo>
                  <a:lnTo>
                    <a:pt x="500" y="20551"/>
                  </a:lnTo>
                  <a:cubicBezTo>
                    <a:pt x="502" y="20412"/>
                    <a:pt x="391" y="20298"/>
                    <a:pt x="251" y="20298"/>
                  </a:cubicBezTo>
                  <a:close/>
                  <a:moveTo>
                    <a:pt x="251" y="23210"/>
                  </a:moveTo>
                  <a:cubicBezTo>
                    <a:pt x="117" y="23210"/>
                    <a:pt x="7" y="23318"/>
                    <a:pt x="4" y="23452"/>
                  </a:cubicBezTo>
                  <a:lnTo>
                    <a:pt x="4" y="24904"/>
                  </a:lnTo>
                  <a:cubicBezTo>
                    <a:pt x="4" y="25040"/>
                    <a:pt x="115" y="25151"/>
                    <a:pt x="251" y="25151"/>
                  </a:cubicBezTo>
                  <a:cubicBezTo>
                    <a:pt x="389" y="25151"/>
                    <a:pt x="500" y="25040"/>
                    <a:pt x="500" y="24904"/>
                  </a:cubicBezTo>
                  <a:lnTo>
                    <a:pt x="500" y="23452"/>
                  </a:lnTo>
                  <a:cubicBezTo>
                    <a:pt x="496" y="23318"/>
                    <a:pt x="386" y="23210"/>
                    <a:pt x="251" y="23210"/>
                  </a:cubicBezTo>
                  <a:close/>
                  <a:moveTo>
                    <a:pt x="251" y="26112"/>
                  </a:moveTo>
                  <a:cubicBezTo>
                    <a:pt x="117" y="26112"/>
                    <a:pt x="7" y="26220"/>
                    <a:pt x="4" y="26354"/>
                  </a:cubicBezTo>
                  <a:lnTo>
                    <a:pt x="4" y="27805"/>
                  </a:lnTo>
                  <a:cubicBezTo>
                    <a:pt x="4" y="27941"/>
                    <a:pt x="115" y="28053"/>
                    <a:pt x="251" y="28053"/>
                  </a:cubicBezTo>
                  <a:cubicBezTo>
                    <a:pt x="389" y="28053"/>
                    <a:pt x="500" y="27941"/>
                    <a:pt x="500" y="27805"/>
                  </a:cubicBezTo>
                  <a:lnTo>
                    <a:pt x="500" y="26354"/>
                  </a:lnTo>
                  <a:cubicBezTo>
                    <a:pt x="496" y="26220"/>
                    <a:pt x="386" y="26112"/>
                    <a:pt x="251" y="26112"/>
                  </a:cubicBezTo>
                  <a:close/>
                  <a:moveTo>
                    <a:pt x="251" y="29002"/>
                  </a:moveTo>
                  <a:cubicBezTo>
                    <a:pt x="113" y="29002"/>
                    <a:pt x="0" y="29117"/>
                    <a:pt x="4" y="29256"/>
                  </a:cubicBezTo>
                  <a:lnTo>
                    <a:pt x="4" y="30706"/>
                  </a:lnTo>
                  <a:cubicBezTo>
                    <a:pt x="4" y="30843"/>
                    <a:pt x="115" y="30954"/>
                    <a:pt x="251" y="30954"/>
                  </a:cubicBezTo>
                  <a:cubicBezTo>
                    <a:pt x="389" y="30954"/>
                    <a:pt x="500" y="30843"/>
                    <a:pt x="500" y="30705"/>
                  </a:cubicBezTo>
                  <a:lnTo>
                    <a:pt x="500" y="29256"/>
                  </a:lnTo>
                  <a:cubicBezTo>
                    <a:pt x="502" y="29117"/>
                    <a:pt x="391" y="29002"/>
                    <a:pt x="251" y="29002"/>
                  </a:cubicBezTo>
                  <a:close/>
                  <a:moveTo>
                    <a:pt x="251" y="31915"/>
                  </a:moveTo>
                  <a:cubicBezTo>
                    <a:pt x="117" y="31915"/>
                    <a:pt x="7" y="32021"/>
                    <a:pt x="4" y="32157"/>
                  </a:cubicBezTo>
                  <a:lnTo>
                    <a:pt x="4" y="33607"/>
                  </a:lnTo>
                  <a:cubicBezTo>
                    <a:pt x="4" y="33744"/>
                    <a:pt x="115" y="33855"/>
                    <a:pt x="251" y="33855"/>
                  </a:cubicBezTo>
                  <a:cubicBezTo>
                    <a:pt x="389" y="33855"/>
                    <a:pt x="500" y="33744"/>
                    <a:pt x="500" y="33607"/>
                  </a:cubicBezTo>
                  <a:lnTo>
                    <a:pt x="500" y="32157"/>
                  </a:lnTo>
                  <a:cubicBezTo>
                    <a:pt x="496" y="32021"/>
                    <a:pt x="386" y="31915"/>
                    <a:pt x="251" y="31915"/>
                  </a:cubicBezTo>
                  <a:close/>
                  <a:moveTo>
                    <a:pt x="251" y="34816"/>
                  </a:moveTo>
                  <a:cubicBezTo>
                    <a:pt x="117" y="34816"/>
                    <a:pt x="7" y="34923"/>
                    <a:pt x="4" y="35058"/>
                  </a:cubicBezTo>
                  <a:lnTo>
                    <a:pt x="4" y="36508"/>
                  </a:lnTo>
                  <a:cubicBezTo>
                    <a:pt x="4" y="36646"/>
                    <a:pt x="115" y="36756"/>
                    <a:pt x="251" y="36756"/>
                  </a:cubicBezTo>
                  <a:cubicBezTo>
                    <a:pt x="389" y="36756"/>
                    <a:pt x="500" y="36646"/>
                    <a:pt x="500" y="36508"/>
                  </a:cubicBezTo>
                  <a:lnTo>
                    <a:pt x="500" y="35058"/>
                  </a:lnTo>
                  <a:cubicBezTo>
                    <a:pt x="496" y="34923"/>
                    <a:pt x="386" y="34816"/>
                    <a:pt x="251" y="34816"/>
                  </a:cubicBezTo>
                  <a:close/>
                  <a:moveTo>
                    <a:pt x="251" y="37717"/>
                  </a:moveTo>
                  <a:cubicBezTo>
                    <a:pt x="117" y="37717"/>
                    <a:pt x="7" y="37824"/>
                    <a:pt x="4" y="37959"/>
                  </a:cubicBezTo>
                  <a:lnTo>
                    <a:pt x="4" y="39410"/>
                  </a:lnTo>
                  <a:cubicBezTo>
                    <a:pt x="4" y="39547"/>
                    <a:pt x="115" y="39657"/>
                    <a:pt x="251" y="39657"/>
                  </a:cubicBezTo>
                  <a:cubicBezTo>
                    <a:pt x="389" y="39657"/>
                    <a:pt x="500" y="39547"/>
                    <a:pt x="500" y="39410"/>
                  </a:cubicBezTo>
                  <a:lnTo>
                    <a:pt x="500" y="37959"/>
                  </a:lnTo>
                  <a:cubicBezTo>
                    <a:pt x="496" y="37824"/>
                    <a:pt x="386" y="37717"/>
                    <a:pt x="251" y="37717"/>
                  </a:cubicBezTo>
                  <a:close/>
                  <a:moveTo>
                    <a:pt x="251" y="40619"/>
                  </a:moveTo>
                  <a:cubicBezTo>
                    <a:pt x="117" y="40619"/>
                    <a:pt x="7" y="40726"/>
                    <a:pt x="4" y="40861"/>
                  </a:cubicBezTo>
                  <a:lnTo>
                    <a:pt x="4" y="42311"/>
                  </a:lnTo>
                  <a:cubicBezTo>
                    <a:pt x="4" y="42447"/>
                    <a:pt x="115" y="42558"/>
                    <a:pt x="251" y="42558"/>
                  </a:cubicBezTo>
                  <a:cubicBezTo>
                    <a:pt x="389" y="42558"/>
                    <a:pt x="500" y="42447"/>
                    <a:pt x="500" y="42311"/>
                  </a:cubicBezTo>
                  <a:lnTo>
                    <a:pt x="500" y="40861"/>
                  </a:lnTo>
                  <a:cubicBezTo>
                    <a:pt x="496" y="40726"/>
                    <a:pt x="386" y="40619"/>
                    <a:pt x="251" y="40619"/>
                  </a:cubicBezTo>
                  <a:close/>
                  <a:moveTo>
                    <a:pt x="251" y="43519"/>
                  </a:moveTo>
                  <a:cubicBezTo>
                    <a:pt x="117" y="43519"/>
                    <a:pt x="7" y="43627"/>
                    <a:pt x="4" y="43761"/>
                  </a:cubicBezTo>
                  <a:lnTo>
                    <a:pt x="4" y="45212"/>
                  </a:lnTo>
                  <a:cubicBezTo>
                    <a:pt x="4" y="45350"/>
                    <a:pt x="115" y="45460"/>
                    <a:pt x="251" y="45460"/>
                  </a:cubicBezTo>
                  <a:cubicBezTo>
                    <a:pt x="389" y="45460"/>
                    <a:pt x="500" y="45350"/>
                    <a:pt x="500" y="45212"/>
                  </a:cubicBezTo>
                  <a:lnTo>
                    <a:pt x="500" y="43761"/>
                  </a:lnTo>
                  <a:cubicBezTo>
                    <a:pt x="496" y="43627"/>
                    <a:pt x="386" y="43519"/>
                    <a:pt x="251" y="43519"/>
                  </a:cubicBezTo>
                  <a:close/>
                  <a:moveTo>
                    <a:pt x="251" y="46420"/>
                  </a:moveTo>
                  <a:cubicBezTo>
                    <a:pt x="117" y="46420"/>
                    <a:pt x="7" y="46528"/>
                    <a:pt x="4" y="46663"/>
                  </a:cubicBezTo>
                  <a:lnTo>
                    <a:pt x="4" y="48114"/>
                  </a:lnTo>
                  <a:cubicBezTo>
                    <a:pt x="4" y="48250"/>
                    <a:pt x="115" y="48361"/>
                    <a:pt x="251" y="48361"/>
                  </a:cubicBezTo>
                  <a:cubicBezTo>
                    <a:pt x="389" y="48361"/>
                    <a:pt x="500" y="48250"/>
                    <a:pt x="500" y="48114"/>
                  </a:cubicBezTo>
                  <a:lnTo>
                    <a:pt x="500" y="46663"/>
                  </a:lnTo>
                  <a:cubicBezTo>
                    <a:pt x="496" y="46528"/>
                    <a:pt x="386" y="46420"/>
                    <a:pt x="251" y="46420"/>
                  </a:cubicBezTo>
                  <a:close/>
                  <a:moveTo>
                    <a:pt x="251" y="49322"/>
                  </a:moveTo>
                  <a:cubicBezTo>
                    <a:pt x="117" y="49322"/>
                    <a:pt x="7" y="49430"/>
                    <a:pt x="4" y="49564"/>
                  </a:cubicBezTo>
                  <a:lnTo>
                    <a:pt x="4" y="51015"/>
                  </a:lnTo>
                  <a:cubicBezTo>
                    <a:pt x="4" y="51151"/>
                    <a:pt x="115" y="51263"/>
                    <a:pt x="251" y="51263"/>
                  </a:cubicBezTo>
                  <a:cubicBezTo>
                    <a:pt x="389" y="51263"/>
                    <a:pt x="500" y="51151"/>
                    <a:pt x="500" y="51015"/>
                  </a:cubicBezTo>
                  <a:lnTo>
                    <a:pt x="500" y="49564"/>
                  </a:lnTo>
                  <a:cubicBezTo>
                    <a:pt x="496" y="49430"/>
                    <a:pt x="386" y="49322"/>
                    <a:pt x="251" y="49322"/>
                  </a:cubicBezTo>
                  <a:close/>
                  <a:moveTo>
                    <a:pt x="251" y="52223"/>
                  </a:moveTo>
                  <a:cubicBezTo>
                    <a:pt x="117" y="52223"/>
                    <a:pt x="7" y="52331"/>
                    <a:pt x="4" y="52465"/>
                  </a:cubicBezTo>
                  <a:lnTo>
                    <a:pt x="4" y="53917"/>
                  </a:lnTo>
                  <a:cubicBezTo>
                    <a:pt x="4" y="54053"/>
                    <a:pt x="115" y="54164"/>
                    <a:pt x="251" y="54164"/>
                  </a:cubicBezTo>
                  <a:cubicBezTo>
                    <a:pt x="389" y="54164"/>
                    <a:pt x="500" y="54053"/>
                    <a:pt x="500" y="53917"/>
                  </a:cubicBezTo>
                  <a:lnTo>
                    <a:pt x="500" y="52465"/>
                  </a:lnTo>
                  <a:cubicBezTo>
                    <a:pt x="496" y="52331"/>
                    <a:pt x="386" y="52223"/>
                    <a:pt x="251" y="52223"/>
                  </a:cubicBezTo>
                  <a:close/>
                  <a:moveTo>
                    <a:pt x="251" y="55113"/>
                  </a:moveTo>
                  <a:cubicBezTo>
                    <a:pt x="113" y="55113"/>
                    <a:pt x="0" y="55227"/>
                    <a:pt x="4" y="55367"/>
                  </a:cubicBezTo>
                  <a:lnTo>
                    <a:pt x="4" y="56817"/>
                  </a:lnTo>
                  <a:cubicBezTo>
                    <a:pt x="4" y="56954"/>
                    <a:pt x="115" y="57065"/>
                    <a:pt x="251" y="57065"/>
                  </a:cubicBezTo>
                  <a:cubicBezTo>
                    <a:pt x="389" y="57065"/>
                    <a:pt x="500" y="56954"/>
                    <a:pt x="500" y="56817"/>
                  </a:cubicBezTo>
                  <a:lnTo>
                    <a:pt x="500" y="55367"/>
                  </a:lnTo>
                  <a:cubicBezTo>
                    <a:pt x="502" y="55227"/>
                    <a:pt x="391" y="55113"/>
                    <a:pt x="251" y="551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4"/>
            <p:cNvSpPr/>
            <p:nvPr/>
          </p:nvSpPr>
          <p:spPr>
            <a:xfrm>
              <a:off x="5525500" y="2686600"/>
              <a:ext cx="12425" cy="30850"/>
            </a:xfrm>
            <a:custGeom>
              <a:avLst/>
              <a:gdLst/>
              <a:ahLst/>
              <a:cxnLst/>
              <a:rect l="l" t="t" r="r" b="b"/>
              <a:pathLst>
                <a:path w="497" h="1234" extrusionOk="0">
                  <a:moveTo>
                    <a:pt x="248" y="0"/>
                  </a:moveTo>
                  <a:cubicBezTo>
                    <a:pt x="114" y="0"/>
                    <a:pt x="4" y="107"/>
                    <a:pt x="1" y="242"/>
                  </a:cubicBezTo>
                  <a:lnTo>
                    <a:pt x="1" y="986"/>
                  </a:lnTo>
                  <a:cubicBezTo>
                    <a:pt x="1" y="1122"/>
                    <a:pt x="112" y="1233"/>
                    <a:pt x="248" y="1233"/>
                  </a:cubicBezTo>
                  <a:cubicBezTo>
                    <a:pt x="386" y="1233"/>
                    <a:pt x="497" y="1122"/>
                    <a:pt x="497" y="986"/>
                  </a:cubicBezTo>
                  <a:lnTo>
                    <a:pt x="497" y="242"/>
                  </a:lnTo>
                  <a:cubicBezTo>
                    <a:pt x="493" y="107"/>
                    <a:pt x="383"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4"/>
            <p:cNvSpPr/>
            <p:nvPr/>
          </p:nvSpPr>
          <p:spPr>
            <a:xfrm>
              <a:off x="5369825" y="1154525"/>
              <a:ext cx="12425" cy="31025"/>
            </a:xfrm>
            <a:custGeom>
              <a:avLst/>
              <a:gdLst/>
              <a:ahLst/>
              <a:cxnLst/>
              <a:rect l="l" t="t" r="r" b="b"/>
              <a:pathLst>
                <a:path w="497" h="1241" extrusionOk="0">
                  <a:moveTo>
                    <a:pt x="249" y="0"/>
                  </a:moveTo>
                  <a:cubicBezTo>
                    <a:pt x="112" y="0"/>
                    <a:pt x="1" y="112"/>
                    <a:pt x="1" y="249"/>
                  </a:cubicBezTo>
                  <a:lnTo>
                    <a:pt x="1" y="991"/>
                  </a:lnTo>
                  <a:cubicBezTo>
                    <a:pt x="1" y="1129"/>
                    <a:pt x="112" y="1240"/>
                    <a:pt x="249" y="1240"/>
                  </a:cubicBezTo>
                  <a:cubicBezTo>
                    <a:pt x="386" y="1240"/>
                    <a:pt x="497" y="1129"/>
                    <a:pt x="497" y="991"/>
                  </a:cubicBezTo>
                  <a:lnTo>
                    <a:pt x="497" y="249"/>
                  </a:lnTo>
                  <a:cubicBezTo>
                    <a:pt x="497" y="112"/>
                    <a:pt x="386"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4"/>
            <p:cNvSpPr/>
            <p:nvPr/>
          </p:nvSpPr>
          <p:spPr>
            <a:xfrm>
              <a:off x="5369825" y="1209550"/>
              <a:ext cx="12425" cy="1360925"/>
            </a:xfrm>
            <a:custGeom>
              <a:avLst/>
              <a:gdLst/>
              <a:ahLst/>
              <a:cxnLst/>
              <a:rect l="l" t="t" r="r" b="b"/>
              <a:pathLst>
                <a:path w="497" h="54437" extrusionOk="0">
                  <a:moveTo>
                    <a:pt x="249" y="1"/>
                  </a:moveTo>
                  <a:cubicBezTo>
                    <a:pt x="112" y="1"/>
                    <a:pt x="1" y="111"/>
                    <a:pt x="1" y="248"/>
                  </a:cubicBezTo>
                  <a:lnTo>
                    <a:pt x="1" y="1706"/>
                  </a:lnTo>
                  <a:cubicBezTo>
                    <a:pt x="1" y="1843"/>
                    <a:pt x="112" y="1955"/>
                    <a:pt x="249" y="1955"/>
                  </a:cubicBezTo>
                  <a:cubicBezTo>
                    <a:pt x="386" y="1955"/>
                    <a:pt x="497" y="1843"/>
                    <a:pt x="497" y="1706"/>
                  </a:cubicBezTo>
                  <a:lnTo>
                    <a:pt x="497" y="248"/>
                  </a:lnTo>
                  <a:cubicBezTo>
                    <a:pt x="497" y="111"/>
                    <a:pt x="386" y="1"/>
                    <a:pt x="249" y="1"/>
                  </a:cubicBezTo>
                  <a:close/>
                  <a:moveTo>
                    <a:pt x="249" y="2916"/>
                  </a:moveTo>
                  <a:cubicBezTo>
                    <a:pt x="112" y="2916"/>
                    <a:pt x="1" y="3027"/>
                    <a:pt x="1" y="3164"/>
                  </a:cubicBezTo>
                  <a:lnTo>
                    <a:pt x="1" y="4623"/>
                  </a:lnTo>
                  <a:cubicBezTo>
                    <a:pt x="1" y="4759"/>
                    <a:pt x="112" y="4870"/>
                    <a:pt x="249" y="4870"/>
                  </a:cubicBezTo>
                  <a:cubicBezTo>
                    <a:pt x="386" y="4870"/>
                    <a:pt x="497" y="4759"/>
                    <a:pt x="497" y="4623"/>
                  </a:cubicBezTo>
                  <a:lnTo>
                    <a:pt x="497" y="3164"/>
                  </a:lnTo>
                  <a:cubicBezTo>
                    <a:pt x="497" y="3027"/>
                    <a:pt x="386" y="2916"/>
                    <a:pt x="249" y="2916"/>
                  </a:cubicBezTo>
                  <a:close/>
                  <a:moveTo>
                    <a:pt x="249" y="5832"/>
                  </a:moveTo>
                  <a:cubicBezTo>
                    <a:pt x="112" y="5832"/>
                    <a:pt x="1" y="5943"/>
                    <a:pt x="1" y="6079"/>
                  </a:cubicBezTo>
                  <a:lnTo>
                    <a:pt x="1" y="7538"/>
                  </a:lnTo>
                  <a:cubicBezTo>
                    <a:pt x="1" y="7675"/>
                    <a:pt x="112" y="7786"/>
                    <a:pt x="249" y="7786"/>
                  </a:cubicBezTo>
                  <a:cubicBezTo>
                    <a:pt x="386" y="7786"/>
                    <a:pt x="497" y="7675"/>
                    <a:pt x="497" y="7538"/>
                  </a:cubicBezTo>
                  <a:lnTo>
                    <a:pt x="497" y="6079"/>
                  </a:lnTo>
                  <a:cubicBezTo>
                    <a:pt x="497" y="5943"/>
                    <a:pt x="386" y="5832"/>
                    <a:pt x="249" y="5832"/>
                  </a:cubicBezTo>
                  <a:close/>
                  <a:moveTo>
                    <a:pt x="249" y="8747"/>
                  </a:moveTo>
                  <a:cubicBezTo>
                    <a:pt x="112" y="8747"/>
                    <a:pt x="1" y="8859"/>
                    <a:pt x="1" y="8996"/>
                  </a:cubicBezTo>
                  <a:lnTo>
                    <a:pt x="1" y="10454"/>
                  </a:lnTo>
                  <a:cubicBezTo>
                    <a:pt x="1" y="10590"/>
                    <a:pt x="112" y="10701"/>
                    <a:pt x="249" y="10701"/>
                  </a:cubicBezTo>
                  <a:cubicBezTo>
                    <a:pt x="386" y="10701"/>
                    <a:pt x="497" y="10590"/>
                    <a:pt x="497" y="10454"/>
                  </a:cubicBezTo>
                  <a:lnTo>
                    <a:pt x="497" y="8996"/>
                  </a:lnTo>
                  <a:cubicBezTo>
                    <a:pt x="497" y="8859"/>
                    <a:pt x="386" y="8747"/>
                    <a:pt x="249" y="8747"/>
                  </a:cubicBezTo>
                  <a:close/>
                  <a:moveTo>
                    <a:pt x="249" y="11663"/>
                  </a:moveTo>
                  <a:cubicBezTo>
                    <a:pt x="112" y="11663"/>
                    <a:pt x="1" y="11774"/>
                    <a:pt x="1" y="11911"/>
                  </a:cubicBezTo>
                  <a:lnTo>
                    <a:pt x="1" y="13369"/>
                  </a:lnTo>
                  <a:cubicBezTo>
                    <a:pt x="1" y="13506"/>
                    <a:pt x="112" y="13617"/>
                    <a:pt x="249" y="13617"/>
                  </a:cubicBezTo>
                  <a:cubicBezTo>
                    <a:pt x="386" y="13617"/>
                    <a:pt x="497" y="13506"/>
                    <a:pt x="497" y="13369"/>
                  </a:cubicBezTo>
                  <a:lnTo>
                    <a:pt x="497" y="11911"/>
                  </a:lnTo>
                  <a:cubicBezTo>
                    <a:pt x="497" y="11774"/>
                    <a:pt x="386" y="11663"/>
                    <a:pt x="249" y="11663"/>
                  </a:cubicBezTo>
                  <a:close/>
                  <a:moveTo>
                    <a:pt x="249" y="14579"/>
                  </a:moveTo>
                  <a:cubicBezTo>
                    <a:pt x="112" y="14579"/>
                    <a:pt x="1" y="14690"/>
                    <a:pt x="1" y="14826"/>
                  </a:cubicBezTo>
                  <a:lnTo>
                    <a:pt x="1" y="16285"/>
                  </a:lnTo>
                  <a:cubicBezTo>
                    <a:pt x="1" y="16421"/>
                    <a:pt x="112" y="16532"/>
                    <a:pt x="249" y="16532"/>
                  </a:cubicBezTo>
                  <a:cubicBezTo>
                    <a:pt x="386" y="16532"/>
                    <a:pt x="497" y="16421"/>
                    <a:pt x="497" y="16285"/>
                  </a:cubicBezTo>
                  <a:lnTo>
                    <a:pt x="497" y="14826"/>
                  </a:lnTo>
                  <a:cubicBezTo>
                    <a:pt x="497" y="14690"/>
                    <a:pt x="386" y="14579"/>
                    <a:pt x="249" y="14579"/>
                  </a:cubicBezTo>
                  <a:close/>
                  <a:moveTo>
                    <a:pt x="249" y="17494"/>
                  </a:moveTo>
                  <a:cubicBezTo>
                    <a:pt x="112" y="17494"/>
                    <a:pt x="1" y="17605"/>
                    <a:pt x="1" y="17742"/>
                  </a:cubicBezTo>
                  <a:lnTo>
                    <a:pt x="1" y="19201"/>
                  </a:lnTo>
                  <a:cubicBezTo>
                    <a:pt x="1" y="19337"/>
                    <a:pt x="112" y="19448"/>
                    <a:pt x="249" y="19448"/>
                  </a:cubicBezTo>
                  <a:cubicBezTo>
                    <a:pt x="386" y="19448"/>
                    <a:pt x="497" y="19337"/>
                    <a:pt x="497" y="19201"/>
                  </a:cubicBezTo>
                  <a:lnTo>
                    <a:pt x="497" y="17742"/>
                  </a:lnTo>
                  <a:cubicBezTo>
                    <a:pt x="497" y="17605"/>
                    <a:pt x="386" y="17494"/>
                    <a:pt x="249" y="17494"/>
                  </a:cubicBezTo>
                  <a:close/>
                  <a:moveTo>
                    <a:pt x="249" y="20410"/>
                  </a:moveTo>
                  <a:cubicBezTo>
                    <a:pt x="112" y="20410"/>
                    <a:pt x="1" y="20521"/>
                    <a:pt x="1" y="20657"/>
                  </a:cubicBezTo>
                  <a:lnTo>
                    <a:pt x="1" y="22116"/>
                  </a:lnTo>
                  <a:cubicBezTo>
                    <a:pt x="1" y="22252"/>
                    <a:pt x="112" y="22364"/>
                    <a:pt x="249" y="22364"/>
                  </a:cubicBezTo>
                  <a:cubicBezTo>
                    <a:pt x="386" y="22364"/>
                    <a:pt x="497" y="22252"/>
                    <a:pt x="497" y="22116"/>
                  </a:cubicBezTo>
                  <a:lnTo>
                    <a:pt x="497" y="20657"/>
                  </a:lnTo>
                  <a:cubicBezTo>
                    <a:pt x="497" y="20521"/>
                    <a:pt x="386" y="20410"/>
                    <a:pt x="249" y="20410"/>
                  </a:cubicBezTo>
                  <a:close/>
                  <a:moveTo>
                    <a:pt x="249" y="23325"/>
                  </a:moveTo>
                  <a:cubicBezTo>
                    <a:pt x="112" y="23325"/>
                    <a:pt x="1" y="23437"/>
                    <a:pt x="1" y="23573"/>
                  </a:cubicBezTo>
                  <a:lnTo>
                    <a:pt x="1" y="25032"/>
                  </a:lnTo>
                  <a:cubicBezTo>
                    <a:pt x="1" y="25168"/>
                    <a:pt x="112" y="25279"/>
                    <a:pt x="249" y="25279"/>
                  </a:cubicBezTo>
                  <a:cubicBezTo>
                    <a:pt x="386" y="25279"/>
                    <a:pt x="497" y="25168"/>
                    <a:pt x="497" y="25032"/>
                  </a:cubicBezTo>
                  <a:lnTo>
                    <a:pt x="497" y="23573"/>
                  </a:lnTo>
                  <a:cubicBezTo>
                    <a:pt x="497" y="23437"/>
                    <a:pt x="386" y="23325"/>
                    <a:pt x="249" y="23325"/>
                  </a:cubicBezTo>
                  <a:close/>
                  <a:moveTo>
                    <a:pt x="249" y="26241"/>
                  </a:moveTo>
                  <a:cubicBezTo>
                    <a:pt x="112" y="26241"/>
                    <a:pt x="1" y="26352"/>
                    <a:pt x="1" y="26488"/>
                  </a:cubicBezTo>
                  <a:lnTo>
                    <a:pt x="1" y="27947"/>
                  </a:lnTo>
                  <a:cubicBezTo>
                    <a:pt x="1" y="28084"/>
                    <a:pt x="112" y="28195"/>
                    <a:pt x="249" y="28195"/>
                  </a:cubicBezTo>
                  <a:cubicBezTo>
                    <a:pt x="386" y="28195"/>
                    <a:pt x="497" y="28084"/>
                    <a:pt x="497" y="27947"/>
                  </a:cubicBezTo>
                  <a:lnTo>
                    <a:pt x="497" y="26488"/>
                  </a:lnTo>
                  <a:cubicBezTo>
                    <a:pt x="497" y="26352"/>
                    <a:pt x="386" y="26241"/>
                    <a:pt x="249" y="26241"/>
                  </a:cubicBezTo>
                  <a:close/>
                  <a:moveTo>
                    <a:pt x="249" y="29157"/>
                  </a:moveTo>
                  <a:cubicBezTo>
                    <a:pt x="112" y="29157"/>
                    <a:pt x="1" y="29268"/>
                    <a:pt x="1" y="29404"/>
                  </a:cubicBezTo>
                  <a:lnTo>
                    <a:pt x="1" y="30863"/>
                  </a:lnTo>
                  <a:cubicBezTo>
                    <a:pt x="1" y="31000"/>
                    <a:pt x="112" y="31110"/>
                    <a:pt x="249" y="31110"/>
                  </a:cubicBezTo>
                  <a:cubicBezTo>
                    <a:pt x="386" y="31110"/>
                    <a:pt x="497" y="31000"/>
                    <a:pt x="497" y="30863"/>
                  </a:cubicBezTo>
                  <a:lnTo>
                    <a:pt x="497" y="29404"/>
                  </a:lnTo>
                  <a:cubicBezTo>
                    <a:pt x="497" y="29268"/>
                    <a:pt x="386" y="29157"/>
                    <a:pt x="249" y="29157"/>
                  </a:cubicBezTo>
                  <a:close/>
                  <a:moveTo>
                    <a:pt x="249" y="32072"/>
                  </a:moveTo>
                  <a:cubicBezTo>
                    <a:pt x="112" y="32072"/>
                    <a:pt x="1" y="32183"/>
                    <a:pt x="1" y="32320"/>
                  </a:cubicBezTo>
                  <a:lnTo>
                    <a:pt x="1" y="33778"/>
                  </a:lnTo>
                  <a:cubicBezTo>
                    <a:pt x="1" y="33915"/>
                    <a:pt x="112" y="34026"/>
                    <a:pt x="249" y="34026"/>
                  </a:cubicBezTo>
                  <a:cubicBezTo>
                    <a:pt x="386" y="34026"/>
                    <a:pt x="497" y="33915"/>
                    <a:pt x="497" y="33778"/>
                  </a:cubicBezTo>
                  <a:lnTo>
                    <a:pt x="497" y="32320"/>
                  </a:lnTo>
                  <a:cubicBezTo>
                    <a:pt x="497" y="32183"/>
                    <a:pt x="386" y="32072"/>
                    <a:pt x="249" y="32072"/>
                  </a:cubicBezTo>
                  <a:close/>
                  <a:moveTo>
                    <a:pt x="249" y="34988"/>
                  </a:moveTo>
                  <a:cubicBezTo>
                    <a:pt x="112" y="34988"/>
                    <a:pt x="1" y="35099"/>
                    <a:pt x="1" y="35235"/>
                  </a:cubicBezTo>
                  <a:lnTo>
                    <a:pt x="1" y="36694"/>
                  </a:lnTo>
                  <a:cubicBezTo>
                    <a:pt x="1" y="36831"/>
                    <a:pt x="112" y="36942"/>
                    <a:pt x="249" y="36942"/>
                  </a:cubicBezTo>
                  <a:cubicBezTo>
                    <a:pt x="386" y="36942"/>
                    <a:pt x="497" y="36831"/>
                    <a:pt x="497" y="36694"/>
                  </a:cubicBezTo>
                  <a:lnTo>
                    <a:pt x="497" y="35235"/>
                  </a:lnTo>
                  <a:cubicBezTo>
                    <a:pt x="497" y="35099"/>
                    <a:pt x="386" y="34988"/>
                    <a:pt x="249" y="34988"/>
                  </a:cubicBezTo>
                  <a:close/>
                  <a:moveTo>
                    <a:pt x="249" y="37903"/>
                  </a:moveTo>
                  <a:cubicBezTo>
                    <a:pt x="112" y="37903"/>
                    <a:pt x="1" y="38014"/>
                    <a:pt x="1" y="38152"/>
                  </a:cubicBezTo>
                  <a:lnTo>
                    <a:pt x="1" y="39610"/>
                  </a:lnTo>
                  <a:cubicBezTo>
                    <a:pt x="1" y="39747"/>
                    <a:pt x="112" y="39857"/>
                    <a:pt x="249" y="39857"/>
                  </a:cubicBezTo>
                  <a:cubicBezTo>
                    <a:pt x="386" y="39857"/>
                    <a:pt x="497" y="39747"/>
                    <a:pt x="497" y="39610"/>
                  </a:cubicBezTo>
                  <a:lnTo>
                    <a:pt x="497" y="38152"/>
                  </a:lnTo>
                  <a:cubicBezTo>
                    <a:pt x="497" y="38014"/>
                    <a:pt x="386" y="37903"/>
                    <a:pt x="249" y="37903"/>
                  </a:cubicBezTo>
                  <a:close/>
                  <a:moveTo>
                    <a:pt x="249" y="40819"/>
                  </a:moveTo>
                  <a:cubicBezTo>
                    <a:pt x="112" y="40819"/>
                    <a:pt x="1" y="40930"/>
                    <a:pt x="1" y="41066"/>
                  </a:cubicBezTo>
                  <a:lnTo>
                    <a:pt x="1" y="42525"/>
                  </a:lnTo>
                  <a:cubicBezTo>
                    <a:pt x="1" y="42663"/>
                    <a:pt x="112" y="42773"/>
                    <a:pt x="249" y="42773"/>
                  </a:cubicBezTo>
                  <a:cubicBezTo>
                    <a:pt x="386" y="42773"/>
                    <a:pt x="497" y="42663"/>
                    <a:pt x="497" y="42525"/>
                  </a:cubicBezTo>
                  <a:lnTo>
                    <a:pt x="497" y="41066"/>
                  </a:lnTo>
                  <a:cubicBezTo>
                    <a:pt x="497" y="40930"/>
                    <a:pt x="386" y="40819"/>
                    <a:pt x="249" y="40819"/>
                  </a:cubicBezTo>
                  <a:close/>
                  <a:moveTo>
                    <a:pt x="249" y="43734"/>
                  </a:moveTo>
                  <a:cubicBezTo>
                    <a:pt x="112" y="43734"/>
                    <a:pt x="1" y="43846"/>
                    <a:pt x="1" y="43983"/>
                  </a:cubicBezTo>
                  <a:lnTo>
                    <a:pt x="1" y="45441"/>
                  </a:lnTo>
                  <a:cubicBezTo>
                    <a:pt x="1" y="45578"/>
                    <a:pt x="112" y="45688"/>
                    <a:pt x="249" y="45688"/>
                  </a:cubicBezTo>
                  <a:cubicBezTo>
                    <a:pt x="386" y="45688"/>
                    <a:pt x="497" y="45578"/>
                    <a:pt x="497" y="45441"/>
                  </a:cubicBezTo>
                  <a:lnTo>
                    <a:pt x="497" y="43983"/>
                  </a:lnTo>
                  <a:cubicBezTo>
                    <a:pt x="497" y="43846"/>
                    <a:pt x="386" y="43734"/>
                    <a:pt x="249" y="43734"/>
                  </a:cubicBezTo>
                  <a:close/>
                  <a:moveTo>
                    <a:pt x="249" y="46651"/>
                  </a:moveTo>
                  <a:cubicBezTo>
                    <a:pt x="112" y="46651"/>
                    <a:pt x="1" y="46761"/>
                    <a:pt x="1" y="46899"/>
                  </a:cubicBezTo>
                  <a:lnTo>
                    <a:pt x="1" y="48356"/>
                  </a:lnTo>
                  <a:cubicBezTo>
                    <a:pt x="1" y="48494"/>
                    <a:pt x="112" y="48605"/>
                    <a:pt x="249" y="48605"/>
                  </a:cubicBezTo>
                  <a:cubicBezTo>
                    <a:pt x="386" y="48605"/>
                    <a:pt x="497" y="48494"/>
                    <a:pt x="497" y="48357"/>
                  </a:cubicBezTo>
                  <a:lnTo>
                    <a:pt x="497" y="46899"/>
                  </a:lnTo>
                  <a:cubicBezTo>
                    <a:pt x="497" y="46761"/>
                    <a:pt x="386" y="46651"/>
                    <a:pt x="249" y="46651"/>
                  </a:cubicBezTo>
                  <a:close/>
                  <a:moveTo>
                    <a:pt x="249" y="49566"/>
                  </a:moveTo>
                  <a:cubicBezTo>
                    <a:pt x="112" y="49566"/>
                    <a:pt x="1" y="49677"/>
                    <a:pt x="1" y="49814"/>
                  </a:cubicBezTo>
                  <a:lnTo>
                    <a:pt x="1" y="51272"/>
                  </a:lnTo>
                  <a:cubicBezTo>
                    <a:pt x="1" y="51409"/>
                    <a:pt x="112" y="51519"/>
                    <a:pt x="249" y="51519"/>
                  </a:cubicBezTo>
                  <a:cubicBezTo>
                    <a:pt x="386" y="51519"/>
                    <a:pt x="497" y="51409"/>
                    <a:pt x="497" y="51272"/>
                  </a:cubicBezTo>
                  <a:lnTo>
                    <a:pt x="497" y="49814"/>
                  </a:lnTo>
                  <a:cubicBezTo>
                    <a:pt x="497" y="49677"/>
                    <a:pt x="386" y="49566"/>
                    <a:pt x="249" y="49566"/>
                  </a:cubicBezTo>
                  <a:close/>
                  <a:moveTo>
                    <a:pt x="249" y="52482"/>
                  </a:moveTo>
                  <a:cubicBezTo>
                    <a:pt x="112" y="52482"/>
                    <a:pt x="1" y="52592"/>
                    <a:pt x="1" y="52730"/>
                  </a:cubicBezTo>
                  <a:lnTo>
                    <a:pt x="1" y="54188"/>
                  </a:lnTo>
                  <a:cubicBezTo>
                    <a:pt x="1" y="54325"/>
                    <a:pt x="112" y="54436"/>
                    <a:pt x="249" y="54436"/>
                  </a:cubicBezTo>
                  <a:cubicBezTo>
                    <a:pt x="386" y="54436"/>
                    <a:pt x="497" y="54325"/>
                    <a:pt x="497" y="54188"/>
                  </a:cubicBezTo>
                  <a:lnTo>
                    <a:pt x="497" y="52730"/>
                  </a:lnTo>
                  <a:cubicBezTo>
                    <a:pt x="497" y="52592"/>
                    <a:pt x="386" y="52482"/>
                    <a:pt x="249" y="524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4"/>
            <p:cNvSpPr/>
            <p:nvPr/>
          </p:nvSpPr>
          <p:spPr>
            <a:xfrm>
              <a:off x="5369825" y="2594475"/>
              <a:ext cx="12425" cy="31000"/>
            </a:xfrm>
            <a:custGeom>
              <a:avLst/>
              <a:gdLst/>
              <a:ahLst/>
              <a:cxnLst/>
              <a:rect l="l" t="t" r="r" b="b"/>
              <a:pathLst>
                <a:path w="497" h="1240" extrusionOk="0">
                  <a:moveTo>
                    <a:pt x="249" y="1"/>
                  </a:moveTo>
                  <a:cubicBezTo>
                    <a:pt x="112" y="1"/>
                    <a:pt x="1" y="112"/>
                    <a:pt x="1" y="248"/>
                  </a:cubicBezTo>
                  <a:lnTo>
                    <a:pt x="1" y="992"/>
                  </a:lnTo>
                  <a:cubicBezTo>
                    <a:pt x="1" y="1129"/>
                    <a:pt x="112" y="1239"/>
                    <a:pt x="249" y="1239"/>
                  </a:cubicBezTo>
                  <a:cubicBezTo>
                    <a:pt x="386" y="1239"/>
                    <a:pt x="497" y="1129"/>
                    <a:pt x="497" y="992"/>
                  </a:cubicBezTo>
                  <a:lnTo>
                    <a:pt x="497" y="248"/>
                  </a:lnTo>
                  <a:cubicBezTo>
                    <a:pt x="497" y="112"/>
                    <a:pt x="386"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4"/>
            <p:cNvSpPr/>
            <p:nvPr/>
          </p:nvSpPr>
          <p:spPr>
            <a:xfrm>
              <a:off x="5214175" y="1391825"/>
              <a:ext cx="12425" cy="31000"/>
            </a:xfrm>
            <a:custGeom>
              <a:avLst/>
              <a:gdLst/>
              <a:ahLst/>
              <a:cxnLst/>
              <a:rect l="l" t="t" r="r" b="b"/>
              <a:pathLst>
                <a:path w="497" h="1240" extrusionOk="0">
                  <a:moveTo>
                    <a:pt x="248" y="1"/>
                  </a:moveTo>
                  <a:cubicBezTo>
                    <a:pt x="112" y="1"/>
                    <a:pt x="1" y="111"/>
                    <a:pt x="1" y="248"/>
                  </a:cubicBezTo>
                  <a:lnTo>
                    <a:pt x="1" y="992"/>
                  </a:lnTo>
                  <a:cubicBezTo>
                    <a:pt x="1" y="1128"/>
                    <a:pt x="112" y="1239"/>
                    <a:pt x="248" y="1239"/>
                  </a:cubicBezTo>
                  <a:cubicBezTo>
                    <a:pt x="386" y="1239"/>
                    <a:pt x="497" y="1128"/>
                    <a:pt x="497" y="992"/>
                  </a:cubicBezTo>
                  <a:lnTo>
                    <a:pt x="497" y="248"/>
                  </a:lnTo>
                  <a:cubicBezTo>
                    <a:pt x="497" y="111"/>
                    <a:pt x="386"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4"/>
            <p:cNvSpPr/>
            <p:nvPr/>
          </p:nvSpPr>
          <p:spPr>
            <a:xfrm>
              <a:off x="5214175" y="1448150"/>
              <a:ext cx="12425" cy="1031125"/>
            </a:xfrm>
            <a:custGeom>
              <a:avLst/>
              <a:gdLst/>
              <a:ahLst/>
              <a:cxnLst/>
              <a:rect l="l" t="t" r="r" b="b"/>
              <a:pathLst>
                <a:path w="497" h="41245" extrusionOk="0">
                  <a:moveTo>
                    <a:pt x="248" y="0"/>
                  </a:moveTo>
                  <a:cubicBezTo>
                    <a:pt x="112" y="0"/>
                    <a:pt x="1" y="111"/>
                    <a:pt x="1" y="248"/>
                  </a:cubicBezTo>
                  <a:lnTo>
                    <a:pt x="1" y="1757"/>
                  </a:lnTo>
                  <a:cubicBezTo>
                    <a:pt x="1" y="1894"/>
                    <a:pt x="112" y="2006"/>
                    <a:pt x="248" y="2006"/>
                  </a:cubicBezTo>
                  <a:cubicBezTo>
                    <a:pt x="386" y="2006"/>
                    <a:pt x="497" y="1894"/>
                    <a:pt x="497" y="1757"/>
                  </a:cubicBezTo>
                  <a:lnTo>
                    <a:pt x="497" y="248"/>
                  </a:lnTo>
                  <a:cubicBezTo>
                    <a:pt x="497" y="111"/>
                    <a:pt x="386" y="0"/>
                    <a:pt x="248" y="0"/>
                  </a:cubicBezTo>
                  <a:close/>
                  <a:moveTo>
                    <a:pt x="248" y="3019"/>
                  </a:moveTo>
                  <a:cubicBezTo>
                    <a:pt x="112" y="3019"/>
                    <a:pt x="1" y="3130"/>
                    <a:pt x="1" y="3267"/>
                  </a:cubicBezTo>
                  <a:lnTo>
                    <a:pt x="1" y="4776"/>
                  </a:lnTo>
                  <a:cubicBezTo>
                    <a:pt x="1" y="4912"/>
                    <a:pt x="112" y="5024"/>
                    <a:pt x="248" y="5024"/>
                  </a:cubicBezTo>
                  <a:cubicBezTo>
                    <a:pt x="386" y="5024"/>
                    <a:pt x="497" y="4912"/>
                    <a:pt x="497" y="4776"/>
                  </a:cubicBezTo>
                  <a:lnTo>
                    <a:pt x="497" y="3267"/>
                  </a:lnTo>
                  <a:cubicBezTo>
                    <a:pt x="497" y="3130"/>
                    <a:pt x="386" y="3019"/>
                    <a:pt x="248" y="3019"/>
                  </a:cubicBezTo>
                  <a:close/>
                  <a:moveTo>
                    <a:pt x="248" y="6037"/>
                  </a:moveTo>
                  <a:cubicBezTo>
                    <a:pt x="112" y="6037"/>
                    <a:pt x="1" y="6148"/>
                    <a:pt x="1" y="6285"/>
                  </a:cubicBezTo>
                  <a:lnTo>
                    <a:pt x="1" y="7794"/>
                  </a:lnTo>
                  <a:cubicBezTo>
                    <a:pt x="1" y="7931"/>
                    <a:pt x="112" y="8042"/>
                    <a:pt x="248" y="8042"/>
                  </a:cubicBezTo>
                  <a:cubicBezTo>
                    <a:pt x="386" y="8042"/>
                    <a:pt x="497" y="7931"/>
                    <a:pt x="497" y="7794"/>
                  </a:cubicBezTo>
                  <a:lnTo>
                    <a:pt x="497" y="6285"/>
                  </a:lnTo>
                  <a:cubicBezTo>
                    <a:pt x="497" y="6148"/>
                    <a:pt x="386" y="6037"/>
                    <a:pt x="248" y="6037"/>
                  </a:cubicBezTo>
                  <a:close/>
                  <a:moveTo>
                    <a:pt x="248" y="9056"/>
                  </a:moveTo>
                  <a:cubicBezTo>
                    <a:pt x="112" y="9056"/>
                    <a:pt x="1" y="9167"/>
                    <a:pt x="1" y="9303"/>
                  </a:cubicBezTo>
                  <a:lnTo>
                    <a:pt x="1" y="10812"/>
                  </a:lnTo>
                  <a:cubicBezTo>
                    <a:pt x="1" y="10950"/>
                    <a:pt x="112" y="11061"/>
                    <a:pt x="248" y="11061"/>
                  </a:cubicBezTo>
                  <a:cubicBezTo>
                    <a:pt x="386" y="11061"/>
                    <a:pt x="497" y="10950"/>
                    <a:pt x="497" y="10812"/>
                  </a:cubicBezTo>
                  <a:lnTo>
                    <a:pt x="497" y="9303"/>
                  </a:lnTo>
                  <a:cubicBezTo>
                    <a:pt x="497" y="9167"/>
                    <a:pt x="386" y="9056"/>
                    <a:pt x="248" y="9056"/>
                  </a:cubicBezTo>
                  <a:close/>
                  <a:moveTo>
                    <a:pt x="248" y="12074"/>
                  </a:moveTo>
                  <a:cubicBezTo>
                    <a:pt x="112" y="12074"/>
                    <a:pt x="1" y="12185"/>
                    <a:pt x="1" y="12322"/>
                  </a:cubicBezTo>
                  <a:lnTo>
                    <a:pt x="1" y="13831"/>
                  </a:lnTo>
                  <a:cubicBezTo>
                    <a:pt x="1" y="13968"/>
                    <a:pt x="112" y="14079"/>
                    <a:pt x="248" y="14079"/>
                  </a:cubicBezTo>
                  <a:cubicBezTo>
                    <a:pt x="386" y="14079"/>
                    <a:pt x="497" y="13968"/>
                    <a:pt x="497" y="13831"/>
                  </a:cubicBezTo>
                  <a:lnTo>
                    <a:pt x="497" y="12322"/>
                  </a:lnTo>
                  <a:cubicBezTo>
                    <a:pt x="497" y="12185"/>
                    <a:pt x="386" y="12074"/>
                    <a:pt x="248" y="12074"/>
                  </a:cubicBezTo>
                  <a:close/>
                  <a:moveTo>
                    <a:pt x="248" y="15093"/>
                  </a:moveTo>
                  <a:cubicBezTo>
                    <a:pt x="112" y="15093"/>
                    <a:pt x="1" y="15203"/>
                    <a:pt x="1" y="15341"/>
                  </a:cubicBezTo>
                  <a:lnTo>
                    <a:pt x="1" y="16850"/>
                  </a:lnTo>
                  <a:cubicBezTo>
                    <a:pt x="1" y="16987"/>
                    <a:pt x="112" y="17097"/>
                    <a:pt x="248" y="17097"/>
                  </a:cubicBezTo>
                  <a:cubicBezTo>
                    <a:pt x="386" y="17097"/>
                    <a:pt x="497" y="16987"/>
                    <a:pt x="497" y="16850"/>
                  </a:cubicBezTo>
                  <a:lnTo>
                    <a:pt x="497" y="15341"/>
                  </a:lnTo>
                  <a:cubicBezTo>
                    <a:pt x="497" y="15203"/>
                    <a:pt x="386" y="15093"/>
                    <a:pt x="248" y="15093"/>
                  </a:cubicBezTo>
                  <a:close/>
                  <a:moveTo>
                    <a:pt x="248" y="18111"/>
                  </a:moveTo>
                  <a:cubicBezTo>
                    <a:pt x="112" y="18111"/>
                    <a:pt x="1" y="18222"/>
                    <a:pt x="1" y="18359"/>
                  </a:cubicBezTo>
                  <a:lnTo>
                    <a:pt x="1" y="19868"/>
                  </a:lnTo>
                  <a:cubicBezTo>
                    <a:pt x="1" y="20005"/>
                    <a:pt x="112" y="20116"/>
                    <a:pt x="248" y="20116"/>
                  </a:cubicBezTo>
                  <a:cubicBezTo>
                    <a:pt x="386" y="20116"/>
                    <a:pt x="497" y="20005"/>
                    <a:pt x="497" y="19869"/>
                  </a:cubicBezTo>
                  <a:lnTo>
                    <a:pt x="497" y="18359"/>
                  </a:lnTo>
                  <a:cubicBezTo>
                    <a:pt x="497" y="18222"/>
                    <a:pt x="386" y="18111"/>
                    <a:pt x="248" y="18111"/>
                  </a:cubicBezTo>
                  <a:close/>
                  <a:moveTo>
                    <a:pt x="248" y="21130"/>
                  </a:moveTo>
                  <a:cubicBezTo>
                    <a:pt x="112" y="21130"/>
                    <a:pt x="1" y="21240"/>
                    <a:pt x="1" y="21378"/>
                  </a:cubicBezTo>
                  <a:lnTo>
                    <a:pt x="1" y="22887"/>
                  </a:lnTo>
                  <a:cubicBezTo>
                    <a:pt x="1" y="23023"/>
                    <a:pt x="112" y="23134"/>
                    <a:pt x="248" y="23134"/>
                  </a:cubicBezTo>
                  <a:cubicBezTo>
                    <a:pt x="386" y="23134"/>
                    <a:pt x="497" y="23023"/>
                    <a:pt x="497" y="22887"/>
                  </a:cubicBezTo>
                  <a:lnTo>
                    <a:pt x="497" y="21378"/>
                  </a:lnTo>
                  <a:cubicBezTo>
                    <a:pt x="497" y="21240"/>
                    <a:pt x="386" y="21130"/>
                    <a:pt x="248" y="21130"/>
                  </a:cubicBezTo>
                  <a:close/>
                  <a:moveTo>
                    <a:pt x="248" y="24148"/>
                  </a:moveTo>
                  <a:cubicBezTo>
                    <a:pt x="112" y="24148"/>
                    <a:pt x="1" y="24260"/>
                    <a:pt x="1" y="24396"/>
                  </a:cubicBezTo>
                  <a:lnTo>
                    <a:pt x="1" y="25905"/>
                  </a:lnTo>
                  <a:cubicBezTo>
                    <a:pt x="1" y="26042"/>
                    <a:pt x="112" y="26153"/>
                    <a:pt x="248" y="26153"/>
                  </a:cubicBezTo>
                  <a:cubicBezTo>
                    <a:pt x="386" y="26153"/>
                    <a:pt x="496" y="26042"/>
                    <a:pt x="497" y="25906"/>
                  </a:cubicBezTo>
                  <a:lnTo>
                    <a:pt x="497" y="24396"/>
                  </a:lnTo>
                  <a:cubicBezTo>
                    <a:pt x="497" y="24260"/>
                    <a:pt x="386" y="24148"/>
                    <a:pt x="248" y="24148"/>
                  </a:cubicBezTo>
                  <a:close/>
                  <a:moveTo>
                    <a:pt x="248" y="27166"/>
                  </a:moveTo>
                  <a:cubicBezTo>
                    <a:pt x="112" y="27166"/>
                    <a:pt x="1" y="27278"/>
                    <a:pt x="1" y="27414"/>
                  </a:cubicBezTo>
                  <a:lnTo>
                    <a:pt x="1" y="28924"/>
                  </a:lnTo>
                  <a:cubicBezTo>
                    <a:pt x="1" y="29060"/>
                    <a:pt x="112" y="29172"/>
                    <a:pt x="248" y="29172"/>
                  </a:cubicBezTo>
                  <a:cubicBezTo>
                    <a:pt x="386" y="29172"/>
                    <a:pt x="497" y="29060"/>
                    <a:pt x="497" y="28924"/>
                  </a:cubicBezTo>
                  <a:lnTo>
                    <a:pt x="497" y="27414"/>
                  </a:lnTo>
                  <a:cubicBezTo>
                    <a:pt x="497" y="27278"/>
                    <a:pt x="386" y="27166"/>
                    <a:pt x="248" y="27166"/>
                  </a:cubicBezTo>
                  <a:close/>
                  <a:moveTo>
                    <a:pt x="248" y="30186"/>
                  </a:moveTo>
                  <a:cubicBezTo>
                    <a:pt x="112" y="30186"/>
                    <a:pt x="1" y="30296"/>
                    <a:pt x="1" y="30433"/>
                  </a:cubicBezTo>
                  <a:lnTo>
                    <a:pt x="1" y="31942"/>
                  </a:lnTo>
                  <a:cubicBezTo>
                    <a:pt x="1" y="32079"/>
                    <a:pt x="112" y="32190"/>
                    <a:pt x="248" y="32190"/>
                  </a:cubicBezTo>
                  <a:cubicBezTo>
                    <a:pt x="386" y="32190"/>
                    <a:pt x="497" y="32079"/>
                    <a:pt x="497" y="31942"/>
                  </a:cubicBezTo>
                  <a:lnTo>
                    <a:pt x="497" y="30433"/>
                  </a:lnTo>
                  <a:cubicBezTo>
                    <a:pt x="497" y="30296"/>
                    <a:pt x="386" y="30186"/>
                    <a:pt x="248" y="30186"/>
                  </a:cubicBezTo>
                  <a:close/>
                  <a:moveTo>
                    <a:pt x="248" y="33204"/>
                  </a:moveTo>
                  <a:cubicBezTo>
                    <a:pt x="112" y="33204"/>
                    <a:pt x="1" y="33315"/>
                    <a:pt x="1" y="33451"/>
                  </a:cubicBezTo>
                  <a:lnTo>
                    <a:pt x="1" y="34961"/>
                  </a:lnTo>
                  <a:cubicBezTo>
                    <a:pt x="1" y="35098"/>
                    <a:pt x="112" y="35209"/>
                    <a:pt x="248" y="35209"/>
                  </a:cubicBezTo>
                  <a:cubicBezTo>
                    <a:pt x="386" y="35209"/>
                    <a:pt x="497" y="35098"/>
                    <a:pt x="497" y="34961"/>
                  </a:cubicBezTo>
                  <a:lnTo>
                    <a:pt x="497" y="33451"/>
                  </a:lnTo>
                  <a:cubicBezTo>
                    <a:pt x="497" y="33315"/>
                    <a:pt x="386" y="33204"/>
                    <a:pt x="248" y="33204"/>
                  </a:cubicBezTo>
                  <a:close/>
                  <a:moveTo>
                    <a:pt x="248" y="36222"/>
                  </a:moveTo>
                  <a:cubicBezTo>
                    <a:pt x="112" y="36222"/>
                    <a:pt x="1" y="36333"/>
                    <a:pt x="1" y="36470"/>
                  </a:cubicBezTo>
                  <a:lnTo>
                    <a:pt x="1" y="37979"/>
                  </a:lnTo>
                  <a:cubicBezTo>
                    <a:pt x="1" y="38116"/>
                    <a:pt x="112" y="38227"/>
                    <a:pt x="248" y="38227"/>
                  </a:cubicBezTo>
                  <a:cubicBezTo>
                    <a:pt x="386" y="38227"/>
                    <a:pt x="497" y="38116"/>
                    <a:pt x="497" y="37979"/>
                  </a:cubicBezTo>
                  <a:lnTo>
                    <a:pt x="497" y="36470"/>
                  </a:lnTo>
                  <a:cubicBezTo>
                    <a:pt x="497" y="36333"/>
                    <a:pt x="386" y="36222"/>
                    <a:pt x="248" y="36222"/>
                  </a:cubicBezTo>
                  <a:close/>
                  <a:moveTo>
                    <a:pt x="248" y="39241"/>
                  </a:moveTo>
                  <a:cubicBezTo>
                    <a:pt x="112" y="39241"/>
                    <a:pt x="1" y="39351"/>
                    <a:pt x="1" y="39488"/>
                  </a:cubicBezTo>
                  <a:lnTo>
                    <a:pt x="1" y="40997"/>
                  </a:lnTo>
                  <a:cubicBezTo>
                    <a:pt x="1" y="41135"/>
                    <a:pt x="112" y="41245"/>
                    <a:pt x="248" y="41245"/>
                  </a:cubicBezTo>
                  <a:cubicBezTo>
                    <a:pt x="386" y="41245"/>
                    <a:pt x="497" y="41135"/>
                    <a:pt x="497" y="40997"/>
                  </a:cubicBezTo>
                  <a:lnTo>
                    <a:pt x="497" y="39488"/>
                  </a:lnTo>
                  <a:cubicBezTo>
                    <a:pt x="497" y="39351"/>
                    <a:pt x="386" y="39241"/>
                    <a:pt x="248" y="392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4"/>
            <p:cNvSpPr/>
            <p:nvPr/>
          </p:nvSpPr>
          <p:spPr>
            <a:xfrm>
              <a:off x="5214175" y="2504600"/>
              <a:ext cx="12425" cy="31000"/>
            </a:xfrm>
            <a:custGeom>
              <a:avLst/>
              <a:gdLst/>
              <a:ahLst/>
              <a:cxnLst/>
              <a:rect l="l" t="t" r="r" b="b"/>
              <a:pathLst>
                <a:path w="497" h="1240" extrusionOk="0">
                  <a:moveTo>
                    <a:pt x="248" y="1"/>
                  </a:moveTo>
                  <a:cubicBezTo>
                    <a:pt x="112" y="1"/>
                    <a:pt x="1" y="111"/>
                    <a:pt x="1" y="248"/>
                  </a:cubicBezTo>
                  <a:lnTo>
                    <a:pt x="1" y="992"/>
                  </a:lnTo>
                  <a:cubicBezTo>
                    <a:pt x="1" y="1129"/>
                    <a:pt x="112" y="1240"/>
                    <a:pt x="248" y="1240"/>
                  </a:cubicBezTo>
                  <a:cubicBezTo>
                    <a:pt x="386" y="1240"/>
                    <a:pt x="497" y="1128"/>
                    <a:pt x="497" y="992"/>
                  </a:cubicBezTo>
                  <a:lnTo>
                    <a:pt x="497" y="248"/>
                  </a:lnTo>
                  <a:cubicBezTo>
                    <a:pt x="497" y="111"/>
                    <a:pt x="386"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4"/>
            <p:cNvSpPr/>
            <p:nvPr/>
          </p:nvSpPr>
          <p:spPr>
            <a:xfrm>
              <a:off x="5058525" y="1307500"/>
              <a:ext cx="12450" cy="30875"/>
            </a:xfrm>
            <a:custGeom>
              <a:avLst/>
              <a:gdLst/>
              <a:ahLst/>
              <a:cxnLst/>
              <a:rect l="l" t="t" r="r" b="b"/>
              <a:pathLst>
                <a:path w="498" h="1235" extrusionOk="0">
                  <a:moveTo>
                    <a:pt x="249" y="0"/>
                  </a:moveTo>
                  <a:cubicBezTo>
                    <a:pt x="114" y="0"/>
                    <a:pt x="4" y="108"/>
                    <a:pt x="1" y="243"/>
                  </a:cubicBezTo>
                  <a:lnTo>
                    <a:pt x="1" y="986"/>
                  </a:lnTo>
                  <a:cubicBezTo>
                    <a:pt x="1" y="1123"/>
                    <a:pt x="112" y="1235"/>
                    <a:pt x="249" y="1235"/>
                  </a:cubicBezTo>
                  <a:cubicBezTo>
                    <a:pt x="386" y="1235"/>
                    <a:pt x="497" y="1123"/>
                    <a:pt x="497" y="986"/>
                  </a:cubicBezTo>
                  <a:lnTo>
                    <a:pt x="497" y="243"/>
                  </a:lnTo>
                  <a:cubicBezTo>
                    <a:pt x="494" y="108"/>
                    <a:pt x="384"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4"/>
            <p:cNvSpPr/>
            <p:nvPr/>
          </p:nvSpPr>
          <p:spPr>
            <a:xfrm>
              <a:off x="5058525" y="1364875"/>
              <a:ext cx="12450" cy="749475"/>
            </a:xfrm>
            <a:custGeom>
              <a:avLst/>
              <a:gdLst/>
              <a:ahLst/>
              <a:cxnLst/>
              <a:rect l="l" t="t" r="r" b="b"/>
              <a:pathLst>
                <a:path w="498" h="29979" extrusionOk="0">
                  <a:moveTo>
                    <a:pt x="249" y="0"/>
                  </a:moveTo>
                  <a:cubicBezTo>
                    <a:pt x="114" y="0"/>
                    <a:pt x="4" y="108"/>
                    <a:pt x="1" y="243"/>
                  </a:cubicBezTo>
                  <a:lnTo>
                    <a:pt x="1" y="1795"/>
                  </a:lnTo>
                  <a:cubicBezTo>
                    <a:pt x="1" y="1931"/>
                    <a:pt x="112" y="2043"/>
                    <a:pt x="249" y="2043"/>
                  </a:cubicBezTo>
                  <a:cubicBezTo>
                    <a:pt x="386" y="2043"/>
                    <a:pt x="497" y="1931"/>
                    <a:pt x="497" y="1795"/>
                  </a:cubicBezTo>
                  <a:lnTo>
                    <a:pt x="497" y="243"/>
                  </a:lnTo>
                  <a:cubicBezTo>
                    <a:pt x="494" y="108"/>
                    <a:pt x="384" y="0"/>
                    <a:pt x="249" y="0"/>
                  </a:cubicBezTo>
                  <a:close/>
                  <a:moveTo>
                    <a:pt x="249" y="3105"/>
                  </a:moveTo>
                  <a:cubicBezTo>
                    <a:pt x="114" y="3105"/>
                    <a:pt x="4" y="3213"/>
                    <a:pt x="1" y="3347"/>
                  </a:cubicBezTo>
                  <a:lnTo>
                    <a:pt x="1" y="4899"/>
                  </a:lnTo>
                  <a:cubicBezTo>
                    <a:pt x="1" y="5036"/>
                    <a:pt x="112" y="5147"/>
                    <a:pt x="249" y="5147"/>
                  </a:cubicBezTo>
                  <a:cubicBezTo>
                    <a:pt x="386" y="5147"/>
                    <a:pt x="497" y="5036"/>
                    <a:pt x="497" y="4899"/>
                  </a:cubicBezTo>
                  <a:lnTo>
                    <a:pt x="497" y="3347"/>
                  </a:lnTo>
                  <a:cubicBezTo>
                    <a:pt x="494" y="3213"/>
                    <a:pt x="384" y="3105"/>
                    <a:pt x="249" y="3105"/>
                  </a:cubicBezTo>
                  <a:close/>
                  <a:moveTo>
                    <a:pt x="249" y="6209"/>
                  </a:moveTo>
                  <a:cubicBezTo>
                    <a:pt x="114" y="6209"/>
                    <a:pt x="4" y="6317"/>
                    <a:pt x="1" y="6451"/>
                  </a:cubicBezTo>
                  <a:lnTo>
                    <a:pt x="1" y="8003"/>
                  </a:lnTo>
                  <a:cubicBezTo>
                    <a:pt x="1" y="8140"/>
                    <a:pt x="112" y="8251"/>
                    <a:pt x="249" y="8251"/>
                  </a:cubicBezTo>
                  <a:cubicBezTo>
                    <a:pt x="386" y="8251"/>
                    <a:pt x="497" y="8140"/>
                    <a:pt x="497" y="8003"/>
                  </a:cubicBezTo>
                  <a:lnTo>
                    <a:pt x="497" y="6451"/>
                  </a:lnTo>
                  <a:cubicBezTo>
                    <a:pt x="494" y="6317"/>
                    <a:pt x="384" y="6209"/>
                    <a:pt x="249" y="6209"/>
                  </a:cubicBezTo>
                  <a:close/>
                  <a:moveTo>
                    <a:pt x="249" y="9313"/>
                  </a:moveTo>
                  <a:cubicBezTo>
                    <a:pt x="114" y="9313"/>
                    <a:pt x="4" y="9420"/>
                    <a:pt x="1" y="9555"/>
                  </a:cubicBezTo>
                  <a:lnTo>
                    <a:pt x="1" y="11107"/>
                  </a:lnTo>
                  <a:cubicBezTo>
                    <a:pt x="1" y="11244"/>
                    <a:pt x="112" y="11354"/>
                    <a:pt x="249" y="11354"/>
                  </a:cubicBezTo>
                  <a:cubicBezTo>
                    <a:pt x="386" y="11354"/>
                    <a:pt x="497" y="11244"/>
                    <a:pt x="497" y="11107"/>
                  </a:cubicBezTo>
                  <a:lnTo>
                    <a:pt x="497" y="9555"/>
                  </a:lnTo>
                  <a:cubicBezTo>
                    <a:pt x="494" y="9420"/>
                    <a:pt x="384" y="9313"/>
                    <a:pt x="249" y="9313"/>
                  </a:cubicBezTo>
                  <a:close/>
                  <a:moveTo>
                    <a:pt x="249" y="12416"/>
                  </a:moveTo>
                  <a:cubicBezTo>
                    <a:pt x="114" y="12416"/>
                    <a:pt x="4" y="12524"/>
                    <a:pt x="1" y="12659"/>
                  </a:cubicBezTo>
                  <a:lnTo>
                    <a:pt x="1" y="14211"/>
                  </a:lnTo>
                  <a:cubicBezTo>
                    <a:pt x="1" y="14347"/>
                    <a:pt x="112" y="14458"/>
                    <a:pt x="249" y="14458"/>
                  </a:cubicBezTo>
                  <a:cubicBezTo>
                    <a:pt x="386" y="14458"/>
                    <a:pt x="497" y="14347"/>
                    <a:pt x="497" y="14211"/>
                  </a:cubicBezTo>
                  <a:lnTo>
                    <a:pt x="497" y="12659"/>
                  </a:lnTo>
                  <a:cubicBezTo>
                    <a:pt x="494" y="12524"/>
                    <a:pt x="384" y="12416"/>
                    <a:pt x="249" y="12416"/>
                  </a:cubicBezTo>
                  <a:close/>
                  <a:moveTo>
                    <a:pt x="249" y="15520"/>
                  </a:moveTo>
                  <a:cubicBezTo>
                    <a:pt x="114" y="15520"/>
                    <a:pt x="4" y="15628"/>
                    <a:pt x="1" y="15762"/>
                  </a:cubicBezTo>
                  <a:lnTo>
                    <a:pt x="1" y="17315"/>
                  </a:lnTo>
                  <a:cubicBezTo>
                    <a:pt x="1" y="17451"/>
                    <a:pt x="112" y="17563"/>
                    <a:pt x="249" y="17563"/>
                  </a:cubicBezTo>
                  <a:cubicBezTo>
                    <a:pt x="386" y="17563"/>
                    <a:pt x="497" y="17451"/>
                    <a:pt x="497" y="17315"/>
                  </a:cubicBezTo>
                  <a:lnTo>
                    <a:pt x="497" y="15762"/>
                  </a:lnTo>
                  <a:cubicBezTo>
                    <a:pt x="494" y="15628"/>
                    <a:pt x="384" y="15520"/>
                    <a:pt x="249" y="15520"/>
                  </a:cubicBezTo>
                  <a:close/>
                  <a:moveTo>
                    <a:pt x="249" y="18625"/>
                  </a:moveTo>
                  <a:cubicBezTo>
                    <a:pt x="114" y="18625"/>
                    <a:pt x="4" y="18733"/>
                    <a:pt x="1" y="18867"/>
                  </a:cubicBezTo>
                  <a:lnTo>
                    <a:pt x="1" y="20418"/>
                  </a:lnTo>
                  <a:cubicBezTo>
                    <a:pt x="1" y="20556"/>
                    <a:pt x="112" y="20667"/>
                    <a:pt x="249" y="20667"/>
                  </a:cubicBezTo>
                  <a:cubicBezTo>
                    <a:pt x="386" y="20667"/>
                    <a:pt x="497" y="20556"/>
                    <a:pt x="497" y="20419"/>
                  </a:cubicBezTo>
                  <a:lnTo>
                    <a:pt x="497" y="18867"/>
                  </a:lnTo>
                  <a:cubicBezTo>
                    <a:pt x="494" y="18733"/>
                    <a:pt x="384" y="18625"/>
                    <a:pt x="249" y="18625"/>
                  </a:cubicBezTo>
                  <a:close/>
                  <a:moveTo>
                    <a:pt x="249" y="21729"/>
                  </a:moveTo>
                  <a:cubicBezTo>
                    <a:pt x="114" y="21729"/>
                    <a:pt x="4" y="21836"/>
                    <a:pt x="1" y="21971"/>
                  </a:cubicBezTo>
                  <a:lnTo>
                    <a:pt x="1" y="23522"/>
                  </a:lnTo>
                  <a:cubicBezTo>
                    <a:pt x="1" y="23660"/>
                    <a:pt x="112" y="23771"/>
                    <a:pt x="249" y="23771"/>
                  </a:cubicBezTo>
                  <a:cubicBezTo>
                    <a:pt x="386" y="23771"/>
                    <a:pt x="497" y="23660"/>
                    <a:pt x="497" y="23522"/>
                  </a:cubicBezTo>
                  <a:lnTo>
                    <a:pt x="497" y="21971"/>
                  </a:lnTo>
                  <a:cubicBezTo>
                    <a:pt x="494" y="21836"/>
                    <a:pt x="384" y="21729"/>
                    <a:pt x="249" y="21729"/>
                  </a:cubicBezTo>
                  <a:close/>
                  <a:moveTo>
                    <a:pt x="249" y="24833"/>
                  </a:moveTo>
                  <a:cubicBezTo>
                    <a:pt x="114" y="24833"/>
                    <a:pt x="4" y="24940"/>
                    <a:pt x="1" y="25075"/>
                  </a:cubicBezTo>
                  <a:lnTo>
                    <a:pt x="1" y="26627"/>
                  </a:lnTo>
                  <a:cubicBezTo>
                    <a:pt x="1" y="26764"/>
                    <a:pt x="112" y="26874"/>
                    <a:pt x="249" y="26874"/>
                  </a:cubicBezTo>
                  <a:cubicBezTo>
                    <a:pt x="386" y="26874"/>
                    <a:pt x="497" y="26764"/>
                    <a:pt x="497" y="26627"/>
                  </a:cubicBezTo>
                  <a:lnTo>
                    <a:pt x="497" y="25075"/>
                  </a:lnTo>
                  <a:cubicBezTo>
                    <a:pt x="494" y="24940"/>
                    <a:pt x="384" y="24833"/>
                    <a:pt x="249" y="24833"/>
                  </a:cubicBezTo>
                  <a:close/>
                  <a:moveTo>
                    <a:pt x="249" y="27936"/>
                  </a:moveTo>
                  <a:cubicBezTo>
                    <a:pt x="114" y="27936"/>
                    <a:pt x="4" y="28044"/>
                    <a:pt x="1" y="28179"/>
                  </a:cubicBezTo>
                  <a:lnTo>
                    <a:pt x="1" y="29731"/>
                  </a:lnTo>
                  <a:cubicBezTo>
                    <a:pt x="1" y="29867"/>
                    <a:pt x="112" y="29978"/>
                    <a:pt x="249" y="29978"/>
                  </a:cubicBezTo>
                  <a:cubicBezTo>
                    <a:pt x="386" y="29978"/>
                    <a:pt x="497" y="29867"/>
                    <a:pt x="497" y="29731"/>
                  </a:cubicBezTo>
                  <a:lnTo>
                    <a:pt x="497" y="28179"/>
                  </a:lnTo>
                  <a:cubicBezTo>
                    <a:pt x="494" y="28044"/>
                    <a:pt x="384" y="27936"/>
                    <a:pt x="249" y="279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4"/>
            <p:cNvSpPr/>
            <p:nvPr/>
          </p:nvSpPr>
          <p:spPr>
            <a:xfrm>
              <a:off x="5058525" y="2140875"/>
              <a:ext cx="12450" cy="30850"/>
            </a:xfrm>
            <a:custGeom>
              <a:avLst/>
              <a:gdLst/>
              <a:ahLst/>
              <a:cxnLst/>
              <a:rect l="l" t="t" r="r" b="b"/>
              <a:pathLst>
                <a:path w="498" h="1234" extrusionOk="0">
                  <a:moveTo>
                    <a:pt x="249" y="0"/>
                  </a:moveTo>
                  <a:cubicBezTo>
                    <a:pt x="114" y="0"/>
                    <a:pt x="4" y="108"/>
                    <a:pt x="1" y="242"/>
                  </a:cubicBezTo>
                  <a:lnTo>
                    <a:pt x="1" y="986"/>
                  </a:lnTo>
                  <a:cubicBezTo>
                    <a:pt x="1" y="1123"/>
                    <a:pt x="112" y="1234"/>
                    <a:pt x="249" y="1234"/>
                  </a:cubicBezTo>
                  <a:cubicBezTo>
                    <a:pt x="386" y="1234"/>
                    <a:pt x="497" y="1123"/>
                    <a:pt x="497" y="986"/>
                  </a:cubicBezTo>
                  <a:lnTo>
                    <a:pt x="497" y="242"/>
                  </a:lnTo>
                  <a:cubicBezTo>
                    <a:pt x="494" y="108"/>
                    <a:pt x="384"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4"/>
            <p:cNvSpPr/>
            <p:nvPr/>
          </p:nvSpPr>
          <p:spPr>
            <a:xfrm>
              <a:off x="4902900" y="1214825"/>
              <a:ext cx="12400" cy="30975"/>
            </a:xfrm>
            <a:custGeom>
              <a:avLst/>
              <a:gdLst/>
              <a:ahLst/>
              <a:cxnLst/>
              <a:rect l="l" t="t" r="r" b="b"/>
              <a:pathLst>
                <a:path w="496" h="1239" extrusionOk="0">
                  <a:moveTo>
                    <a:pt x="248" y="0"/>
                  </a:moveTo>
                  <a:cubicBezTo>
                    <a:pt x="110" y="0"/>
                    <a:pt x="0" y="111"/>
                    <a:pt x="0" y="248"/>
                  </a:cubicBezTo>
                  <a:lnTo>
                    <a:pt x="0" y="991"/>
                  </a:lnTo>
                  <a:cubicBezTo>
                    <a:pt x="0" y="1128"/>
                    <a:pt x="110" y="1239"/>
                    <a:pt x="248" y="1239"/>
                  </a:cubicBezTo>
                  <a:cubicBezTo>
                    <a:pt x="384" y="1239"/>
                    <a:pt x="495" y="1128"/>
                    <a:pt x="495" y="991"/>
                  </a:cubicBezTo>
                  <a:lnTo>
                    <a:pt x="495" y="248"/>
                  </a:lnTo>
                  <a:cubicBezTo>
                    <a:pt x="495" y="111"/>
                    <a:pt x="384"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4"/>
            <p:cNvSpPr/>
            <p:nvPr/>
          </p:nvSpPr>
          <p:spPr>
            <a:xfrm>
              <a:off x="4902900" y="1270575"/>
              <a:ext cx="12400" cy="272625"/>
            </a:xfrm>
            <a:custGeom>
              <a:avLst/>
              <a:gdLst/>
              <a:ahLst/>
              <a:cxnLst/>
              <a:rect l="l" t="t" r="r" b="b"/>
              <a:pathLst>
                <a:path w="496" h="10905" extrusionOk="0">
                  <a:moveTo>
                    <a:pt x="248" y="1"/>
                  </a:moveTo>
                  <a:cubicBezTo>
                    <a:pt x="110" y="1"/>
                    <a:pt x="0" y="111"/>
                    <a:pt x="0" y="248"/>
                  </a:cubicBezTo>
                  <a:lnTo>
                    <a:pt x="0" y="1736"/>
                  </a:lnTo>
                  <a:cubicBezTo>
                    <a:pt x="0" y="1872"/>
                    <a:pt x="110" y="1983"/>
                    <a:pt x="248" y="1983"/>
                  </a:cubicBezTo>
                  <a:cubicBezTo>
                    <a:pt x="384" y="1983"/>
                    <a:pt x="495" y="1872"/>
                    <a:pt x="495" y="1736"/>
                  </a:cubicBezTo>
                  <a:lnTo>
                    <a:pt x="495" y="248"/>
                  </a:lnTo>
                  <a:cubicBezTo>
                    <a:pt x="495" y="111"/>
                    <a:pt x="384" y="1"/>
                    <a:pt x="248" y="1"/>
                  </a:cubicBezTo>
                  <a:close/>
                  <a:moveTo>
                    <a:pt x="248" y="2974"/>
                  </a:moveTo>
                  <a:cubicBezTo>
                    <a:pt x="110" y="2974"/>
                    <a:pt x="0" y="3086"/>
                    <a:pt x="0" y="3222"/>
                  </a:cubicBezTo>
                  <a:lnTo>
                    <a:pt x="0" y="4709"/>
                  </a:lnTo>
                  <a:cubicBezTo>
                    <a:pt x="0" y="4845"/>
                    <a:pt x="110" y="4957"/>
                    <a:pt x="248" y="4957"/>
                  </a:cubicBezTo>
                  <a:cubicBezTo>
                    <a:pt x="384" y="4957"/>
                    <a:pt x="495" y="4845"/>
                    <a:pt x="495" y="4709"/>
                  </a:cubicBezTo>
                  <a:lnTo>
                    <a:pt x="495" y="3222"/>
                  </a:lnTo>
                  <a:cubicBezTo>
                    <a:pt x="495" y="3086"/>
                    <a:pt x="384" y="2974"/>
                    <a:pt x="248" y="2974"/>
                  </a:cubicBezTo>
                  <a:close/>
                  <a:moveTo>
                    <a:pt x="248" y="5948"/>
                  </a:moveTo>
                  <a:cubicBezTo>
                    <a:pt x="110" y="5948"/>
                    <a:pt x="0" y="6059"/>
                    <a:pt x="0" y="6196"/>
                  </a:cubicBezTo>
                  <a:lnTo>
                    <a:pt x="0" y="7682"/>
                  </a:lnTo>
                  <a:cubicBezTo>
                    <a:pt x="0" y="7820"/>
                    <a:pt x="110" y="7931"/>
                    <a:pt x="248" y="7931"/>
                  </a:cubicBezTo>
                  <a:cubicBezTo>
                    <a:pt x="385" y="7931"/>
                    <a:pt x="495" y="7820"/>
                    <a:pt x="495" y="7682"/>
                  </a:cubicBezTo>
                  <a:lnTo>
                    <a:pt x="495" y="6196"/>
                  </a:lnTo>
                  <a:cubicBezTo>
                    <a:pt x="495" y="6059"/>
                    <a:pt x="384" y="5948"/>
                    <a:pt x="248" y="5948"/>
                  </a:cubicBezTo>
                  <a:close/>
                  <a:moveTo>
                    <a:pt x="248" y="8922"/>
                  </a:moveTo>
                  <a:cubicBezTo>
                    <a:pt x="110" y="8922"/>
                    <a:pt x="0" y="9032"/>
                    <a:pt x="0" y="9170"/>
                  </a:cubicBezTo>
                  <a:lnTo>
                    <a:pt x="0" y="10657"/>
                  </a:lnTo>
                  <a:cubicBezTo>
                    <a:pt x="0" y="10793"/>
                    <a:pt x="110" y="10904"/>
                    <a:pt x="248" y="10904"/>
                  </a:cubicBezTo>
                  <a:cubicBezTo>
                    <a:pt x="384" y="10904"/>
                    <a:pt x="495" y="10793"/>
                    <a:pt x="495" y="10657"/>
                  </a:cubicBezTo>
                  <a:lnTo>
                    <a:pt x="495" y="9170"/>
                  </a:lnTo>
                  <a:cubicBezTo>
                    <a:pt x="495" y="9032"/>
                    <a:pt x="384" y="8922"/>
                    <a:pt x="248" y="892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4"/>
            <p:cNvSpPr/>
            <p:nvPr/>
          </p:nvSpPr>
          <p:spPr>
            <a:xfrm>
              <a:off x="4902900" y="1567950"/>
              <a:ext cx="12400" cy="31000"/>
            </a:xfrm>
            <a:custGeom>
              <a:avLst/>
              <a:gdLst/>
              <a:ahLst/>
              <a:cxnLst/>
              <a:rect l="l" t="t" r="r" b="b"/>
              <a:pathLst>
                <a:path w="496" h="1240" extrusionOk="0">
                  <a:moveTo>
                    <a:pt x="248" y="1"/>
                  </a:moveTo>
                  <a:cubicBezTo>
                    <a:pt x="110" y="1"/>
                    <a:pt x="0" y="112"/>
                    <a:pt x="0" y="248"/>
                  </a:cubicBezTo>
                  <a:lnTo>
                    <a:pt x="0" y="992"/>
                  </a:lnTo>
                  <a:cubicBezTo>
                    <a:pt x="0" y="1129"/>
                    <a:pt x="110" y="1239"/>
                    <a:pt x="248" y="1239"/>
                  </a:cubicBezTo>
                  <a:cubicBezTo>
                    <a:pt x="384" y="1239"/>
                    <a:pt x="495" y="1129"/>
                    <a:pt x="495" y="992"/>
                  </a:cubicBezTo>
                  <a:lnTo>
                    <a:pt x="495" y="248"/>
                  </a:lnTo>
                  <a:cubicBezTo>
                    <a:pt x="495" y="112"/>
                    <a:pt x="384"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4"/>
            <p:cNvSpPr/>
            <p:nvPr/>
          </p:nvSpPr>
          <p:spPr>
            <a:xfrm>
              <a:off x="4747225" y="1122975"/>
              <a:ext cx="12425" cy="30850"/>
            </a:xfrm>
            <a:custGeom>
              <a:avLst/>
              <a:gdLst/>
              <a:ahLst/>
              <a:cxnLst/>
              <a:rect l="l" t="t" r="r" b="b"/>
              <a:pathLst>
                <a:path w="497" h="1234" extrusionOk="0">
                  <a:moveTo>
                    <a:pt x="248" y="1"/>
                  </a:moveTo>
                  <a:cubicBezTo>
                    <a:pt x="114" y="1"/>
                    <a:pt x="3" y="108"/>
                    <a:pt x="0" y="243"/>
                  </a:cubicBezTo>
                  <a:lnTo>
                    <a:pt x="0" y="986"/>
                  </a:lnTo>
                  <a:cubicBezTo>
                    <a:pt x="0" y="1123"/>
                    <a:pt x="111" y="1234"/>
                    <a:pt x="249" y="1234"/>
                  </a:cubicBezTo>
                  <a:cubicBezTo>
                    <a:pt x="385" y="1234"/>
                    <a:pt x="496" y="1123"/>
                    <a:pt x="496" y="986"/>
                  </a:cubicBezTo>
                  <a:lnTo>
                    <a:pt x="496" y="243"/>
                  </a:lnTo>
                  <a:cubicBezTo>
                    <a:pt x="493" y="108"/>
                    <a:pt x="383"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4"/>
            <p:cNvSpPr/>
            <p:nvPr/>
          </p:nvSpPr>
          <p:spPr>
            <a:xfrm>
              <a:off x="4747125" y="1181550"/>
              <a:ext cx="12600" cy="212300"/>
            </a:xfrm>
            <a:custGeom>
              <a:avLst/>
              <a:gdLst/>
              <a:ahLst/>
              <a:cxnLst/>
              <a:rect l="l" t="t" r="r" b="b"/>
              <a:pathLst>
                <a:path w="504" h="8492" extrusionOk="0">
                  <a:moveTo>
                    <a:pt x="252" y="1"/>
                  </a:moveTo>
                  <a:cubicBezTo>
                    <a:pt x="118" y="1"/>
                    <a:pt x="7" y="109"/>
                    <a:pt x="4" y="243"/>
                  </a:cubicBezTo>
                  <a:lnTo>
                    <a:pt x="4" y="1844"/>
                  </a:lnTo>
                  <a:cubicBezTo>
                    <a:pt x="4" y="1980"/>
                    <a:pt x="115" y="2091"/>
                    <a:pt x="253" y="2091"/>
                  </a:cubicBezTo>
                  <a:cubicBezTo>
                    <a:pt x="389" y="2091"/>
                    <a:pt x="500" y="1980"/>
                    <a:pt x="500" y="1843"/>
                  </a:cubicBezTo>
                  <a:lnTo>
                    <a:pt x="500" y="243"/>
                  </a:lnTo>
                  <a:cubicBezTo>
                    <a:pt x="497" y="109"/>
                    <a:pt x="387" y="1"/>
                    <a:pt x="252" y="1"/>
                  </a:cubicBezTo>
                  <a:close/>
                  <a:moveTo>
                    <a:pt x="252" y="3189"/>
                  </a:moveTo>
                  <a:cubicBezTo>
                    <a:pt x="113" y="3189"/>
                    <a:pt x="1" y="3304"/>
                    <a:pt x="4" y="3443"/>
                  </a:cubicBezTo>
                  <a:lnTo>
                    <a:pt x="4" y="5043"/>
                  </a:lnTo>
                  <a:cubicBezTo>
                    <a:pt x="4" y="5180"/>
                    <a:pt x="115" y="5291"/>
                    <a:pt x="253" y="5291"/>
                  </a:cubicBezTo>
                  <a:cubicBezTo>
                    <a:pt x="389" y="5291"/>
                    <a:pt x="500" y="5180"/>
                    <a:pt x="500" y="5043"/>
                  </a:cubicBezTo>
                  <a:lnTo>
                    <a:pt x="500" y="3443"/>
                  </a:lnTo>
                  <a:cubicBezTo>
                    <a:pt x="504" y="3304"/>
                    <a:pt x="391" y="3189"/>
                    <a:pt x="252" y="3189"/>
                  </a:cubicBezTo>
                  <a:close/>
                  <a:moveTo>
                    <a:pt x="252" y="6389"/>
                  </a:moveTo>
                  <a:cubicBezTo>
                    <a:pt x="113" y="6389"/>
                    <a:pt x="1" y="6504"/>
                    <a:pt x="4" y="6643"/>
                  </a:cubicBezTo>
                  <a:lnTo>
                    <a:pt x="4" y="8243"/>
                  </a:lnTo>
                  <a:cubicBezTo>
                    <a:pt x="4" y="8380"/>
                    <a:pt x="115" y="8491"/>
                    <a:pt x="253" y="8491"/>
                  </a:cubicBezTo>
                  <a:cubicBezTo>
                    <a:pt x="389" y="8491"/>
                    <a:pt x="500" y="8380"/>
                    <a:pt x="500" y="8243"/>
                  </a:cubicBezTo>
                  <a:lnTo>
                    <a:pt x="500" y="6643"/>
                  </a:lnTo>
                  <a:cubicBezTo>
                    <a:pt x="504" y="6504"/>
                    <a:pt x="391" y="6389"/>
                    <a:pt x="252" y="63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4"/>
            <p:cNvSpPr/>
            <p:nvPr/>
          </p:nvSpPr>
          <p:spPr>
            <a:xfrm>
              <a:off x="4747225" y="1421550"/>
              <a:ext cx="12425" cy="30875"/>
            </a:xfrm>
            <a:custGeom>
              <a:avLst/>
              <a:gdLst/>
              <a:ahLst/>
              <a:cxnLst/>
              <a:rect l="l" t="t" r="r" b="b"/>
              <a:pathLst>
                <a:path w="497" h="1235" extrusionOk="0">
                  <a:moveTo>
                    <a:pt x="248" y="0"/>
                  </a:moveTo>
                  <a:cubicBezTo>
                    <a:pt x="114" y="0"/>
                    <a:pt x="3" y="108"/>
                    <a:pt x="0" y="243"/>
                  </a:cubicBezTo>
                  <a:lnTo>
                    <a:pt x="0" y="987"/>
                  </a:lnTo>
                  <a:cubicBezTo>
                    <a:pt x="0" y="1123"/>
                    <a:pt x="111" y="1235"/>
                    <a:pt x="249" y="1235"/>
                  </a:cubicBezTo>
                  <a:cubicBezTo>
                    <a:pt x="385" y="1235"/>
                    <a:pt x="496" y="1123"/>
                    <a:pt x="496" y="986"/>
                  </a:cubicBezTo>
                  <a:lnTo>
                    <a:pt x="496" y="243"/>
                  </a:lnTo>
                  <a:cubicBezTo>
                    <a:pt x="493" y="108"/>
                    <a:pt x="383"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4"/>
            <p:cNvSpPr/>
            <p:nvPr/>
          </p:nvSpPr>
          <p:spPr>
            <a:xfrm>
              <a:off x="4591575" y="943200"/>
              <a:ext cx="12400" cy="31000"/>
            </a:xfrm>
            <a:custGeom>
              <a:avLst/>
              <a:gdLst/>
              <a:ahLst/>
              <a:cxnLst/>
              <a:rect l="l" t="t" r="r" b="b"/>
              <a:pathLst>
                <a:path w="496" h="1240" extrusionOk="0">
                  <a:moveTo>
                    <a:pt x="248" y="1"/>
                  </a:moveTo>
                  <a:cubicBezTo>
                    <a:pt x="111" y="1"/>
                    <a:pt x="0" y="111"/>
                    <a:pt x="0" y="248"/>
                  </a:cubicBezTo>
                  <a:lnTo>
                    <a:pt x="0" y="992"/>
                  </a:lnTo>
                  <a:cubicBezTo>
                    <a:pt x="0" y="1128"/>
                    <a:pt x="111" y="1240"/>
                    <a:pt x="248" y="1240"/>
                  </a:cubicBezTo>
                  <a:cubicBezTo>
                    <a:pt x="385" y="1240"/>
                    <a:pt x="495" y="1128"/>
                    <a:pt x="495" y="992"/>
                  </a:cubicBezTo>
                  <a:lnTo>
                    <a:pt x="495" y="248"/>
                  </a:lnTo>
                  <a:cubicBezTo>
                    <a:pt x="495" y="111"/>
                    <a:pt x="385"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4"/>
            <p:cNvSpPr/>
            <p:nvPr/>
          </p:nvSpPr>
          <p:spPr>
            <a:xfrm>
              <a:off x="4591575" y="996350"/>
              <a:ext cx="12425" cy="392275"/>
            </a:xfrm>
            <a:custGeom>
              <a:avLst/>
              <a:gdLst/>
              <a:ahLst/>
              <a:cxnLst/>
              <a:rect l="l" t="t" r="r" b="b"/>
              <a:pathLst>
                <a:path w="497" h="15691" extrusionOk="0">
                  <a:moveTo>
                    <a:pt x="248" y="0"/>
                  </a:moveTo>
                  <a:cubicBezTo>
                    <a:pt x="111" y="0"/>
                    <a:pt x="0" y="110"/>
                    <a:pt x="0" y="248"/>
                  </a:cubicBezTo>
                  <a:lnTo>
                    <a:pt x="0" y="1629"/>
                  </a:lnTo>
                  <a:cubicBezTo>
                    <a:pt x="0" y="1765"/>
                    <a:pt x="111" y="1877"/>
                    <a:pt x="248" y="1877"/>
                  </a:cubicBezTo>
                  <a:lnTo>
                    <a:pt x="248" y="1878"/>
                  </a:lnTo>
                  <a:cubicBezTo>
                    <a:pt x="385" y="1878"/>
                    <a:pt x="496" y="1765"/>
                    <a:pt x="495" y="1629"/>
                  </a:cubicBezTo>
                  <a:lnTo>
                    <a:pt x="495" y="248"/>
                  </a:lnTo>
                  <a:cubicBezTo>
                    <a:pt x="495" y="110"/>
                    <a:pt x="385" y="0"/>
                    <a:pt x="248" y="0"/>
                  </a:cubicBezTo>
                  <a:close/>
                  <a:moveTo>
                    <a:pt x="248" y="2763"/>
                  </a:moveTo>
                  <a:cubicBezTo>
                    <a:pt x="111" y="2763"/>
                    <a:pt x="0" y="2873"/>
                    <a:pt x="0" y="3010"/>
                  </a:cubicBezTo>
                  <a:lnTo>
                    <a:pt x="0" y="4392"/>
                  </a:lnTo>
                  <a:cubicBezTo>
                    <a:pt x="0" y="4528"/>
                    <a:pt x="111" y="4639"/>
                    <a:pt x="248" y="4639"/>
                  </a:cubicBezTo>
                  <a:cubicBezTo>
                    <a:pt x="385" y="4639"/>
                    <a:pt x="495" y="4528"/>
                    <a:pt x="495" y="4392"/>
                  </a:cubicBezTo>
                  <a:lnTo>
                    <a:pt x="495" y="3010"/>
                  </a:lnTo>
                  <a:cubicBezTo>
                    <a:pt x="495" y="2873"/>
                    <a:pt x="385" y="2763"/>
                    <a:pt x="248" y="2763"/>
                  </a:cubicBezTo>
                  <a:close/>
                  <a:moveTo>
                    <a:pt x="248" y="5525"/>
                  </a:moveTo>
                  <a:cubicBezTo>
                    <a:pt x="111" y="5525"/>
                    <a:pt x="0" y="5636"/>
                    <a:pt x="0" y="5773"/>
                  </a:cubicBezTo>
                  <a:lnTo>
                    <a:pt x="0" y="7154"/>
                  </a:lnTo>
                  <a:cubicBezTo>
                    <a:pt x="0" y="7291"/>
                    <a:pt x="111" y="7402"/>
                    <a:pt x="248" y="7402"/>
                  </a:cubicBezTo>
                  <a:cubicBezTo>
                    <a:pt x="385" y="7402"/>
                    <a:pt x="495" y="7291"/>
                    <a:pt x="495" y="7154"/>
                  </a:cubicBezTo>
                  <a:lnTo>
                    <a:pt x="495" y="5773"/>
                  </a:lnTo>
                  <a:cubicBezTo>
                    <a:pt x="495" y="5636"/>
                    <a:pt x="385" y="5525"/>
                    <a:pt x="248" y="5525"/>
                  </a:cubicBezTo>
                  <a:close/>
                  <a:moveTo>
                    <a:pt x="248" y="8288"/>
                  </a:moveTo>
                  <a:cubicBezTo>
                    <a:pt x="111" y="8288"/>
                    <a:pt x="0" y="8399"/>
                    <a:pt x="0" y="8535"/>
                  </a:cubicBezTo>
                  <a:lnTo>
                    <a:pt x="0" y="9917"/>
                  </a:lnTo>
                  <a:cubicBezTo>
                    <a:pt x="0" y="10054"/>
                    <a:pt x="111" y="10165"/>
                    <a:pt x="248" y="10165"/>
                  </a:cubicBezTo>
                  <a:cubicBezTo>
                    <a:pt x="385" y="10165"/>
                    <a:pt x="495" y="10054"/>
                    <a:pt x="495" y="9917"/>
                  </a:cubicBezTo>
                  <a:lnTo>
                    <a:pt x="495" y="8535"/>
                  </a:lnTo>
                  <a:cubicBezTo>
                    <a:pt x="495" y="8399"/>
                    <a:pt x="385" y="8288"/>
                    <a:pt x="248" y="8288"/>
                  </a:cubicBezTo>
                  <a:close/>
                  <a:moveTo>
                    <a:pt x="248" y="11051"/>
                  </a:moveTo>
                  <a:cubicBezTo>
                    <a:pt x="111" y="11051"/>
                    <a:pt x="0" y="11162"/>
                    <a:pt x="0" y="11298"/>
                  </a:cubicBezTo>
                  <a:lnTo>
                    <a:pt x="0" y="12680"/>
                  </a:lnTo>
                  <a:cubicBezTo>
                    <a:pt x="0" y="12817"/>
                    <a:pt x="111" y="12927"/>
                    <a:pt x="248" y="12927"/>
                  </a:cubicBezTo>
                  <a:cubicBezTo>
                    <a:pt x="385" y="12927"/>
                    <a:pt x="495" y="12817"/>
                    <a:pt x="495" y="12680"/>
                  </a:cubicBezTo>
                  <a:lnTo>
                    <a:pt x="495" y="11298"/>
                  </a:lnTo>
                  <a:cubicBezTo>
                    <a:pt x="495" y="11162"/>
                    <a:pt x="385" y="11051"/>
                    <a:pt x="248" y="11051"/>
                  </a:cubicBezTo>
                  <a:close/>
                  <a:moveTo>
                    <a:pt x="248" y="13814"/>
                  </a:moveTo>
                  <a:cubicBezTo>
                    <a:pt x="111" y="13814"/>
                    <a:pt x="0" y="13925"/>
                    <a:pt x="0" y="14062"/>
                  </a:cubicBezTo>
                  <a:lnTo>
                    <a:pt x="0" y="15443"/>
                  </a:lnTo>
                  <a:cubicBezTo>
                    <a:pt x="0" y="15580"/>
                    <a:pt x="111" y="15690"/>
                    <a:pt x="248" y="15690"/>
                  </a:cubicBezTo>
                  <a:cubicBezTo>
                    <a:pt x="384" y="15690"/>
                    <a:pt x="495" y="15580"/>
                    <a:pt x="495" y="15443"/>
                  </a:cubicBezTo>
                  <a:lnTo>
                    <a:pt x="495" y="14062"/>
                  </a:lnTo>
                  <a:cubicBezTo>
                    <a:pt x="495" y="13925"/>
                    <a:pt x="385" y="13814"/>
                    <a:pt x="248" y="138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4"/>
            <p:cNvSpPr/>
            <p:nvPr/>
          </p:nvSpPr>
          <p:spPr>
            <a:xfrm>
              <a:off x="4591575" y="1410750"/>
              <a:ext cx="12400" cy="31000"/>
            </a:xfrm>
            <a:custGeom>
              <a:avLst/>
              <a:gdLst/>
              <a:ahLst/>
              <a:cxnLst/>
              <a:rect l="l" t="t" r="r" b="b"/>
              <a:pathLst>
                <a:path w="496" h="1240" extrusionOk="0">
                  <a:moveTo>
                    <a:pt x="248" y="1"/>
                  </a:moveTo>
                  <a:cubicBezTo>
                    <a:pt x="111" y="1"/>
                    <a:pt x="0" y="111"/>
                    <a:pt x="0" y="248"/>
                  </a:cubicBezTo>
                  <a:lnTo>
                    <a:pt x="0" y="992"/>
                  </a:lnTo>
                  <a:cubicBezTo>
                    <a:pt x="0" y="1128"/>
                    <a:pt x="111" y="1239"/>
                    <a:pt x="248" y="1239"/>
                  </a:cubicBezTo>
                  <a:cubicBezTo>
                    <a:pt x="385" y="1239"/>
                    <a:pt x="495" y="1128"/>
                    <a:pt x="495" y="992"/>
                  </a:cubicBezTo>
                  <a:lnTo>
                    <a:pt x="495" y="248"/>
                  </a:lnTo>
                  <a:cubicBezTo>
                    <a:pt x="495" y="111"/>
                    <a:pt x="385"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4"/>
            <p:cNvSpPr/>
            <p:nvPr/>
          </p:nvSpPr>
          <p:spPr>
            <a:xfrm>
              <a:off x="4435900" y="795125"/>
              <a:ext cx="12425" cy="30975"/>
            </a:xfrm>
            <a:custGeom>
              <a:avLst/>
              <a:gdLst/>
              <a:ahLst/>
              <a:cxnLst/>
              <a:rect l="l" t="t" r="r" b="b"/>
              <a:pathLst>
                <a:path w="497" h="1239" extrusionOk="0">
                  <a:moveTo>
                    <a:pt x="249" y="0"/>
                  </a:moveTo>
                  <a:cubicBezTo>
                    <a:pt x="112" y="0"/>
                    <a:pt x="0" y="111"/>
                    <a:pt x="0" y="248"/>
                  </a:cubicBezTo>
                  <a:lnTo>
                    <a:pt x="0" y="991"/>
                  </a:lnTo>
                  <a:cubicBezTo>
                    <a:pt x="0" y="1129"/>
                    <a:pt x="112" y="1239"/>
                    <a:pt x="249" y="1239"/>
                  </a:cubicBezTo>
                  <a:cubicBezTo>
                    <a:pt x="385" y="1239"/>
                    <a:pt x="497" y="1129"/>
                    <a:pt x="497" y="991"/>
                  </a:cubicBezTo>
                  <a:lnTo>
                    <a:pt x="497" y="248"/>
                  </a:lnTo>
                  <a:cubicBezTo>
                    <a:pt x="497" y="111"/>
                    <a:pt x="385"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4"/>
            <p:cNvSpPr/>
            <p:nvPr/>
          </p:nvSpPr>
          <p:spPr>
            <a:xfrm>
              <a:off x="4435900" y="848825"/>
              <a:ext cx="12425" cy="539225"/>
            </a:xfrm>
            <a:custGeom>
              <a:avLst/>
              <a:gdLst/>
              <a:ahLst/>
              <a:cxnLst/>
              <a:rect l="l" t="t" r="r" b="b"/>
              <a:pathLst>
                <a:path w="497" h="21569" extrusionOk="0">
                  <a:moveTo>
                    <a:pt x="249" y="0"/>
                  </a:moveTo>
                  <a:cubicBezTo>
                    <a:pt x="112" y="0"/>
                    <a:pt x="0" y="111"/>
                    <a:pt x="0" y="248"/>
                  </a:cubicBezTo>
                  <a:lnTo>
                    <a:pt x="0" y="1653"/>
                  </a:lnTo>
                  <a:cubicBezTo>
                    <a:pt x="0" y="1789"/>
                    <a:pt x="112" y="1901"/>
                    <a:pt x="249" y="1901"/>
                  </a:cubicBezTo>
                  <a:cubicBezTo>
                    <a:pt x="385" y="1901"/>
                    <a:pt x="497" y="1789"/>
                    <a:pt x="497" y="1653"/>
                  </a:cubicBezTo>
                  <a:lnTo>
                    <a:pt x="497" y="248"/>
                  </a:lnTo>
                  <a:cubicBezTo>
                    <a:pt x="497" y="111"/>
                    <a:pt x="385" y="0"/>
                    <a:pt x="249" y="0"/>
                  </a:cubicBezTo>
                  <a:close/>
                  <a:moveTo>
                    <a:pt x="249" y="2810"/>
                  </a:moveTo>
                  <a:cubicBezTo>
                    <a:pt x="112" y="2810"/>
                    <a:pt x="0" y="2921"/>
                    <a:pt x="0" y="3057"/>
                  </a:cubicBezTo>
                  <a:lnTo>
                    <a:pt x="0" y="4463"/>
                  </a:lnTo>
                  <a:cubicBezTo>
                    <a:pt x="0" y="4599"/>
                    <a:pt x="112" y="4710"/>
                    <a:pt x="249" y="4710"/>
                  </a:cubicBezTo>
                  <a:cubicBezTo>
                    <a:pt x="385" y="4710"/>
                    <a:pt x="497" y="4599"/>
                    <a:pt x="497" y="4463"/>
                  </a:cubicBezTo>
                  <a:lnTo>
                    <a:pt x="497" y="3057"/>
                  </a:lnTo>
                  <a:cubicBezTo>
                    <a:pt x="497" y="2921"/>
                    <a:pt x="385" y="2810"/>
                    <a:pt x="249" y="2810"/>
                  </a:cubicBezTo>
                  <a:close/>
                  <a:moveTo>
                    <a:pt x="249" y="5620"/>
                  </a:moveTo>
                  <a:cubicBezTo>
                    <a:pt x="112" y="5620"/>
                    <a:pt x="0" y="5730"/>
                    <a:pt x="0" y="5867"/>
                  </a:cubicBezTo>
                  <a:lnTo>
                    <a:pt x="0" y="7272"/>
                  </a:lnTo>
                  <a:cubicBezTo>
                    <a:pt x="0" y="7409"/>
                    <a:pt x="112" y="7520"/>
                    <a:pt x="249" y="7520"/>
                  </a:cubicBezTo>
                  <a:cubicBezTo>
                    <a:pt x="385" y="7520"/>
                    <a:pt x="497" y="7409"/>
                    <a:pt x="497" y="7272"/>
                  </a:cubicBezTo>
                  <a:lnTo>
                    <a:pt x="497" y="5867"/>
                  </a:lnTo>
                  <a:cubicBezTo>
                    <a:pt x="497" y="5730"/>
                    <a:pt x="385" y="5620"/>
                    <a:pt x="249" y="5620"/>
                  </a:cubicBezTo>
                  <a:close/>
                  <a:moveTo>
                    <a:pt x="249" y="8430"/>
                  </a:moveTo>
                  <a:cubicBezTo>
                    <a:pt x="112" y="8430"/>
                    <a:pt x="0" y="8541"/>
                    <a:pt x="0" y="8678"/>
                  </a:cubicBezTo>
                  <a:lnTo>
                    <a:pt x="0" y="10081"/>
                  </a:lnTo>
                  <a:cubicBezTo>
                    <a:pt x="0" y="10219"/>
                    <a:pt x="112" y="10330"/>
                    <a:pt x="249" y="10330"/>
                  </a:cubicBezTo>
                  <a:cubicBezTo>
                    <a:pt x="385" y="10330"/>
                    <a:pt x="497" y="10219"/>
                    <a:pt x="497" y="10081"/>
                  </a:cubicBezTo>
                  <a:lnTo>
                    <a:pt x="497" y="8678"/>
                  </a:lnTo>
                  <a:cubicBezTo>
                    <a:pt x="497" y="8541"/>
                    <a:pt x="385" y="8430"/>
                    <a:pt x="249" y="8430"/>
                  </a:cubicBezTo>
                  <a:close/>
                  <a:moveTo>
                    <a:pt x="249" y="11238"/>
                  </a:moveTo>
                  <a:cubicBezTo>
                    <a:pt x="112" y="11238"/>
                    <a:pt x="0" y="11349"/>
                    <a:pt x="0" y="11487"/>
                  </a:cubicBezTo>
                  <a:lnTo>
                    <a:pt x="0" y="12891"/>
                  </a:lnTo>
                  <a:cubicBezTo>
                    <a:pt x="0" y="13029"/>
                    <a:pt x="112" y="13139"/>
                    <a:pt x="249" y="13139"/>
                  </a:cubicBezTo>
                  <a:cubicBezTo>
                    <a:pt x="385" y="13139"/>
                    <a:pt x="497" y="13029"/>
                    <a:pt x="497" y="12891"/>
                  </a:cubicBezTo>
                  <a:lnTo>
                    <a:pt x="497" y="11487"/>
                  </a:lnTo>
                  <a:cubicBezTo>
                    <a:pt x="497" y="11349"/>
                    <a:pt x="385" y="11238"/>
                    <a:pt x="249" y="11238"/>
                  </a:cubicBezTo>
                  <a:close/>
                  <a:moveTo>
                    <a:pt x="249" y="14048"/>
                  </a:moveTo>
                  <a:cubicBezTo>
                    <a:pt x="112" y="14048"/>
                    <a:pt x="0" y="14159"/>
                    <a:pt x="0" y="14297"/>
                  </a:cubicBezTo>
                  <a:lnTo>
                    <a:pt x="0" y="15701"/>
                  </a:lnTo>
                  <a:cubicBezTo>
                    <a:pt x="0" y="15837"/>
                    <a:pt x="112" y="15949"/>
                    <a:pt x="249" y="15949"/>
                  </a:cubicBezTo>
                  <a:cubicBezTo>
                    <a:pt x="385" y="15949"/>
                    <a:pt x="497" y="15837"/>
                    <a:pt x="497" y="15701"/>
                  </a:cubicBezTo>
                  <a:lnTo>
                    <a:pt x="497" y="14297"/>
                  </a:lnTo>
                  <a:cubicBezTo>
                    <a:pt x="497" y="14159"/>
                    <a:pt x="385" y="14048"/>
                    <a:pt x="249" y="14048"/>
                  </a:cubicBezTo>
                  <a:close/>
                  <a:moveTo>
                    <a:pt x="249" y="16858"/>
                  </a:moveTo>
                  <a:cubicBezTo>
                    <a:pt x="112" y="16858"/>
                    <a:pt x="0" y="16969"/>
                    <a:pt x="0" y="17105"/>
                  </a:cubicBezTo>
                  <a:lnTo>
                    <a:pt x="0" y="18511"/>
                  </a:lnTo>
                  <a:cubicBezTo>
                    <a:pt x="0" y="18647"/>
                    <a:pt x="112" y="18758"/>
                    <a:pt x="249" y="18758"/>
                  </a:cubicBezTo>
                  <a:cubicBezTo>
                    <a:pt x="385" y="18758"/>
                    <a:pt x="497" y="18647"/>
                    <a:pt x="497" y="18511"/>
                  </a:cubicBezTo>
                  <a:lnTo>
                    <a:pt x="497" y="17105"/>
                  </a:lnTo>
                  <a:cubicBezTo>
                    <a:pt x="497" y="16969"/>
                    <a:pt x="385" y="16858"/>
                    <a:pt x="249" y="16858"/>
                  </a:cubicBezTo>
                  <a:close/>
                  <a:moveTo>
                    <a:pt x="249" y="19668"/>
                  </a:moveTo>
                  <a:cubicBezTo>
                    <a:pt x="112" y="19668"/>
                    <a:pt x="0" y="19779"/>
                    <a:pt x="0" y="19915"/>
                  </a:cubicBezTo>
                  <a:lnTo>
                    <a:pt x="0" y="21321"/>
                  </a:lnTo>
                  <a:cubicBezTo>
                    <a:pt x="0" y="21457"/>
                    <a:pt x="112" y="21568"/>
                    <a:pt x="249" y="21568"/>
                  </a:cubicBezTo>
                  <a:cubicBezTo>
                    <a:pt x="385" y="21568"/>
                    <a:pt x="497" y="21457"/>
                    <a:pt x="497" y="21321"/>
                  </a:cubicBezTo>
                  <a:lnTo>
                    <a:pt x="497" y="19915"/>
                  </a:lnTo>
                  <a:cubicBezTo>
                    <a:pt x="497" y="19779"/>
                    <a:pt x="385" y="19668"/>
                    <a:pt x="249" y="1966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4"/>
            <p:cNvSpPr/>
            <p:nvPr/>
          </p:nvSpPr>
          <p:spPr>
            <a:xfrm>
              <a:off x="4435900" y="1410750"/>
              <a:ext cx="12425" cy="31000"/>
            </a:xfrm>
            <a:custGeom>
              <a:avLst/>
              <a:gdLst/>
              <a:ahLst/>
              <a:cxnLst/>
              <a:rect l="l" t="t" r="r" b="b"/>
              <a:pathLst>
                <a:path w="497" h="1240" extrusionOk="0">
                  <a:moveTo>
                    <a:pt x="249" y="1"/>
                  </a:moveTo>
                  <a:cubicBezTo>
                    <a:pt x="112" y="1"/>
                    <a:pt x="0" y="111"/>
                    <a:pt x="0" y="248"/>
                  </a:cubicBezTo>
                  <a:lnTo>
                    <a:pt x="0" y="992"/>
                  </a:lnTo>
                  <a:cubicBezTo>
                    <a:pt x="0" y="1128"/>
                    <a:pt x="112" y="1239"/>
                    <a:pt x="249" y="1239"/>
                  </a:cubicBezTo>
                  <a:cubicBezTo>
                    <a:pt x="385" y="1239"/>
                    <a:pt x="497" y="1128"/>
                    <a:pt x="497" y="992"/>
                  </a:cubicBezTo>
                  <a:lnTo>
                    <a:pt x="497" y="248"/>
                  </a:lnTo>
                  <a:cubicBezTo>
                    <a:pt x="497" y="111"/>
                    <a:pt x="385"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4"/>
            <p:cNvSpPr/>
            <p:nvPr/>
          </p:nvSpPr>
          <p:spPr>
            <a:xfrm>
              <a:off x="4280250" y="953900"/>
              <a:ext cx="12425" cy="30975"/>
            </a:xfrm>
            <a:custGeom>
              <a:avLst/>
              <a:gdLst/>
              <a:ahLst/>
              <a:cxnLst/>
              <a:rect l="l" t="t" r="r" b="b"/>
              <a:pathLst>
                <a:path w="497" h="1239" extrusionOk="0">
                  <a:moveTo>
                    <a:pt x="248" y="0"/>
                  </a:moveTo>
                  <a:cubicBezTo>
                    <a:pt x="112" y="0"/>
                    <a:pt x="1" y="110"/>
                    <a:pt x="1" y="248"/>
                  </a:cubicBezTo>
                  <a:lnTo>
                    <a:pt x="1" y="991"/>
                  </a:lnTo>
                  <a:cubicBezTo>
                    <a:pt x="1" y="1128"/>
                    <a:pt x="112" y="1239"/>
                    <a:pt x="249" y="1239"/>
                  </a:cubicBezTo>
                  <a:cubicBezTo>
                    <a:pt x="385" y="1239"/>
                    <a:pt x="497" y="1128"/>
                    <a:pt x="497" y="991"/>
                  </a:cubicBezTo>
                  <a:lnTo>
                    <a:pt x="497" y="248"/>
                  </a:lnTo>
                  <a:cubicBezTo>
                    <a:pt x="497" y="110"/>
                    <a:pt x="385"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4"/>
            <p:cNvSpPr/>
            <p:nvPr/>
          </p:nvSpPr>
          <p:spPr>
            <a:xfrm>
              <a:off x="4280250" y="1011900"/>
              <a:ext cx="12425" cy="446000"/>
            </a:xfrm>
            <a:custGeom>
              <a:avLst/>
              <a:gdLst/>
              <a:ahLst/>
              <a:cxnLst/>
              <a:rect l="l" t="t" r="r" b="b"/>
              <a:pathLst>
                <a:path w="497" h="17840" extrusionOk="0">
                  <a:moveTo>
                    <a:pt x="248" y="1"/>
                  </a:moveTo>
                  <a:cubicBezTo>
                    <a:pt x="112" y="1"/>
                    <a:pt x="1" y="111"/>
                    <a:pt x="1" y="248"/>
                  </a:cubicBezTo>
                  <a:lnTo>
                    <a:pt x="1" y="1825"/>
                  </a:lnTo>
                  <a:cubicBezTo>
                    <a:pt x="1" y="1961"/>
                    <a:pt x="112" y="2072"/>
                    <a:pt x="249" y="2072"/>
                  </a:cubicBezTo>
                  <a:lnTo>
                    <a:pt x="249" y="2073"/>
                  </a:lnTo>
                  <a:cubicBezTo>
                    <a:pt x="385" y="2073"/>
                    <a:pt x="497" y="1962"/>
                    <a:pt x="497" y="1825"/>
                  </a:cubicBezTo>
                  <a:lnTo>
                    <a:pt x="497" y="248"/>
                  </a:lnTo>
                  <a:cubicBezTo>
                    <a:pt x="497" y="111"/>
                    <a:pt x="385" y="1"/>
                    <a:pt x="248" y="1"/>
                  </a:cubicBezTo>
                  <a:close/>
                  <a:moveTo>
                    <a:pt x="248" y="3154"/>
                  </a:moveTo>
                  <a:cubicBezTo>
                    <a:pt x="112" y="3154"/>
                    <a:pt x="1" y="3264"/>
                    <a:pt x="1" y="3401"/>
                  </a:cubicBezTo>
                  <a:lnTo>
                    <a:pt x="1" y="4978"/>
                  </a:lnTo>
                  <a:cubicBezTo>
                    <a:pt x="1" y="5114"/>
                    <a:pt x="112" y="5226"/>
                    <a:pt x="249" y="5226"/>
                  </a:cubicBezTo>
                  <a:cubicBezTo>
                    <a:pt x="385" y="5226"/>
                    <a:pt x="497" y="5114"/>
                    <a:pt x="497" y="4978"/>
                  </a:cubicBezTo>
                  <a:lnTo>
                    <a:pt x="497" y="3401"/>
                  </a:lnTo>
                  <a:cubicBezTo>
                    <a:pt x="497" y="3264"/>
                    <a:pt x="385" y="3154"/>
                    <a:pt x="248" y="3154"/>
                  </a:cubicBezTo>
                  <a:close/>
                  <a:moveTo>
                    <a:pt x="248" y="6307"/>
                  </a:moveTo>
                  <a:cubicBezTo>
                    <a:pt x="112" y="6307"/>
                    <a:pt x="1" y="6417"/>
                    <a:pt x="1" y="6555"/>
                  </a:cubicBezTo>
                  <a:lnTo>
                    <a:pt x="1" y="8131"/>
                  </a:lnTo>
                  <a:cubicBezTo>
                    <a:pt x="1" y="8269"/>
                    <a:pt x="112" y="8379"/>
                    <a:pt x="249" y="8379"/>
                  </a:cubicBezTo>
                  <a:cubicBezTo>
                    <a:pt x="385" y="8379"/>
                    <a:pt x="497" y="8269"/>
                    <a:pt x="497" y="8131"/>
                  </a:cubicBezTo>
                  <a:lnTo>
                    <a:pt x="497" y="6555"/>
                  </a:lnTo>
                  <a:cubicBezTo>
                    <a:pt x="497" y="6417"/>
                    <a:pt x="385" y="6307"/>
                    <a:pt x="248" y="6307"/>
                  </a:cubicBezTo>
                  <a:close/>
                  <a:moveTo>
                    <a:pt x="248" y="9460"/>
                  </a:moveTo>
                  <a:cubicBezTo>
                    <a:pt x="112" y="9460"/>
                    <a:pt x="1" y="9572"/>
                    <a:pt x="1" y="9708"/>
                  </a:cubicBezTo>
                  <a:lnTo>
                    <a:pt x="1" y="11285"/>
                  </a:lnTo>
                  <a:cubicBezTo>
                    <a:pt x="1" y="11422"/>
                    <a:pt x="112" y="11532"/>
                    <a:pt x="249" y="11532"/>
                  </a:cubicBezTo>
                  <a:cubicBezTo>
                    <a:pt x="385" y="11532"/>
                    <a:pt x="497" y="11422"/>
                    <a:pt x="497" y="11285"/>
                  </a:cubicBezTo>
                  <a:lnTo>
                    <a:pt x="497" y="9708"/>
                  </a:lnTo>
                  <a:cubicBezTo>
                    <a:pt x="497" y="9572"/>
                    <a:pt x="385" y="9460"/>
                    <a:pt x="248" y="9460"/>
                  </a:cubicBezTo>
                  <a:close/>
                  <a:moveTo>
                    <a:pt x="248" y="12614"/>
                  </a:moveTo>
                  <a:cubicBezTo>
                    <a:pt x="112" y="12614"/>
                    <a:pt x="1" y="12725"/>
                    <a:pt x="1" y="12861"/>
                  </a:cubicBezTo>
                  <a:lnTo>
                    <a:pt x="1" y="14438"/>
                  </a:lnTo>
                  <a:cubicBezTo>
                    <a:pt x="1" y="14575"/>
                    <a:pt x="112" y="14686"/>
                    <a:pt x="249" y="14686"/>
                  </a:cubicBezTo>
                  <a:cubicBezTo>
                    <a:pt x="385" y="14686"/>
                    <a:pt x="497" y="14575"/>
                    <a:pt x="497" y="14438"/>
                  </a:cubicBezTo>
                  <a:lnTo>
                    <a:pt x="497" y="12861"/>
                  </a:lnTo>
                  <a:cubicBezTo>
                    <a:pt x="497" y="12725"/>
                    <a:pt x="385" y="12614"/>
                    <a:pt x="248" y="12614"/>
                  </a:cubicBezTo>
                  <a:close/>
                  <a:moveTo>
                    <a:pt x="248" y="15767"/>
                  </a:moveTo>
                  <a:cubicBezTo>
                    <a:pt x="112" y="15767"/>
                    <a:pt x="1" y="15878"/>
                    <a:pt x="1" y="16014"/>
                  </a:cubicBezTo>
                  <a:lnTo>
                    <a:pt x="1" y="17591"/>
                  </a:lnTo>
                  <a:cubicBezTo>
                    <a:pt x="1" y="17729"/>
                    <a:pt x="112" y="17840"/>
                    <a:pt x="249" y="17840"/>
                  </a:cubicBezTo>
                  <a:cubicBezTo>
                    <a:pt x="385" y="17840"/>
                    <a:pt x="497" y="17729"/>
                    <a:pt x="497" y="17591"/>
                  </a:cubicBezTo>
                  <a:lnTo>
                    <a:pt x="497" y="16014"/>
                  </a:lnTo>
                  <a:cubicBezTo>
                    <a:pt x="497" y="15878"/>
                    <a:pt x="385" y="15767"/>
                    <a:pt x="248" y="157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4"/>
            <p:cNvSpPr/>
            <p:nvPr/>
          </p:nvSpPr>
          <p:spPr>
            <a:xfrm>
              <a:off x="4280250" y="1484900"/>
              <a:ext cx="12425" cy="31000"/>
            </a:xfrm>
            <a:custGeom>
              <a:avLst/>
              <a:gdLst/>
              <a:ahLst/>
              <a:cxnLst/>
              <a:rect l="l" t="t" r="r" b="b"/>
              <a:pathLst>
                <a:path w="497" h="1240" extrusionOk="0">
                  <a:moveTo>
                    <a:pt x="248" y="0"/>
                  </a:moveTo>
                  <a:cubicBezTo>
                    <a:pt x="112" y="0"/>
                    <a:pt x="1" y="111"/>
                    <a:pt x="1" y="249"/>
                  </a:cubicBezTo>
                  <a:lnTo>
                    <a:pt x="1" y="991"/>
                  </a:lnTo>
                  <a:cubicBezTo>
                    <a:pt x="1" y="1129"/>
                    <a:pt x="112" y="1240"/>
                    <a:pt x="249" y="1240"/>
                  </a:cubicBezTo>
                  <a:cubicBezTo>
                    <a:pt x="385" y="1240"/>
                    <a:pt x="497" y="1129"/>
                    <a:pt x="497" y="991"/>
                  </a:cubicBezTo>
                  <a:lnTo>
                    <a:pt x="497" y="249"/>
                  </a:lnTo>
                  <a:cubicBezTo>
                    <a:pt x="497" y="111"/>
                    <a:pt x="385"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4"/>
            <p:cNvSpPr/>
            <p:nvPr/>
          </p:nvSpPr>
          <p:spPr>
            <a:xfrm>
              <a:off x="4124600" y="864025"/>
              <a:ext cx="12400" cy="31000"/>
            </a:xfrm>
            <a:custGeom>
              <a:avLst/>
              <a:gdLst/>
              <a:ahLst/>
              <a:cxnLst/>
              <a:rect l="l" t="t" r="r" b="b"/>
              <a:pathLst>
                <a:path w="496" h="1240" extrusionOk="0">
                  <a:moveTo>
                    <a:pt x="248" y="0"/>
                  </a:moveTo>
                  <a:cubicBezTo>
                    <a:pt x="112" y="0"/>
                    <a:pt x="1" y="111"/>
                    <a:pt x="1" y="248"/>
                  </a:cubicBezTo>
                  <a:lnTo>
                    <a:pt x="1" y="992"/>
                  </a:lnTo>
                  <a:cubicBezTo>
                    <a:pt x="1" y="1128"/>
                    <a:pt x="112" y="1239"/>
                    <a:pt x="248" y="1239"/>
                  </a:cubicBezTo>
                  <a:cubicBezTo>
                    <a:pt x="386" y="1239"/>
                    <a:pt x="496" y="1128"/>
                    <a:pt x="496" y="992"/>
                  </a:cubicBezTo>
                  <a:lnTo>
                    <a:pt x="496" y="248"/>
                  </a:lnTo>
                  <a:cubicBezTo>
                    <a:pt x="496" y="111"/>
                    <a:pt x="386"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4"/>
            <p:cNvSpPr/>
            <p:nvPr/>
          </p:nvSpPr>
          <p:spPr>
            <a:xfrm>
              <a:off x="4124600" y="921525"/>
              <a:ext cx="12425" cy="750550"/>
            </a:xfrm>
            <a:custGeom>
              <a:avLst/>
              <a:gdLst/>
              <a:ahLst/>
              <a:cxnLst/>
              <a:rect l="l" t="t" r="r" b="b"/>
              <a:pathLst>
                <a:path w="497" h="30022" extrusionOk="0">
                  <a:moveTo>
                    <a:pt x="248" y="0"/>
                  </a:moveTo>
                  <a:cubicBezTo>
                    <a:pt x="112" y="0"/>
                    <a:pt x="1" y="111"/>
                    <a:pt x="1" y="249"/>
                  </a:cubicBezTo>
                  <a:lnTo>
                    <a:pt x="1" y="1802"/>
                  </a:lnTo>
                  <a:cubicBezTo>
                    <a:pt x="1" y="1939"/>
                    <a:pt x="112" y="2050"/>
                    <a:pt x="248" y="2050"/>
                  </a:cubicBezTo>
                  <a:lnTo>
                    <a:pt x="248" y="2048"/>
                  </a:lnTo>
                  <a:cubicBezTo>
                    <a:pt x="385" y="2048"/>
                    <a:pt x="495" y="1938"/>
                    <a:pt x="496" y="1802"/>
                  </a:cubicBezTo>
                  <a:lnTo>
                    <a:pt x="496" y="249"/>
                  </a:lnTo>
                  <a:cubicBezTo>
                    <a:pt x="496" y="111"/>
                    <a:pt x="386" y="0"/>
                    <a:pt x="248" y="0"/>
                  </a:cubicBezTo>
                  <a:close/>
                  <a:moveTo>
                    <a:pt x="248" y="3109"/>
                  </a:moveTo>
                  <a:cubicBezTo>
                    <a:pt x="112" y="3109"/>
                    <a:pt x="1" y="3220"/>
                    <a:pt x="1" y="3356"/>
                  </a:cubicBezTo>
                  <a:lnTo>
                    <a:pt x="1" y="4910"/>
                  </a:lnTo>
                  <a:cubicBezTo>
                    <a:pt x="1" y="5047"/>
                    <a:pt x="112" y="5158"/>
                    <a:pt x="248" y="5158"/>
                  </a:cubicBezTo>
                  <a:lnTo>
                    <a:pt x="248" y="5156"/>
                  </a:lnTo>
                  <a:cubicBezTo>
                    <a:pt x="385" y="5156"/>
                    <a:pt x="496" y="5046"/>
                    <a:pt x="496" y="4910"/>
                  </a:cubicBezTo>
                  <a:lnTo>
                    <a:pt x="496" y="3356"/>
                  </a:lnTo>
                  <a:cubicBezTo>
                    <a:pt x="496" y="3220"/>
                    <a:pt x="386" y="3109"/>
                    <a:pt x="248" y="3109"/>
                  </a:cubicBezTo>
                  <a:close/>
                  <a:moveTo>
                    <a:pt x="248" y="6216"/>
                  </a:moveTo>
                  <a:cubicBezTo>
                    <a:pt x="112" y="6216"/>
                    <a:pt x="1" y="6327"/>
                    <a:pt x="1" y="6464"/>
                  </a:cubicBezTo>
                  <a:lnTo>
                    <a:pt x="1" y="8017"/>
                  </a:lnTo>
                  <a:cubicBezTo>
                    <a:pt x="1" y="8155"/>
                    <a:pt x="112" y="8266"/>
                    <a:pt x="248" y="8266"/>
                  </a:cubicBezTo>
                  <a:lnTo>
                    <a:pt x="248" y="8264"/>
                  </a:lnTo>
                  <a:cubicBezTo>
                    <a:pt x="385" y="8264"/>
                    <a:pt x="496" y="8154"/>
                    <a:pt x="496" y="8017"/>
                  </a:cubicBezTo>
                  <a:lnTo>
                    <a:pt x="496" y="6464"/>
                  </a:lnTo>
                  <a:cubicBezTo>
                    <a:pt x="496" y="6327"/>
                    <a:pt x="386" y="6216"/>
                    <a:pt x="248" y="6216"/>
                  </a:cubicBezTo>
                  <a:close/>
                  <a:moveTo>
                    <a:pt x="248" y="9325"/>
                  </a:moveTo>
                  <a:cubicBezTo>
                    <a:pt x="112" y="9325"/>
                    <a:pt x="1" y="9436"/>
                    <a:pt x="1" y="9572"/>
                  </a:cubicBezTo>
                  <a:lnTo>
                    <a:pt x="1" y="11126"/>
                  </a:lnTo>
                  <a:cubicBezTo>
                    <a:pt x="1" y="11263"/>
                    <a:pt x="112" y="11373"/>
                    <a:pt x="248" y="11373"/>
                  </a:cubicBezTo>
                  <a:lnTo>
                    <a:pt x="248" y="11372"/>
                  </a:lnTo>
                  <a:cubicBezTo>
                    <a:pt x="385" y="11372"/>
                    <a:pt x="496" y="11262"/>
                    <a:pt x="496" y="11126"/>
                  </a:cubicBezTo>
                  <a:lnTo>
                    <a:pt x="496" y="9572"/>
                  </a:lnTo>
                  <a:cubicBezTo>
                    <a:pt x="496" y="9436"/>
                    <a:pt x="386" y="9325"/>
                    <a:pt x="248" y="9325"/>
                  </a:cubicBezTo>
                  <a:close/>
                  <a:moveTo>
                    <a:pt x="248" y="12432"/>
                  </a:moveTo>
                  <a:cubicBezTo>
                    <a:pt x="112" y="12432"/>
                    <a:pt x="1" y="12543"/>
                    <a:pt x="1" y="12680"/>
                  </a:cubicBezTo>
                  <a:lnTo>
                    <a:pt x="1" y="14233"/>
                  </a:lnTo>
                  <a:cubicBezTo>
                    <a:pt x="1" y="14371"/>
                    <a:pt x="112" y="14481"/>
                    <a:pt x="248" y="14481"/>
                  </a:cubicBezTo>
                  <a:lnTo>
                    <a:pt x="248" y="14480"/>
                  </a:lnTo>
                  <a:cubicBezTo>
                    <a:pt x="385" y="14480"/>
                    <a:pt x="496" y="14370"/>
                    <a:pt x="496" y="14233"/>
                  </a:cubicBezTo>
                  <a:lnTo>
                    <a:pt x="496" y="12680"/>
                  </a:lnTo>
                  <a:cubicBezTo>
                    <a:pt x="496" y="12543"/>
                    <a:pt x="386" y="12432"/>
                    <a:pt x="248" y="12432"/>
                  </a:cubicBezTo>
                  <a:close/>
                  <a:moveTo>
                    <a:pt x="248" y="15540"/>
                  </a:moveTo>
                  <a:cubicBezTo>
                    <a:pt x="112" y="15540"/>
                    <a:pt x="1" y="15650"/>
                    <a:pt x="1" y="15787"/>
                  </a:cubicBezTo>
                  <a:lnTo>
                    <a:pt x="1" y="17342"/>
                  </a:lnTo>
                  <a:cubicBezTo>
                    <a:pt x="1" y="17479"/>
                    <a:pt x="112" y="17589"/>
                    <a:pt x="248" y="17589"/>
                  </a:cubicBezTo>
                  <a:lnTo>
                    <a:pt x="248" y="17588"/>
                  </a:lnTo>
                  <a:cubicBezTo>
                    <a:pt x="386" y="17588"/>
                    <a:pt x="496" y="17478"/>
                    <a:pt x="496" y="17341"/>
                  </a:cubicBezTo>
                  <a:lnTo>
                    <a:pt x="496" y="15787"/>
                  </a:lnTo>
                  <a:cubicBezTo>
                    <a:pt x="496" y="15650"/>
                    <a:pt x="386" y="15540"/>
                    <a:pt x="248" y="15540"/>
                  </a:cubicBezTo>
                  <a:close/>
                  <a:moveTo>
                    <a:pt x="248" y="18647"/>
                  </a:moveTo>
                  <a:cubicBezTo>
                    <a:pt x="112" y="18647"/>
                    <a:pt x="1" y="18757"/>
                    <a:pt x="1" y="18895"/>
                  </a:cubicBezTo>
                  <a:lnTo>
                    <a:pt x="1" y="20451"/>
                  </a:lnTo>
                  <a:cubicBezTo>
                    <a:pt x="1" y="20587"/>
                    <a:pt x="112" y="20698"/>
                    <a:pt x="248" y="20698"/>
                  </a:cubicBezTo>
                  <a:lnTo>
                    <a:pt x="248" y="20697"/>
                  </a:lnTo>
                  <a:cubicBezTo>
                    <a:pt x="386" y="20697"/>
                    <a:pt x="497" y="20586"/>
                    <a:pt x="496" y="20448"/>
                  </a:cubicBezTo>
                  <a:lnTo>
                    <a:pt x="496" y="18895"/>
                  </a:lnTo>
                  <a:cubicBezTo>
                    <a:pt x="496" y="18757"/>
                    <a:pt x="386" y="18647"/>
                    <a:pt x="248" y="18647"/>
                  </a:cubicBezTo>
                  <a:close/>
                  <a:moveTo>
                    <a:pt x="248" y="21757"/>
                  </a:moveTo>
                  <a:cubicBezTo>
                    <a:pt x="112" y="21757"/>
                    <a:pt x="1" y="21867"/>
                    <a:pt x="1" y="22004"/>
                  </a:cubicBezTo>
                  <a:lnTo>
                    <a:pt x="1" y="23558"/>
                  </a:lnTo>
                  <a:cubicBezTo>
                    <a:pt x="1" y="23694"/>
                    <a:pt x="112" y="23806"/>
                    <a:pt x="248" y="23806"/>
                  </a:cubicBezTo>
                  <a:cubicBezTo>
                    <a:pt x="385" y="23806"/>
                    <a:pt x="496" y="23694"/>
                    <a:pt x="496" y="23558"/>
                  </a:cubicBezTo>
                  <a:lnTo>
                    <a:pt x="496" y="22004"/>
                  </a:lnTo>
                  <a:cubicBezTo>
                    <a:pt x="496" y="21867"/>
                    <a:pt x="386" y="21757"/>
                    <a:pt x="248" y="21757"/>
                  </a:cubicBezTo>
                  <a:close/>
                  <a:moveTo>
                    <a:pt x="248" y="24864"/>
                  </a:moveTo>
                  <a:cubicBezTo>
                    <a:pt x="112" y="24864"/>
                    <a:pt x="1" y="24975"/>
                    <a:pt x="1" y="25113"/>
                  </a:cubicBezTo>
                  <a:lnTo>
                    <a:pt x="1" y="26667"/>
                  </a:lnTo>
                  <a:cubicBezTo>
                    <a:pt x="1" y="26803"/>
                    <a:pt x="112" y="26914"/>
                    <a:pt x="248" y="26914"/>
                  </a:cubicBezTo>
                  <a:lnTo>
                    <a:pt x="248" y="26913"/>
                  </a:lnTo>
                  <a:cubicBezTo>
                    <a:pt x="385" y="26913"/>
                    <a:pt x="496" y="26803"/>
                    <a:pt x="496" y="26667"/>
                  </a:cubicBezTo>
                  <a:lnTo>
                    <a:pt x="496" y="25113"/>
                  </a:lnTo>
                  <a:cubicBezTo>
                    <a:pt x="496" y="24975"/>
                    <a:pt x="386" y="24864"/>
                    <a:pt x="248" y="24864"/>
                  </a:cubicBezTo>
                  <a:close/>
                  <a:moveTo>
                    <a:pt x="248" y="27972"/>
                  </a:moveTo>
                  <a:cubicBezTo>
                    <a:pt x="112" y="27972"/>
                    <a:pt x="1" y="28083"/>
                    <a:pt x="1" y="28220"/>
                  </a:cubicBezTo>
                  <a:lnTo>
                    <a:pt x="1" y="29774"/>
                  </a:lnTo>
                  <a:cubicBezTo>
                    <a:pt x="1" y="29910"/>
                    <a:pt x="112" y="30022"/>
                    <a:pt x="248" y="30022"/>
                  </a:cubicBezTo>
                  <a:cubicBezTo>
                    <a:pt x="386" y="30022"/>
                    <a:pt x="496" y="29910"/>
                    <a:pt x="496" y="29774"/>
                  </a:cubicBezTo>
                  <a:lnTo>
                    <a:pt x="496" y="28220"/>
                  </a:lnTo>
                  <a:cubicBezTo>
                    <a:pt x="496" y="28083"/>
                    <a:pt x="386" y="27972"/>
                    <a:pt x="248" y="279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4"/>
            <p:cNvSpPr/>
            <p:nvPr/>
          </p:nvSpPr>
          <p:spPr>
            <a:xfrm>
              <a:off x="4124600" y="1698525"/>
              <a:ext cx="12400" cy="31025"/>
            </a:xfrm>
            <a:custGeom>
              <a:avLst/>
              <a:gdLst/>
              <a:ahLst/>
              <a:cxnLst/>
              <a:rect l="l" t="t" r="r" b="b"/>
              <a:pathLst>
                <a:path w="496" h="1241" extrusionOk="0">
                  <a:moveTo>
                    <a:pt x="248" y="0"/>
                  </a:moveTo>
                  <a:cubicBezTo>
                    <a:pt x="112" y="0"/>
                    <a:pt x="1" y="112"/>
                    <a:pt x="1" y="249"/>
                  </a:cubicBezTo>
                  <a:lnTo>
                    <a:pt x="1" y="991"/>
                  </a:lnTo>
                  <a:cubicBezTo>
                    <a:pt x="1" y="1129"/>
                    <a:pt x="112" y="1240"/>
                    <a:pt x="248" y="1240"/>
                  </a:cubicBezTo>
                  <a:cubicBezTo>
                    <a:pt x="386" y="1240"/>
                    <a:pt x="496" y="1129"/>
                    <a:pt x="496" y="991"/>
                  </a:cubicBezTo>
                  <a:lnTo>
                    <a:pt x="496" y="249"/>
                  </a:lnTo>
                  <a:cubicBezTo>
                    <a:pt x="496" y="112"/>
                    <a:pt x="386" y="0"/>
                    <a:pt x="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4"/>
            <p:cNvSpPr/>
            <p:nvPr/>
          </p:nvSpPr>
          <p:spPr>
            <a:xfrm>
              <a:off x="3968925" y="774300"/>
              <a:ext cx="12425" cy="30850"/>
            </a:xfrm>
            <a:custGeom>
              <a:avLst/>
              <a:gdLst/>
              <a:ahLst/>
              <a:cxnLst/>
              <a:rect l="l" t="t" r="r" b="b"/>
              <a:pathLst>
                <a:path w="497" h="1234" extrusionOk="0">
                  <a:moveTo>
                    <a:pt x="249" y="0"/>
                  </a:moveTo>
                  <a:cubicBezTo>
                    <a:pt x="114" y="0"/>
                    <a:pt x="4" y="108"/>
                    <a:pt x="1" y="242"/>
                  </a:cubicBezTo>
                  <a:lnTo>
                    <a:pt x="1" y="986"/>
                  </a:lnTo>
                  <a:cubicBezTo>
                    <a:pt x="1" y="1123"/>
                    <a:pt x="112" y="1233"/>
                    <a:pt x="249" y="1233"/>
                  </a:cubicBezTo>
                  <a:cubicBezTo>
                    <a:pt x="386" y="1233"/>
                    <a:pt x="497" y="1123"/>
                    <a:pt x="497" y="986"/>
                  </a:cubicBezTo>
                  <a:lnTo>
                    <a:pt x="497" y="242"/>
                  </a:lnTo>
                  <a:cubicBezTo>
                    <a:pt x="494" y="108"/>
                    <a:pt x="384"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4"/>
            <p:cNvSpPr/>
            <p:nvPr/>
          </p:nvSpPr>
          <p:spPr>
            <a:xfrm>
              <a:off x="3968850" y="829525"/>
              <a:ext cx="12600" cy="928275"/>
            </a:xfrm>
            <a:custGeom>
              <a:avLst/>
              <a:gdLst/>
              <a:ahLst/>
              <a:cxnLst/>
              <a:rect l="l" t="t" r="r" b="b"/>
              <a:pathLst>
                <a:path w="504" h="37131" extrusionOk="0">
                  <a:moveTo>
                    <a:pt x="252" y="0"/>
                  </a:moveTo>
                  <a:cubicBezTo>
                    <a:pt x="117" y="0"/>
                    <a:pt x="7" y="108"/>
                    <a:pt x="4" y="242"/>
                  </a:cubicBezTo>
                  <a:lnTo>
                    <a:pt x="4" y="1708"/>
                  </a:lnTo>
                  <a:cubicBezTo>
                    <a:pt x="4" y="1845"/>
                    <a:pt x="115" y="1956"/>
                    <a:pt x="252" y="1956"/>
                  </a:cubicBezTo>
                  <a:cubicBezTo>
                    <a:pt x="389" y="1956"/>
                    <a:pt x="500" y="1845"/>
                    <a:pt x="500" y="1709"/>
                  </a:cubicBezTo>
                  <a:lnTo>
                    <a:pt x="500" y="242"/>
                  </a:lnTo>
                  <a:cubicBezTo>
                    <a:pt x="497" y="108"/>
                    <a:pt x="387" y="0"/>
                    <a:pt x="252" y="0"/>
                  </a:cubicBezTo>
                  <a:close/>
                  <a:moveTo>
                    <a:pt x="252" y="2931"/>
                  </a:moveTo>
                  <a:cubicBezTo>
                    <a:pt x="117" y="2931"/>
                    <a:pt x="7" y="3039"/>
                    <a:pt x="4" y="3173"/>
                  </a:cubicBezTo>
                  <a:lnTo>
                    <a:pt x="4" y="4640"/>
                  </a:lnTo>
                  <a:cubicBezTo>
                    <a:pt x="4" y="4776"/>
                    <a:pt x="115" y="4887"/>
                    <a:pt x="252" y="4887"/>
                  </a:cubicBezTo>
                  <a:cubicBezTo>
                    <a:pt x="389" y="4887"/>
                    <a:pt x="500" y="4776"/>
                    <a:pt x="500" y="4640"/>
                  </a:cubicBezTo>
                  <a:lnTo>
                    <a:pt x="500" y="3173"/>
                  </a:lnTo>
                  <a:cubicBezTo>
                    <a:pt x="497" y="3039"/>
                    <a:pt x="387" y="2931"/>
                    <a:pt x="252" y="2931"/>
                  </a:cubicBezTo>
                  <a:close/>
                  <a:moveTo>
                    <a:pt x="252" y="5863"/>
                  </a:moveTo>
                  <a:cubicBezTo>
                    <a:pt x="117" y="5863"/>
                    <a:pt x="7" y="5970"/>
                    <a:pt x="4" y="6105"/>
                  </a:cubicBezTo>
                  <a:lnTo>
                    <a:pt x="4" y="7570"/>
                  </a:lnTo>
                  <a:cubicBezTo>
                    <a:pt x="4" y="7708"/>
                    <a:pt x="115" y="7818"/>
                    <a:pt x="252" y="7818"/>
                  </a:cubicBezTo>
                  <a:cubicBezTo>
                    <a:pt x="389" y="7818"/>
                    <a:pt x="500" y="7708"/>
                    <a:pt x="500" y="7570"/>
                  </a:cubicBezTo>
                  <a:lnTo>
                    <a:pt x="500" y="6105"/>
                  </a:lnTo>
                  <a:cubicBezTo>
                    <a:pt x="497" y="5970"/>
                    <a:pt x="387" y="5863"/>
                    <a:pt x="252" y="5863"/>
                  </a:cubicBezTo>
                  <a:close/>
                  <a:moveTo>
                    <a:pt x="252" y="8794"/>
                  </a:moveTo>
                  <a:cubicBezTo>
                    <a:pt x="117" y="8794"/>
                    <a:pt x="7" y="8902"/>
                    <a:pt x="4" y="9036"/>
                  </a:cubicBezTo>
                  <a:lnTo>
                    <a:pt x="4" y="10501"/>
                  </a:lnTo>
                  <a:cubicBezTo>
                    <a:pt x="4" y="10639"/>
                    <a:pt x="115" y="10750"/>
                    <a:pt x="252" y="10750"/>
                  </a:cubicBezTo>
                  <a:cubicBezTo>
                    <a:pt x="389" y="10750"/>
                    <a:pt x="500" y="10639"/>
                    <a:pt x="500" y="10501"/>
                  </a:cubicBezTo>
                  <a:lnTo>
                    <a:pt x="500" y="9036"/>
                  </a:lnTo>
                  <a:cubicBezTo>
                    <a:pt x="497" y="8902"/>
                    <a:pt x="387" y="8794"/>
                    <a:pt x="252" y="8794"/>
                  </a:cubicBezTo>
                  <a:close/>
                  <a:moveTo>
                    <a:pt x="252" y="11726"/>
                  </a:moveTo>
                  <a:cubicBezTo>
                    <a:pt x="117" y="11726"/>
                    <a:pt x="7" y="11833"/>
                    <a:pt x="4" y="11968"/>
                  </a:cubicBezTo>
                  <a:lnTo>
                    <a:pt x="4" y="13433"/>
                  </a:lnTo>
                  <a:cubicBezTo>
                    <a:pt x="4" y="13569"/>
                    <a:pt x="115" y="13681"/>
                    <a:pt x="252" y="13681"/>
                  </a:cubicBezTo>
                  <a:cubicBezTo>
                    <a:pt x="389" y="13681"/>
                    <a:pt x="500" y="13569"/>
                    <a:pt x="500" y="13433"/>
                  </a:cubicBezTo>
                  <a:lnTo>
                    <a:pt x="500" y="11968"/>
                  </a:lnTo>
                  <a:cubicBezTo>
                    <a:pt x="497" y="11833"/>
                    <a:pt x="387" y="11726"/>
                    <a:pt x="252" y="11726"/>
                  </a:cubicBezTo>
                  <a:close/>
                  <a:moveTo>
                    <a:pt x="252" y="14657"/>
                  </a:moveTo>
                  <a:cubicBezTo>
                    <a:pt x="117" y="14657"/>
                    <a:pt x="7" y="14763"/>
                    <a:pt x="4" y="14899"/>
                  </a:cubicBezTo>
                  <a:lnTo>
                    <a:pt x="4" y="16364"/>
                  </a:lnTo>
                  <a:cubicBezTo>
                    <a:pt x="4" y="16501"/>
                    <a:pt x="115" y="16613"/>
                    <a:pt x="252" y="16613"/>
                  </a:cubicBezTo>
                  <a:cubicBezTo>
                    <a:pt x="389" y="16613"/>
                    <a:pt x="500" y="16501"/>
                    <a:pt x="500" y="16364"/>
                  </a:cubicBezTo>
                  <a:lnTo>
                    <a:pt x="500" y="14899"/>
                  </a:lnTo>
                  <a:cubicBezTo>
                    <a:pt x="497" y="14763"/>
                    <a:pt x="387" y="14657"/>
                    <a:pt x="252" y="14657"/>
                  </a:cubicBezTo>
                  <a:close/>
                  <a:moveTo>
                    <a:pt x="252" y="17587"/>
                  </a:moveTo>
                  <a:cubicBezTo>
                    <a:pt x="117" y="17587"/>
                    <a:pt x="7" y="17695"/>
                    <a:pt x="4" y="17829"/>
                  </a:cubicBezTo>
                  <a:lnTo>
                    <a:pt x="4" y="19296"/>
                  </a:lnTo>
                  <a:cubicBezTo>
                    <a:pt x="4" y="19432"/>
                    <a:pt x="115" y="19543"/>
                    <a:pt x="252" y="19543"/>
                  </a:cubicBezTo>
                  <a:cubicBezTo>
                    <a:pt x="389" y="19543"/>
                    <a:pt x="500" y="19432"/>
                    <a:pt x="500" y="19296"/>
                  </a:cubicBezTo>
                  <a:lnTo>
                    <a:pt x="500" y="17829"/>
                  </a:lnTo>
                  <a:cubicBezTo>
                    <a:pt x="497" y="17695"/>
                    <a:pt x="387" y="17587"/>
                    <a:pt x="252" y="17587"/>
                  </a:cubicBezTo>
                  <a:close/>
                  <a:moveTo>
                    <a:pt x="252" y="20519"/>
                  </a:moveTo>
                  <a:cubicBezTo>
                    <a:pt x="117" y="20519"/>
                    <a:pt x="7" y="20626"/>
                    <a:pt x="4" y="20761"/>
                  </a:cubicBezTo>
                  <a:lnTo>
                    <a:pt x="4" y="22227"/>
                  </a:lnTo>
                  <a:cubicBezTo>
                    <a:pt x="4" y="22363"/>
                    <a:pt x="115" y="22474"/>
                    <a:pt x="252" y="22474"/>
                  </a:cubicBezTo>
                  <a:cubicBezTo>
                    <a:pt x="389" y="22474"/>
                    <a:pt x="500" y="22363"/>
                    <a:pt x="500" y="22227"/>
                  </a:cubicBezTo>
                  <a:lnTo>
                    <a:pt x="500" y="20761"/>
                  </a:lnTo>
                  <a:cubicBezTo>
                    <a:pt x="497" y="20626"/>
                    <a:pt x="387" y="20519"/>
                    <a:pt x="252" y="20519"/>
                  </a:cubicBezTo>
                  <a:close/>
                  <a:moveTo>
                    <a:pt x="252" y="23450"/>
                  </a:moveTo>
                  <a:cubicBezTo>
                    <a:pt x="117" y="23450"/>
                    <a:pt x="7" y="23558"/>
                    <a:pt x="4" y="23692"/>
                  </a:cubicBezTo>
                  <a:lnTo>
                    <a:pt x="4" y="25158"/>
                  </a:lnTo>
                  <a:cubicBezTo>
                    <a:pt x="4" y="25295"/>
                    <a:pt x="115" y="25405"/>
                    <a:pt x="252" y="25405"/>
                  </a:cubicBezTo>
                  <a:cubicBezTo>
                    <a:pt x="389" y="25405"/>
                    <a:pt x="500" y="25295"/>
                    <a:pt x="500" y="25158"/>
                  </a:cubicBezTo>
                  <a:lnTo>
                    <a:pt x="500" y="23692"/>
                  </a:lnTo>
                  <a:cubicBezTo>
                    <a:pt x="497" y="23558"/>
                    <a:pt x="387" y="23450"/>
                    <a:pt x="252" y="23450"/>
                  </a:cubicBezTo>
                  <a:close/>
                  <a:moveTo>
                    <a:pt x="252" y="26381"/>
                  </a:moveTo>
                  <a:cubicBezTo>
                    <a:pt x="117" y="26381"/>
                    <a:pt x="7" y="26489"/>
                    <a:pt x="4" y="26623"/>
                  </a:cubicBezTo>
                  <a:lnTo>
                    <a:pt x="4" y="28090"/>
                  </a:lnTo>
                  <a:cubicBezTo>
                    <a:pt x="4" y="28226"/>
                    <a:pt x="115" y="28337"/>
                    <a:pt x="252" y="28337"/>
                  </a:cubicBezTo>
                  <a:cubicBezTo>
                    <a:pt x="389" y="28337"/>
                    <a:pt x="500" y="28226"/>
                    <a:pt x="500" y="28090"/>
                  </a:cubicBezTo>
                  <a:lnTo>
                    <a:pt x="500" y="26623"/>
                  </a:lnTo>
                  <a:cubicBezTo>
                    <a:pt x="497" y="26489"/>
                    <a:pt x="387" y="26381"/>
                    <a:pt x="252" y="26381"/>
                  </a:cubicBezTo>
                  <a:close/>
                  <a:moveTo>
                    <a:pt x="252" y="29313"/>
                  </a:moveTo>
                  <a:cubicBezTo>
                    <a:pt x="117" y="29313"/>
                    <a:pt x="7" y="29420"/>
                    <a:pt x="4" y="29555"/>
                  </a:cubicBezTo>
                  <a:lnTo>
                    <a:pt x="4" y="31020"/>
                  </a:lnTo>
                  <a:cubicBezTo>
                    <a:pt x="4" y="31158"/>
                    <a:pt x="115" y="31268"/>
                    <a:pt x="252" y="31268"/>
                  </a:cubicBezTo>
                  <a:cubicBezTo>
                    <a:pt x="389" y="31268"/>
                    <a:pt x="500" y="31158"/>
                    <a:pt x="500" y="31020"/>
                  </a:cubicBezTo>
                  <a:lnTo>
                    <a:pt x="500" y="29555"/>
                  </a:lnTo>
                  <a:cubicBezTo>
                    <a:pt x="497" y="29420"/>
                    <a:pt x="387" y="29313"/>
                    <a:pt x="252" y="29313"/>
                  </a:cubicBezTo>
                  <a:close/>
                  <a:moveTo>
                    <a:pt x="252" y="32232"/>
                  </a:moveTo>
                  <a:cubicBezTo>
                    <a:pt x="113" y="32232"/>
                    <a:pt x="1" y="32346"/>
                    <a:pt x="4" y="32486"/>
                  </a:cubicBezTo>
                  <a:lnTo>
                    <a:pt x="4" y="33951"/>
                  </a:lnTo>
                  <a:cubicBezTo>
                    <a:pt x="4" y="34089"/>
                    <a:pt x="115" y="34200"/>
                    <a:pt x="252" y="34200"/>
                  </a:cubicBezTo>
                  <a:cubicBezTo>
                    <a:pt x="389" y="34200"/>
                    <a:pt x="500" y="34089"/>
                    <a:pt x="500" y="33951"/>
                  </a:cubicBezTo>
                  <a:lnTo>
                    <a:pt x="500" y="32486"/>
                  </a:lnTo>
                  <a:cubicBezTo>
                    <a:pt x="503" y="32346"/>
                    <a:pt x="391" y="32232"/>
                    <a:pt x="252" y="32232"/>
                  </a:cubicBezTo>
                  <a:close/>
                  <a:moveTo>
                    <a:pt x="252" y="35176"/>
                  </a:moveTo>
                  <a:cubicBezTo>
                    <a:pt x="117" y="35176"/>
                    <a:pt x="7" y="35283"/>
                    <a:pt x="4" y="35418"/>
                  </a:cubicBezTo>
                  <a:lnTo>
                    <a:pt x="4" y="36883"/>
                  </a:lnTo>
                  <a:cubicBezTo>
                    <a:pt x="4" y="37019"/>
                    <a:pt x="115" y="37131"/>
                    <a:pt x="252" y="37131"/>
                  </a:cubicBezTo>
                  <a:cubicBezTo>
                    <a:pt x="389" y="37131"/>
                    <a:pt x="500" y="37019"/>
                    <a:pt x="500" y="36883"/>
                  </a:cubicBezTo>
                  <a:lnTo>
                    <a:pt x="500" y="35418"/>
                  </a:lnTo>
                  <a:cubicBezTo>
                    <a:pt x="497" y="35283"/>
                    <a:pt x="387" y="35176"/>
                    <a:pt x="252" y="351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4"/>
            <p:cNvSpPr/>
            <p:nvPr/>
          </p:nvSpPr>
          <p:spPr>
            <a:xfrm>
              <a:off x="3968850" y="1781875"/>
              <a:ext cx="12600" cy="31150"/>
            </a:xfrm>
            <a:custGeom>
              <a:avLst/>
              <a:gdLst/>
              <a:ahLst/>
              <a:cxnLst/>
              <a:rect l="l" t="t" r="r" b="b"/>
              <a:pathLst>
                <a:path w="504" h="1246" extrusionOk="0">
                  <a:moveTo>
                    <a:pt x="252" y="1"/>
                  </a:moveTo>
                  <a:cubicBezTo>
                    <a:pt x="113" y="1"/>
                    <a:pt x="1" y="115"/>
                    <a:pt x="4" y="255"/>
                  </a:cubicBezTo>
                  <a:lnTo>
                    <a:pt x="4" y="998"/>
                  </a:lnTo>
                  <a:cubicBezTo>
                    <a:pt x="4" y="1135"/>
                    <a:pt x="115" y="1246"/>
                    <a:pt x="252" y="1246"/>
                  </a:cubicBezTo>
                  <a:cubicBezTo>
                    <a:pt x="389" y="1246"/>
                    <a:pt x="500" y="1135"/>
                    <a:pt x="500" y="998"/>
                  </a:cubicBezTo>
                  <a:lnTo>
                    <a:pt x="500" y="255"/>
                  </a:lnTo>
                  <a:cubicBezTo>
                    <a:pt x="503" y="115"/>
                    <a:pt x="39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74"/>
          <p:cNvGrpSpPr/>
          <p:nvPr/>
        </p:nvGrpSpPr>
        <p:grpSpPr>
          <a:xfrm>
            <a:off x="2155439" y="1771173"/>
            <a:ext cx="1451560" cy="1230824"/>
            <a:chOff x="721000" y="238100"/>
            <a:chExt cx="6176850" cy="5237550"/>
          </a:xfrm>
        </p:grpSpPr>
        <p:sp>
          <p:nvSpPr>
            <p:cNvPr id="1393" name="Google Shape;1393;p74"/>
            <p:cNvSpPr/>
            <p:nvPr/>
          </p:nvSpPr>
          <p:spPr>
            <a:xfrm>
              <a:off x="721000" y="4148800"/>
              <a:ext cx="2313025" cy="1326850"/>
            </a:xfrm>
            <a:custGeom>
              <a:avLst/>
              <a:gdLst/>
              <a:ahLst/>
              <a:cxnLst/>
              <a:rect l="l" t="t" r="r" b="b"/>
              <a:pathLst>
                <a:path w="92521" h="53074" extrusionOk="0">
                  <a:moveTo>
                    <a:pt x="80016" y="0"/>
                  </a:moveTo>
                  <a:cubicBezTo>
                    <a:pt x="79416" y="0"/>
                    <a:pt x="78814" y="132"/>
                    <a:pt x="78356" y="396"/>
                  </a:cubicBezTo>
                  <a:lnTo>
                    <a:pt x="911" y="45134"/>
                  </a:lnTo>
                  <a:cubicBezTo>
                    <a:pt x="0" y="45660"/>
                    <a:pt x="0" y="46510"/>
                    <a:pt x="911" y="47037"/>
                  </a:cubicBezTo>
                  <a:lnTo>
                    <a:pt x="10747" y="52680"/>
                  </a:lnTo>
                  <a:cubicBezTo>
                    <a:pt x="11202" y="52942"/>
                    <a:pt x="11798" y="53073"/>
                    <a:pt x="12395" y="53073"/>
                  </a:cubicBezTo>
                  <a:cubicBezTo>
                    <a:pt x="12991" y="53073"/>
                    <a:pt x="13587" y="52942"/>
                    <a:pt x="14042" y="52680"/>
                  </a:cubicBezTo>
                  <a:lnTo>
                    <a:pt x="91611" y="7871"/>
                  </a:lnTo>
                  <a:cubicBezTo>
                    <a:pt x="92521" y="7345"/>
                    <a:pt x="92518" y="6498"/>
                    <a:pt x="91606" y="5977"/>
                  </a:cubicBezTo>
                  <a:lnTo>
                    <a:pt x="81657" y="388"/>
                  </a:lnTo>
                  <a:cubicBezTo>
                    <a:pt x="81203" y="129"/>
                    <a:pt x="80610" y="0"/>
                    <a:pt x="80016"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4"/>
            <p:cNvSpPr/>
            <p:nvPr/>
          </p:nvSpPr>
          <p:spPr>
            <a:xfrm>
              <a:off x="4584850" y="4148800"/>
              <a:ext cx="2313000" cy="1326850"/>
            </a:xfrm>
            <a:custGeom>
              <a:avLst/>
              <a:gdLst/>
              <a:ahLst/>
              <a:cxnLst/>
              <a:rect l="l" t="t" r="r" b="b"/>
              <a:pathLst>
                <a:path w="92520" h="53074" extrusionOk="0">
                  <a:moveTo>
                    <a:pt x="12505" y="0"/>
                  </a:moveTo>
                  <a:cubicBezTo>
                    <a:pt x="11911" y="0"/>
                    <a:pt x="11318" y="129"/>
                    <a:pt x="10864" y="388"/>
                  </a:cubicBezTo>
                  <a:lnTo>
                    <a:pt x="915" y="5977"/>
                  </a:lnTo>
                  <a:cubicBezTo>
                    <a:pt x="2" y="6498"/>
                    <a:pt x="0" y="7345"/>
                    <a:pt x="910" y="7871"/>
                  </a:cubicBezTo>
                  <a:lnTo>
                    <a:pt x="78479" y="52680"/>
                  </a:lnTo>
                  <a:cubicBezTo>
                    <a:pt x="78934" y="52942"/>
                    <a:pt x="79530" y="53073"/>
                    <a:pt x="80126" y="53073"/>
                  </a:cubicBezTo>
                  <a:cubicBezTo>
                    <a:pt x="80723" y="53073"/>
                    <a:pt x="81319" y="52942"/>
                    <a:pt x="81774" y="52680"/>
                  </a:cubicBezTo>
                  <a:lnTo>
                    <a:pt x="91610" y="47037"/>
                  </a:lnTo>
                  <a:cubicBezTo>
                    <a:pt x="92520" y="46510"/>
                    <a:pt x="92520" y="45660"/>
                    <a:pt x="91610" y="45135"/>
                  </a:cubicBezTo>
                  <a:lnTo>
                    <a:pt x="14165" y="396"/>
                  </a:lnTo>
                  <a:cubicBezTo>
                    <a:pt x="13707" y="132"/>
                    <a:pt x="13106" y="0"/>
                    <a:pt x="12505"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4"/>
            <p:cNvSpPr/>
            <p:nvPr/>
          </p:nvSpPr>
          <p:spPr>
            <a:xfrm>
              <a:off x="4761775" y="357450"/>
              <a:ext cx="1835675" cy="5008075"/>
            </a:xfrm>
            <a:custGeom>
              <a:avLst/>
              <a:gdLst/>
              <a:ahLst/>
              <a:cxnLst/>
              <a:rect l="l" t="t" r="r" b="b"/>
              <a:pathLst>
                <a:path w="73427" h="200323" extrusionOk="0">
                  <a:moveTo>
                    <a:pt x="4762" y="18680"/>
                  </a:moveTo>
                  <a:cubicBezTo>
                    <a:pt x="5049" y="18680"/>
                    <a:pt x="5374" y="18775"/>
                    <a:pt x="5718" y="18974"/>
                  </a:cubicBezTo>
                  <a:lnTo>
                    <a:pt x="67958" y="54901"/>
                  </a:lnTo>
                  <a:cubicBezTo>
                    <a:pt x="69131" y="55586"/>
                    <a:pt x="70091" y="57237"/>
                    <a:pt x="70091" y="58601"/>
                  </a:cubicBezTo>
                  <a:lnTo>
                    <a:pt x="70091" y="179529"/>
                  </a:lnTo>
                  <a:cubicBezTo>
                    <a:pt x="70091" y="180496"/>
                    <a:pt x="69608" y="181053"/>
                    <a:pt x="68909" y="181053"/>
                  </a:cubicBezTo>
                  <a:cubicBezTo>
                    <a:pt x="68622" y="181053"/>
                    <a:pt x="68299" y="180959"/>
                    <a:pt x="67958" y="180762"/>
                  </a:cubicBezTo>
                  <a:lnTo>
                    <a:pt x="5718" y="144829"/>
                  </a:lnTo>
                  <a:cubicBezTo>
                    <a:pt x="4536" y="144150"/>
                    <a:pt x="3584" y="143285"/>
                    <a:pt x="3584" y="141928"/>
                  </a:cubicBezTo>
                  <a:lnTo>
                    <a:pt x="3584" y="20202"/>
                  </a:lnTo>
                  <a:cubicBezTo>
                    <a:pt x="3584" y="19239"/>
                    <a:pt x="4063" y="18680"/>
                    <a:pt x="4762" y="18680"/>
                  </a:cubicBezTo>
                  <a:close/>
                  <a:moveTo>
                    <a:pt x="1377" y="1"/>
                  </a:moveTo>
                  <a:cubicBezTo>
                    <a:pt x="562" y="1"/>
                    <a:pt x="1" y="652"/>
                    <a:pt x="1" y="1777"/>
                  </a:cubicBezTo>
                  <a:lnTo>
                    <a:pt x="1" y="156151"/>
                  </a:lnTo>
                  <a:cubicBezTo>
                    <a:pt x="1" y="157737"/>
                    <a:pt x="1117" y="159669"/>
                    <a:pt x="2487" y="160465"/>
                  </a:cubicBezTo>
                  <a:lnTo>
                    <a:pt x="70940" y="199981"/>
                  </a:lnTo>
                  <a:cubicBezTo>
                    <a:pt x="71339" y="200212"/>
                    <a:pt x="71716" y="200322"/>
                    <a:pt x="72050" y="200322"/>
                  </a:cubicBezTo>
                  <a:cubicBezTo>
                    <a:pt x="72865" y="200322"/>
                    <a:pt x="73427" y="199670"/>
                    <a:pt x="73427" y="198545"/>
                  </a:cubicBezTo>
                  <a:lnTo>
                    <a:pt x="73427" y="44172"/>
                  </a:lnTo>
                  <a:cubicBezTo>
                    <a:pt x="73427" y="42586"/>
                    <a:pt x="72310" y="40655"/>
                    <a:pt x="70940" y="39858"/>
                  </a:cubicBezTo>
                  <a:lnTo>
                    <a:pt x="2487" y="341"/>
                  </a:lnTo>
                  <a:cubicBezTo>
                    <a:pt x="2089" y="110"/>
                    <a:pt x="1712"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4"/>
            <p:cNvSpPr/>
            <p:nvPr/>
          </p:nvSpPr>
          <p:spPr>
            <a:xfrm>
              <a:off x="6543025" y="1287300"/>
              <a:ext cx="250400" cy="4084575"/>
            </a:xfrm>
            <a:custGeom>
              <a:avLst/>
              <a:gdLst/>
              <a:ahLst/>
              <a:cxnLst/>
              <a:rect l="l" t="t" r="r" b="b"/>
              <a:pathLst>
                <a:path w="10016" h="163383" extrusionOk="0">
                  <a:moveTo>
                    <a:pt x="9281" y="1"/>
                  </a:moveTo>
                  <a:lnTo>
                    <a:pt x="1449" y="4525"/>
                  </a:lnTo>
                  <a:lnTo>
                    <a:pt x="1443" y="4525"/>
                  </a:lnTo>
                  <a:cubicBezTo>
                    <a:pt x="1609" y="4818"/>
                    <a:pt x="1753" y="5123"/>
                    <a:pt x="1873" y="5437"/>
                  </a:cubicBezTo>
                  <a:cubicBezTo>
                    <a:pt x="2065" y="5955"/>
                    <a:pt x="2175" y="6484"/>
                    <a:pt x="2175" y="6978"/>
                  </a:cubicBezTo>
                  <a:lnTo>
                    <a:pt x="2175" y="161354"/>
                  </a:lnTo>
                  <a:cubicBezTo>
                    <a:pt x="2175" y="162475"/>
                    <a:pt x="1617" y="163128"/>
                    <a:pt x="802" y="163128"/>
                  </a:cubicBezTo>
                  <a:cubicBezTo>
                    <a:pt x="556" y="163128"/>
                    <a:pt x="286" y="163068"/>
                    <a:pt x="1" y="162943"/>
                  </a:cubicBezTo>
                  <a:lnTo>
                    <a:pt x="1" y="162943"/>
                  </a:lnTo>
                  <a:cubicBezTo>
                    <a:pt x="638" y="163237"/>
                    <a:pt x="1410" y="163383"/>
                    <a:pt x="2183" y="163383"/>
                  </a:cubicBezTo>
                  <a:cubicBezTo>
                    <a:pt x="3082" y="163383"/>
                    <a:pt x="3982" y="163185"/>
                    <a:pt x="4672" y="162790"/>
                  </a:cubicBezTo>
                  <a:lnTo>
                    <a:pt x="7519" y="161145"/>
                  </a:lnTo>
                  <a:cubicBezTo>
                    <a:pt x="8899" y="160349"/>
                    <a:pt x="10015" y="158426"/>
                    <a:pt x="10015" y="156830"/>
                  </a:cubicBezTo>
                  <a:lnTo>
                    <a:pt x="10015" y="2466"/>
                  </a:lnTo>
                  <a:cubicBezTo>
                    <a:pt x="10015" y="1862"/>
                    <a:pt x="9855" y="1222"/>
                    <a:pt x="9583" y="606"/>
                  </a:cubicBezTo>
                  <a:cubicBezTo>
                    <a:pt x="9497" y="400"/>
                    <a:pt x="9398" y="201"/>
                    <a:pt x="9288" y="7"/>
                  </a:cubicBezTo>
                  <a:cubicBezTo>
                    <a:pt x="9284" y="7"/>
                    <a:pt x="9281" y="5"/>
                    <a:pt x="92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4"/>
            <p:cNvSpPr/>
            <p:nvPr/>
          </p:nvSpPr>
          <p:spPr>
            <a:xfrm>
              <a:off x="5566550" y="4492550"/>
              <a:ext cx="196525" cy="289575"/>
            </a:xfrm>
            <a:custGeom>
              <a:avLst/>
              <a:gdLst/>
              <a:ahLst/>
              <a:cxnLst/>
              <a:rect l="l" t="t" r="r" b="b"/>
              <a:pathLst>
                <a:path w="7861" h="11583" fill="none" extrusionOk="0">
                  <a:moveTo>
                    <a:pt x="3931" y="1253"/>
                  </a:moveTo>
                  <a:cubicBezTo>
                    <a:pt x="1761" y="1"/>
                    <a:pt x="1" y="1016"/>
                    <a:pt x="1" y="3522"/>
                  </a:cubicBezTo>
                  <a:cubicBezTo>
                    <a:pt x="1" y="6028"/>
                    <a:pt x="1761" y="9076"/>
                    <a:pt x="3931" y="10330"/>
                  </a:cubicBezTo>
                  <a:cubicBezTo>
                    <a:pt x="6102" y="11582"/>
                    <a:pt x="7861" y="10566"/>
                    <a:pt x="7861" y="8060"/>
                  </a:cubicBezTo>
                  <a:cubicBezTo>
                    <a:pt x="7861" y="5553"/>
                    <a:pt x="6102" y="2506"/>
                    <a:pt x="3931" y="1253"/>
                  </a:cubicBezTo>
                  <a:close/>
                </a:path>
              </a:pathLst>
            </a:custGeom>
            <a:noFill/>
            <a:ln w="16600" cap="flat" cmpd="sng">
              <a:solidFill>
                <a:srgbClr val="E6E6E6"/>
              </a:solidFill>
              <a:prstDash val="solid"/>
              <a:miter lim="12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4"/>
            <p:cNvSpPr/>
            <p:nvPr/>
          </p:nvSpPr>
          <p:spPr>
            <a:xfrm>
              <a:off x="5637900" y="937450"/>
              <a:ext cx="83475" cy="107800"/>
            </a:xfrm>
            <a:custGeom>
              <a:avLst/>
              <a:gdLst/>
              <a:ahLst/>
              <a:cxnLst/>
              <a:rect l="l" t="t" r="r" b="b"/>
              <a:pathLst>
                <a:path w="3339" h="4312" extrusionOk="0">
                  <a:moveTo>
                    <a:pt x="924" y="1"/>
                  </a:moveTo>
                  <a:cubicBezTo>
                    <a:pt x="376" y="1"/>
                    <a:pt x="0" y="437"/>
                    <a:pt x="0" y="1192"/>
                  </a:cubicBezTo>
                  <a:cubicBezTo>
                    <a:pt x="0" y="2257"/>
                    <a:pt x="748" y="3551"/>
                    <a:pt x="1670" y="4083"/>
                  </a:cubicBezTo>
                  <a:cubicBezTo>
                    <a:pt x="1938" y="4238"/>
                    <a:pt x="2191" y="4311"/>
                    <a:pt x="2415" y="4311"/>
                  </a:cubicBezTo>
                  <a:cubicBezTo>
                    <a:pt x="2962" y="4311"/>
                    <a:pt x="3338" y="3875"/>
                    <a:pt x="3338" y="3120"/>
                  </a:cubicBezTo>
                  <a:cubicBezTo>
                    <a:pt x="3338" y="2055"/>
                    <a:pt x="2590" y="761"/>
                    <a:pt x="1670" y="229"/>
                  </a:cubicBezTo>
                  <a:cubicBezTo>
                    <a:pt x="1402" y="74"/>
                    <a:pt x="1149"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4"/>
            <p:cNvSpPr/>
            <p:nvPr/>
          </p:nvSpPr>
          <p:spPr>
            <a:xfrm>
              <a:off x="5483750" y="1005925"/>
              <a:ext cx="391750" cy="271425"/>
            </a:xfrm>
            <a:custGeom>
              <a:avLst/>
              <a:gdLst/>
              <a:ahLst/>
              <a:cxnLst/>
              <a:rect l="l" t="t" r="r" b="b"/>
              <a:pathLst>
                <a:path w="15670" h="10857" extrusionOk="0">
                  <a:moveTo>
                    <a:pt x="738" y="0"/>
                  </a:moveTo>
                  <a:cubicBezTo>
                    <a:pt x="299" y="0"/>
                    <a:pt x="1" y="329"/>
                    <a:pt x="1" y="905"/>
                  </a:cubicBezTo>
                  <a:cubicBezTo>
                    <a:pt x="1" y="1740"/>
                    <a:pt x="623" y="2773"/>
                    <a:pt x="1392" y="3218"/>
                  </a:cubicBezTo>
                  <a:lnTo>
                    <a:pt x="14277" y="10656"/>
                  </a:lnTo>
                  <a:cubicBezTo>
                    <a:pt x="14513" y="10792"/>
                    <a:pt x="14736" y="10857"/>
                    <a:pt x="14931" y="10857"/>
                  </a:cubicBezTo>
                  <a:cubicBezTo>
                    <a:pt x="15370" y="10857"/>
                    <a:pt x="15669" y="10529"/>
                    <a:pt x="15668" y="9952"/>
                  </a:cubicBezTo>
                  <a:cubicBezTo>
                    <a:pt x="15668" y="9118"/>
                    <a:pt x="15046" y="8084"/>
                    <a:pt x="14277" y="7641"/>
                  </a:cubicBezTo>
                  <a:lnTo>
                    <a:pt x="1392" y="201"/>
                  </a:lnTo>
                  <a:cubicBezTo>
                    <a:pt x="1156" y="65"/>
                    <a:pt x="933"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4"/>
            <p:cNvSpPr/>
            <p:nvPr/>
          </p:nvSpPr>
          <p:spPr>
            <a:xfrm>
              <a:off x="4851375" y="824450"/>
              <a:ext cx="1662675" cy="4059325"/>
            </a:xfrm>
            <a:custGeom>
              <a:avLst/>
              <a:gdLst/>
              <a:ahLst/>
              <a:cxnLst/>
              <a:rect l="l" t="t" r="r" b="b"/>
              <a:pathLst>
                <a:path w="66507" h="162373" extrusionOk="0">
                  <a:moveTo>
                    <a:pt x="1178" y="0"/>
                  </a:moveTo>
                  <a:cubicBezTo>
                    <a:pt x="479" y="0"/>
                    <a:pt x="0" y="559"/>
                    <a:pt x="0" y="1521"/>
                  </a:cubicBezTo>
                  <a:lnTo>
                    <a:pt x="0" y="123247"/>
                  </a:lnTo>
                  <a:cubicBezTo>
                    <a:pt x="0" y="124605"/>
                    <a:pt x="952" y="125470"/>
                    <a:pt x="2134" y="126148"/>
                  </a:cubicBezTo>
                  <a:lnTo>
                    <a:pt x="64374" y="162082"/>
                  </a:lnTo>
                  <a:cubicBezTo>
                    <a:pt x="64715" y="162279"/>
                    <a:pt x="65038" y="162373"/>
                    <a:pt x="65325" y="162373"/>
                  </a:cubicBezTo>
                  <a:cubicBezTo>
                    <a:pt x="66024" y="162373"/>
                    <a:pt x="66507" y="161815"/>
                    <a:pt x="66507" y="160848"/>
                  </a:cubicBezTo>
                  <a:lnTo>
                    <a:pt x="66507" y="39921"/>
                  </a:lnTo>
                  <a:cubicBezTo>
                    <a:pt x="66507" y="38557"/>
                    <a:pt x="65547" y="36906"/>
                    <a:pt x="64374" y="36221"/>
                  </a:cubicBezTo>
                  <a:lnTo>
                    <a:pt x="2134" y="294"/>
                  </a:lnTo>
                  <a:cubicBezTo>
                    <a:pt x="1789" y="95"/>
                    <a:pt x="1465" y="0"/>
                    <a:pt x="1178"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4"/>
            <p:cNvSpPr/>
            <p:nvPr/>
          </p:nvSpPr>
          <p:spPr>
            <a:xfrm>
              <a:off x="4851375" y="824450"/>
              <a:ext cx="1662675" cy="4059325"/>
            </a:xfrm>
            <a:custGeom>
              <a:avLst/>
              <a:gdLst/>
              <a:ahLst/>
              <a:cxnLst/>
              <a:rect l="l" t="t" r="r" b="b"/>
              <a:pathLst>
                <a:path w="66507" h="162373" extrusionOk="0">
                  <a:moveTo>
                    <a:pt x="1178" y="0"/>
                  </a:moveTo>
                  <a:cubicBezTo>
                    <a:pt x="479" y="0"/>
                    <a:pt x="0" y="559"/>
                    <a:pt x="0" y="1521"/>
                  </a:cubicBezTo>
                  <a:lnTo>
                    <a:pt x="0" y="123247"/>
                  </a:lnTo>
                  <a:cubicBezTo>
                    <a:pt x="0" y="124605"/>
                    <a:pt x="952" y="125470"/>
                    <a:pt x="2134" y="126148"/>
                  </a:cubicBezTo>
                  <a:lnTo>
                    <a:pt x="64374" y="162082"/>
                  </a:lnTo>
                  <a:cubicBezTo>
                    <a:pt x="64715" y="162279"/>
                    <a:pt x="65038" y="162373"/>
                    <a:pt x="65325" y="162373"/>
                  </a:cubicBezTo>
                  <a:cubicBezTo>
                    <a:pt x="66024" y="162373"/>
                    <a:pt x="66507" y="161815"/>
                    <a:pt x="66507" y="160848"/>
                  </a:cubicBezTo>
                  <a:lnTo>
                    <a:pt x="66507" y="39921"/>
                  </a:lnTo>
                  <a:cubicBezTo>
                    <a:pt x="66507" y="38557"/>
                    <a:pt x="65547" y="36906"/>
                    <a:pt x="64374" y="36221"/>
                  </a:cubicBezTo>
                  <a:lnTo>
                    <a:pt x="2134" y="294"/>
                  </a:lnTo>
                  <a:cubicBezTo>
                    <a:pt x="1789" y="95"/>
                    <a:pt x="1465" y="0"/>
                    <a:pt x="1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4"/>
            <p:cNvSpPr/>
            <p:nvPr/>
          </p:nvSpPr>
          <p:spPr>
            <a:xfrm>
              <a:off x="4955400" y="1054325"/>
              <a:ext cx="12325" cy="52325"/>
            </a:xfrm>
            <a:custGeom>
              <a:avLst/>
              <a:gdLst/>
              <a:ahLst/>
              <a:cxnLst/>
              <a:rect l="l" t="t" r="r" b="b"/>
              <a:pathLst>
                <a:path w="493" h="2093" extrusionOk="0">
                  <a:moveTo>
                    <a:pt x="159" y="1"/>
                  </a:moveTo>
                  <a:cubicBezTo>
                    <a:pt x="68" y="1"/>
                    <a:pt x="1" y="134"/>
                    <a:pt x="1" y="337"/>
                  </a:cubicBezTo>
                  <a:lnTo>
                    <a:pt x="1" y="1472"/>
                  </a:lnTo>
                  <a:cubicBezTo>
                    <a:pt x="1" y="1718"/>
                    <a:pt x="98" y="1972"/>
                    <a:pt x="217" y="2041"/>
                  </a:cubicBezTo>
                  <a:lnTo>
                    <a:pt x="277" y="2075"/>
                  </a:lnTo>
                  <a:cubicBezTo>
                    <a:pt x="298" y="2086"/>
                    <a:pt x="317" y="2092"/>
                    <a:pt x="336" y="2092"/>
                  </a:cubicBezTo>
                  <a:cubicBezTo>
                    <a:pt x="426" y="2092"/>
                    <a:pt x="493" y="1959"/>
                    <a:pt x="493" y="1755"/>
                  </a:cubicBezTo>
                  <a:lnTo>
                    <a:pt x="493" y="620"/>
                  </a:lnTo>
                  <a:cubicBezTo>
                    <a:pt x="493" y="375"/>
                    <a:pt x="396" y="121"/>
                    <a:pt x="277" y="52"/>
                  </a:cubicBezTo>
                  <a:lnTo>
                    <a:pt x="217" y="18"/>
                  </a:lnTo>
                  <a:cubicBezTo>
                    <a:pt x="197" y="6"/>
                    <a:pt x="17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4"/>
            <p:cNvSpPr/>
            <p:nvPr/>
          </p:nvSpPr>
          <p:spPr>
            <a:xfrm>
              <a:off x="4980050" y="1047875"/>
              <a:ext cx="12325" cy="72975"/>
            </a:xfrm>
            <a:custGeom>
              <a:avLst/>
              <a:gdLst/>
              <a:ahLst/>
              <a:cxnLst/>
              <a:rect l="l" t="t" r="r" b="b"/>
              <a:pathLst>
                <a:path w="493" h="2919" extrusionOk="0">
                  <a:moveTo>
                    <a:pt x="157" y="1"/>
                  </a:moveTo>
                  <a:cubicBezTo>
                    <a:pt x="67" y="1"/>
                    <a:pt x="0" y="134"/>
                    <a:pt x="0" y="337"/>
                  </a:cubicBezTo>
                  <a:lnTo>
                    <a:pt x="0" y="2298"/>
                  </a:lnTo>
                  <a:cubicBezTo>
                    <a:pt x="0" y="2543"/>
                    <a:pt x="97" y="2797"/>
                    <a:pt x="216" y="2866"/>
                  </a:cubicBezTo>
                  <a:lnTo>
                    <a:pt x="276" y="2901"/>
                  </a:lnTo>
                  <a:cubicBezTo>
                    <a:pt x="296" y="2913"/>
                    <a:pt x="316" y="2919"/>
                    <a:pt x="335" y="2919"/>
                  </a:cubicBezTo>
                  <a:cubicBezTo>
                    <a:pt x="426" y="2919"/>
                    <a:pt x="493" y="2786"/>
                    <a:pt x="493" y="2583"/>
                  </a:cubicBezTo>
                  <a:lnTo>
                    <a:pt x="493" y="622"/>
                  </a:lnTo>
                  <a:cubicBezTo>
                    <a:pt x="493" y="376"/>
                    <a:pt x="396" y="122"/>
                    <a:pt x="276" y="53"/>
                  </a:cubicBezTo>
                  <a:lnTo>
                    <a:pt x="216" y="18"/>
                  </a:lnTo>
                  <a:cubicBezTo>
                    <a:pt x="196" y="6"/>
                    <a:pt x="176" y="1"/>
                    <a:pt x="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4"/>
            <p:cNvSpPr/>
            <p:nvPr/>
          </p:nvSpPr>
          <p:spPr>
            <a:xfrm>
              <a:off x="5004700" y="1041500"/>
              <a:ext cx="12325" cy="93600"/>
            </a:xfrm>
            <a:custGeom>
              <a:avLst/>
              <a:gdLst/>
              <a:ahLst/>
              <a:cxnLst/>
              <a:rect l="l" t="t" r="r" b="b"/>
              <a:pathLst>
                <a:path w="493" h="3744" extrusionOk="0">
                  <a:moveTo>
                    <a:pt x="158" y="0"/>
                  </a:moveTo>
                  <a:cubicBezTo>
                    <a:pt x="67" y="0"/>
                    <a:pt x="0" y="134"/>
                    <a:pt x="0" y="337"/>
                  </a:cubicBezTo>
                  <a:lnTo>
                    <a:pt x="0" y="3123"/>
                  </a:lnTo>
                  <a:cubicBezTo>
                    <a:pt x="0" y="3368"/>
                    <a:pt x="98" y="3622"/>
                    <a:pt x="217" y="3693"/>
                  </a:cubicBezTo>
                  <a:lnTo>
                    <a:pt x="276" y="3726"/>
                  </a:lnTo>
                  <a:cubicBezTo>
                    <a:pt x="296" y="3738"/>
                    <a:pt x="316" y="3744"/>
                    <a:pt x="334" y="3744"/>
                  </a:cubicBezTo>
                  <a:cubicBezTo>
                    <a:pt x="425" y="3744"/>
                    <a:pt x="492" y="3611"/>
                    <a:pt x="492" y="3407"/>
                  </a:cubicBezTo>
                  <a:lnTo>
                    <a:pt x="492" y="620"/>
                  </a:lnTo>
                  <a:cubicBezTo>
                    <a:pt x="492" y="376"/>
                    <a:pt x="396" y="120"/>
                    <a:pt x="276" y="52"/>
                  </a:cubicBezTo>
                  <a:lnTo>
                    <a:pt x="217" y="17"/>
                  </a:lnTo>
                  <a:cubicBezTo>
                    <a:pt x="196" y="6"/>
                    <a:pt x="177"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4"/>
            <p:cNvSpPr/>
            <p:nvPr/>
          </p:nvSpPr>
          <p:spPr>
            <a:xfrm>
              <a:off x="5029300" y="1005100"/>
              <a:ext cx="12375" cy="144150"/>
            </a:xfrm>
            <a:custGeom>
              <a:avLst/>
              <a:gdLst/>
              <a:ahLst/>
              <a:cxnLst/>
              <a:rect l="l" t="t" r="r" b="b"/>
              <a:pathLst>
                <a:path w="495" h="5766" extrusionOk="0">
                  <a:moveTo>
                    <a:pt x="159" y="0"/>
                  </a:moveTo>
                  <a:cubicBezTo>
                    <a:pt x="68" y="0"/>
                    <a:pt x="1" y="133"/>
                    <a:pt x="1" y="336"/>
                  </a:cubicBezTo>
                  <a:lnTo>
                    <a:pt x="1" y="5146"/>
                  </a:lnTo>
                  <a:cubicBezTo>
                    <a:pt x="1" y="5392"/>
                    <a:pt x="97" y="5646"/>
                    <a:pt x="217" y="5715"/>
                  </a:cubicBezTo>
                  <a:lnTo>
                    <a:pt x="278" y="5749"/>
                  </a:lnTo>
                  <a:cubicBezTo>
                    <a:pt x="298" y="5760"/>
                    <a:pt x="317" y="5766"/>
                    <a:pt x="336" y="5766"/>
                  </a:cubicBezTo>
                  <a:cubicBezTo>
                    <a:pt x="427" y="5766"/>
                    <a:pt x="493" y="5633"/>
                    <a:pt x="493" y="5429"/>
                  </a:cubicBezTo>
                  <a:lnTo>
                    <a:pt x="494" y="623"/>
                  </a:lnTo>
                  <a:cubicBezTo>
                    <a:pt x="494" y="377"/>
                    <a:pt x="398" y="123"/>
                    <a:pt x="278" y="53"/>
                  </a:cubicBezTo>
                  <a:lnTo>
                    <a:pt x="217" y="18"/>
                  </a:lnTo>
                  <a:cubicBezTo>
                    <a:pt x="197" y="6"/>
                    <a:pt x="177"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4"/>
            <p:cNvSpPr/>
            <p:nvPr/>
          </p:nvSpPr>
          <p:spPr>
            <a:xfrm>
              <a:off x="5065350" y="1077725"/>
              <a:ext cx="50375" cy="108700"/>
            </a:xfrm>
            <a:custGeom>
              <a:avLst/>
              <a:gdLst/>
              <a:ahLst/>
              <a:cxnLst/>
              <a:rect l="l" t="t" r="r" b="b"/>
              <a:pathLst>
                <a:path w="2015" h="4348" extrusionOk="0">
                  <a:moveTo>
                    <a:pt x="1269" y="908"/>
                  </a:moveTo>
                  <a:lnTo>
                    <a:pt x="1269" y="2667"/>
                  </a:lnTo>
                  <a:lnTo>
                    <a:pt x="469" y="2205"/>
                  </a:lnTo>
                  <a:lnTo>
                    <a:pt x="1269" y="908"/>
                  </a:lnTo>
                  <a:close/>
                  <a:moveTo>
                    <a:pt x="1297" y="1"/>
                  </a:moveTo>
                  <a:cubicBezTo>
                    <a:pt x="1291" y="1"/>
                    <a:pt x="1285" y="2"/>
                    <a:pt x="1281" y="4"/>
                  </a:cubicBezTo>
                  <a:cubicBezTo>
                    <a:pt x="1264" y="11"/>
                    <a:pt x="1246" y="30"/>
                    <a:pt x="1224" y="64"/>
                  </a:cubicBezTo>
                  <a:lnTo>
                    <a:pt x="51" y="1914"/>
                  </a:lnTo>
                  <a:cubicBezTo>
                    <a:pt x="34" y="1943"/>
                    <a:pt x="20" y="1974"/>
                    <a:pt x="12" y="2006"/>
                  </a:cubicBezTo>
                  <a:cubicBezTo>
                    <a:pt x="3" y="2048"/>
                    <a:pt x="0" y="2091"/>
                    <a:pt x="2" y="2133"/>
                  </a:cubicBezTo>
                  <a:lnTo>
                    <a:pt x="2" y="2386"/>
                  </a:lnTo>
                  <a:cubicBezTo>
                    <a:pt x="2" y="2488"/>
                    <a:pt x="32" y="2554"/>
                    <a:pt x="92" y="2589"/>
                  </a:cubicBezTo>
                  <a:lnTo>
                    <a:pt x="1197" y="3227"/>
                  </a:lnTo>
                  <a:lnTo>
                    <a:pt x="1197" y="3932"/>
                  </a:lnTo>
                  <a:cubicBezTo>
                    <a:pt x="1194" y="3993"/>
                    <a:pt x="1204" y="4054"/>
                    <a:pt x="1227" y="4111"/>
                  </a:cubicBezTo>
                  <a:cubicBezTo>
                    <a:pt x="1247" y="4156"/>
                    <a:pt x="1282" y="4194"/>
                    <a:pt x="1326" y="4216"/>
                  </a:cubicBezTo>
                  <a:lnTo>
                    <a:pt x="1511" y="4324"/>
                  </a:lnTo>
                  <a:cubicBezTo>
                    <a:pt x="1538" y="4340"/>
                    <a:pt x="1561" y="4347"/>
                    <a:pt x="1579" y="4347"/>
                  </a:cubicBezTo>
                  <a:cubicBezTo>
                    <a:pt x="1594" y="4347"/>
                    <a:pt x="1605" y="4343"/>
                    <a:pt x="1614" y="4334"/>
                  </a:cubicBezTo>
                  <a:cubicBezTo>
                    <a:pt x="1634" y="4313"/>
                    <a:pt x="1643" y="4264"/>
                    <a:pt x="1643" y="4190"/>
                  </a:cubicBezTo>
                  <a:lnTo>
                    <a:pt x="1643" y="3484"/>
                  </a:lnTo>
                  <a:lnTo>
                    <a:pt x="1887" y="3625"/>
                  </a:lnTo>
                  <a:cubicBezTo>
                    <a:pt x="1912" y="3640"/>
                    <a:pt x="1933" y="3647"/>
                    <a:pt x="1950" y="3647"/>
                  </a:cubicBezTo>
                  <a:cubicBezTo>
                    <a:pt x="1965" y="3647"/>
                    <a:pt x="1976" y="3642"/>
                    <a:pt x="1985" y="3631"/>
                  </a:cubicBezTo>
                  <a:cubicBezTo>
                    <a:pt x="2003" y="3609"/>
                    <a:pt x="2012" y="3561"/>
                    <a:pt x="2012" y="3487"/>
                  </a:cubicBezTo>
                  <a:lnTo>
                    <a:pt x="2012" y="3318"/>
                  </a:lnTo>
                  <a:cubicBezTo>
                    <a:pt x="2015" y="3256"/>
                    <a:pt x="2006" y="3192"/>
                    <a:pt x="1985" y="3132"/>
                  </a:cubicBezTo>
                  <a:cubicBezTo>
                    <a:pt x="1966" y="3085"/>
                    <a:pt x="1931" y="3048"/>
                    <a:pt x="1887" y="3024"/>
                  </a:cubicBezTo>
                  <a:lnTo>
                    <a:pt x="1643" y="2884"/>
                  </a:lnTo>
                  <a:lnTo>
                    <a:pt x="1643" y="417"/>
                  </a:lnTo>
                  <a:cubicBezTo>
                    <a:pt x="1645" y="352"/>
                    <a:pt x="1635" y="287"/>
                    <a:pt x="1611" y="226"/>
                  </a:cubicBezTo>
                  <a:cubicBezTo>
                    <a:pt x="1593" y="177"/>
                    <a:pt x="1556" y="137"/>
                    <a:pt x="1511" y="112"/>
                  </a:cubicBezTo>
                  <a:lnTo>
                    <a:pt x="1357" y="23"/>
                  </a:lnTo>
                  <a:cubicBezTo>
                    <a:pt x="1332" y="7"/>
                    <a:pt x="1312"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4"/>
            <p:cNvSpPr/>
            <p:nvPr/>
          </p:nvSpPr>
          <p:spPr>
            <a:xfrm>
              <a:off x="5120675" y="1102250"/>
              <a:ext cx="54275" cy="119125"/>
            </a:xfrm>
            <a:custGeom>
              <a:avLst/>
              <a:gdLst/>
              <a:ahLst/>
              <a:cxnLst/>
              <a:rect l="l" t="t" r="r" b="b"/>
              <a:pathLst>
                <a:path w="2171" h="4765" extrusionOk="0">
                  <a:moveTo>
                    <a:pt x="747" y="1"/>
                  </a:moveTo>
                  <a:cubicBezTo>
                    <a:pt x="582" y="1"/>
                    <a:pt x="442" y="69"/>
                    <a:pt x="327" y="205"/>
                  </a:cubicBezTo>
                  <a:cubicBezTo>
                    <a:pt x="110" y="462"/>
                    <a:pt x="1" y="941"/>
                    <a:pt x="1" y="1643"/>
                  </a:cubicBezTo>
                  <a:cubicBezTo>
                    <a:pt x="1" y="2350"/>
                    <a:pt x="109" y="2955"/>
                    <a:pt x="325" y="3460"/>
                  </a:cubicBezTo>
                  <a:cubicBezTo>
                    <a:pt x="541" y="3963"/>
                    <a:pt x="846" y="4330"/>
                    <a:pt x="1241" y="4558"/>
                  </a:cubicBezTo>
                  <a:cubicBezTo>
                    <a:pt x="1479" y="4696"/>
                    <a:pt x="1684" y="4764"/>
                    <a:pt x="1857" y="4764"/>
                  </a:cubicBezTo>
                  <a:cubicBezTo>
                    <a:pt x="1952" y="4764"/>
                    <a:pt x="2037" y="4744"/>
                    <a:pt x="2113" y="4702"/>
                  </a:cubicBezTo>
                  <a:cubicBezTo>
                    <a:pt x="2137" y="4691"/>
                    <a:pt x="2153" y="4670"/>
                    <a:pt x="2158" y="4645"/>
                  </a:cubicBezTo>
                  <a:cubicBezTo>
                    <a:pt x="2167" y="4601"/>
                    <a:pt x="2170" y="4556"/>
                    <a:pt x="2169" y="4512"/>
                  </a:cubicBezTo>
                  <a:lnTo>
                    <a:pt x="2169" y="2876"/>
                  </a:lnTo>
                  <a:cubicBezTo>
                    <a:pt x="2169" y="2784"/>
                    <a:pt x="2158" y="2712"/>
                    <a:pt x="2135" y="2655"/>
                  </a:cubicBezTo>
                  <a:cubicBezTo>
                    <a:pt x="2115" y="2600"/>
                    <a:pt x="2076" y="2555"/>
                    <a:pt x="2026" y="2526"/>
                  </a:cubicBezTo>
                  <a:lnTo>
                    <a:pt x="1291" y="2102"/>
                  </a:lnTo>
                  <a:cubicBezTo>
                    <a:pt x="1264" y="2087"/>
                    <a:pt x="1243" y="2080"/>
                    <a:pt x="1226" y="2080"/>
                  </a:cubicBezTo>
                  <a:cubicBezTo>
                    <a:pt x="1212" y="2080"/>
                    <a:pt x="1202" y="2084"/>
                    <a:pt x="1193" y="2093"/>
                  </a:cubicBezTo>
                  <a:cubicBezTo>
                    <a:pt x="1175" y="2112"/>
                    <a:pt x="1165" y="2162"/>
                    <a:pt x="1165" y="2240"/>
                  </a:cubicBezTo>
                  <a:lnTo>
                    <a:pt x="1165" y="2401"/>
                  </a:lnTo>
                  <a:cubicBezTo>
                    <a:pt x="1165" y="2480"/>
                    <a:pt x="1175" y="2541"/>
                    <a:pt x="1193" y="2588"/>
                  </a:cubicBezTo>
                  <a:cubicBezTo>
                    <a:pt x="1212" y="2634"/>
                    <a:pt x="1246" y="2673"/>
                    <a:pt x="1291" y="2697"/>
                  </a:cubicBezTo>
                  <a:lnTo>
                    <a:pt x="1751" y="2962"/>
                  </a:lnTo>
                  <a:lnTo>
                    <a:pt x="1751" y="4110"/>
                  </a:lnTo>
                  <a:cubicBezTo>
                    <a:pt x="1728" y="4116"/>
                    <a:pt x="1702" y="4120"/>
                    <a:pt x="1674" y="4120"/>
                  </a:cubicBezTo>
                  <a:cubicBezTo>
                    <a:pt x="1633" y="4120"/>
                    <a:pt x="1587" y="4113"/>
                    <a:pt x="1534" y="4098"/>
                  </a:cubicBezTo>
                  <a:cubicBezTo>
                    <a:pt x="1439" y="4071"/>
                    <a:pt x="1347" y="4032"/>
                    <a:pt x="1262" y="3982"/>
                  </a:cubicBezTo>
                  <a:cubicBezTo>
                    <a:pt x="1007" y="3834"/>
                    <a:pt x="806" y="3586"/>
                    <a:pt x="660" y="3238"/>
                  </a:cubicBezTo>
                  <a:cubicBezTo>
                    <a:pt x="514" y="2888"/>
                    <a:pt x="440" y="2441"/>
                    <a:pt x="440" y="1896"/>
                  </a:cubicBezTo>
                  <a:cubicBezTo>
                    <a:pt x="440" y="1355"/>
                    <a:pt x="516" y="994"/>
                    <a:pt x="667" y="815"/>
                  </a:cubicBezTo>
                  <a:cubicBezTo>
                    <a:pt x="749" y="719"/>
                    <a:pt x="846" y="671"/>
                    <a:pt x="960" y="671"/>
                  </a:cubicBezTo>
                  <a:cubicBezTo>
                    <a:pt x="1059" y="671"/>
                    <a:pt x="1169" y="707"/>
                    <a:pt x="1292" y="778"/>
                  </a:cubicBezTo>
                  <a:cubicBezTo>
                    <a:pt x="1509" y="903"/>
                    <a:pt x="1697" y="1091"/>
                    <a:pt x="1856" y="1339"/>
                  </a:cubicBezTo>
                  <a:cubicBezTo>
                    <a:pt x="1868" y="1360"/>
                    <a:pt x="1884" y="1379"/>
                    <a:pt x="1901" y="1397"/>
                  </a:cubicBezTo>
                  <a:cubicBezTo>
                    <a:pt x="1904" y="1398"/>
                    <a:pt x="1907" y="1399"/>
                    <a:pt x="1909" y="1399"/>
                  </a:cubicBezTo>
                  <a:cubicBezTo>
                    <a:pt x="1920" y="1399"/>
                    <a:pt x="1931" y="1387"/>
                    <a:pt x="1942" y="1364"/>
                  </a:cubicBezTo>
                  <a:lnTo>
                    <a:pt x="2044" y="1112"/>
                  </a:lnTo>
                  <a:cubicBezTo>
                    <a:pt x="2053" y="1091"/>
                    <a:pt x="2056" y="1068"/>
                    <a:pt x="2058" y="1047"/>
                  </a:cubicBezTo>
                  <a:cubicBezTo>
                    <a:pt x="2055" y="1011"/>
                    <a:pt x="2045" y="977"/>
                    <a:pt x="2026" y="948"/>
                  </a:cubicBezTo>
                  <a:cubicBezTo>
                    <a:pt x="1837" y="622"/>
                    <a:pt x="1567" y="351"/>
                    <a:pt x="1242" y="160"/>
                  </a:cubicBezTo>
                  <a:cubicBezTo>
                    <a:pt x="1058" y="54"/>
                    <a:pt x="893"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4"/>
            <p:cNvSpPr/>
            <p:nvPr/>
          </p:nvSpPr>
          <p:spPr>
            <a:xfrm>
              <a:off x="6281675" y="1736425"/>
              <a:ext cx="111225" cy="171925"/>
            </a:xfrm>
            <a:custGeom>
              <a:avLst/>
              <a:gdLst/>
              <a:ahLst/>
              <a:cxnLst/>
              <a:rect l="l" t="t" r="r" b="b"/>
              <a:pathLst>
                <a:path w="4449" h="6877" extrusionOk="0">
                  <a:moveTo>
                    <a:pt x="527" y="579"/>
                  </a:moveTo>
                  <a:cubicBezTo>
                    <a:pt x="560" y="579"/>
                    <a:pt x="594" y="589"/>
                    <a:pt x="629" y="610"/>
                  </a:cubicBezTo>
                  <a:lnTo>
                    <a:pt x="3939" y="2521"/>
                  </a:lnTo>
                  <a:cubicBezTo>
                    <a:pt x="3996" y="2558"/>
                    <a:pt x="4044" y="2606"/>
                    <a:pt x="4078" y="2664"/>
                  </a:cubicBezTo>
                  <a:cubicBezTo>
                    <a:pt x="4100" y="2702"/>
                    <a:pt x="4119" y="2740"/>
                    <a:pt x="4134" y="2781"/>
                  </a:cubicBezTo>
                  <a:cubicBezTo>
                    <a:pt x="4180" y="2898"/>
                    <a:pt x="4205" y="3061"/>
                    <a:pt x="4205" y="3223"/>
                  </a:cubicBezTo>
                  <a:lnTo>
                    <a:pt x="4205" y="5697"/>
                  </a:lnTo>
                  <a:cubicBezTo>
                    <a:pt x="4205" y="6057"/>
                    <a:pt x="4083" y="6299"/>
                    <a:pt x="3920" y="6299"/>
                  </a:cubicBezTo>
                  <a:cubicBezTo>
                    <a:pt x="3887" y="6299"/>
                    <a:pt x="3853" y="6289"/>
                    <a:pt x="3818" y="6269"/>
                  </a:cubicBezTo>
                  <a:lnTo>
                    <a:pt x="509" y="4358"/>
                  </a:lnTo>
                  <a:cubicBezTo>
                    <a:pt x="430" y="4313"/>
                    <a:pt x="360" y="4219"/>
                    <a:pt x="314" y="4097"/>
                  </a:cubicBezTo>
                  <a:cubicBezTo>
                    <a:pt x="268" y="3979"/>
                    <a:pt x="242" y="3818"/>
                    <a:pt x="242" y="3654"/>
                  </a:cubicBezTo>
                  <a:lnTo>
                    <a:pt x="242" y="1181"/>
                  </a:lnTo>
                  <a:cubicBezTo>
                    <a:pt x="242" y="821"/>
                    <a:pt x="365" y="579"/>
                    <a:pt x="527" y="579"/>
                  </a:cubicBezTo>
                  <a:close/>
                  <a:moveTo>
                    <a:pt x="366" y="1"/>
                  </a:moveTo>
                  <a:cubicBezTo>
                    <a:pt x="152" y="1"/>
                    <a:pt x="0" y="310"/>
                    <a:pt x="0" y="793"/>
                  </a:cubicBezTo>
                  <a:lnTo>
                    <a:pt x="0" y="3267"/>
                  </a:lnTo>
                  <a:cubicBezTo>
                    <a:pt x="0" y="3592"/>
                    <a:pt x="68" y="3951"/>
                    <a:pt x="192" y="4276"/>
                  </a:cubicBezTo>
                  <a:cubicBezTo>
                    <a:pt x="238" y="4404"/>
                    <a:pt x="299" y="4527"/>
                    <a:pt x="369" y="4643"/>
                  </a:cubicBezTo>
                  <a:cubicBezTo>
                    <a:pt x="453" y="4777"/>
                    <a:pt x="540" y="4871"/>
                    <a:pt x="629" y="4923"/>
                  </a:cubicBezTo>
                  <a:lnTo>
                    <a:pt x="3939" y="6834"/>
                  </a:lnTo>
                  <a:cubicBezTo>
                    <a:pt x="3988" y="6863"/>
                    <a:pt x="4036" y="6877"/>
                    <a:pt x="4082" y="6877"/>
                  </a:cubicBezTo>
                  <a:cubicBezTo>
                    <a:pt x="4295" y="6877"/>
                    <a:pt x="4447" y="6568"/>
                    <a:pt x="4447" y="6085"/>
                  </a:cubicBezTo>
                  <a:lnTo>
                    <a:pt x="4447" y="3611"/>
                  </a:lnTo>
                  <a:cubicBezTo>
                    <a:pt x="4448" y="3285"/>
                    <a:pt x="4380" y="2927"/>
                    <a:pt x="4257" y="2601"/>
                  </a:cubicBezTo>
                  <a:cubicBezTo>
                    <a:pt x="4132" y="2276"/>
                    <a:pt x="3977" y="2047"/>
                    <a:pt x="3818" y="1955"/>
                  </a:cubicBezTo>
                  <a:lnTo>
                    <a:pt x="509" y="44"/>
                  </a:lnTo>
                  <a:cubicBezTo>
                    <a:pt x="459" y="15"/>
                    <a:pt x="411"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4"/>
            <p:cNvSpPr/>
            <p:nvPr/>
          </p:nvSpPr>
          <p:spPr>
            <a:xfrm>
              <a:off x="6295725" y="1765375"/>
              <a:ext cx="46025" cy="96125"/>
            </a:xfrm>
            <a:custGeom>
              <a:avLst/>
              <a:gdLst/>
              <a:ahLst/>
              <a:cxnLst/>
              <a:rect l="l" t="t" r="r" b="b"/>
              <a:pathLst>
                <a:path w="1841" h="3845" extrusionOk="0">
                  <a:moveTo>
                    <a:pt x="218" y="0"/>
                  </a:moveTo>
                  <a:cubicBezTo>
                    <a:pt x="98" y="0"/>
                    <a:pt x="1" y="182"/>
                    <a:pt x="1" y="446"/>
                  </a:cubicBezTo>
                  <a:lnTo>
                    <a:pt x="1" y="2670"/>
                  </a:lnTo>
                  <a:cubicBezTo>
                    <a:pt x="1" y="2724"/>
                    <a:pt x="7" y="2761"/>
                    <a:pt x="1" y="2769"/>
                  </a:cubicBezTo>
                  <a:cubicBezTo>
                    <a:pt x="12" y="2777"/>
                    <a:pt x="30" y="2800"/>
                    <a:pt x="58" y="2816"/>
                  </a:cubicBezTo>
                  <a:lnTo>
                    <a:pt x="1841" y="3845"/>
                  </a:lnTo>
                  <a:lnTo>
                    <a:pt x="1841" y="917"/>
                  </a:lnTo>
                  <a:lnTo>
                    <a:pt x="288" y="20"/>
                  </a:lnTo>
                  <a:cubicBezTo>
                    <a:pt x="264" y="7"/>
                    <a:pt x="240"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4"/>
            <p:cNvSpPr/>
            <p:nvPr/>
          </p:nvSpPr>
          <p:spPr>
            <a:xfrm>
              <a:off x="6391300" y="1826375"/>
              <a:ext cx="11200" cy="61175"/>
            </a:xfrm>
            <a:custGeom>
              <a:avLst/>
              <a:gdLst/>
              <a:ahLst/>
              <a:cxnLst/>
              <a:rect l="l" t="t" r="r" b="b"/>
              <a:pathLst>
                <a:path w="448" h="2447" extrusionOk="0">
                  <a:moveTo>
                    <a:pt x="7" y="1"/>
                  </a:moveTo>
                  <a:lnTo>
                    <a:pt x="1" y="2334"/>
                  </a:lnTo>
                  <a:lnTo>
                    <a:pt x="225" y="2441"/>
                  </a:lnTo>
                  <a:cubicBezTo>
                    <a:pt x="234" y="2445"/>
                    <a:pt x="242" y="2447"/>
                    <a:pt x="251" y="2447"/>
                  </a:cubicBezTo>
                  <a:cubicBezTo>
                    <a:pt x="362" y="2447"/>
                    <a:pt x="448" y="2100"/>
                    <a:pt x="448" y="1628"/>
                  </a:cubicBezTo>
                  <a:lnTo>
                    <a:pt x="448" y="1168"/>
                  </a:lnTo>
                  <a:cubicBezTo>
                    <a:pt x="448" y="661"/>
                    <a:pt x="349" y="193"/>
                    <a:pt x="228" y="125"/>
                  </a:cubicBez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4"/>
            <p:cNvSpPr/>
            <p:nvPr/>
          </p:nvSpPr>
          <p:spPr>
            <a:xfrm>
              <a:off x="6159575" y="1739925"/>
              <a:ext cx="32100" cy="52750"/>
            </a:xfrm>
            <a:custGeom>
              <a:avLst/>
              <a:gdLst/>
              <a:ahLst/>
              <a:cxnLst/>
              <a:rect l="l" t="t" r="r" b="b"/>
              <a:pathLst>
                <a:path w="1284" h="2110" extrusionOk="0">
                  <a:moveTo>
                    <a:pt x="416" y="0"/>
                  </a:moveTo>
                  <a:cubicBezTo>
                    <a:pt x="173" y="0"/>
                    <a:pt x="0" y="261"/>
                    <a:pt x="0" y="684"/>
                  </a:cubicBezTo>
                  <a:cubicBezTo>
                    <a:pt x="0" y="1230"/>
                    <a:pt x="287" y="1838"/>
                    <a:pt x="642" y="2042"/>
                  </a:cubicBezTo>
                  <a:cubicBezTo>
                    <a:pt x="721" y="2087"/>
                    <a:pt x="797" y="2109"/>
                    <a:pt x="867" y="2109"/>
                  </a:cubicBezTo>
                  <a:cubicBezTo>
                    <a:pt x="1109" y="2109"/>
                    <a:pt x="1283" y="1848"/>
                    <a:pt x="1283" y="1424"/>
                  </a:cubicBezTo>
                  <a:cubicBezTo>
                    <a:pt x="1283" y="879"/>
                    <a:pt x="995" y="272"/>
                    <a:pt x="642" y="68"/>
                  </a:cubicBezTo>
                  <a:cubicBezTo>
                    <a:pt x="562" y="22"/>
                    <a:pt x="486"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4"/>
            <p:cNvSpPr/>
            <p:nvPr/>
          </p:nvSpPr>
          <p:spPr>
            <a:xfrm>
              <a:off x="6136875" y="1696775"/>
              <a:ext cx="77450" cy="72175"/>
            </a:xfrm>
            <a:custGeom>
              <a:avLst/>
              <a:gdLst/>
              <a:ahLst/>
              <a:cxnLst/>
              <a:rect l="l" t="t" r="r" b="b"/>
              <a:pathLst>
                <a:path w="3098" h="2887" extrusionOk="0">
                  <a:moveTo>
                    <a:pt x="956" y="0"/>
                  </a:moveTo>
                  <a:cubicBezTo>
                    <a:pt x="570" y="0"/>
                    <a:pt x="250" y="251"/>
                    <a:pt x="58" y="694"/>
                  </a:cubicBezTo>
                  <a:cubicBezTo>
                    <a:pt x="0" y="827"/>
                    <a:pt x="29" y="1051"/>
                    <a:pt x="126" y="1222"/>
                  </a:cubicBezTo>
                  <a:lnTo>
                    <a:pt x="127" y="1224"/>
                  </a:lnTo>
                  <a:cubicBezTo>
                    <a:pt x="199" y="1353"/>
                    <a:pt x="292" y="1423"/>
                    <a:pt x="370" y="1423"/>
                  </a:cubicBezTo>
                  <a:cubicBezTo>
                    <a:pt x="424" y="1423"/>
                    <a:pt x="471" y="1390"/>
                    <a:pt x="500" y="1321"/>
                  </a:cubicBezTo>
                  <a:cubicBezTo>
                    <a:pt x="634" y="1006"/>
                    <a:pt x="860" y="828"/>
                    <a:pt x="1132" y="828"/>
                  </a:cubicBezTo>
                  <a:cubicBezTo>
                    <a:pt x="1262" y="828"/>
                    <a:pt x="1402" y="868"/>
                    <a:pt x="1549" y="953"/>
                  </a:cubicBezTo>
                  <a:cubicBezTo>
                    <a:pt x="2003" y="1215"/>
                    <a:pt x="2400" y="1839"/>
                    <a:pt x="2598" y="2533"/>
                  </a:cubicBezTo>
                  <a:cubicBezTo>
                    <a:pt x="2657" y="2742"/>
                    <a:pt x="2791" y="2887"/>
                    <a:pt x="2904" y="2887"/>
                  </a:cubicBezTo>
                  <a:cubicBezTo>
                    <a:pt x="2928" y="2887"/>
                    <a:pt x="2951" y="2880"/>
                    <a:pt x="2971" y="2867"/>
                  </a:cubicBezTo>
                  <a:lnTo>
                    <a:pt x="2973" y="2867"/>
                  </a:lnTo>
                  <a:cubicBezTo>
                    <a:pt x="3069" y="2806"/>
                    <a:pt x="3098" y="2617"/>
                    <a:pt x="3040" y="2417"/>
                  </a:cubicBezTo>
                  <a:cubicBezTo>
                    <a:pt x="2756" y="1434"/>
                    <a:pt x="2195" y="551"/>
                    <a:pt x="1549" y="178"/>
                  </a:cubicBezTo>
                  <a:cubicBezTo>
                    <a:pt x="1340" y="58"/>
                    <a:pt x="1140"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4"/>
            <p:cNvSpPr/>
            <p:nvPr/>
          </p:nvSpPr>
          <p:spPr>
            <a:xfrm>
              <a:off x="6116575" y="1654625"/>
              <a:ext cx="118025" cy="101425"/>
            </a:xfrm>
            <a:custGeom>
              <a:avLst/>
              <a:gdLst/>
              <a:ahLst/>
              <a:cxnLst/>
              <a:rect l="l" t="t" r="r" b="b"/>
              <a:pathLst>
                <a:path w="4721" h="4057" extrusionOk="0">
                  <a:moveTo>
                    <a:pt x="1412" y="1"/>
                  </a:moveTo>
                  <a:cubicBezTo>
                    <a:pt x="857" y="1"/>
                    <a:pt x="387" y="322"/>
                    <a:pt x="72" y="899"/>
                  </a:cubicBezTo>
                  <a:cubicBezTo>
                    <a:pt x="1" y="1028"/>
                    <a:pt x="21" y="1266"/>
                    <a:pt x="125" y="1452"/>
                  </a:cubicBezTo>
                  <a:lnTo>
                    <a:pt x="127" y="1455"/>
                  </a:lnTo>
                  <a:cubicBezTo>
                    <a:pt x="198" y="1584"/>
                    <a:pt x="289" y="1652"/>
                    <a:pt x="368" y="1652"/>
                  </a:cubicBezTo>
                  <a:cubicBezTo>
                    <a:pt x="418" y="1652"/>
                    <a:pt x="463" y="1624"/>
                    <a:pt x="494" y="1567"/>
                  </a:cubicBezTo>
                  <a:cubicBezTo>
                    <a:pt x="750" y="1092"/>
                    <a:pt x="1133" y="827"/>
                    <a:pt x="1588" y="827"/>
                  </a:cubicBezTo>
                  <a:cubicBezTo>
                    <a:pt x="1828" y="827"/>
                    <a:pt x="2089" y="902"/>
                    <a:pt x="2361" y="1058"/>
                  </a:cubicBezTo>
                  <a:cubicBezTo>
                    <a:pt x="3145" y="1512"/>
                    <a:pt x="3837" y="2544"/>
                    <a:pt x="4229" y="3724"/>
                  </a:cubicBezTo>
                  <a:cubicBezTo>
                    <a:pt x="4295" y="3922"/>
                    <a:pt x="4423" y="4056"/>
                    <a:pt x="4530" y="4056"/>
                  </a:cubicBezTo>
                  <a:cubicBezTo>
                    <a:pt x="4554" y="4056"/>
                    <a:pt x="4576" y="4050"/>
                    <a:pt x="4596" y="4037"/>
                  </a:cubicBezTo>
                  <a:cubicBezTo>
                    <a:pt x="4700" y="3972"/>
                    <a:pt x="4720" y="3759"/>
                    <a:pt x="4650" y="3546"/>
                  </a:cubicBezTo>
                  <a:cubicBezTo>
                    <a:pt x="4171" y="2106"/>
                    <a:pt x="3324" y="839"/>
                    <a:pt x="2361" y="284"/>
                  </a:cubicBezTo>
                  <a:cubicBezTo>
                    <a:pt x="2027" y="92"/>
                    <a:pt x="1707" y="1"/>
                    <a:pt x="1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4"/>
            <p:cNvSpPr/>
            <p:nvPr/>
          </p:nvSpPr>
          <p:spPr>
            <a:xfrm>
              <a:off x="4762375" y="238100"/>
              <a:ext cx="2012700" cy="1162350"/>
            </a:xfrm>
            <a:custGeom>
              <a:avLst/>
              <a:gdLst/>
              <a:ahLst/>
              <a:cxnLst/>
              <a:rect l="l" t="t" r="r" b="b"/>
              <a:pathLst>
                <a:path w="80508" h="46494" extrusionOk="0">
                  <a:moveTo>
                    <a:pt x="7815" y="1"/>
                  </a:moveTo>
                  <a:cubicBezTo>
                    <a:pt x="6913" y="1"/>
                    <a:pt x="6010" y="200"/>
                    <a:pt x="5320" y="597"/>
                  </a:cubicBezTo>
                  <a:lnTo>
                    <a:pt x="2461" y="2237"/>
                  </a:lnTo>
                  <a:cubicBezTo>
                    <a:pt x="1203" y="2970"/>
                    <a:pt x="161" y="4652"/>
                    <a:pt x="0" y="6156"/>
                  </a:cubicBezTo>
                  <a:cubicBezTo>
                    <a:pt x="122" y="5274"/>
                    <a:pt x="643" y="4776"/>
                    <a:pt x="1356" y="4776"/>
                  </a:cubicBezTo>
                  <a:cubicBezTo>
                    <a:pt x="1689" y="4776"/>
                    <a:pt x="2064" y="4885"/>
                    <a:pt x="2461" y="5114"/>
                  </a:cubicBezTo>
                  <a:lnTo>
                    <a:pt x="70919" y="44632"/>
                  </a:lnTo>
                  <a:cubicBezTo>
                    <a:pt x="71603" y="45027"/>
                    <a:pt x="72225" y="45710"/>
                    <a:pt x="72675" y="46493"/>
                  </a:cubicBezTo>
                  <a:lnTo>
                    <a:pt x="80507" y="41969"/>
                  </a:lnTo>
                  <a:cubicBezTo>
                    <a:pt x="80051" y="41186"/>
                    <a:pt x="79435" y="40515"/>
                    <a:pt x="78745" y="40120"/>
                  </a:cubicBezTo>
                  <a:lnTo>
                    <a:pt x="10299" y="597"/>
                  </a:lnTo>
                  <a:cubicBezTo>
                    <a:pt x="9615" y="200"/>
                    <a:pt x="8716" y="1"/>
                    <a:pt x="78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4"/>
            <p:cNvSpPr/>
            <p:nvPr/>
          </p:nvSpPr>
          <p:spPr>
            <a:xfrm>
              <a:off x="5615975" y="4101700"/>
              <a:ext cx="413200" cy="148900"/>
            </a:xfrm>
            <a:custGeom>
              <a:avLst/>
              <a:gdLst/>
              <a:ahLst/>
              <a:cxnLst/>
              <a:rect l="l" t="t" r="r" b="b"/>
              <a:pathLst>
                <a:path w="16528" h="5956" extrusionOk="0">
                  <a:moveTo>
                    <a:pt x="16527" y="1"/>
                  </a:moveTo>
                  <a:cubicBezTo>
                    <a:pt x="16527" y="1"/>
                    <a:pt x="11527" y="5005"/>
                    <a:pt x="4339" y="5005"/>
                  </a:cubicBezTo>
                  <a:cubicBezTo>
                    <a:pt x="2966" y="5005"/>
                    <a:pt x="1513" y="4822"/>
                    <a:pt x="0" y="4387"/>
                  </a:cubicBezTo>
                  <a:lnTo>
                    <a:pt x="0" y="4387"/>
                  </a:lnTo>
                  <a:cubicBezTo>
                    <a:pt x="0" y="4387"/>
                    <a:pt x="1591" y="5955"/>
                    <a:pt x="5195" y="5955"/>
                  </a:cubicBezTo>
                  <a:cubicBezTo>
                    <a:pt x="6406" y="5955"/>
                    <a:pt x="7844" y="5778"/>
                    <a:pt x="9525" y="5305"/>
                  </a:cubicBezTo>
                  <a:cubicBezTo>
                    <a:pt x="14030" y="4039"/>
                    <a:pt x="16527" y="1"/>
                    <a:pt x="165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4"/>
            <p:cNvSpPr/>
            <p:nvPr/>
          </p:nvSpPr>
          <p:spPr>
            <a:xfrm>
              <a:off x="6314450" y="3012675"/>
              <a:ext cx="157450" cy="422275"/>
            </a:xfrm>
            <a:custGeom>
              <a:avLst/>
              <a:gdLst/>
              <a:ahLst/>
              <a:cxnLst/>
              <a:rect l="l" t="t" r="r" b="b"/>
              <a:pathLst>
                <a:path w="6298" h="16891" extrusionOk="0">
                  <a:moveTo>
                    <a:pt x="2673" y="0"/>
                  </a:moveTo>
                  <a:cubicBezTo>
                    <a:pt x="2673" y="1"/>
                    <a:pt x="6297" y="9359"/>
                    <a:pt x="1" y="16891"/>
                  </a:cubicBezTo>
                  <a:cubicBezTo>
                    <a:pt x="1" y="16891"/>
                    <a:pt x="3709" y="15425"/>
                    <a:pt x="4693" y="8551"/>
                  </a:cubicBezTo>
                  <a:cubicBezTo>
                    <a:pt x="5356" y="3918"/>
                    <a:pt x="2673" y="1"/>
                    <a:pt x="26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4"/>
            <p:cNvSpPr/>
            <p:nvPr/>
          </p:nvSpPr>
          <p:spPr>
            <a:xfrm>
              <a:off x="6010225" y="3602400"/>
              <a:ext cx="288200" cy="573775"/>
            </a:xfrm>
            <a:custGeom>
              <a:avLst/>
              <a:gdLst/>
              <a:ahLst/>
              <a:cxnLst/>
              <a:rect l="l" t="t" r="r" b="b"/>
              <a:pathLst>
                <a:path w="11528" h="22951" extrusionOk="0">
                  <a:moveTo>
                    <a:pt x="9596" y="1"/>
                  </a:moveTo>
                  <a:lnTo>
                    <a:pt x="9596" y="1"/>
                  </a:lnTo>
                  <a:cubicBezTo>
                    <a:pt x="9529" y="8147"/>
                    <a:pt x="6620" y="16122"/>
                    <a:pt x="1" y="22950"/>
                  </a:cubicBezTo>
                  <a:cubicBezTo>
                    <a:pt x="1" y="22950"/>
                    <a:pt x="5492" y="20145"/>
                    <a:pt x="8510" y="12496"/>
                  </a:cubicBezTo>
                  <a:cubicBezTo>
                    <a:pt x="11527" y="4848"/>
                    <a:pt x="9596" y="1"/>
                    <a:pt x="95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4"/>
            <p:cNvSpPr/>
            <p:nvPr/>
          </p:nvSpPr>
          <p:spPr>
            <a:xfrm>
              <a:off x="1043125" y="357450"/>
              <a:ext cx="1835675" cy="5008075"/>
            </a:xfrm>
            <a:custGeom>
              <a:avLst/>
              <a:gdLst/>
              <a:ahLst/>
              <a:cxnLst/>
              <a:rect l="l" t="t" r="r" b="b"/>
              <a:pathLst>
                <a:path w="73427" h="200323" extrusionOk="0">
                  <a:moveTo>
                    <a:pt x="68666" y="18680"/>
                  </a:moveTo>
                  <a:cubicBezTo>
                    <a:pt x="69365" y="18680"/>
                    <a:pt x="69844" y="19239"/>
                    <a:pt x="69844" y="20201"/>
                  </a:cubicBezTo>
                  <a:lnTo>
                    <a:pt x="69844" y="141927"/>
                  </a:lnTo>
                  <a:cubicBezTo>
                    <a:pt x="69844" y="143285"/>
                    <a:pt x="68891" y="144150"/>
                    <a:pt x="67710" y="144828"/>
                  </a:cubicBezTo>
                  <a:lnTo>
                    <a:pt x="5470" y="180762"/>
                  </a:lnTo>
                  <a:cubicBezTo>
                    <a:pt x="5128" y="180959"/>
                    <a:pt x="4805" y="181053"/>
                    <a:pt x="4519" y="181053"/>
                  </a:cubicBezTo>
                  <a:cubicBezTo>
                    <a:pt x="3819" y="181053"/>
                    <a:pt x="3336" y="180495"/>
                    <a:pt x="3336" y="179528"/>
                  </a:cubicBezTo>
                  <a:lnTo>
                    <a:pt x="3336" y="58601"/>
                  </a:lnTo>
                  <a:cubicBezTo>
                    <a:pt x="3336" y="57237"/>
                    <a:pt x="4296" y="55586"/>
                    <a:pt x="5470" y="54901"/>
                  </a:cubicBezTo>
                  <a:lnTo>
                    <a:pt x="67710" y="18974"/>
                  </a:lnTo>
                  <a:cubicBezTo>
                    <a:pt x="68054" y="18775"/>
                    <a:pt x="68378" y="18680"/>
                    <a:pt x="68666" y="18680"/>
                  </a:cubicBezTo>
                  <a:close/>
                  <a:moveTo>
                    <a:pt x="72050" y="1"/>
                  </a:moveTo>
                  <a:cubicBezTo>
                    <a:pt x="71716" y="1"/>
                    <a:pt x="71339" y="110"/>
                    <a:pt x="70940" y="341"/>
                  </a:cubicBezTo>
                  <a:lnTo>
                    <a:pt x="2487" y="39858"/>
                  </a:lnTo>
                  <a:cubicBezTo>
                    <a:pt x="1117" y="40655"/>
                    <a:pt x="1" y="42586"/>
                    <a:pt x="1" y="44172"/>
                  </a:cubicBezTo>
                  <a:lnTo>
                    <a:pt x="1" y="198545"/>
                  </a:lnTo>
                  <a:cubicBezTo>
                    <a:pt x="1" y="199670"/>
                    <a:pt x="562" y="200322"/>
                    <a:pt x="1377" y="200322"/>
                  </a:cubicBezTo>
                  <a:cubicBezTo>
                    <a:pt x="1712" y="200322"/>
                    <a:pt x="2089" y="200212"/>
                    <a:pt x="2487" y="199981"/>
                  </a:cubicBezTo>
                  <a:lnTo>
                    <a:pt x="70940" y="160465"/>
                  </a:lnTo>
                  <a:cubicBezTo>
                    <a:pt x="72311" y="159669"/>
                    <a:pt x="73427" y="157737"/>
                    <a:pt x="73427" y="156151"/>
                  </a:cubicBezTo>
                  <a:lnTo>
                    <a:pt x="73427" y="1777"/>
                  </a:lnTo>
                  <a:cubicBezTo>
                    <a:pt x="73427" y="652"/>
                    <a:pt x="72865" y="1"/>
                    <a:pt x="72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4"/>
            <p:cNvSpPr/>
            <p:nvPr/>
          </p:nvSpPr>
          <p:spPr>
            <a:xfrm>
              <a:off x="847150" y="1287300"/>
              <a:ext cx="250400" cy="4084575"/>
            </a:xfrm>
            <a:custGeom>
              <a:avLst/>
              <a:gdLst/>
              <a:ahLst/>
              <a:cxnLst/>
              <a:rect l="l" t="t" r="r" b="b"/>
              <a:pathLst>
                <a:path w="10016" h="163383" extrusionOk="0">
                  <a:moveTo>
                    <a:pt x="734" y="1"/>
                  </a:moveTo>
                  <a:cubicBezTo>
                    <a:pt x="734" y="5"/>
                    <a:pt x="731" y="7"/>
                    <a:pt x="729" y="7"/>
                  </a:cubicBezTo>
                  <a:cubicBezTo>
                    <a:pt x="618" y="201"/>
                    <a:pt x="519" y="400"/>
                    <a:pt x="432" y="606"/>
                  </a:cubicBezTo>
                  <a:cubicBezTo>
                    <a:pt x="161" y="1222"/>
                    <a:pt x="1" y="1862"/>
                    <a:pt x="1" y="2466"/>
                  </a:cubicBezTo>
                  <a:lnTo>
                    <a:pt x="1" y="156830"/>
                  </a:lnTo>
                  <a:cubicBezTo>
                    <a:pt x="1" y="158426"/>
                    <a:pt x="1117" y="160349"/>
                    <a:pt x="2497" y="161145"/>
                  </a:cubicBezTo>
                  <a:lnTo>
                    <a:pt x="5344" y="162790"/>
                  </a:lnTo>
                  <a:cubicBezTo>
                    <a:pt x="6034" y="163185"/>
                    <a:pt x="6934" y="163383"/>
                    <a:pt x="7833" y="163383"/>
                  </a:cubicBezTo>
                  <a:cubicBezTo>
                    <a:pt x="8606" y="163383"/>
                    <a:pt x="9378" y="163237"/>
                    <a:pt x="10016" y="162943"/>
                  </a:cubicBezTo>
                  <a:lnTo>
                    <a:pt x="10016" y="162943"/>
                  </a:lnTo>
                  <a:cubicBezTo>
                    <a:pt x="9731" y="163068"/>
                    <a:pt x="9460" y="163128"/>
                    <a:pt x="9214" y="163128"/>
                  </a:cubicBezTo>
                  <a:cubicBezTo>
                    <a:pt x="8399" y="163128"/>
                    <a:pt x="7840" y="162475"/>
                    <a:pt x="7840" y="161354"/>
                  </a:cubicBezTo>
                  <a:lnTo>
                    <a:pt x="7840" y="6978"/>
                  </a:lnTo>
                  <a:cubicBezTo>
                    <a:pt x="7840" y="6484"/>
                    <a:pt x="7951" y="5955"/>
                    <a:pt x="8142" y="5437"/>
                  </a:cubicBezTo>
                  <a:cubicBezTo>
                    <a:pt x="8263" y="5123"/>
                    <a:pt x="8407" y="4818"/>
                    <a:pt x="8574" y="4525"/>
                  </a:cubicBezTo>
                  <a:lnTo>
                    <a:pt x="8567" y="4525"/>
                  </a:lnTo>
                  <a:lnTo>
                    <a:pt x="7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4"/>
            <p:cNvSpPr/>
            <p:nvPr/>
          </p:nvSpPr>
          <p:spPr>
            <a:xfrm>
              <a:off x="1877500" y="4492550"/>
              <a:ext cx="196525" cy="289575"/>
            </a:xfrm>
            <a:custGeom>
              <a:avLst/>
              <a:gdLst/>
              <a:ahLst/>
              <a:cxnLst/>
              <a:rect l="l" t="t" r="r" b="b"/>
              <a:pathLst>
                <a:path w="7861" h="11583" fill="none" extrusionOk="0">
                  <a:moveTo>
                    <a:pt x="3930" y="1253"/>
                  </a:moveTo>
                  <a:cubicBezTo>
                    <a:pt x="6101" y="1"/>
                    <a:pt x="7861" y="1016"/>
                    <a:pt x="7861" y="3522"/>
                  </a:cubicBezTo>
                  <a:cubicBezTo>
                    <a:pt x="7861" y="6028"/>
                    <a:pt x="6101" y="9076"/>
                    <a:pt x="3930" y="10330"/>
                  </a:cubicBezTo>
                  <a:cubicBezTo>
                    <a:pt x="1759" y="11582"/>
                    <a:pt x="0" y="10566"/>
                    <a:pt x="0" y="8060"/>
                  </a:cubicBezTo>
                  <a:cubicBezTo>
                    <a:pt x="0" y="5553"/>
                    <a:pt x="1759" y="2506"/>
                    <a:pt x="3930" y="1253"/>
                  </a:cubicBezTo>
                  <a:close/>
                </a:path>
              </a:pathLst>
            </a:custGeom>
            <a:noFill/>
            <a:ln w="16600" cap="flat" cmpd="sng">
              <a:solidFill>
                <a:schemeClr val="dk1"/>
              </a:solidFill>
              <a:prstDash val="solid"/>
              <a:miter lim="12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4"/>
            <p:cNvSpPr/>
            <p:nvPr/>
          </p:nvSpPr>
          <p:spPr>
            <a:xfrm>
              <a:off x="1919200" y="937450"/>
              <a:ext cx="83500" cy="107775"/>
            </a:xfrm>
            <a:custGeom>
              <a:avLst/>
              <a:gdLst/>
              <a:ahLst/>
              <a:cxnLst/>
              <a:rect l="l" t="t" r="r" b="b"/>
              <a:pathLst>
                <a:path w="3340" h="4311" extrusionOk="0">
                  <a:moveTo>
                    <a:pt x="2415" y="1"/>
                  </a:moveTo>
                  <a:cubicBezTo>
                    <a:pt x="2191" y="1"/>
                    <a:pt x="1938" y="74"/>
                    <a:pt x="1671" y="229"/>
                  </a:cubicBezTo>
                  <a:cubicBezTo>
                    <a:pt x="749" y="761"/>
                    <a:pt x="1" y="2055"/>
                    <a:pt x="1" y="3120"/>
                  </a:cubicBezTo>
                  <a:cubicBezTo>
                    <a:pt x="1" y="3874"/>
                    <a:pt x="377" y="4311"/>
                    <a:pt x="925" y="4311"/>
                  </a:cubicBezTo>
                  <a:cubicBezTo>
                    <a:pt x="1149" y="4311"/>
                    <a:pt x="1402" y="4238"/>
                    <a:pt x="1671" y="4083"/>
                  </a:cubicBezTo>
                  <a:cubicBezTo>
                    <a:pt x="2593" y="3551"/>
                    <a:pt x="3339" y="2257"/>
                    <a:pt x="3339" y="1192"/>
                  </a:cubicBezTo>
                  <a:cubicBezTo>
                    <a:pt x="3339" y="437"/>
                    <a:pt x="2963" y="1"/>
                    <a:pt x="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4"/>
            <p:cNvSpPr/>
            <p:nvPr/>
          </p:nvSpPr>
          <p:spPr>
            <a:xfrm>
              <a:off x="1765075" y="1005925"/>
              <a:ext cx="391750" cy="271425"/>
            </a:xfrm>
            <a:custGeom>
              <a:avLst/>
              <a:gdLst/>
              <a:ahLst/>
              <a:cxnLst/>
              <a:rect l="l" t="t" r="r" b="b"/>
              <a:pathLst>
                <a:path w="15670" h="10857" extrusionOk="0">
                  <a:moveTo>
                    <a:pt x="14931" y="0"/>
                  </a:moveTo>
                  <a:cubicBezTo>
                    <a:pt x="14736" y="0"/>
                    <a:pt x="14514" y="65"/>
                    <a:pt x="14278" y="201"/>
                  </a:cubicBezTo>
                  <a:lnTo>
                    <a:pt x="1393" y="7641"/>
                  </a:lnTo>
                  <a:cubicBezTo>
                    <a:pt x="624" y="8084"/>
                    <a:pt x="1" y="9118"/>
                    <a:pt x="1" y="9952"/>
                  </a:cubicBezTo>
                  <a:cubicBezTo>
                    <a:pt x="1" y="10529"/>
                    <a:pt x="300" y="10857"/>
                    <a:pt x="739" y="10857"/>
                  </a:cubicBezTo>
                  <a:cubicBezTo>
                    <a:pt x="934" y="10857"/>
                    <a:pt x="1156" y="10792"/>
                    <a:pt x="1392" y="10656"/>
                  </a:cubicBezTo>
                  <a:lnTo>
                    <a:pt x="14278" y="3218"/>
                  </a:lnTo>
                  <a:cubicBezTo>
                    <a:pt x="15047" y="2773"/>
                    <a:pt x="15670" y="1740"/>
                    <a:pt x="15670" y="905"/>
                  </a:cubicBezTo>
                  <a:cubicBezTo>
                    <a:pt x="15670" y="329"/>
                    <a:pt x="15370" y="0"/>
                    <a:pt x="14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4"/>
            <p:cNvSpPr/>
            <p:nvPr/>
          </p:nvSpPr>
          <p:spPr>
            <a:xfrm>
              <a:off x="1126525" y="824450"/>
              <a:ext cx="1662725" cy="4059325"/>
            </a:xfrm>
            <a:custGeom>
              <a:avLst/>
              <a:gdLst/>
              <a:ahLst/>
              <a:cxnLst/>
              <a:rect l="l" t="t" r="r" b="b"/>
              <a:pathLst>
                <a:path w="66509" h="162373" extrusionOk="0">
                  <a:moveTo>
                    <a:pt x="65330" y="0"/>
                  </a:moveTo>
                  <a:cubicBezTo>
                    <a:pt x="65042" y="0"/>
                    <a:pt x="64718" y="95"/>
                    <a:pt x="64374" y="294"/>
                  </a:cubicBezTo>
                  <a:lnTo>
                    <a:pt x="2134" y="36221"/>
                  </a:lnTo>
                  <a:cubicBezTo>
                    <a:pt x="960" y="36906"/>
                    <a:pt x="0" y="38557"/>
                    <a:pt x="0" y="39921"/>
                  </a:cubicBezTo>
                  <a:lnTo>
                    <a:pt x="0" y="160848"/>
                  </a:lnTo>
                  <a:cubicBezTo>
                    <a:pt x="0" y="161815"/>
                    <a:pt x="483" y="162373"/>
                    <a:pt x="1183" y="162373"/>
                  </a:cubicBezTo>
                  <a:cubicBezTo>
                    <a:pt x="1469" y="162373"/>
                    <a:pt x="1792" y="162279"/>
                    <a:pt x="2134" y="162082"/>
                  </a:cubicBezTo>
                  <a:lnTo>
                    <a:pt x="64374" y="126148"/>
                  </a:lnTo>
                  <a:cubicBezTo>
                    <a:pt x="65555" y="125470"/>
                    <a:pt x="66508" y="124605"/>
                    <a:pt x="66508" y="123247"/>
                  </a:cubicBezTo>
                  <a:lnTo>
                    <a:pt x="66508" y="1521"/>
                  </a:lnTo>
                  <a:cubicBezTo>
                    <a:pt x="66508" y="559"/>
                    <a:pt x="66029" y="0"/>
                    <a:pt x="6533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4"/>
            <p:cNvSpPr/>
            <p:nvPr/>
          </p:nvSpPr>
          <p:spPr>
            <a:xfrm>
              <a:off x="1126525" y="824450"/>
              <a:ext cx="1662725" cy="4059325"/>
            </a:xfrm>
            <a:custGeom>
              <a:avLst/>
              <a:gdLst/>
              <a:ahLst/>
              <a:cxnLst/>
              <a:rect l="l" t="t" r="r" b="b"/>
              <a:pathLst>
                <a:path w="66509" h="162373" extrusionOk="0">
                  <a:moveTo>
                    <a:pt x="65330" y="0"/>
                  </a:moveTo>
                  <a:cubicBezTo>
                    <a:pt x="65042" y="0"/>
                    <a:pt x="64718" y="95"/>
                    <a:pt x="64374" y="294"/>
                  </a:cubicBezTo>
                  <a:lnTo>
                    <a:pt x="2134" y="36221"/>
                  </a:lnTo>
                  <a:cubicBezTo>
                    <a:pt x="960" y="36906"/>
                    <a:pt x="0" y="38557"/>
                    <a:pt x="0" y="39921"/>
                  </a:cubicBezTo>
                  <a:lnTo>
                    <a:pt x="0" y="160848"/>
                  </a:lnTo>
                  <a:cubicBezTo>
                    <a:pt x="0" y="161815"/>
                    <a:pt x="483" y="162373"/>
                    <a:pt x="1183" y="162373"/>
                  </a:cubicBezTo>
                  <a:cubicBezTo>
                    <a:pt x="1469" y="162373"/>
                    <a:pt x="1792" y="162279"/>
                    <a:pt x="2134" y="162082"/>
                  </a:cubicBezTo>
                  <a:lnTo>
                    <a:pt x="64374" y="126148"/>
                  </a:lnTo>
                  <a:cubicBezTo>
                    <a:pt x="65555" y="125470"/>
                    <a:pt x="66508" y="124605"/>
                    <a:pt x="66508" y="123247"/>
                  </a:cubicBezTo>
                  <a:lnTo>
                    <a:pt x="66508" y="1521"/>
                  </a:lnTo>
                  <a:cubicBezTo>
                    <a:pt x="66508" y="559"/>
                    <a:pt x="66029" y="0"/>
                    <a:pt x="65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4"/>
            <p:cNvSpPr/>
            <p:nvPr/>
          </p:nvSpPr>
          <p:spPr>
            <a:xfrm>
              <a:off x="2384350" y="1195050"/>
              <a:ext cx="32075" cy="52750"/>
            </a:xfrm>
            <a:custGeom>
              <a:avLst/>
              <a:gdLst/>
              <a:ahLst/>
              <a:cxnLst/>
              <a:rect l="l" t="t" r="r" b="b"/>
              <a:pathLst>
                <a:path w="1283" h="2110" extrusionOk="0">
                  <a:moveTo>
                    <a:pt x="867" y="1"/>
                  </a:moveTo>
                  <a:cubicBezTo>
                    <a:pt x="797" y="1"/>
                    <a:pt x="721" y="23"/>
                    <a:pt x="641" y="68"/>
                  </a:cubicBezTo>
                  <a:cubicBezTo>
                    <a:pt x="287" y="272"/>
                    <a:pt x="0" y="880"/>
                    <a:pt x="0" y="1425"/>
                  </a:cubicBezTo>
                  <a:cubicBezTo>
                    <a:pt x="0" y="1848"/>
                    <a:pt x="173" y="2110"/>
                    <a:pt x="417" y="2110"/>
                  </a:cubicBezTo>
                  <a:cubicBezTo>
                    <a:pt x="486" y="2110"/>
                    <a:pt x="562" y="2088"/>
                    <a:pt x="641" y="2042"/>
                  </a:cubicBezTo>
                  <a:cubicBezTo>
                    <a:pt x="996" y="1838"/>
                    <a:pt x="1283" y="1231"/>
                    <a:pt x="1283" y="685"/>
                  </a:cubicBezTo>
                  <a:cubicBezTo>
                    <a:pt x="1283" y="262"/>
                    <a:pt x="1110" y="1"/>
                    <a:pt x="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4"/>
            <p:cNvSpPr/>
            <p:nvPr/>
          </p:nvSpPr>
          <p:spPr>
            <a:xfrm>
              <a:off x="2361675" y="1151900"/>
              <a:ext cx="77425" cy="72175"/>
            </a:xfrm>
            <a:custGeom>
              <a:avLst/>
              <a:gdLst/>
              <a:ahLst/>
              <a:cxnLst/>
              <a:rect l="l" t="t" r="r" b="b"/>
              <a:pathLst>
                <a:path w="3097" h="2887" extrusionOk="0">
                  <a:moveTo>
                    <a:pt x="2142" y="1"/>
                  </a:moveTo>
                  <a:cubicBezTo>
                    <a:pt x="1957" y="1"/>
                    <a:pt x="1757" y="58"/>
                    <a:pt x="1548" y="178"/>
                  </a:cubicBezTo>
                  <a:cubicBezTo>
                    <a:pt x="903" y="552"/>
                    <a:pt x="341" y="1435"/>
                    <a:pt x="58" y="2418"/>
                  </a:cubicBezTo>
                  <a:cubicBezTo>
                    <a:pt x="0" y="2616"/>
                    <a:pt x="29" y="2806"/>
                    <a:pt x="124" y="2867"/>
                  </a:cubicBezTo>
                  <a:lnTo>
                    <a:pt x="125" y="2867"/>
                  </a:lnTo>
                  <a:cubicBezTo>
                    <a:pt x="147" y="2880"/>
                    <a:pt x="170" y="2886"/>
                    <a:pt x="193" y="2886"/>
                  </a:cubicBezTo>
                  <a:cubicBezTo>
                    <a:pt x="307" y="2886"/>
                    <a:pt x="440" y="2742"/>
                    <a:pt x="500" y="2533"/>
                  </a:cubicBezTo>
                  <a:cubicBezTo>
                    <a:pt x="698" y="1838"/>
                    <a:pt x="1094" y="1216"/>
                    <a:pt x="1548" y="953"/>
                  </a:cubicBezTo>
                  <a:cubicBezTo>
                    <a:pt x="1695" y="868"/>
                    <a:pt x="1836" y="827"/>
                    <a:pt x="1966" y="827"/>
                  </a:cubicBezTo>
                  <a:cubicBezTo>
                    <a:pt x="2238" y="827"/>
                    <a:pt x="2463" y="1005"/>
                    <a:pt x="2598" y="1322"/>
                  </a:cubicBezTo>
                  <a:cubicBezTo>
                    <a:pt x="2627" y="1390"/>
                    <a:pt x="2674" y="1423"/>
                    <a:pt x="2728" y="1423"/>
                  </a:cubicBezTo>
                  <a:cubicBezTo>
                    <a:pt x="2806" y="1423"/>
                    <a:pt x="2899" y="1353"/>
                    <a:pt x="2971" y="1224"/>
                  </a:cubicBezTo>
                  <a:lnTo>
                    <a:pt x="2971" y="1222"/>
                  </a:lnTo>
                  <a:cubicBezTo>
                    <a:pt x="3068" y="1050"/>
                    <a:pt x="3097" y="827"/>
                    <a:pt x="3040" y="694"/>
                  </a:cubicBezTo>
                  <a:cubicBezTo>
                    <a:pt x="2848" y="251"/>
                    <a:pt x="2529" y="1"/>
                    <a:pt x="2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4"/>
            <p:cNvSpPr/>
            <p:nvPr/>
          </p:nvSpPr>
          <p:spPr>
            <a:xfrm>
              <a:off x="2341375" y="1109750"/>
              <a:ext cx="118025" cy="101425"/>
            </a:xfrm>
            <a:custGeom>
              <a:avLst/>
              <a:gdLst/>
              <a:ahLst/>
              <a:cxnLst/>
              <a:rect l="l" t="t" r="r" b="b"/>
              <a:pathLst>
                <a:path w="4721" h="4057" extrusionOk="0">
                  <a:moveTo>
                    <a:pt x="3310" y="1"/>
                  </a:moveTo>
                  <a:cubicBezTo>
                    <a:pt x="3014" y="1"/>
                    <a:pt x="2694" y="92"/>
                    <a:pt x="2360" y="285"/>
                  </a:cubicBezTo>
                  <a:cubicBezTo>
                    <a:pt x="1398" y="840"/>
                    <a:pt x="552" y="2106"/>
                    <a:pt x="71" y="3547"/>
                  </a:cubicBezTo>
                  <a:cubicBezTo>
                    <a:pt x="0" y="3758"/>
                    <a:pt x="21" y="3971"/>
                    <a:pt x="124" y="4038"/>
                  </a:cubicBezTo>
                  <a:cubicBezTo>
                    <a:pt x="145" y="4051"/>
                    <a:pt x="168" y="4057"/>
                    <a:pt x="191" y="4057"/>
                  </a:cubicBezTo>
                  <a:cubicBezTo>
                    <a:pt x="299" y="4057"/>
                    <a:pt x="425" y="3923"/>
                    <a:pt x="492" y="3725"/>
                  </a:cubicBezTo>
                  <a:cubicBezTo>
                    <a:pt x="884" y="2545"/>
                    <a:pt x="1576" y="1512"/>
                    <a:pt x="2360" y="1059"/>
                  </a:cubicBezTo>
                  <a:cubicBezTo>
                    <a:pt x="2633" y="902"/>
                    <a:pt x="2894" y="827"/>
                    <a:pt x="3135" y="827"/>
                  </a:cubicBezTo>
                  <a:cubicBezTo>
                    <a:pt x="3589" y="827"/>
                    <a:pt x="3972" y="1092"/>
                    <a:pt x="4228" y="1566"/>
                  </a:cubicBezTo>
                  <a:cubicBezTo>
                    <a:pt x="4259" y="1624"/>
                    <a:pt x="4304" y="1652"/>
                    <a:pt x="4354" y="1652"/>
                  </a:cubicBezTo>
                  <a:cubicBezTo>
                    <a:pt x="4433" y="1652"/>
                    <a:pt x="4524" y="1583"/>
                    <a:pt x="4595" y="1455"/>
                  </a:cubicBezTo>
                  <a:lnTo>
                    <a:pt x="4598" y="1452"/>
                  </a:lnTo>
                  <a:cubicBezTo>
                    <a:pt x="4700" y="1266"/>
                    <a:pt x="4720" y="1029"/>
                    <a:pt x="4650" y="899"/>
                  </a:cubicBezTo>
                  <a:cubicBezTo>
                    <a:pt x="4334" y="322"/>
                    <a:pt x="3865" y="1"/>
                    <a:pt x="3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4"/>
            <p:cNvSpPr/>
            <p:nvPr/>
          </p:nvSpPr>
          <p:spPr>
            <a:xfrm>
              <a:off x="1224800" y="1875300"/>
              <a:ext cx="14275" cy="46150"/>
            </a:xfrm>
            <a:custGeom>
              <a:avLst/>
              <a:gdLst/>
              <a:ahLst/>
              <a:cxnLst/>
              <a:rect l="l" t="t" r="r" b="b"/>
              <a:pathLst>
                <a:path w="571" h="1846" extrusionOk="0">
                  <a:moveTo>
                    <a:pt x="407" y="0"/>
                  </a:moveTo>
                  <a:cubicBezTo>
                    <a:pt x="380" y="0"/>
                    <a:pt x="350" y="9"/>
                    <a:pt x="320" y="26"/>
                  </a:cubicBezTo>
                  <a:lnTo>
                    <a:pt x="251" y="67"/>
                  </a:lnTo>
                  <a:cubicBezTo>
                    <a:pt x="113" y="147"/>
                    <a:pt x="0" y="383"/>
                    <a:pt x="0" y="596"/>
                  </a:cubicBezTo>
                  <a:lnTo>
                    <a:pt x="0" y="1578"/>
                  </a:lnTo>
                  <a:cubicBezTo>
                    <a:pt x="0" y="1744"/>
                    <a:pt x="67" y="1845"/>
                    <a:pt x="162" y="1845"/>
                  </a:cubicBezTo>
                  <a:cubicBezTo>
                    <a:pt x="190" y="1845"/>
                    <a:pt x="219" y="1837"/>
                    <a:pt x="251" y="1819"/>
                  </a:cubicBezTo>
                  <a:lnTo>
                    <a:pt x="320" y="1779"/>
                  </a:lnTo>
                  <a:cubicBezTo>
                    <a:pt x="457" y="1699"/>
                    <a:pt x="570" y="1462"/>
                    <a:pt x="570" y="1250"/>
                  </a:cubicBezTo>
                  <a:lnTo>
                    <a:pt x="570" y="267"/>
                  </a:lnTo>
                  <a:cubicBezTo>
                    <a:pt x="570" y="102"/>
                    <a:pt x="502"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4"/>
            <p:cNvSpPr/>
            <p:nvPr/>
          </p:nvSpPr>
          <p:spPr>
            <a:xfrm>
              <a:off x="1253225" y="1841000"/>
              <a:ext cx="14300" cy="64000"/>
            </a:xfrm>
            <a:custGeom>
              <a:avLst/>
              <a:gdLst/>
              <a:ahLst/>
              <a:cxnLst/>
              <a:rect l="l" t="t" r="r" b="b"/>
              <a:pathLst>
                <a:path w="572" h="2560" extrusionOk="0">
                  <a:moveTo>
                    <a:pt x="409" y="0"/>
                  </a:moveTo>
                  <a:cubicBezTo>
                    <a:pt x="382" y="0"/>
                    <a:pt x="352" y="9"/>
                    <a:pt x="321" y="27"/>
                  </a:cubicBezTo>
                  <a:lnTo>
                    <a:pt x="251" y="67"/>
                  </a:lnTo>
                  <a:cubicBezTo>
                    <a:pt x="112" y="146"/>
                    <a:pt x="1" y="383"/>
                    <a:pt x="1" y="595"/>
                  </a:cubicBezTo>
                  <a:lnTo>
                    <a:pt x="1" y="2293"/>
                  </a:lnTo>
                  <a:cubicBezTo>
                    <a:pt x="1" y="2458"/>
                    <a:pt x="68" y="2560"/>
                    <a:pt x="163" y="2560"/>
                  </a:cubicBezTo>
                  <a:cubicBezTo>
                    <a:pt x="190" y="2560"/>
                    <a:pt x="220" y="2551"/>
                    <a:pt x="251" y="2533"/>
                  </a:cubicBezTo>
                  <a:lnTo>
                    <a:pt x="321" y="2493"/>
                  </a:lnTo>
                  <a:cubicBezTo>
                    <a:pt x="459" y="2414"/>
                    <a:pt x="572" y="2178"/>
                    <a:pt x="572" y="1965"/>
                  </a:cubicBezTo>
                  <a:lnTo>
                    <a:pt x="572" y="267"/>
                  </a:lnTo>
                  <a:cubicBezTo>
                    <a:pt x="572" y="102"/>
                    <a:pt x="504" y="0"/>
                    <a:pt x="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4"/>
            <p:cNvSpPr/>
            <p:nvPr/>
          </p:nvSpPr>
          <p:spPr>
            <a:xfrm>
              <a:off x="1281700" y="1806700"/>
              <a:ext cx="14275" cy="81875"/>
            </a:xfrm>
            <a:custGeom>
              <a:avLst/>
              <a:gdLst/>
              <a:ahLst/>
              <a:cxnLst/>
              <a:rect l="l" t="t" r="r" b="b"/>
              <a:pathLst>
                <a:path w="571" h="3275" extrusionOk="0">
                  <a:moveTo>
                    <a:pt x="408" y="1"/>
                  </a:moveTo>
                  <a:cubicBezTo>
                    <a:pt x="380" y="1"/>
                    <a:pt x="351" y="9"/>
                    <a:pt x="320" y="27"/>
                  </a:cubicBezTo>
                  <a:lnTo>
                    <a:pt x="251" y="67"/>
                  </a:lnTo>
                  <a:cubicBezTo>
                    <a:pt x="113" y="146"/>
                    <a:pt x="0" y="383"/>
                    <a:pt x="0" y="596"/>
                  </a:cubicBezTo>
                  <a:lnTo>
                    <a:pt x="0" y="3008"/>
                  </a:lnTo>
                  <a:cubicBezTo>
                    <a:pt x="0" y="3174"/>
                    <a:pt x="68" y="3275"/>
                    <a:pt x="163" y="3275"/>
                  </a:cubicBezTo>
                  <a:cubicBezTo>
                    <a:pt x="190" y="3275"/>
                    <a:pt x="220" y="3267"/>
                    <a:pt x="251" y="3249"/>
                  </a:cubicBezTo>
                  <a:lnTo>
                    <a:pt x="320" y="3209"/>
                  </a:lnTo>
                  <a:cubicBezTo>
                    <a:pt x="457" y="3129"/>
                    <a:pt x="570" y="2892"/>
                    <a:pt x="570" y="2680"/>
                  </a:cubicBezTo>
                  <a:lnTo>
                    <a:pt x="570" y="266"/>
                  </a:lnTo>
                  <a:cubicBezTo>
                    <a:pt x="570" y="102"/>
                    <a:pt x="502" y="1"/>
                    <a:pt x="4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4"/>
            <p:cNvSpPr/>
            <p:nvPr/>
          </p:nvSpPr>
          <p:spPr>
            <a:xfrm>
              <a:off x="1310125" y="1746475"/>
              <a:ext cx="14300" cy="125675"/>
            </a:xfrm>
            <a:custGeom>
              <a:avLst/>
              <a:gdLst/>
              <a:ahLst/>
              <a:cxnLst/>
              <a:rect l="l" t="t" r="r" b="b"/>
              <a:pathLst>
                <a:path w="572" h="5027" extrusionOk="0">
                  <a:moveTo>
                    <a:pt x="408" y="0"/>
                  </a:moveTo>
                  <a:cubicBezTo>
                    <a:pt x="381" y="0"/>
                    <a:pt x="352" y="9"/>
                    <a:pt x="321" y="26"/>
                  </a:cubicBezTo>
                  <a:lnTo>
                    <a:pt x="251" y="66"/>
                  </a:lnTo>
                  <a:cubicBezTo>
                    <a:pt x="112" y="146"/>
                    <a:pt x="1" y="383"/>
                    <a:pt x="1" y="595"/>
                  </a:cubicBezTo>
                  <a:lnTo>
                    <a:pt x="1" y="4760"/>
                  </a:lnTo>
                  <a:cubicBezTo>
                    <a:pt x="1" y="4926"/>
                    <a:pt x="68" y="5027"/>
                    <a:pt x="164" y="5027"/>
                  </a:cubicBezTo>
                  <a:cubicBezTo>
                    <a:pt x="191" y="5027"/>
                    <a:pt x="220" y="5019"/>
                    <a:pt x="251" y="5002"/>
                  </a:cubicBezTo>
                  <a:lnTo>
                    <a:pt x="320" y="4961"/>
                  </a:lnTo>
                  <a:cubicBezTo>
                    <a:pt x="459" y="4881"/>
                    <a:pt x="570" y="4645"/>
                    <a:pt x="570" y="4432"/>
                  </a:cubicBezTo>
                  <a:lnTo>
                    <a:pt x="572" y="267"/>
                  </a:lnTo>
                  <a:cubicBezTo>
                    <a:pt x="572" y="102"/>
                    <a:pt x="504"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4"/>
            <p:cNvSpPr/>
            <p:nvPr/>
          </p:nvSpPr>
          <p:spPr>
            <a:xfrm>
              <a:off x="1351750" y="1732500"/>
              <a:ext cx="58150" cy="96275"/>
            </a:xfrm>
            <a:custGeom>
              <a:avLst/>
              <a:gdLst/>
              <a:ahLst/>
              <a:cxnLst/>
              <a:rect l="l" t="t" r="r" b="b"/>
              <a:pathLst>
                <a:path w="2326" h="3851" extrusionOk="0">
                  <a:moveTo>
                    <a:pt x="1466" y="1002"/>
                  </a:moveTo>
                  <a:lnTo>
                    <a:pt x="1466" y="2525"/>
                  </a:lnTo>
                  <a:lnTo>
                    <a:pt x="540" y="3060"/>
                  </a:lnTo>
                  <a:lnTo>
                    <a:pt x="1466" y="1002"/>
                  </a:lnTo>
                  <a:close/>
                  <a:moveTo>
                    <a:pt x="1827" y="1"/>
                  </a:moveTo>
                  <a:cubicBezTo>
                    <a:pt x="1805" y="1"/>
                    <a:pt x="1778" y="11"/>
                    <a:pt x="1744" y="30"/>
                  </a:cubicBezTo>
                  <a:lnTo>
                    <a:pt x="1567" y="133"/>
                  </a:lnTo>
                  <a:cubicBezTo>
                    <a:pt x="1532" y="150"/>
                    <a:pt x="1502" y="176"/>
                    <a:pt x="1478" y="206"/>
                  </a:cubicBezTo>
                  <a:cubicBezTo>
                    <a:pt x="1453" y="243"/>
                    <a:pt x="1431" y="282"/>
                    <a:pt x="1413" y="323"/>
                  </a:cubicBezTo>
                  <a:lnTo>
                    <a:pt x="58" y="3296"/>
                  </a:lnTo>
                  <a:cubicBezTo>
                    <a:pt x="40" y="3336"/>
                    <a:pt x="25" y="3377"/>
                    <a:pt x="13" y="3420"/>
                  </a:cubicBezTo>
                  <a:cubicBezTo>
                    <a:pt x="4" y="3460"/>
                    <a:pt x="0" y="3501"/>
                    <a:pt x="2" y="3543"/>
                  </a:cubicBezTo>
                  <a:lnTo>
                    <a:pt x="2" y="3762"/>
                  </a:lnTo>
                  <a:cubicBezTo>
                    <a:pt x="2" y="3822"/>
                    <a:pt x="18" y="3851"/>
                    <a:pt x="50" y="3851"/>
                  </a:cubicBezTo>
                  <a:cubicBezTo>
                    <a:pt x="66" y="3851"/>
                    <a:pt x="84" y="3844"/>
                    <a:pt x="107" y="3832"/>
                  </a:cubicBezTo>
                  <a:lnTo>
                    <a:pt x="1382" y="3094"/>
                  </a:lnTo>
                  <a:lnTo>
                    <a:pt x="1382" y="3705"/>
                  </a:lnTo>
                  <a:cubicBezTo>
                    <a:pt x="1382" y="3771"/>
                    <a:pt x="1393" y="3811"/>
                    <a:pt x="1416" y="3826"/>
                  </a:cubicBezTo>
                  <a:cubicBezTo>
                    <a:pt x="1424" y="3831"/>
                    <a:pt x="1433" y="3834"/>
                    <a:pt x="1444" y="3834"/>
                  </a:cubicBezTo>
                  <a:cubicBezTo>
                    <a:pt x="1466" y="3834"/>
                    <a:pt x="1494" y="3823"/>
                    <a:pt x="1530" y="3802"/>
                  </a:cubicBezTo>
                  <a:lnTo>
                    <a:pt x="1744" y="3679"/>
                  </a:lnTo>
                  <a:cubicBezTo>
                    <a:pt x="1793" y="3653"/>
                    <a:pt x="1834" y="3614"/>
                    <a:pt x="1863" y="3568"/>
                  </a:cubicBezTo>
                  <a:cubicBezTo>
                    <a:pt x="1887" y="3518"/>
                    <a:pt x="1899" y="3464"/>
                    <a:pt x="1897" y="3409"/>
                  </a:cubicBezTo>
                  <a:lnTo>
                    <a:pt x="1897" y="2797"/>
                  </a:lnTo>
                  <a:lnTo>
                    <a:pt x="2179" y="2634"/>
                  </a:lnTo>
                  <a:cubicBezTo>
                    <a:pt x="2226" y="2609"/>
                    <a:pt x="2265" y="2572"/>
                    <a:pt x="2291" y="2527"/>
                  </a:cubicBezTo>
                  <a:cubicBezTo>
                    <a:pt x="2315" y="2477"/>
                    <a:pt x="2325" y="2423"/>
                    <a:pt x="2324" y="2369"/>
                  </a:cubicBezTo>
                  <a:lnTo>
                    <a:pt x="2324" y="2222"/>
                  </a:lnTo>
                  <a:cubicBezTo>
                    <a:pt x="2324" y="2156"/>
                    <a:pt x="2313" y="2111"/>
                    <a:pt x="2291" y="2093"/>
                  </a:cubicBezTo>
                  <a:cubicBezTo>
                    <a:pt x="2284" y="2087"/>
                    <a:pt x="2274" y="2084"/>
                    <a:pt x="2263" y="2084"/>
                  </a:cubicBezTo>
                  <a:cubicBezTo>
                    <a:pt x="2241" y="2084"/>
                    <a:pt x="2213" y="2094"/>
                    <a:pt x="2179" y="2115"/>
                  </a:cubicBezTo>
                  <a:lnTo>
                    <a:pt x="1897" y="2277"/>
                  </a:lnTo>
                  <a:lnTo>
                    <a:pt x="1897" y="140"/>
                  </a:lnTo>
                  <a:cubicBezTo>
                    <a:pt x="1897" y="73"/>
                    <a:pt x="1885" y="29"/>
                    <a:pt x="1860" y="11"/>
                  </a:cubicBezTo>
                  <a:cubicBezTo>
                    <a:pt x="1851" y="4"/>
                    <a:pt x="1840" y="1"/>
                    <a:pt x="1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4"/>
            <p:cNvSpPr/>
            <p:nvPr/>
          </p:nvSpPr>
          <p:spPr>
            <a:xfrm>
              <a:off x="1415625" y="1692475"/>
              <a:ext cx="62650" cy="107425"/>
            </a:xfrm>
            <a:custGeom>
              <a:avLst/>
              <a:gdLst/>
              <a:ahLst/>
              <a:cxnLst/>
              <a:rect l="l" t="t" r="r" b="b"/>
              <a:pathLst>
                <a:path w="2506" h="4297" extrusionOk="0">
                  <a:moveTo>
                    <a:pt x="2189" y="1"/>
                  </a:moveTo>
                  <a:cubicBezTo>
                    <a:pt x="2116" y="1"/>
                    <a:pt x="2035" y="13"/>
                    <a:pt x="1945" y="35"/>
                  </a:cubicBezTo>
                  <a:cubicBezTo>
                    <a:pt x="1787" y="75"/>
                    <a:pt x="1616" y="149"/>
                    <a:pt x="1434" y="256"/>
                  </a:cubicBezTo>
                  <a:cubicBezTo>
                    <a:pt x="980" y="518"/>
                    <a:pt x="628" y="886"/>
                    <a:pt x="378" y="1361"/>
                  </a:cubicBezTo>
                  <a:cubicBezTo>
                    <a:pt x="127" y="1837"/>
                    <a:pt x="2" y="2379"/>
                    <a:pt x="2" y="2987"/>
                  </a:cubicBezTo>
                  <a:cubicBezTo>
                    <a:pt x="1" y="3599"/>
                    <a:pt x="126" y="3997"/>
                    <a:pt x="376" y="4182"/>
                  </a:cubicBezTo>
                  <a:cubicBezTo>
                    <a:pt x="479" y="4258"/>
                    <a:pt x="600" y="4297"/>
                    <a:pt x="738" y="4297"/>
                  </a:cubicBezTo>
                  <a:cubicBezTo>
                    <a:pt x="934" y="4297"/>
                    <a:pt x="1166" y="4219"/>
                    <a:pt x="1434" y="4065"/>
                  </a:cubicBezTo>
                  <a:cubicBezTo>
                    <a:pt x="1858" y="3821"/>
                    <a:pt x="2194" y="3523"/>
                    <a:pt x="2441" y="3173"/>
                  </a:cubicBezTo>
                  <a:cubicBezTo>
                    <a:pt x="2464" y="3143"/>
                    <a:pt x="2482" y="3108"/>
                    <a:pt x="2492" y="3070"/>
                  </a:cubicBezTo>
                  <a:cubicBezTo>
                    <a:pt x="2502" y="3029"/>
                    <a:pt x="2506" y="2985"/>
                    <a:pt x="2505" y="2943"/>
                  </a:cubicBezTo>
                  <a:lnTo>
                    <a:pt x="2505" y="1526"/>
                  </a:lnTo>
                  <a:cubicBezTo>
                    <a:pt x="2505" y="1447"/>
                    <a:pt x="2492" y="1397"/>
                    <a:pt x="2466" y="1374"/>
                  </a:cubicBezTo>
                  <a:cubicBezTo>
                    <a:pt x="2455" y="1365"/>
                    <a:pt x="2442" y="1360"/>
                    <a:pt x="2426" y="1360"/>
                  </a:cubicBezTo>
                  <a:cubicBezTo>
                    <a:pt x="2403" y="1360"/>
                    <a:pt x="2374" y="1370"/>
                    <a:pt x="2339" y="1389"/>
                  </a:cubicBezTo>
                  <a:lnTo>
                    <a:pt x="1491" y="1879"/>
                  </a:lnTo>
                  <a:cubicBezTo>
                    <a:pt x="1436" y="1912"/>
                    <a:pt x="1400" y="1947"/>
                    <a:pt x="1378" y="1986"/>
                  </a:cubicBezTo>
                  <a:cubicBezTo>
                    <a:pt x="1356" y="2026"/>
                    <a:pt x="1346" y="2078"/>
                    <a:pt x="1346" y="2146"/>
                  </a:cubicBezTo>
                  <a:lnTo>
                    <a:pt x="1346" y="2286"/>
                  </a:lnTo>
                  <a:cubicBezTo>
                    <a:pt x="1346" y="2354"/>
                    <a:pt x="1357" y="2397"/>
                    <a:pt x="1378" y="2414"/>
                  </a:cubicBezTo>
                  <a:cubicBezTo>
                    <a:pt x="1386" y="2421"/>
                    <a:pt x="1397" y="2425"/>
                    <a:pt x="1409" y="2425"/>
                  </a:cubicBezTo>
                  <a:cubicBezTo>
                    <a:pt x="1430" y="2425"/>
                    <a:pt x="1457" y="2415"/>
                    <a:pt x="1491" y="2395"/>
                  </a:cubicBezTo>
                  <a:lnTo>
                    <a:pt x="2022" y="2088"/>
                  </a:lnTo>
                  <a:lnTo>
                    <a:pt x="2022" y="3082"/>
                  </a:lnTo>
                  <a:cubicBezTo>
                    <a:pt x="1947" y="3171"/>
                    <a:pt x="1863" y="3252"/>
                    <a:pt x="1772" y="3325"/>
                  </a:cubicBezTo>
                  <a:cubicBezTo>
                    <a:pt x="1673" y="3405"/>
                    <a:pt x="1568" y="3478"/>
                    <a:pt x="1459" y="3540"/>
                  </a:cubicBezTo>
                  <a:cubicBezTo>
                    <a:pt x="1292" y="3636"/>
                    <a:pt x="1146" y="3684"/>
                    <a:pt x="1019" y="3684"/>
                  </a:cubicBezTo>
                  <a:cubicBezTo>
                    <a:pt x="922" y="3684"/>
                    <a:pt x="836" y="3656"/>
                    <a:pt x="762" y="3599"/>
                  </a:cubicBezTo>
                  <a:cubicBezTo>
                    <a:pt x="593" y="3469"/>
                    <a:pt x="508" y="3167"/>
                    <a:pt x="508" y="2695"/>
                  </a:cubicBezTo>
                  <a:cubicBezTo>
                    <a:pt x="508" y="2225"/>
                    <a:pt x="596" y="1827"/>
                    <a:pt x="770" y="1493"/>
                  </a:cubicBezTo>
                  <a:cubicBezTo>
                    <a:pt x="944" y="1164"/>
                    <a:pt x="1184" y="910"/>
                    <a:pt x="1491" y="732"/>
                  </a:cubicBezTo>
                  <a:cubicBezTo>
                    <a:pt x="1699" y="612"/>
                    <a:pt x="1882" y="552"/>
                    <a:pt x="2043" y="552"/>
                  </a:cubicBezTo>
                  <a:cubicBezTo>
                    <a:pt x="2077" y="552"/>
                    <a:pt x="2110" y="555"/>
                    <a:pt x="2143" y="560"/>
                  </a:cubicBezTo>
                  <a:cubicBezTo>
                    <a:pt x="2148" y="561"/>
                    <a:pt x="2154" y="561"/>
                    <a:pt x="2160" y="561"/>
                  </a:cubicBezTo>
                  <a:cubicBezTo>
                    <a:pt x="2172" y="561"/>
                    <a:pt x="2183" y="560"/>
                    <a:pt x="2195" y="556"/>
                  </a:cubicBezTo>
                  <a:cubicBezTo>
                    <a:pt x="2211" y="546"/>
                    <a:pt x="2228" y="520"/>
                    <a:pt x="2243" y="479"/>
                  </a:cubicBezTo>
                  <a:lnTo>
                    <a:pt x="2359" y="143"/>
                  </a:lnTo>
                  <a:cubicBezTo>
                    <a:pt x="2369" y="121"/>
                    <a:pt x="2374" y="96"/>
                    <a:pt x="2376" y="70"/>
                  </a:cubicBezTo>
                  <a:cubicBezTo>
                    <a:pt x="2377" y="48"/>
                    <a:pt x="2362" y="27"/>
                    <a:pt x="2339" y="22"/>
                  </a:cubicBezTo>
                  <a:cubicBezTo>
                    <a:pt x="2294" y="8"/>
                    <a:pt x="2244" y="1"/>
                    <a:pt x="2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4"/>
            <p:cNvSpPr/>
            <p:nvPr/>
          </p:nvSpPr>
          <p:spPr>
            <a:xfrm>
              <a:off x="2517700" y="998600"/>
              <a:ext cx="128400" cy="160675"/>
            </a:xfrm>
            <a:custGeom>
              <a:avLst/>
              <a:gdLst/>
              <a:ahLst/>
              <a:cxnLst/>
              <a:rect l="l" t="t" r="r" b="b"/>
              <a:pathLst>
                <a:path w="5136" h="6427" extrusionOk="0">
                  <a:moveTo>
                    <a:pt x="4680" y="378"/>
                  </a:moveTo>
                  <a:cubicBezTo>
                    <a:pt x="4690" y="378"/>
                    <a:pt x="4700" y="379"/>
                    <a:pt x="4710" y="380"/>
                  </a:cubicBezTo>
                  <a:cubicBezTo>
                    <a:pt x="4733" y="384"/>
                    <a:pt x="4757" y="397"/>
                    <a:pt x="4775" y="414"/>
                  </a:cubicBezTo>
                  <a:cubicBezTo>
                    <a:pt x="4827" y="463"/>
                    <a:pt x="4856" y="575"/>
                    <a:pt x="4856" y="715"/>
                  </a:cubicBezTo>
                  <a:lnTo>
                    <a:pt x="4856" y="2857"/>
                  </a:lnTo>
                  <a:cubicBezTo>
                    <a:pt x="4856" y="3231"/>
                    <a:pt x="4652" y="3665"/>
                    <a:pt x="4409" y="3805"/>
                  </a:cubicBezTo>
                  <a:lnTo>
                    <a:pt x="588" y="6010"/>
                  </a:lnTo>
                  <a:cubicBezTo>
                    <a:pt x="541" y="6037"/>
                    <a:pt x="497" y="6051"/>
                    <a:pt x="457" y="6051"/>
                  </a:cubicBezTo>
                  <a:cubicBezTo>
                    <a:pt x="420" y="6051"/>
                    <a:pt x="387" y="6039"/>
                    <a:pt x="362" y="6014"/>
                  </a:cubicBezTo>
                  <a:cubicBezTo>
                    <a:pt x="310" y="5965"/>
                    <a:pt x="280" y="5853"/>
                    <a:pt x="280" y="5712"/>
                  </a:cubicBezTo>
                  <a:lnTo>
                    <a:pt x="280" y="3570"/>
                  </a:lnTo>
                  <a:cubicBezTo>
                    <a:pt x="280" y="3196"/>
                    <a:pt x="484" y="2763"/>
                    <a:pt x="727" y="2623"/>
                  </a:cubicBezTo>
                  <a:lnTo>
                    <a:pt x="4548" y="418"/>
                  </a:lnTo>
                  <a:cubicBezTo>
                    <a:pt x="4595" y="391"/>
                    <a:pt x="4640" y="378"/>
                    <a:pt x="4680" y="378"/>
                  </a:cubicBezTo>
                  <a:close/>
                  <a:moveTo>
                    <a:pt x="4641" y="1"/>
                  </a:moveTo>
                  <a:cubicBezTo>
                    <a:pt x="4566" y="1"/>
                    <a:pt x="4488" y="23"/>
                    <a:pt x="4409" y="69"/>
                  </a:cubicBezTo>
                  <a:lnTo>
                    <a:pt x="588" y="2273"/>
                  </a:lnTo>
                  <a:cubicBezTo>
                    <a:pt x="259" y="2464"/>
                    <a:pt x="1" y="3010"/>
                    <a:pt x="1" y="3516"/>
                  </a:cubicBezTo>
                  <a:lnTo>
                    <a:pt x="1" y="5658"/>
                  </a:lnTo>
                  <a:cubicBezTo>
                    <a:pt x="1" y="5940"/>
                    <a:pt x="79" y="6173"/>
                    <a:pt x="223" y="6309"/>
                  </a:cubicBezTo>
                  <a:cubicBezTo>
                    <a:pt x="278" y="6366"/>
                    <a:pt x="349" y="6404"/>
                    <a:pt x="427" y="6421"/>
                  </a:cubicBezTo>
                  <a:cubicBezTo>
                    <a:pt x="449" y="6425"/>
                    <a:pt x="472" y="6427"/>
                    <a:pt x="495" y="6427"/>
                  </a:cubicBezTo>
                  <a:cubicBezTo>
                    <a:pt x="571" y="6427"/>
                    <a:pt x="649" y="6404"/>
                    <a:pt x="727" y="6359"/>
                  </a:cubicBezTo>
                  <a:lnTo>
                    <a:pt x="4548" y="4155"/>
                  </a:lnTo>
                  <a:cubicBezTo>
                    <a:pt x="4877" y="3963"/>
                    <a:pt x="5135" y="3418"/>
                    <a:pt x="5135" y="2911"/>
                  </a:cubicBezTo>
                  <a:lnTo>
                    <a:pt x="5135" y="769"/>
                  </a:lnTo>
                  <a:cubicBezTo>
                    <a:pt x="5135" y="487"/>
                    <a:pt x="5058" y="255"/>
                    <a:pt x="4915" y="119"/>
                  </a:cubicBezTo>
                  <a:cubicBezTo>
                    <a:pt x="4833" y="40"/>
                    <a:pt x="4740" y="1"/>
                    <a:pt x="4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4"/>
            <p:cNvSpPr/>
            <p:nvPr/>
          </p:nvSpPr>
          <p:spPr>
            <a:xfrm>
              <a:off x="2533925" y="1044200"/>
              <a:ext cx="53150" cy="93825"/>
            </a:xfrm>
            <a:custGeom>
              <a:avLst/>
              <a:gdLst/>
              <a:ahLst/>
              <a:cxnLst/>
              <a:rect l="l" t="t" r="r" b="b"/>
              <a:pathLst>
                <a:path w="2126" h="3753" extrusionOk="0">
                  <a:moveTo>
                    <a:pt x="2125" y="1"/>
                  </a:moveTo>
                  <a:lnTo>
                    <a:pt x="333" y="1037"/>
                  </a:lnTo>
                  <a:cubicBezTo>
                    <a:pt x="160" y="1137"/>
                    <a:pt x="1" y="1469"/>
                    <a:pt x="1" y="1741"/>
                  </a:cubicBezTo>
                  <a:lnTo>
                    <a:pt x="1" y="3666"/>
                  </a:lnTo>
                  <a:cubicBezTo>
                    <a:pt x="1" y="3712"/>
                    <a:pt x="7" y="3740"/>
                    <a:pt x="1" y="3752"/>
                  </a:cubicBezTo>
                  <a:cubicBezTo>
                    <a:pt x="23" y="3746"/>
                    <a:pt x="46" y="3737"/>
                    <a:pt x="67" y="3726"/>
                  </a:cubicBezTo>
                  <a:lnTo>
                    <a:pt x="2125" y="2537"/>
                  </a:lnTo>
                  <a:lnTo>
                    <a:pt x="21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4"/>
            <p:cNvSpPr/>
            <p:nvPr/>
          </p:nvSpPr>
          <p:spPr>
            <a:xfrm>
              <a:off x="2644300" y="1015075"/>
              <a:ext cx="12925" cy="54800"/>
            </a:xfrm>
            <a:custGeom>
              <a:avLst/>
              <a:gdLst/>
              <a:ahLst/>
              <a:cxnLst/>
              <a:rect l="l" t="t" r="r" b="b"/>
              <a:pathLst>
                <a:path w="517" h="2192" extrusionOk="0">
                  <a:moveTo>
                    <a:pt x="309" y="1"/>
                  </a:moveTo>
                  <a:cubicBezTo>
                    <a:pt x="294" y="1"/>
                    <a:pt x="278" y="5"/>
                    <a:pt x="262" y="15"/>
                  </a:cubicBezTo>
                  <a:lnTo>
                    <a:pt x="6" y="165"/>
                  </a:lnTo>
                  <a:lnTo>
                    <a:pt x="0" y="2192"/>
                  </a:lnTo>
                  <a:lnTo>
                    <a:pt x="258" y="2024"/>
                  </a:lnTo>
                  <a:cubicBezTo>
                    <a:pt x="401" y="1931"/>
                    <a:pt x="516" y="1499"/>
                    <a:pt x="516" y="1059"/>
                  </a:cubicBezTo>
                  <a:lnTo>
                    <a:pt x="516" y="661"/>
                  </a:lnTo>
                  <a:cubicBezTo>
                    <a:pt x="516" y="272"/>
                    <a:pt x="427"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4"/>
            <p:cNvSpPr/>
            <p:nvPr/>
          </p:nvSpPr>
          <p:spPr>
            <a:xfrm>
              <a:off x="865475" y="238100"/>
              <a:ext cx="2012700" cy="1162350"/>
            </a:xfrm>
            <a:custGeom>
              <a:avLst/>
              <a:gdLst/>
              <a:ahLst/>
              <a:cxnLst/>
              <a:rect l="l" t="t" r="r" b="b"/>
              <a:pathLst>
                <a:path w="80508" h="46494" extrusionOk="0">
                  <a:moveTo>
                    <a:pt x="72695" y="1"/>
                  </a:moveTo>
                  <a:cubicBezTo>
                    <a:pt x="71793" y="1"/>
                    <a:pt x="70894" y="200"/>
                    <a:pt x="70210" y="597"/>
                  </a:cubicBezTo>
                  <a:lnTo>
                    <a:pt x="1763" y="40120"/>
                  </a:lnTo>
                  <a:cubicBezTo>
                    <a:pt x="1073" y="40515"/>
                    <a:pt x="457" y="41186"/>
                    <a:pt x="1" y="41969"/>
                  </a:cubicBezTo>
                  <a:lnTo>
                    <a:pt x="7833" y="46493"/>
                  </a:lnTo>
                  <a:cubicBezTo>
                    <a:pt x="8284" y="45710"/>
                    <a:pt x="8905" y="45027"/>
                    <a:pt x="9591" y="44632"/>
                  </a:cubicBezTo>
                  <a:lnTo>
                    <a:pt x="78049" y="5114"/>
                  </a:lnTo>
                  <a:cubicBezTo>
                    <a:pt x="78445" y="4885"/>
                    <a:pt x="78820" y="4776"/>
                    <a:pt x="79153" y="4776"/>
                  </a:cubicBezTo>
                  <a:cubicBezTo>
                    <a:pt x="79866" y="4776"/>
                    <a:pt x="80386" y="5274"/>
                    <a:pt x="80508" y="6156"/>
                  </a:cubicBezTo>
                  <a:cubicBezTo>
                    <a:pt x="80347" y="4652"/>
                    <a:pt x="79306" y="2970"/>
                    <a:pt x="78049" y="2237"/>
                  </a:cubicBezTo>
                  <a:lnTo>
                    <a:pt x="75189" y="597"/>
                  </a:lnTo>
                  <a:cubicBezTo>
                    <a:pt x="74499" y="200"/>
                    <a:pt x="73596" y="1"/>
                    <a:pt x="7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4"/>
            <p:cNvSpPr/>
            <p:nvPr/>
          </p:nvSpPr>
          <p:spPr>
            <a:xfrm>
              <a:off x="1404650" y="3929250"/>
              <a:ext cx="239825" cy="371475"/>
            </a:xfrm>
            <a:custGeom>
              <a:avLst/>
              <a:gdLst/>
              <a:ahLst/>
              <a:cxnLst/>
              <a:rect l="l" t="t" r="r" b="b"/>
              <a:pathLst>
                <a:path w="9593" h="14859" extrusionOk="0">
                  <a:moveTo>
                    <a:pt x="1127" y="0"/>
                  </a:moveTo>
                  <a:cubicBezTo>
                    <a:pt x="1127" y="1"/>
                    <a:pt x="0" y="4614"/>
                    <a:pt x="2257" y="8714"/>
                  </a:cubicBezTo>
                  <a:cubicBezTo>
                    <a:pt x="5605" y="14798"/>
                    <a:pt x="9592" y="14859"/>
                    <a:pt x="9592" y="14859"/>
                  </a:cubicBezTo>
                  <a:cubicBezTo>
                    <a:pt x="1041" y="10037"/>
                    <a:pt x="1127" y="1"/>
                    <a:pt x="1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4"/>
            <p:cNvSpPr/>
            <p:nvPr/>
          </p:nvSpPr>
          <p:spPr>
            <a:xfrm>
              <a:off x="1306850" y="3422600"/>
              <a:ext cx="206200" cy="607200"/>
            </a:xfrm>
            <a:custGeom>
              <a:avLst/>
              <a:gdLst/>
              <a:ahLst/>
              <a:cxnLst/>
              <a:rect l="l" t="t" r="r" b="b"/>
              <a:pathLst>
                <a:path w="8248" h="24288" extrusionOk="0">
                  <a:moveTo>
                    <a:pt x="8247" y="0"/>
                  </a:moveTo>
                  <a:cubicBezTo>
                    <a:pt x="8247" y="0"/>
                    <a:pt x="3878" y="2850"/>
                    <a:pt x="1939" y="10842"/>
                  </a:cubicBezTo>
                  <a:cubicBezTo>
                    <a:pt x="0" y="18833"/>
                    <a:pt x="2876" y="24287"/>
                    <a:pt x="2876" y="24287"/>
                  </a:cubicBezTo>
                  <a:cubicBezTo>
                    <a:pt x="1397" y="14894"/>
                    <a:pt x="3610" y="6698"/>
                    <a:pt x="8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4"/>
            <p:cNvSpPr/>
            <p:nvPr/>
          </p:nvSpPr>
          <p:spPr>
            <a:xfrm>
              <a:off x="3607625" y="2420900"/>
              <a:ext cx="1584675" cy="1513250"/>
            </a:xfrm>
            <a:custGeom>
              <a:avLst/>
              <a:gdLst/>
              <a:ahLst/>
              <a:cxnLst/>
              <a:rect l="l" t="t" r="r" b="b"/>
              <a:pathLst>
                <a:path w="63387" h="60530" extrusionOk="0">
                  <a:moveTo>
                    <a:pt x="62335" y="1"/>
                  </a:moveTo>
                  <a:lnTo>
                    <a:pt x="62335" y="1"/>
                  </a:lnTo>
                  <a:cubicBezTo>
                    <a:pt x="54937" y="1301"/>
                    <a:pt x="52928" y="2338"/>
                    <a:pt x="50740" y="8450"/>
                  </a:cubicBezTo>
                  <a:lnTo>
                    <a:pt x="49296" y="13327"/>
                  </a:lnTo>
                  <a:lnTo>
                    <a:pt x="40442" y="40579"/>
                  </a:lnTo>
                  <a:cubicBezTo>
                    <a:pt x="38341" y="41128"/>
                    <a:pt x="12233" y="48322"/>
                    <a:pt x="11321" y="48436"/>
                  </a:cubicBezTo>
                  <a:cubicBezTo>
                    <a:pt x="11296" y="48467"/>
                    <a:pt x="11279" y="48503"/>
                    <a:pt x="11255" y="48536"/>
                  </a:cubicBezTo>
                  <a:cubicBezTo>
                    <a:pt x="2725" y="49080"/>
                    <a:pt x="0" y="49460"/>
                    <a:pt x="0" y="49460"/>
                  </a:cubicBezTo>
                  <a:cubicBezTo>
                    <a:pt x="2395" y="55728"/>
                    <a:pt x="6884" y="59256"/>
                    <a:pt x="13094" y="60530"/>
                  </a:cubicBezTo>
                  <a:lnTo>
                    <a:pt x="13072" y="60387"/>
                  </a:lnTo>
                  <a:lnTo>
                    <a:pt x="13072" y="60387"/>
                  </a:lnTo>
                  <a:cubicBezTo>
                    <a:pt x="13080" y="60403"/>
                    <a:pt x="13086" y="60418"/>
                    <a:pt x="13094" y="60433"/>
                  </a:cubicBezTo>
                  <a:cubicBezTo>
                    <a:pt x="24078" y="58562"/>
                    <a:pt x="42099" y="54311"/>
                    <a:pt x="47963" y="52368"/>
                  </a:cubicBezTo>
                  <a:cubicBezTo>
                    <a:pt x="50428" y="51580"/>
                    <a:pt x="51485" y="48799"/>
                    <a:pt x="52504" y="46474"/>
                  </a:cubicBezTo>
                  <a:cubicBezTo>
                    <a:pt x="56650" y="36992"/>
                    <a:pt x="60986" y="24204"/>
                    <a:pt x="62488" y="16511"/>
                  </a:cubicBezTo>
                  <a:cubicBezTo>
                    <a:pt x="63386" y="11913"/>
                    <a:pt x="61985" y="9596"/>
                    <a:pt x="59522" y="8399"/>
                  </a:cubicBezTo>
                  <a:lnTo>
                    <a:pt x="62335" y="1"/>
                  </a:ln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4"/>
            <p:cNvSpPr/>
            <p:nvPr/>
          </p:nvSpPr>
          <p:spPr>
            <a:xfrm>
              <a:off x="4685625" y="2419125"/>
              <a:ext cx="610900" cy="901400"/>
            </a:xfrm>
            <a:custGeom>
              <a:avLst/>
              <a:gdLst/>
              <a:ahLst/>
              <a:cxnLst/>
              <a:rect l="l" t="t" r="r" b="b"/>
              <a:pathLst>
                <a:path w="24436" h="36056" extrusionOk="0">
                  <a:moveTo>
                    <a:pt x="18013" y="1"/>
                  </a:moveTo>
                  <a:cubicBezTo>
                    <a:pt x="15794" y="1"/>
                    <a:pt x="11068" y="634"/>
                    <a:pt x="8680" y="5690"/>
                  </a:cubicBezTo>
                  <a:cubicBezTo>
                    <a:pt x="6530" y="10239"/>
                    <a:pt x="0" y="29720"/>
                    <a:pt x="0" y="29720"/>
                  </a:cubicBezTo>
                  <a:cubicBezTo>
                    <a:pt x="0" y="29720"/>
                    <a:pt x="4661" y="35670"/>
                    <a:pt x="14826" y="36056"/>
                  </a:cubicBezTo>
                  <a:cubicBezTo>
                    <a:pt x="14826" y="36056"/>
                    <a:pt x="24435" y="13987"/>
                    <a:pt x="23896" y="13284"/>
                  </a:cubicBezTo>
                  <a:cubicBezTo>
                    <a:pt x="23357" y="12583"/>
                    <a:pt x="19215" y="72"/>
                    <a:pt x="19215" y="72"/>
                  </a:cubicBezTo>
                  <a:cubicBezTo>
                    <a:pt x="19215" y="72"/>
                    <a:pt x="18754" y="1"/>
                    <a:pt x="18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4"/>
            <p:cNvSpPr/>
            <p:nvPr/>
          </p:nvSpPr>
          <p:spPr>
            <a:xfrm>
              <a:off x="4968925" y="2414925"/>
              <a:ext cx="1234575" cy="1746600"/>
            </a:xfrm>
            <a:custGeom>
              <a:avLst/>
              <a:gdLst/>
              <a:ahLst/>
              <a:cxnLst/>
              <a:rect l="l" t="t" r="r" b="b"/>
              <a:pathLst>
                <a:path w="49383" h="69864" extrusionOk="0">
                  <a:moveTo>
                    <a:pt x="23451" y="0"/>
                  </a:moveTo>
                  <a:cubicBezTo>
                    <a:pt x="23285" y="0"/>
                    <a:pt x="23149" y="6"/>
                    <a:pt x="23050" y="19"/>
                  </a:cubicBezTo>
                  <a:lnTo>
                    <a:pt x="6533" y="99"/>
                  </a:lnTo>
                  <a:cubicBezTo>
                    <a:pt x="4749" y="277"/>
                    <a:pt x="220" y="6329"/>
                    <a:pt x="126" y="16631"/>
                  </a:cubicBezTo>
                  <a:cubicBezTo>
                    <a:pt x="1" y="30428"/>
                    <a:pt x="6754" y="47323"/>
                    <a:pt x="8463" y="50971"/>
                  </a:cubicBezTo>
                  <a:cubicBezTo>
                    <a:pt x="10172" y="54618"/>
                    <a:pt x="13466" y="61747"/>
                    <a:pt x="19113" y="67044"/>
                  </a:cubicBezTo>
                  <a:cubicBezTo>
                    <a:pt x="20110" y="67980"/>
                    <a:pt x="24319" y="69864"/>
                    <a:pt x="29231" y="69864"/>
                  </a:cubicBezTo>
                  <a:cubicBezTo>
                    <a:pt x="33229" y="69864"/>
                    <a:pt x="37693" y="68616"/>
                    <a:pt x="41272" y="64594"/>
                  </a:cubicBezTo>
                  <a:cubicBezTo>
                    <a:pt x="49383" y="55481"/>
                    <a:pt x="48099" y="43506"/>
                    <a:pt x="46479" y="39756"/>
                  </a:cubicBezTo>
                  <a:cubicBezTo>
                    <a:pt x="43767" y="33475"/>
                    <a:pt x="38963" y="26168"/>
                    <a:pt x="39139" y="17902"/>
                  </a:cubicBezTo>
                  <a:cubicBezTo>
                    <a:pt x="38122" y="11968"/>
                    <a:pt x="36180" y="4288"/>
                    <a:pt x="31741" y="1071"/>
                  </a:cubicBezTo>
                  <a:cubicBezTo>
                    <a:pt x="30077" y="645"/>
                    <a:pt x="25159" y="0"/>
                    <a:pt x="234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4"/>
            <p:cNvSpPr/>
            <p:nvPr/>
          </p:nvSpPr>
          <p:spPr>
            <a:xfrm>
              <a:off x="5659775" y="2691250"/>
              <a:ext cx="499950" cy="861425"/>
            </a:xfrm>
            <a:custGeom>
              <a:avLst/>
              <a:gdLst/>
              <a:ahLst/>
              <a:cxnLst/>
              <a:rect l="l" t="t" r="r" b="b"/>
              <a:pathLst>
                <a:path w="19998" h="34457" extrusionOk="0">
                  <a:moveTo>
                    <a:pt x="2267" y="0"/>
                  </a:moveTo>
                  <a:lnTo>
                    <a:pt x="1" y="2844"/>
                  </a:lnTo>
                  <a:cubicBezTo>
                    <a:pt x="696" y="7352"/>
                    <a:pt x="4083" y="13859"/>
                    <a:pt x="8060" y="19060"/>
                  </a:cubicBezTo>
                  <a:cubicBezTo>
                    <a:pt x="11158" y="23111"/>
                    <a:pt x="17465" y="27293"/>
                    <a:pt x="19997" y="34456"/>
                  </a:cubicBezTo>
                  <a:cubicBezTo>
                    <a:pt x="19845" y="31941"/>
                    <a:pt x="19362" y="29902"/>
                    <a:pt x="18845" y="28703"/>
                  </a:cubicBezTo>
                  <a:cubicBezTo>
                    <a:pt x="16134" y="22422"/>
                    <a:pt x="11329" y="15115"/>
                    <a:pt x="11506" y="6849"/>
                  </a:cubicBezTo>
                  <a:cubicBezTo>
                    <a:pt x="11338" y="5868"/>
                    <a:pt x="11141" y="4837"/>
                    <a:pt x="10915" y="3788"/>
                  </a:cubicBezTo>
                  <a:lnTo>
                    <a:pt x="8788" y="1867"/>
                  </a:lnTo>
                  <a:lnTo>
                    <a:pt x="2267"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4"/>
            <p:cNvSpPr/>
            <p:nvPr/>
          </p:nvSpPr>
          <p:spPr>
            <a:xfrm>
              <a:off x="5666825" y="2441700"/>
              <a:ext cx="754775" cy="962850"/>
            </a:xfrm>
            <a:custGeom>
              <a:avLst/>
              <a:gdLst/>
              <a:ahLst/>
              <a:cxnLst/>
              <a:rect l="l" t="t" r="r" b="b"/>
              <a:pathLst>
                <a:path w="30191" h="38514" extrusionOk="0">
                  <a:moveTo>
                    <a:pt x="3825" y="0"/>
                  </a:moveTo>
                  <a:cubicBezTo>
                    <a:pt x="712" y="1655"/>
                    <a:pt x="0" y="5734"/>
                    <a:pt x="171" y="9756"/>
                  </a:cubicBezTo>
                  <a:cubicBezTo>
                    <a:pt x="386" y="14846"/>
                    <a:pt x="2363" y="17511"/>
                    <a:pt x="6228" y="22177"/>
                  </a:cubicBezTo>
                  <a:cubicBezTo>
                    <a:pt x="12006" y="29149"/>
                    <a:pt x="21416" y="38337"/>
                    <a:pt x="21416" y="38337"/>
                  </a:cubicBezTo>
                  <a:cubicBezTo>
                    <a:pt x="21724" y="38456"/>
                    <a:pt x="22035" y="38513"/>
                    <a:pt x="22347" y="38513"/>
                  </a:cubicBezTo>
                  <a:cubicBezTo>
                    <a:pt x="26272" y="38513"/>
                    <a:pt x="30191" y="29427"/>
                    <a:pt x="25027" y="20484"/>
                  </a:cubicBezTo>
                  <a:cubicBezTo>
                    <a:pt x="25027" y="20484"/>
                    <a:pt x="17065" y="11274"/>
                    <a:pt x="13197" y="6887"/>
                  </a:cubicBezTo>
                  <a:cubicBezTo>
                    <a:pt x="9775" y="3008"/>
                    <a:pt x="7712" y="957"/>
                    <a:pt x="3825" y="0"/>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4"/>
            <p:cNvSpPr/>
            <p:nvPr/>
          </p:nvSpPr>
          <p:spPr>
            <a:xfrm>
              <a:off x="5591800" y="2430175"/>
              <a:ext cx="695650" cy="894475"/>
            </a:xfrm>
            <a:custGeom>
              <a:avLst/>
              <a:gdLst/>
              <a:ahLst/>
              <a:cxnLst/>
              <a:rect l="l" t="t" r="r" b="b"/>
              <a:pathLst>
                <a:path w="27826" h="35779" extrusionOk="0">
                  <a:moveTo>
                    <a:pt x="5594" y="0"/>
                  </a:moveTo>
                  <a:cubicBezTo>
                    <a:pt x="5066" y="0"/>
                    <a:pt x="4771" y="65"/>
                    <a:pt x="4771" y="65"/>
                  </a:cubicBezTo>
                  <a:cubicBezTo>
                    <a:pt x="0" y="8524"/>
                    <a:pt x="3213" y="16826"/>
                    <a:pt x="5599" y="20183"/>
                  </a:cubicBezTo>
                  <a:cubicBezTo>
                    <a:pt x="8452" y="24192"/>
                    <a:pt x="19998" y="35779"/>
                    <a:pt x="19998" y="35779"/>
                  </a:cubicBezTo>
                  <a:cubicBezTo>
                    <a:pt x="27826" y="30237"/>
                    <a:pt x="27508" y="17954"/>
                    <a:pt x="27508" y="17954"/>
                  </a:cubicBezTo>
                  <a:cubicBezTo>
                    <a:pt x="27508" y="17954"/>
                    <a:pt x="16850" y="6351"/>
                    <a:pt x="12486" y="2839"/>
                  </a:cubicBezTo>
                  <a:cubicBezTo>
                    <a:pt x="9416" y="367"/>
                    <a:pt x="6847" y="0"/>
                    <a:pt x="5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4"/>
            <p:cNvSpPr/>
            <p:nvPr/>
          </p:nvSpPr>
          <p:spPr>
            <a:xfrm>
              <a:off x="5529000" y="1852325"/>
              <a:ext cx="130825" cy="357250"/>
            </a:xfrm>
            <a:custGeom>
              <a:avLst/>
              <a:gdLst/>
              <a:ahLst/>
              <a:cxnLst/>
              <a:rect l="l" t="t" r="r" b="b"/>
              <a:pathLst>
                <a:path w="5233" h="14290" extrusionOk="0">
                  <a:moveTo>
                    <a:pt x="5233" y="1"/>
                  </a:moveTo>
                  <a:lnTo>
                    <a:pt x="1" y="7112"/>
                  </a:lnTo>
                  <a:lnTo>
                    <a:pt x="189" y="14290"/>
                  </a:lnTo>
                  <a:cubicBezTo>
                    <a:pt x="189" y="14290"/>
                    <a:pt x="1964" y="13728"/>
                    <a:pt x="2754" y="12012"/>
                  </a:cubicBezTo>
                  <a:cubicBezTo>
                    <a:pt x="3546" y="10296"/>
                    <a:pt x="5233" y="2"/>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4"/>
            <p:cNvSpPr/>
            <p:nvPr/>
          </p:nvSpPr>
          <p:spPr>
            <a:xfrm>
              <a:off x="5522900" y="1465025"/>
              <a:ext cx="167925" cy="416525"/>
            </a:xfrm>
            <a:custGeom>
              <a:avLst/>
              <a:gdLst/>
              <a:ahLst/>
              <a:cxnLst/>
              <a:rect l="l" t="t" r="r" b="b"/>
              <a:pathLst>
                <a:path w="6717" h="16661" extrusionOk="0">
                  <a:moveTo>
                    <a:pt x="2287" y="0"/>
                  </a:moveTo>
                  <a:cubicBezTo>
                    <a:pt x="1042" y="0"/>
                    <a:pt x="0" y="525"/>
                    <a:pt x="0" y="525"/>
                  </a:cubicBezTo>
                  <a:lnTo>
                    <a:pt x="491" y="16404"/>
                  </a:lnTo>
                  <a:lnTo>
                    <a:pt x="5280" y="16660"/>
                  </a:lnTo>
                  <a:cubicBezTo>
                    <a:pt x="6717" y="8764"/>
                    <a:pt x="6560" y="2642"/>
                    <a:pt x="4689" y="900"/>
                  </a:cubicBezTo>
                  <a:cubicBezTo>
                    <a:pt x="3948" y="211"/>
                    <a:pt x="3077" y="0"/>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4"/>
            <p:cNvSpPr/>
            <p:nvPr/>
          </p:nvSpPr>
          <p:spPr>
            <a:xfrm>
              <a:off x="4755150" y="1386275"/>
              <a:ext cx="670175" cy="670175"/>
            </a:xfrm>
            <a:custGeom>
              <a:avLst/>
              <a:gdLst/>
              <a:ahLst/>
              <a:cxnLst/>
              <a:rect l="l" t="t" r="r" b="b"/>
              <a:pathLst>
                <a:path w="26807" h="26807" extrusionOk="0">
                  <a:moveTo>
                    <a:pt x="13403" y="0"/>
                  </a:moveTo>
                  <a:cubicBezTo>
                    <a:pt x="9848" y="0"/>
                    <a:pt x="6440" y="1412"/>
                    <a:pt x="3926" y="3926"/>
                  </a:cubicBezTo>
                  <a:cubicBezTo>
                    <a:pt x="1413" y="6440"/>
                    <a:pt x="0" y="9848"/>
                    <a:pt x="0" y="13403"/>
                  </a:cubicBezTo>
                  <a:cubicBezTo>
                    <a:pt x="0" y="16958"/>
                    <a:pt x="1413" y="20368"/>
                    <a:pt x="3926" y="22881"/>
                  </a:cubicBezTo>
                  <a:cubicBezTo>
                    <a:pt x="6440" y="25395"/>
                    <a:pt x="9848" y="26806"/>
                    <a:pt x="13403" y="26806"/>
                  </a:cubicBezTo>
                  <a:cubicBezTo>
                    <a:pt x="16958" y="26806"/>
                    <a:pt x="20368" y="25395"/>
                    <a:pt x="22880" y="22881"/>
                  </a:cubicBezTo>
                  <a:cubicBezTo>
                    <a:pt x="25394" y="20368"/>
                    <a:pt x="26806" y="16958"/>
                    <a:pt x="26806" y="13403"/>
                  </a:cubicBezTo>
                  <a:cubicBezTo>
                    <a:pt x="26806" y="9848"/>
                    <a:pt x="25394" y="6440"/>
                    <a:pt x="22880" y="3926"/>
                  </a:cubicBezTo>
                  <a:cubicBezTo>
                    <a:pt x="20368" y="1412"/>
                    <a:pt x="16958" y="0"/>
                    <a:pt x="1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4"/>
            <p:cNvSpPr/>
            <p:nvPr/>
          </p:nvSpPr>
          <p:spPr>
            <a:xfrm>
              <a:off x="5507025" y="1384375"/>
              <a:ext cx="129475" cy="119975"/>
            </a:xfrm>
            <a:custGeom>
              <a:avLst/>
              <a:gdLst/>
              <a:ahLst/>
              <a:cxnLst/>
              <a:rect l="l" t="t" r="r" b="b"/>
              <a:pathLst>
                <a:path w="5179" h="4799" extrusionOk="0">
                  <a:moveTo>
                    <a:pt x="3061" y="0"/>
                  </a:moveTo>
                  <a:cubicBezTo>
                    <a:pt x="2408" y="0"/>
                    <a:pt x="1756" y="236"/>
                    <a:pt x="1233" y="716"/>
                  </a:cubicBezTo>
                  <a:cubicBezTo>
                    <a:pt x="88" y="1768"/>
                    <a:pt x="0" y="3596"/>
                    <a:pt x="1035" y="4799"/>
                  </a:cubicBezTo>
                  <a:lnTo>
                    <a:pt x="5179" y="987"/>
                  </a:lnTo>
                  <a:cubicBezTo>
                    <a:pt x="4616" y="334"/>
                    <a:pt x="3838" y="0"/>
                    <a:pt x="3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4"/>
            <p:cNvSpPr/>
            <p:nvPr/>
          </p:nvSpPr>
          <p:spPr>
            <a:xfrm>
              <a:off x="4785925" y="1473100"/>
              <a:ext cx="948000" cy="1112225"/>
            </a:xfrm>
            <a:custGeom>
              <a:avLst/>
              <a:gdLst/>
              <a:ahLst/>
              <a:cxnLst/>
              <a:rect l="l" t="t" r="r" b="b"/>
              <a:pathLst>
                <a:path w="37920" h="44489" extrusionOk="0">
                  <a:moveTo>
                    <a:pt x="14762" y="1"/>
                  </a:moveTo>
                  <a:cubicBezTo>
                    <a:pt x="9366" y="1"/>
                    <a:pt x="5060" y="2100"/>
                    <a:pt x="5060" y="2100"/>
                  </a:cubicBezTo>
                  <a:cubicBezTo>
                    <a:pt x="4214" y="3559"/>
                    <a:pt x="0" y="9663"/>
                    <a:pt x="1539" y="21136"/>
                  </a:cubicBezTo>
                  <a:cubicBezTo>
                    <a:pt x="2987" y="31931"/>
                    <a:pt x="6459" y="34469"/>
                    <a:pt x="8306" y="35042"/>
                  </a:cubicBezTo>
                  <a:cubicBezTo>
                    <a:pt x="8928" y="35234"/>
                    <a:pt x="9759" y="35324"/>
                    <a:pt x="10711" y="35324"/>
                  </a:cubicBezTo>
                  <a:cubicBezTo>
                    <a:pt x="12590" y="35324"/>
                    <a:pt x="14943" y="34973"/>
                    <a:pt x="17094" y="34361"/>
                  </a:cubicBezTo>
                  <a:lnTo>
                    <a:pt x="17680" y="38947"/>
                  </a:lnTo>
                  <a:cubicBezTo>
                    <a:pt x="17680" y="38947"/>
                    <a:pt x="15782" y="41987"/>
                    <a:pt x="18332" y="43672"/>
                  </a:cubicBezTo>
                  <a:cubicBezTo>
                    <a:pt x="19225" y="44262"/>
                    <a:pt x="20518" y="44489"/>
                    <a:pt x="21871" y="44489"/>
                  </a:cubicBezTo>
                  <a:cubicBezTo>
                    <a:pt x="24323" y="44489"/>
                    <a:pt x="26976" y="43745"/>
                    <a:pt x="27813" y="43076"/>
                  </a:cubicBezTo>
                  <a:cubicBezTo>
                    <a:pt x="30872" y="40632"/>
                    <a:pt x="30410" y="38568"/>
                    <a:pt x="30410" y="38568"/>
                  </a:cubicBezTo>
                  <a:lnTo>
                    <a:pt x="29724" y="23666"/>
                  </a:lnTo>
                  <a:lnTo>
                    <a:pt x="29724" y="23666"/>
                  </a:lnTo>
                  <a:cubicBezTo>
                    <a:pt x="29724" y="23667"/>
                    <a:pt x="30637" y="24419"/>
                    <a:pt x="32054" y="24419"/>
                  </a:cubicBezTo>
                  <a:cubicBezTo>
                    <a:pt x="32888" y="24419"/>
                    <a:pt x="33896" y="24159"/>
                    <a:pt x="34996" y="23331"/>
                  </a:cubicBezTo>
                  <a:cubicBezTo>
                    <a:pt x="37794" y="21223"/>
                    <a:pt x="37920" y="15666"/>
                    <a:pt x="35558" y="13752"/>
                  </a:cubicBezTo>
                  <a:cubicBezTo>
                    <a:pt x="34771" y="13114"/>
                    <a:pt x="33825" y="12817"/>
                    <a:pt x="32894" y="12817"/>
                  </a:cubicBezTo>
                  <a:cubicBezTo>
                    <a:pt x="31032" y="12817"/>
                    <a:pt x="29232" y="14008"/>
                    <a:pt x="28887" y="16053"/>
                  </a:cubicBezTo>
                  <a:cubicBezTo>
                    <a:pt x="28887" y="16053"/>
                    <a:pt x="28787" y="4642"/>
                    <a:pt x="22299" y="1603"/>
                  </a:cubicBezTo>
                  <a:cubicBezTo>
                    <a:pt x="19759" y="413"/>
                    <a:pt x="17154" y="1"/>
                    <a:pt x="14762"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4"/>
            <p:cNvSpPr/>
            <p:nvPr/>
          </p:nvSpPr>
          <p:spPr>
            <a:xfrm>
              <a:off x="4670550" y="1293700"/>
              <a:ext cx="930600" cy="622300"/>
            </a:xfrm>
            <a:custGeom>
              <a:avLst/>
              <a:gdLst/>
              <a:ahLst/>
              <a:cxnLst/>
              <a:rect l="l" t="t" r="r" b="b"/>
              <a:pathLst>
                <a:path w="37224" h="24892" extrusionOk="0">
                  <a:moveTo>
                    <a:pt x="24904" y="0"/>
                  </a:moveTo>
                  <a:cubicBezTo>
                    <a:pt x="24116" y="0"/>
                    <a:pt x="23326" y="68"/>
                    <a:pt x="22548" y="188"/>
                  </a:cubicBezTo>
                  <a:cubicBezTo>
                    <a:pt x="19459" y="667"/>
                    <a:pt x="16488" y="1961"/>
                    <a:pt x="13362" y="1968"/>
                  </a:cubicBezTo>
                  <a:cubicBezTo>
                    <a:pt x="13353" y="1968"/>
                    <a:pt x="13343" y="1968"/>
                    <a:pt x="13333" y="1968"/>
                  </a:cubicBezTo>
                  <a:cubicBezTo>
                    <a:pt x="10376" y="1968"/>
                    <a:pt x="7552" y="823"/>
                    <a:pt x="4652" y="246"/>
                  </a:cubicBezTo>
                  <a:cubicBezTo>
                    <a:pt x="4381" y="192"/>
                    <a:pt x="4094" y="145"/>
                    <a:pt x="3816" y="145"/>
                  </a:cubicBezTo>
                  <a:cubicBezTo>
                    <a:pt x="3516" y="145"/>
                    <a:pt x="3224" y="199"/>
                    <a:pt x="2971" y="357"/>
                  </a:cubicBezTo>
                  <a:cubicBezTo>
                    <a:pt x="2693" y="532"/>
                    <a:pt x="2496" y="813"/>
                    <a:pt x="2357" y="1111"/>
                  </a:cubicBezTo>
                  <a:cubicBezTo>
                    <a:pt x="1960" y="1963"/>
                    <a:pt x="1992" y="2969"/>
                    <a:pt x="2268" y="3870"/>
                  </a:cubicBezTo>
                  <a:cubicBezTo>
                    <a:pt x="2544" y="4769"/>
                    <a:pt x="3045" y="5582"/>
                    <a:pt x="3568" y="6364"/>
                  </a:cubicBezTo>
                  <a:cubicBezTo>
                    <a:pt x="3125" y="6157"/>
                    <a:pt x="2604" y="6031"/>
                    <a:pt x="2106" y="6031"/>
                  </a:cubicBezTo>
                  <a:cubicBezTo>
                    <a:pt x="1440" y="6031"/>
                    <a:pt x="815" y="6256"/>
                    <a:pt x="470" y="6811"/>
                  </a:cubicBezTo>
                  <a:cubicBezTo>
                    <a:pt x="1" y="7571"/>
                    <a:pt x="294" y="8570"/>
                    <a:pt x="728" y="9350"/>
                  </a:cubicBezTo>
                  <a:cubicBezTo>
                    <a:pt x="2542" y="12616"/>
                    <a:pt x="5778" y="14052"/>
                    <a:pt x="9176" y="14830"/>
                  </a:cubicBezTo>
                  <a:cubicBezTo>
                    <a:pt x="10407" y="15112"/>
                    <a:pt x="12239" y="15157"/>
                    <a:pt x="13499" y="15227"/>
                  </a:cubicBezTo>
                  <a:cubicBezTo>
                    <a:pt x="13729" y="15240"/>
                    <a:pt x="13958" y="15246"/>
                    <a:pt x="14186" y="15246"/>
                  </a:cubicBezTo>
                  <a:cubicBezTo>
                    <a:pt x="17600" y="15246"/>
                    <a:pt x="20892" y="13872"/>
                    <a:pt x="24055" y="12530"/>
                  </a:cubicBezTo>
                  <a:cubicBezTo>
                    <a:pt x="24665" y="12272"/>
                    <a:pt x="25654" y="11890"/>
                    <a:pt x="26549" y="11890"/>
                  </a:cubicBezTo>
                  <a:cubicBezTo>
                    <a:pt x="27019" y="11890"/>
                    <a:pt x="27463" y="11995"/>
                    <a:pt x="27813" y="12279"/>
                  </a:cubicBezTo>
                  <a:cubicBezTo>
                    <a:pt x="29071" y="13298"/>
                    <a:pt x="29014" y="16604"/>
                    <a:pt x="29393" y="19323"/>
                  </a:cubicBezTo>
                  <a:cubicBezTo>
                    <a:pt x="29904" y="22974"/>
                    <a:pt x="31020" y="24891"/>
                    <a:pt x="32201" y="24891"/>
                  </a:cubicBezTo>
                  <a:cubicBezTo>
                    <a:pt x="32395" y="24891"/>
                    <a:pt x="32591" y="24839"/>
                    <a:pt x="32787" y="24735"/>
                  </a:cubicBezTo>
                  <a:cubicBezTo>
                    <a:pt x="33151" y="24539"/>
                    <a:pt x="33773" y="21488"/>
                    <a:pt x="35571" y="20448"/>
                  </a:cubicBezTo>
                  <a:cubicBezTo>
                    <a:pt x="37223" y="19492"/>
                    <a:pt x="34104" y="5835"/>
                    <a:pt x="34094" y="5783"/>
                  </a:cubicBezTo>
                  <a:cubicBezTo>
                    <a:pt x="33905" y="4779"/>
                    <a:pt x="32878" y="3602"/>
                    <a:pt x="32207" y="2873"/>
                  </a:cubicBezTo>
                  <a:cubicBezTo>
                    <a:pt x="31211" y="1792"/>
                    <a:pt x="29909" y="1005"/>
                    <a:pt x="28518" y="548"/>
                  </a:cubicBezTo>
                  <a:cubicBezTo>
                    <a:pt x="27355" y="164"/>
                    <a:pt x="26132" y="0"/>
                    <a:pt x="24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4"/>
            <p:cNvSpPr/>
            <p:nvPr/>
          </p:nvSpPr>
          <p:spPr>
            <a:xfrm>
              <a:off x="5104375" y="2117050"/>
              <a:ext cx="103425" cy="72975"/>
            </a:xfrm>
            <a:custGeom>
              <a:avLst/>
              <a:gdLst/>
              <a:ahLst/>
              <a:cxnLst/>
              <a:rect l="l" t="t" r="r" b="b"/>
              <a:pathLst>
                <a:path w="4137" h="2919" extrusionOk="0">
                  <a:moveTo>
                    <a:pt x="3694" y="0"/>
                  </a:moveTo>
                  <a:lnTo>
                    <a:pt x="0" y="1654"/>
                  </a:lnTo>
                  <a:cubicBezTo>
                    <a:pt x="329" y="2445"/>
                    <a:pt x="1072" y="2919"/>
                    <a:pt x="1851" y="2919"/>
                  </a:cubicBezTo>
                  <a:cubicBezTo>
                    <a:pt x="2117" y="2919"/>
                    <a:pt x="2387" y="2864"/>
                    <a:pt x="2646" y="2747"/>
                  </a:cubicBezTo>
                  <a:cubicBezTo>
                    <a:pt x="3667" y="2291"/>
                    <a:pt x="4136" y="1061"/>
                    <a:pt x="3694" y="0"/>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4"/>
            <p:cNvSpPr/>
            <p:nvPr/>
          </p:nvSpPr>
          <p:spPr>
            <a:xfrm>
              <a:off x="4864575" y="1859000"/>
              <a:ext cx="70775" cy="71125"/>
            </a:xfrm>
            <a:custGeom>
              <a:avLst/>
              <a:gdLst/>
              <a:ahLst/>
              <a:cxnLst/>
              <a:rect l="l" t="t" r="r" b="b"/>
              <a:pathLst>
                <a:path w="2831" h="2845" extrusionOk="0">
                  <a:moveTo>
                    <a:pt x="1417" y="0"/>
                  </a:moveTo>
                  <a:cubicBezTo>
                    <a:pt x="1388" y="0"/>
                    <a:pt x="1358" y="1"/>
                    <a:pt x="1329" y="3"/>
                  </a:cubicBezTo>
                  <a:cubicBezTo>
                    <a:pt x="575" y="52"/>
                    <a:pt x="1" y="727"/>
                    <a:pt x="50" y="1511"/>
                  </a:cubicBezTo>
                  <a:cubicBezTo>
                    <a:pt x="97" y="2265"/>
                    <a:pt x="701" y="2845"/>
                    <a:pt x="1418" y="2845"/>
                  </a:cubicBezTo>
                  <a:cubicBezTo>
                    <a:pt x="1446" y="2845"/>
                    <a:pt x="1475" y="2844"/>
                    <a:pt x="1504" y="2842"/>
                  </a:cubicBezTo>
                  <a:cubicBezTo>
                    <a:pt x="2258" y="2793"/>
                    <a:pt x="2831" y="2118"/>
                    <a:pt x="2782" y="1334"/>
                  </a:cubicBezTo>
                  <a:cubicBezTo>
                    <a:pt x="2736" y="580"/>
                    <a:pt x="2133"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4"/>
            <p:cNvSpPr/>
            <p:nvPr/>
          </p:nvSpPr>
          <p:spPr>
            <a:xfrm>
              <a:off x="5131075" y="1842550"/>
              <a:ext cx="70775" cy="71175"/>
            </a:xfrm>
            <a:custGeom>
              <a:avLst/>
              <a:gdLst/>
              <a:ahLst/>
              <a:cxnLst/>
              <a:rect l="l" t="t" r="r" b="b"/>
              <a:pathLst>
                <a:path w="2831" h="2847" extrusionOk="0">
                  <a:moveTo>
                    <a:pt x="1415" y="1"/>
                  </a:moveTo>
                  <a:cubicBezTo>
                    <a:pt x="1386" y="1"/>
                    <a:pt x="1357" y="2"/>
                    <a:pt x="1328" y="4"/>
                  </a:cubicBezTo>
                  <a:cubicBezTo>
                    <a:pt x="574" y="54"/>
                    <a:pt x="1" y="728"/>
                    <a:pt x="50" y="1512"/>
                  </a:cubicBezTo>
                  <a:cubicBezTo>
                    <a:pt x="97" y="2266"/>
                    <a:pt x="701" y="2846"/>
                    <a:pt x="1417" y="2846"/>
                  </a:cubicBezTo>
                  <a:cubicBezTo>
                    <a:pt x="1446" y="2846"/>
                    <a:pt x="1475" y="2845"/>
                    <a:pt x="1504" y="2843"/>
                  </a:cubicBezTo>
                  <a:cubicBezTo>
                    <a:pt x="2258" y="2794"/>
                    <a:pt x="2830" y="2119"/>
                    <a:pt x="2783" y="1335"/>
                  </a:cubicBezTo>
                  <a:cubicBezTo>
                    <a:pt x="2736" y="581"/>
                    <a:pt x="2132"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4"/>
            <p:cNvSpPr/>
            <p:nvPr/>
          </p:nvSpPr>
          <p:spPr>
            <a:xfrm>
              <a:off x="4927525" y="1887525"/>
              <a:ext cx="114450" cy="206100"/>
            </a:xfrm>
            <a:custGeom>
              <a:avLst/>
              <a:gdLst/>
              <a:ahLst/>
              <a:cxnLst/>
              <a:rect l="l" t="t" r="r" b="b"/>
              <a:pathLst>
                <a:path w="4578" h="8244" extrusionOk="0">
                  <a:moveTo>
                    <a:pt x="4578" y="1"/>
                  </a:moveTo>
                  <a:lnTo>
                    <a:pt x="1" y="6885"/>
                  </a:lnTo>
                  <a:lnTo>
                    <a:pt x="4335" y="8243"/>
                  </a:lnTo>
                  <a:lnTo>
                    <a:pt x="4578" y="1"/>
                  </a:ln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4"/>
            <p:cNvSpPr/>
            <p:nvPr/>
          </p:nvSpPr>
          <p:spPr>
            <a:xfrm>
              <a:off x="5213250" y="2209550"/>
              <a:ext cx="228775" cy="176000"/>
            </a:xfrm>
            <a:custGeom>
              <a:avLst/>
              <a:gdLst/>
              <a:ahLst/>
              <a:cxnLst/>
              <a:rect l="l" t="t" r="r" b="b"/>
              <a:pathLst>
                <a:path w="9151" h="7040" extrusionOk="0">
                  <a:moveTo>
                    <a:pt x="9054" y="1"/>
                  </a:moveTo>
                  <a:lnTo>
                    <a:pt x="9054" y="1"/>
                  </a:lnTo>
                  <a:cubicBezTo>
                    <a:pt x="8044" y="1990"/>
                    <a:pt x="2721" y="4280"/>
                    <a:pt x="1" y="4903"/>
                  </a:cubicBezTo>
                  <a:lnTo>
                    <a:pt x="272" y="7039"/>
                  </a:lnTo>
                  <a:cubicBezTo>
                    <a:pt x="272" y="7039"/>
                    <a:pt x="5924" y="5109"/>
                    <a:pt x="7538" y="3190"/>
                  </a:cubicBezTo>
                  <a:cubicBezTo>
                    <a:pt x="9151" y="1270"/>
                    <a:pt x="9055" y="1"/>
                    <a:pt x="9054" y="1"/>
                  </a:cubicBezTo>
                  <a:close/>
                </a:path>
              </a:pathLst>
            </a:custGeom>
            <a:solidFill>
              <a:srgbClr val="9A4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4"/>
            <p:cNvSpPr/>
            <p:nvPr/>
          </p:nvSpPr>
          <p:spPr>
            <a:xfrm>
              <a:off x="4828700" y="1766425"/>
              <a:ext cx="86825" cy="58775"/>
            </a:xfrm>
            <a:custGeom>
              <a:avLst/>
              <a:gdLst/>
              <a:ahLst/>
              <a:cxnLst/>
              <a:rect l="l" t="t" r="r" b="b"/>
              <a:pathLst>
                <a:path w="3473" h="2351" extrusionOk="0">
                  <a:moveTo>
                    <a:pt x="1872" y="0"/>
                  </a:moveTo>
                  <a:cubicBezTo>
                    <a:pt x="1649" y="0"/>
                    <a:pt x="1424" y="44"/>
                    <a:pt x="1210" y="136"/>
                  </a:cubicBezTo>
                  <a:cubicBezTo>
                    <a:pt x="362" y="503"/>
                    <a:pt x="0" y="1494"/>
                    <a:pt x="401" y="2351"/>
                  </a:cubicBezTo>
                  <a:lnTo>
                    <a:pt x="3473" y="1024"/>
                  </a:lnTo>
                  <a:cubicBezTo>
                    <a:pt x="3173" y="384"/>
                    <a:pt x="2531" y="0"/>
                    <a:pt x="1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4"/>
            <p:cNvSpPr/>
            <p:nvPr/>
          </p:nvSpPr>
          <p:spPr>
            <a:xfrm>
              <a:off x="5152950" y="1752350"/>
              <a:ext cx="84150" cy="63125"/>
            </a:xfrm>
            <a:custGeom>
              <a:avLst/>
              <a:gdLst/>
              <a:ahLst/>
              <a:cxnLst/>
              <a:rect l="l" t="t" r="r" b="b"/>
              <a:pathLst>
                <a:path w="3366" h="2525" extrusionOk="0">
                  <a:moveTo>
                    <a:pt x="1473" y="0"/>
                  </a:moveTo>
                  <a:cubicBezTo>
                    <a:pt x="875" y="0"/>
                    <a:pt x="297" y="337"/>
                    <a:pt x="0" y="926"/>
                  </a:cubicBezTo>
                  <a:lnTo>
                    <a:pt x="2939" y="2524"/>
                  </a:lnTo>
                  <a:cubicBezTo>
                    <a:pt x="3366" y="1680"/>
                    <a:pt x="3053" y="638"/>
                    <a:pt x="2241" y="197"/>
                  </a:cubicBezTo>
                  <a:cubicBezTo>
                    <a:pt x="1996" y="64"/>
                    <a:pt x="1733" y="0"/>
                    <a:pt x="1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4"/>
            <p:cNvSpPr/>
            <p:nvPr/>
          </p:nvSpPr>
          <p:spPr>
            <a:xfrm>
              <a:off x="1855900" y="1283800"/>
              <a:ext cx="1088375" cy="1102550"/>
            </a:xfrm>
            <a:custGeom>
              <a:avLst/>
              <a:gdLst/>
              <a:ahLst/>
              <a:cxnLst/>
              <a:rect l="l" t="t" r="r" b="b"/>
              <a:pathLst>
                <a:path w="43535" h="44102" extrusionOk="0">
                  <a:moveTo>
                    <a:pt x="23623" y="1"/>
                  </a:moveTo>
                  <a:cubicBezTo>
                    <a:pt x="23609" y="1"/>
                    <a:pt x="23594" y="1"/>
                    <a:pt x="23579" y="1"/>
                  </a:cubicBezTo>
                  <a:lnTo>
                    <a:pt x="19849" y="11"/>
                  </a:lnTo>
                  <a:cubicBezTo>
                    <a:pt x="8876" y="34"/>
                    <a:pt x="0" y="8947"/>
                    <a:pt x="24" y="19920"/>
                  </a:cubicBezTo>
                  <a:lnTo>
                    <a:pt x="33" y="23510"/>
                  </a:lnTo>
                  <a:cubicBezTo>
                    <a:pt x="54" y="34889"/>
                    <a:pt x="9285" y="44102"/>
                    <a:pt x="20663" y="44102"/>
                  </a:cubicBezTo>
                  <a:lnTo>
                    <a:pt x="43535" y="44102"/>
                  </a:lnTo>
                  <a:lnTo>
                    <a:pt x="43489" y="19826"/>
                  </a:lnTo>
                  <a:cubicBezTo>
                    <a:pt x="43465" y="8868"/>
                    <a:pt x="34575" y="1"/>
                    <a:pt x="23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4"/>
            <p:cNvSpPr/>
            <p:nvPr/>
          </p:nvSpPr>
          <p:spPr>
            <a:xfrm>
              <a:off x="2471000" y="2417025"/>
              <a:ext cx="340975" cy="750475"/>
            </a:xfrm>
            <a:custGeom>
              <a:avLst/>
              <a:gdLst/>
              <a:ahLst/>
              <a:cxnLst/>
              <a:rect l="l" t="t" r="r" b="b"/>
              <a:pathLst>
                <a:path w="13639" h="30019" extrusionOk="0">
                  <a:moveTo>
                    <a:pt x="1690" y="1"/>
                  </a:moveTo>
                  <a:cubicBezTo>
                    <a:pt x="1142" y="1"/>
                    <a:pt x="579" y="23"/>
                    <a:pt x="0" y="67"/>
                  </a:cubicBezTo>
                  <a:lnTo>
                    <a:pt x="10310" y="30018"/>
                  </a:lnTo>
                  <a:cubicBezTo>
                    <a:pt x="10310" y="30018"/>
                    <a:pt x="13639" y="14720"/>
                    <a:pt x="13550" y="10874"/>
                  </a:cubicBezTo>
                  <a:cubicBezTo>
                    <a:pt x="13384" y="3785"/>
                    <a:pt x="8906" y="1"/>
                    <a:pt x="169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4"/>
            <p:cNvSpPr/>
            <p:nvPr/>
          </p:nvSpPr>
          <p:spPr>
            <a:xfrm>
              <a:off x="1463800" y="2418675"/>
              <a:ext cx="1438200" cy="1885275"/>
            </a:xfrm>
            <a:custGeom>
              <a:avLst/>
              <a:gdLst/>
              <a:ahLst/>
              <a:cxnLst/>
              <a:rect l="l" t="t" r="r" b="b"/>
              <a:pathLst>
                <a:path w="57528" h="75411" extrusionOk="0">
                  <a:moveTo>
                    <a:pt x="40288" y="1"/>
                  </a:moveTo>
                  <a:lnTo>
                    <a:pt x="27054" y="745"/>
                  </a:lnTo>
                  <a:cubicBezTo>
                    <a:pt x="23419" y="1058"/>
                    <a:pt x="20024" y="1928"/>
                    <a:pt x="16793" y="3181"/>
                  </a:cubicBezTo>
                  <a:cubicBezTo>
                    <a:pt x="12355" y="6398"/>
                    <a:pt x="9838" y="11427"/>
                    <a:pt x="8821" y="17359"/>
                  </a:cubicBezTo>
                  <a:cubicBezTo>
                    <a:pt x="8996" y="25627"/>
                    <a:pt x="10660" y="30329"/>
                    <a:pt x="9209" y="37247"/>
                  </a:cubicBezTo>
                  <a:cubicBezTo>
                    <a:pt x="9209" y="37247"/>
                    <a:pt x="7376" y="39850"/>
                    <a:pt x="4649" y="42626"/>
                  </a:cubicBezTo>
                  <a:cubicBezTo>
                    <a:pt x="1785" y="45540"/>
                    <a:pt x="888" y="49561"/>
                    <a:pt x="559" y="53632"/>
                  </a:cubicBezTo>
                  <a:cubicBezTo>
                    <a:pt x="0" y="60541"/>
                    <a:pt x="1900" y="67893"/>
                    <a:pt x="7347" y="72507"/>
                  </a:cubicBezTo>
                  <a:cubicBezTo>
                    <a:pt x="9839" y="74619"/>
                    <a:pt x="12494" y="75410"/>
                    <a:pt x="15076" y="75410"/>
                  </a:cubicBezTo>
                  <a:cubicBezTo>
                    <a:pt x="21979" y="75410"/>
                    <a:pt x="28360" y="69758"/>
                    <a:pt x="29712" y="68562"/>
                  </a:cubicBezTo>
                  <a:cubicBezTo>
                    <a:pt x="37359" y="61794"/>
                    <a:pt x="39871" y="52563"/>
                    <a:pt x="39871" y="52563"/>
                  </a:cubicBezTo>
                  <a:cubicBezTo>
                    <a:pt x="43451" y="47469"/>
                    <a:pt x="45481" y="42288"/>
                    <a:pt x="47037" y="37799"/>
                  </a:cubicBezTo>
                  <a:cubicBezTo>
                    <a:pt x="47037" y="37799"/>
                    <a:pt x="51658" y="36116"/>
                    <a:pt x="53900" y="31937"/>
                  </a:cubicBezTo>
                  <a:cubicBezTo>
                    <a:pt x="57528" y="25182"/>
                    <a:pt x="54653" y="20327"/>
                    <a:pt x="53075" y="16714"/>
                  </a:cubicBezTo>
                  <a:cubicBezTo>
                    <a:pt x="49069" y="7541"/>
                    <a:pt x="44462" y="415"/>
                    <a:pt x="40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4"/>
            <p:cNvSpPr/>
            <p:nvPr/>
          </p:nvSpPr>
          <p:spPr>
            <a:xfrm>
              <a:off x="2018550" y="3137050"/>
              <a:ext cx="806025" cy="271300"/>
            </a:xfrm>
            <a:custGeom>
              <a:avLst/>
              <a:gdLst/>
              <a:ahLst/>
              <a:cxnLst/>
              <a:rect l="l" t="t" r="r" b="b"/>
              <a:pathLst>
                <a:path w="32241" h="10852" extrusionOk="0">
                  <a:moveTo>
                    <a:pt x="212" y="1"/>
                  </a:moveTo>
                  <a:cubicBezTo>
                    <a:pt x="212" y="1"/>
                    <a:pt x="0" y="8674"/>
                    <a:pt x="9872" y="10577"/>
                  </a:cubicBezTo>
                  <a:cubicBezTo>
                    <a:pt x="10873" y="10770"/>
                    <a:pt x="11778" y="10852"/>
                    <a:pt x="12600" y="10852"/>
                  </a:cubicBezTo>
                  <a:cubicBezTo>
                    <a:pt x="17194" y="10852"/>
                    <a:pt x="19169" y="8288"/>
                    <a:pt x="20720" y="8288"/>
                  </a:cubicBezTo>
                  <a:cubicBezTo>
                    <a:pt x="21515" y="8288"/>
                    <a:pt x="22224" y="8906"/>
                    <a:pt x="24847" y="9062"/>
                  </a:cubicBezTo>
                  <a:cubicBezTo>
                    <a:pt x="24847" y="9062"/>
                    <a:pt x="24847" y="9062"/>
                    <a:pt x="24847" y="9062"/>
                  </a:cubicBezTo>
                  <a:cubicBezTo>
                    <a:pt x="24851" y="9062"/>
                    <a:pt x="29469" y="7378"/>
                    <a:pt x="31710" y="3202"/>
                  </a:cubicBezTo>
                  <a:cubicBezTo>
                    <a:pt x="31907" y="2837"/>
                    <a:pt x="32081" y="2478"/>
                    <a:pt x="32240" y="2124"/>
                  </a:cubicBezTo>
                  <a:lnTo>
                    <a:pt x="32240" y="2124"/>
                  </a:lnTo>
                  <a:cubicBezTo>
                    <a:pt x="30773" y="3250"/>
                    <a:pt x="29480" y="3622"/>
                    <a:pt x="28260" y="3622"/>
                  </a:cubicBezTo>
                  <a:cubicBezTo>
                    <a:pt x="26377" y="3622"/>
                    <a:pt x="24671" y="2735"/>
                    <a:pt x="22772" y="2370"/>
                  </a:cubicBezTo>
                  <a:cubicBezTo>
                    <a:pt x="22566" y="2330"/>
                    <a:pt x="22363" y="2311"/>
                    <a:pt x="22163" y="2311"/>
                  </a:cubicBezTo>
                  <a:cubicBezTo>
                    <a:pt x="19400" y="2311"/>
                    <a:pt x="17058" y="5834"/>
                    <a:pt x="12120" y="5834"/>
                  </a:cubicBezTo>
                  <a:cubicBezTo>
                    <a:pt x="11782" y="5834"/>
                    <a:pt x="11433" y="5818"/>
                    <a:pt x="11071" y="5783"/>
                  </a:cubicBezTo>
                  <a:cubicBezTo>
                    <a:pt x="3103" y="5011"/>
                    <a:pt x="212" y="1"/>
                    <a:pt x="2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4"/>
            <p:cNvSpPr/>
            <p:nvPr/>
          </p:nvSpPr>
          <p:spPr>
            <a:xfrm>
              <a:off x="1957875" y="1552275"/>
              <a:ext cx="920300" cy="1149750"/>
            </a:xfrm>
            <a:custGeom>
              <a:avLst/>
              <a:gdLst/>
              <a:ahLst/>
              <a:cxnLst/>
              <a:rect l="l" t="t" r="r" b="b"/>
              <a:pathLst>
                <a:path w="36812" h="45990" extrusionOk="0">
                  <a:moveTo>
                    <a:pt x="31900" y="0"/>
                  </a:moveTo>
                  <a:cubicBezTo>
                    <a:pt x="31393" y="3015"/>
                    <a:pt x="30213" y="8484"/>
                    <a:pt x="22181" y="12246"/>
                  </a:cubicBezTo>
                  <a:cubicBezTo>
                    <a:pt x="19209" y="13638"/>
                    <a:pt x="16054" y="14006"/>
                    <a:pt x="13551" y="14006"/>
                  </a:cubicBezTo>
                  <a:cubicBezTo>
                    <a:pt x="10753" y="14006"/>
                    <a:pt x="8771" y="13546"/>
                    <a:pt x="8771" y="13546"/>
                  </a:cubicBezTo>
                  <a:cubicBezTo>
                    <a:pt x="8436" y="11560"/>
                    <a:pt x="6689" y="10404"/>
                    <a:pt x="4881" y="10404"/>
                  </a:cubicBezTo>
                  <a:cubicBezTo>
                    <a:pt x="3977" y="10404"/>
                    <a:pt x="3058" y="10693"/>
                    <a:pt x="2293" y="11313"/>
                  </a:cubicBezTo>
                  <a:cubicBezTo>
                    <a:pt x="1" y="13170"/>
                    <a:pt x="124" y="18564"/>
                    <a:pt x="2839" y="20610"/>
                  </a:cubicBezTo>
                  <a:cubicBezTo>
                    <a:pt x="3907" y="21414"/>
                    <a:pt x="4886" y="21667"/>
                    <a:pt x="5696" y="21667"/>
                  </a:cubicBezTo>
                  <a:cubicBezTo>
                    <a:pt x="7071" y="21667"/>
                    <a:pt x="7957" y="20937"/>
                    <a:pt x="7958" y="20937"/>
                  </a:cubicBezTo>
                  <a:lnTo>
                    <a:pt x="7958" y="20937"/>
                  </a:lnTo>
                  <a:lnTo>
                    <a:pt x="7291" y="35402"/>
                  </a:lnTo>
                  <a:cubicBezTo>
                    <a:pt x="7291" y="35402"/>
                    <a:pt x="7601" y="39970"/>
                    <a:pt x="11429" y="43262"/>
                  </a:cubicBezTo>
                  <a:cubicBezTo>
                    <a:pt x="13524" y="45064"/>
                    <a:pt x="16300" y="45990"/>
                    <a:pt x="18482" y="45990"/>
                  </a:cubicBezTo>
                  <a:cubicBezTo>
                    <a:pt x="20285" y="45990"/>
                    <a:pt x="21684" y="45357"/>
                    <a:pt x="21957" y="44063"/>
                  </a:cubicBezTo>
                  <a:cubicBezTo>
                    <a:pt x="22561" y="41203"/>
                    <a:pt x="19510" y="36864"/>
                    <a:pt x="19510" y="36864"/>
                  </a:cubicBezTo>
                  <a:lnTo>
                    <a:pt x="20218" y="30559"/>
                  </a:lnTo>
                  <a:cubicBezTo>
                    <a:pt x="22307" y="31153"/>
                    <a:pt x="24592" y="31495"/>
                    <a:pt x="26416" y="31495"/>
                  </a:cubicBezTo>
                  <a:cubicBezTo>
                    <a:pt x="27339" y="31495"/>
                    <a:pt x="28145" y="31407"/>
                    <a:pt x="28747" y="31221"/>
                  </a:cubicBezTo>
                  <a:cubicBezTo>
                    <a:pt x="30541" y="30665"/>
                    <a:pt x="33913" y="28958"/>
                    <a:pt x="35318" y="18479"/>
                  </a:cubicBezTo>
                  <a:cubicBezTo>
                    <a:pt x="36812" y="7342"/>
                    <a:pt x="32722" y="1417"/>
                    <a:pt x="3190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4"/>
            <p:cNvSpPr/>
            <p:nvPr/>
          </p:nvSpPr>
          <p:spPr>
            <a:xfrm>
              <a:off x="2175375" y="1826525"/>
              <a:ext cx="88050" cy="164650"/>
            </a:xfrm>
            <a:custGeom>
              <a:avLst/>
              <a:gdLst/>
              <a:ahLst/>
              <a:cxnLst/>
              <a:rect l="l" t="t" r="r" b="b"/>
              <a:pathLst>
                <a:path w="3522" h="6586" extrusionOk="0">
                  <a:moveTo>
                    <a:pt x="0" y="1"/>
                  </a:moveTo>
                  <a:lnTo>
                    <a:pt x="193" y="6586"/>
                  </a:lnTo>
                  <a:cubicBezTo>
                    <a:pt x="194" y="6586"/>
                    <a:pt x="195" y="6586"/>
                    <a:pt x="196" y="6586"/>
                  </a:cubicBezTo>
                  <a:cubicBezTo>
                    <a:pt x="2057" y="6586"/>
                    <a:pt x="3521" y="5114"/>
                    <a:pt x="3469" y="3296"/>
                  </a:cubicBezTo>
                  <a:cubicBezTo>
                    <a:pt x="3416" y="1479"/>
                    <a:pt x="1864" y="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4"/>
            <p:cNvSpPr/>
            <p:nvPr/>
          </p:nvSpPr>
          <p:spPr>
            <a:xfrm>
              <a:off x="2529225" y="2140150"/>
              <a:ext cx="100375" cy="70850"/>
            </a:xfrm>
            <a:custGeom>
              <a:avLst/>
              <a:gdLst/>
              <a:ahLst/>
              <a:cxnLst/>
              <a:rect l="l" t="t" r="r" b="b"/>
              <a:pathLst>
                <a:path w="4015" h="2834" extrusionOk="0">
                  <a:moveTo>
                    <a:pt x="429" y="1"/>
                  </a:moveTo>
                  <a:lnTo>
                    <a:pt x="429" y="1"/>
                  </a:lnTo>
                  <a:cubicBezTo>
                    <a:pt x="1" y="1029"/>
                    <a:pt x="456" y="2224"/>
                    <a:pt x="1446" y="2668"/>
                  </a:cubicBezTo>
                  <a:cubicBezTo>
                    <a:pt x="1698" y="2780"/>
                    <a:pt x="1959" y="2833"/>
                    <a:pt x="2217" y="2833"/>
                  </a:cubicBezTo>
                  <a:cubicBezTo>
                    <a:pt x="2973" y="2833"/>
                    <a:pt x="3695" y="2374"/>
                    <a:pt x="4014" y="1605"/>
                  </a:cubicBezTo>
                  <a:lnTo>
                    <a:pt x="429"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4"/>
            <p:cNvSpPr/>
            <p:nvPr/>
          </p:nvSpPr>
          <p:spPr>
            <a:xfrm>
              <a:off x="2733125" y="1878950"/>
              <a:ext cx="68675" cy="69050"/>
            </a:xfrm>
            <a:custGeom>
              <a:avLst/>
              <a:gdLst/>
              <a:ahLst/>
              <a:cxnLst/>
              <a:rect l="l" t="t" r="r" b="b"/>
              <a:pathLst>
                <a:path w="2747" h="2762" extrusionOk="0">
                  <a:moveTo>
                    <a:pt x="1375" y="0"/>
                  </a:moveTo>
                  <a:cubicBezTo>
                    <a:pt x="678" y="0"/>
                    <a:pt x="93" y="564"/>
                    <a:pt x="47" y="1296"/>
                  </a:cubicBezTo>
                  <a:cubicBezTo>
                    <a:pt x="1" y="2056"/>
                    <a:pt x="556" y="2711"/>
                    <a:pt x="1288" y="2759"/>
                  </a:cubicBezTo>
                  <a:cubicBezTo>
                    <a:pt x="1317" y="2761"/>
                    <a:pt x="1345" y="2762"/>
                    <a:pt x="1373" y="2762"/>
                  </a:cubicBezTo>
                  <a:cubicBezTo>
                    <a:pt x="2069" y="2762"/>
                    <a:pt x="2654" y="2199"/>
                    <a:pt x="2700" y="1467"/>
                  </a:cubicBezTo>
                  <a:cubicBezTo>
                    <a:pt x="2746" y="706"/>
                    <a:pt x="2192" y="50"/>
                    <a:pt x="1459" y="3"/>
                  </a:cubicBezTo>
                  <a:cubicBezTo>
                    <a:pt x="1431" y="1"/>
                    <a:pt x="140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4"/>
            <p:cNvSpPr/>
            <p:nvPr/>
          </p:nvSpPr>
          <p:spPr>
            <a:xfrm>
              <a:off x="2492575" y="1897800"/>
              <a:ext cx="68650" cy="69050"/>
            </a:xfrm>
            <a:custGeom>
              <a:avLst/>
              <a:gdLst/>
              <a:ahLst/>
              <a:cxnLst/>
              <a:rect l="l" t="t" r="r" b="b"/>
              <a:pathLst>
                <a:path w="2746" h="2762" extrusionOk="0">
                  <a:moveTo>
                    <a:pt x="1374" y="1"/>
                  </a:moveTo>
                  <a:cubicBezTo>
                    <a:pt x="678" y="1"/>
                    <a:pt x="92" y="564"/>
                    <a:pt x="46" y="1296"/>
                  </a:cubicBezTo>
                  <a:cubicBezTo>
                    <a:pt x="0" y="2056"/>
                    <a:pt x="555" y="2713"/>
                    <a:pt x="1288" y="2759"/>
                  </a:cubicBezTo>
                  <a:cubicBezTo>
                    <a:pt x="1316" y="2761"/>
                    <a:pt x="1344" y="2762"/>
                    <a:pt x="1372" y="2762"/>
                  </a:cubicBezTo>
                  <a:cubicBezTo>
                    <a:pt x="2068" y="2762"/>
                    <a:pt x="2654" y="2199"/>
                    <a:pt x="2700" y="1468"/>
                  </a:cubicBezTo>
                  <a:cubicBezTo>
                    <a:pt x="2746" y="707"/>
                    <a:pt x="2191" y="51"/>
                    <a:pt x="1458" y="3"/>
                  </a:cubicBezTo>
                  <a:cubicBezTo>
                    <a:pt x="1430" y="1"/>
                    <a:pt x="1402" y="1"/>
                    <a:pt x="1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4"/>
            <p:cNvSpPr/>
            <p:nvPr/>
          </p:nvSpPr>
          <p:spPr>
            <a:xfrm>
              <a:off x="2656350" y="1913475"/>
              <a:ext cx="111125" cy="200050"/>
            </a:xfrm>
            <a:custGeom>
              <a:avLst/>
              <a:gdLst/>
              <a:ahLst/>
              <a:cxnLst/>
              <a:rect l="l" t="t" r="r" b="b"/>
              <a:pathLst>
                <a:path w="4445" h="8002" extrusionOk="0">
                  <a:moveTo>
                    <a:pt x="0" y="0"/>
                  </a:moveTo>
                  <a:lnTo>
                    <a:pt x="237" y="8002"/>
                  </a:lnTo>
                  <a:lnTo>
                    <a:pt x="4445" y="6684"/>
                  </a:lnTo>
                  <a:lnTo>
                    <a:pt x="0"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4"/>
            <p:cNvSpPr/>
            <p:nvPr/>
          </p:nvSpPr>
          <p:spPr>
            <a:xfrm>
              <a:off x="2241250" y="2197250"/>
              <a:ext cx="222100" cy="170200"/>
            </a:xfrm>
            <a:custGeom>
              <a:avLst/>
              <a:gdLst/>
              <a:ahLst/>
              <a:cxnLst/>
              <a:rect l="l" t="t" r="r" b="b"/>
              <a:pathLst>
                <a:path w="8884" h="6808" extrusionOk="0">
                  <a:moveTo>
                    <a:pt x="95" y="0"/>
                  </a:moveTo>
                  <a:lnTo>
                    <a:pt x="95" y="0"/>
                  </a:lnTo>
                  <a:cubicBezTo>
                    <a:pt x="95" y="0"/>
                    <a:pt x="1" y="1233"/>
                    <a:pt x="1567" y="3097"/>
                  </a:cubicBezTo>
                  <a:cubicBezTo>
                    <a:pt x="3132" y="4959"/>
                    <a:pt x="8653" y="6807"/>
                    <a:pt x="8653" y="6807"/>
                  </a:cubicBezTo>
                  <a:lnTo>
                    <a:pt x="8883" y="4760"/>
                  </a:lnTo>
                  <a:cubicBezTo>
                    <a:pt x="6243" y="4155"/>
                    <a:pt x="1076" y="1932"/>
                    <a:pt x="9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4"/>
            <p:cNvSpPr/>
            <p:nvPr/>
          </p:nvSpPr>
          <p:spPr>
            <a:xfrm>
              <a:off x="2736675" y="1769500"/>
              <a:ext cx="84300" cy="57050"/>
            </a:xfrm>
            <a:custGeom>
              <a:avLst/>
              <a:gdLst/>
              <a:ahLst/>
              <a:cxnLst/>
              <a:rect l="l" t="t" r="r" b="b"/>
              <a:pathLst>
                <a:path w="3372" h="2282" extrusionOk="0">
                  <a:moveTo>
                    <a:pt x="1552" y="1"/>
                  </a:moveTo>
                  <a:cubicBezTo>
                    <a:pt x="913" y="1"/>
                    <a:pt x="290" y="374"/>
                    <a:pt x="0" y="995"/>
                  </a:cubicBezTo>
                  <a:lnTo>
                    <a:pt x="2982" y="2282"/>
                  </a:lnTo>
                  <a:cubicBezTo>
                    <a:pt x="3371" y="1450"/>
                    <a:pt x="3019" y="491"/>
                    <a:pt x="2195" y="134"/>
                  </a:cubicBezTo>
                  <a:cubicBezTo>
                    <a:pt x="1987" y="43"/>
                    <a:pt x="1769" y="1"/>
                    <a:pt x="1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4"/>
            <p:cNvSpPr/>
            <p:nvPr/>
          </p:nvSpPr>
          <p:spPr>
            <a:xfrm>
              <a:off x="2364900" y="3538400"/>
              <a:ext cx="1600400" cy="549700"/>
            </a:xfrm>
            <a:custGeom>
              <a:avLst/>
              <a:gdLst/>
              <a:ahLst/>
              <a:cxnLst/>
              <a:rect l="l" t="t" r="r" b="b"/>
              <a:pathLst>
                <a:path w="64016" h="21988" extrusionOk="0">
                  <a:moveTo>
                    <a:pt x="47827" y="1"/>
                  </a:moveTo>
                  <a:cubicBezTo>
                    <a:pt x="47316" y="1"/>
                    <a:pt x="46712" y="42"/>
                    <a:pt x="46020" y="185"/>
                  </a:cubicBezTo>
                  <a:cubicBezTo>
                    <a:pt x="43953" y="610"/>
                    <a:pt x="42051" y="2150"/>
                    <a:pt x="39488" y="3116"/>
                  </a:cubicBezTo>
                  <a:cubicBezTo>
                    <a:pt x="37433" y="3891"/>
                    <a:pt x="36054" y="4240"/>
                    <a:pt x="34427" y="4240"/>
                  </a:cubicBezTo>
                  <a:cubicBezTo>
                    <a:pt x="34387" y="4240"/>
                    <a:pt x="34347" y="4240"/>
                    <a:pt x="34307" y="4239"/>
                  </a:cubicBezTo>
                  <a:cubicBezTo>
                    <a:pt x="33389" y="4229"/>
                    <a:pt x="17214" y="2245"/>
                    <a:pt x="12931" y="1653"/>
                  </a:cubicBezTo>
                  <a:cubicBezTo>
                    <a:pt x="10780" y="1356"/>
                    <a:pt x="8629" y="1054"/>
                    <a:pt x="6480" y="746"/>
                  </a:cubicBezTo>
                  <a:lnTo>
                    <a:pt x="0" y="13137"/>
                  </a:lnTo>
                  <a:cubicBezTo>
                    <a:pt x="6045" y="14406"/>
                    <a:pt x="28397" y="15329"/>
                    <a:pt x="39522" y="15948"/>
                  </a:cubicBezTo>
                  <a:cubicBezTo>
                    <a:pt x="41090" y="16035"/>
                    <a:pt x="44201" y="19431"/>
                    <a:pt x="50284" y="21338"/>
                  </a:cubicBezTo>
                  <a:cubicBezTo>
                    <a:pt x="51768" y="21803"/>
                    <a:pt x="53102" y="21988"/>
                    <a:pt x="54295" y="21988"/>
                  </a:cubicBezTo>
                  <a:cubicBezTo>
                    <a:pt x="57566" y="21988"/>
                    <a:pt x="59786" y="20597"/>
                    <a:pt x="61174" y="19771"/>
                  </a:cubicBezTo>
                  <a:cubicBezTo>
                    <a:pt x="64015" y="18077"/>
                    <a:pt x="63956" y="17318"/>
                    <a:pt x="63155" y="16107"/>
                  </a:cubicBezTo>
                  <a:cubicBezTo>
                    <a:pt x="61875" y="15274"/>
                    <a:pt x="60849" y="14099"/>
                    <a:pt x="58950" y="12472"/>
                  </a:cubicBezTo>
                  <a:cubicBezTo>
                    <a:pt x="54980" y="9067"/>
                    <a:pt x="54636" y="7313"/>
                    <a:pt x="51577" y="6126"/>
                  </a:cubicBezTo>
                  <a:cubicBezTo>
                    <a:pt x="50947" y="5881"/>
                    <a:pt x="51315" y="4366"/>
                    <a:pt x="51406" y="3922"/>
                  </a:cubicBezTo>
                  <a:cubicBezTo>
                    <a:pt x="51507" y="3441"/>
                    <a:pt x="51607" y="2855"/>
                    <a:pt x="51892" y="2448"/>
                  </a:cubicBezTo>
                  <a:cubicBezTo>
                    <a:pt x="52142" y="2095"/>
                    <a:pt x="52481" y="1824"/>
                    <a:pt x="52015" y="1385"/>
                  </a:cubicBezTo>
                  <a:cubicBezTo>
                    <a:pt x="51762" y="1147"/>
                    <a:pt x="51400" y="1070"/>
                    <a:pt x="51058" y="1010"/>
                  </a:cubicBezTo>
                  <a:cubicBezTo>
                    <a:pt x="49847" y="795"/>
                    <a:pt x="50164" y="142"/>
                    <a:pt x="48936" y="53"/>
                  </a:cubicBezTo>
                  <a:cubicBezTo>
                    <a:pt x="48637" y="31"/>
                    <a:pt x="48266" y="1"/>
                    <a:pt x="4782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4"/>
            <p:cNvSpPr/>
            <p:nvPr/>
          </p:nvSpPr>
          <p:spPr>
            <a:xfrm>
              <a:off x="1654125" y="2498200"/>
              <a:ext cx="872775" cy="1368650"/>
            </a:xfrm>
            <a:custGeom>
              <a:avLst/>
              <a:gdLst/>
              <a:ahLst/>
              <a:cxnLst/>
              <a:rect l="l" t="t" r="r" b="b"/>
              <a:pathLst>
                <a:path w="34911" h="54746" extrusionOk="0">
                  <a:moveTo>
                    <a:pt x="9180" y="0"/>
                  </a:moveTo>
                  <a:cubicBezTo>
                    <a:pt x="9180" y="0"/>
                    <a:pt x="3073" y="1575"/>
                    <a:pt x="1683" y="5240"/>
                  </a:cubicBezTo>
                  <a:cubicBezTo>
                    <a:pt x="1" y="9673"/>
                    <a:pt x="83" y="14013"/>
                    <a:pt x="5094" y="23855"/>
                  </a:cubicBezTo>
                  <a:cubicBezTo>
                    <a:pt x="8878" y="31289"/>
                    <a:pt x="19134" y="45297"/>
                    <a:pt x="23237" y="50046"/>
                  </a:cubicBezTo>
                  <a:cubicBezTo>
                    <a:pt x="24896" y="51968"/>
                    <a:pt x="26708" y="54217"/>
                    <a:pt x="28431" y="54746"/>
                  </a:cubicBezTo>
                  <a:lnTo>
                    <a:pt x="34911" y="42355"/>
                  </a:lnTo>
                  <a:lnTo>
                    <a:pt x="18541" y="15513"/>
                  </a:lnTo>
                  <a:cubicBezTo>
                    <a:pt x="18541" y="15513"/>
                    <a:pt x="15854" y="522"/>
                    <a:pt x="918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4"/>
            <p:cNvSpPr/>
            <p:nvPr/>
          </p:nvSpPr>
          <p:spPr>
            <a:xfrm>
              <a:off x="3347550" y="3911150"/>
              <a:ext cx="449850" cy="197500"/>
            </a:xfrm>
            <a:custGeom>
              <a:avLst/>
              <a:gdLst/>
              <a:ahLst/>
              <a:cxnLst/>
              <a:rect l="l" t="t" r="r" b="b"/>
              <a:pathLst>
                <a:path w="17994" h="7900" extrusionOk="0">
                  <a:moveTo>
                    <a:pt x="7266" y="1"/>
                  </a:moveTo>
                  <a:cubicBezTo>
                    <a:pt x="6296" y="1"/>
                    <a:pt x="5454" y="184"/>
                    <a:pt x="4877" y="605"/>
                  </a:cubicBezTo>
                  <a:cubicBezTo>
                    <a:pt x="3621" y="1520"/>
                    <a:pt x="2751" y="1861"/>
                    <a:pt x="2117" y="1904"/>
                  </a:cubicBezTo>
                  <a:cubicBezTo>
                    <a:pt x="1730" y="1554"/>
                    <a:pt x="841" y="1129"/>
                    <a:pt x="406" y="1065"/>
                  </a:cubicBezTo>
                  <a:lnTo>
                    <a:pt x="406" y="1065"/>
                  </a:lnTo>
                  <a:cubicBezTo>
                    <a:pt x="0" y="4083"/>
                    <a:pt x="4722" y="6107"/>
                    <a:pt x="9160" y="7467"/>
                  </a:cubicBezTo>
                  <a:cubicBezTo>
                    <a:pt x="10097" y="7755"/>
                    <a:pt x="10921" y="7900"/>
                    <a:pt x="11668" y="7900"/>
                  </a:cubicBezTo>
                  <a:cubicBezTo>
                    <a:pt x="13315" y="7900"/>
                    <a:pt x="14589" y="7194"/>
                    <a:pt x="15886" y="5750"/>
                  </a:cubicBezTo>
                  <a:cubicBezTo>
                    <a:pt x="17994" y="3404"/>
                    <a:pt x="11447" y="1"/>
                    <a:pt x="7266"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4"/>
            <p:cNvSpPr/>
            <p:nvPr/>
          </p:nvSpPr>
          <p:spPr>
            <a:xfrm>
              <a:off x="3291825" y="3547350"/>
              <a:ext cx="602075" cy="189875"/>
            </a:xfrm>
            <a:custGeom>
              <a:avLst/>
              <a:gdLst/>
              <a:ahLst/>
              <a:cxnLst/>
              <a:rect l="l" t="t" r="r" b="b"/>
              <a:pathLst>
                <a:path w="24083" h="7595" extrusionOk="0">
                  <a:moveTo>
                    <a:pt x="13470" y="1"/>
                  </a:moveTo>
                  <a:cubicBezTo>
                    <a:pt x="13260" y="1"/>
                    <a:pt x="13056" y="22"/>
                    <a:pt x="12858" y="67"/>
                  </a:cubicBezTo>
                  <a:cubicBezTo>
                    <a:pt x="9364" y="668"/>
                    <a:pt x="5741" y="3220"/>
                    <a:pt x="3844" y="3988"/>
                  </a:cubicBezTo>
                  <a:cubicBezTo>
                    <a:pt x="1947" y="4757"/>
                    <a:pt x="1" y="5222"/>
                    <a:pt x="1742" y="6886"/>
                  </a:cubicBezTo>
                  <a:cubicBezTo>
                    <a:pt x="2275" y="7396"/>
                    <a:pt x="3042" y="7595"/>
                    <a:pt x="3934" y="7595"/>
                  </a:cubicBezTo>
                  <a:cubicBezTo>
                    <a:pt x="5955" y="7595"/>
                    <a:pt x="8617" y="6575"/>
                    <a:pt x="10645" y="5848"/>
                  </a:cubicBezTo>
                  <a:cubicBezTo>
                    <a:pt x="11250" y="5631"/>
                    <a:pt x="11904" y="5546"/>
                    <a:pt x="12553" y="5546"/>
                  </a:cubicBezTo>
                  <a:cubicBezTo>
                    <a:pt x="14036" y="5546"/>
                    <a:pt x="15492" y="5990"/>
                    <a:pt x="16275" y="6314"/>
                  </a:cubicBezTo>
                  <a:cubicBezTo>
                    <a:pt x="16333" y="6338"/>
                    <a:pt x="16385" y="6349"/>
                    <a:pt x="16432" y="6349"/>
                  </a:cubicBezTo>
                  <a:cubicBezTo>
                    <a:pt x="17037" y="6349"/>
                    <a:pt x="16658" y="4427"/>
                    <a:pt x="16658" y="4427"/>
                  </a:cubicBezTo>
                  <a:cubicBezTo>
                    <a:pt x="16340" y="3982"/>
                    <a:pt x="17931" y="3950"/>
                    <a:pt x="19709" y="3950"/>
                  </a:cubicBezTo>
                  <a:cubicBezTo>
                    <a:pt x="20003" y="3950"/>
                    <a:pt x="20301" y="3951"/>
                    <a:pt x="20597" y="3951"/>
                  </a:cubicBezTo>
                  <a:cubicBezTo>
                    <a:pt x="22389" y="3951"/>
                    <a:pt x="24083" y="3920"/>
                    <a:pt x="23955" y="3474"/>
                  </a:cubicBezTo>
                  <a:lnTo>
                    <a:pt x="23955" y="3474"/>
                  </a:lnTo>
                  <a:cubicBezTo>
                    <a:pt x="23862" y="3478"/>
                    <a:pt x="23769" y="3480"/>
                    <a:pt x="23677" y="3480"/>
                  </a:cubicBezTo>
                  <a:cubicBezTo>
                    <a:pt x="19745" y="3480"/>
                    <a:pt x="16164" y="1"/>
                    <a:pt x="13470" y="1"/>
                  </a:cubicBezTo>
                  <a:close/>
                </a:path>
              </a:pathLst>
            </a:custGeom>
            <a:solidFill>
              <a:srgbClr val="B1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 name="Google Shape;1475;p74">
            <a:hlinkClick r:id="rId5" action="ppaction://hlinksldjump"/>
          </p:cNvPr>
          <p:cNvSpPr txBox="1">
            <a:spLocks noGrp="1"/>
          </p:cNvSpPr>
          <p:nvPr>
            <p:ph type="title"/>
          </p:nvPr>
        </p:nvSpPr>
        <p:spPr>
          <a:xfrm>
            <a:off x="1281800" y="3197075"/>
            <a:ext cx="3198900" cy="715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 acerco y pregunto cómo está</a:t>
            </a:r>
            <a:endParaRPr/>
          </a:p>
        </p:txBody>
      </p:sp>
      <p:sp>
        <p:nvSpPr>
          <p:cNvPr id="1476" name="Google Shape;1476;p74">
            <a:hlinkClick r:id="rId4" action="ppaction://hlinksldjump"/>
          </p:cNvPr>
          <p:cNvSpPr txBox="1">
            <a:spLocks noGrp="1"/>
          </p:cNvSpPr>
          <p:nvPr>
            <p:ph type="title" idx="2"/>
          </p:nvPr>
        </p:nvSpPr>
        <p:spPr>
          <a:xfrm>
            <a:off x="4663326" y="3197075"/>
            <a:ext cx="3198900" cy="715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 me involucro, pienso que no debo interferir</a:t>
            </a:r>
            <a:endParaRPr/>
          </a:p>
        </p:txBody>
      </p:sp>
      <p:sp>
        <p:nvSpPr>
          <p:cNvPr id="1477" name="Google Shape;1477;p74">
            <a:hlinkClick r:id="rId5" action="ppaction://hlinksldjump"/>
          </p:cNvPr>
          <p:cNvSpPr/>
          <p:nvPr/>
        </p:nvSpPr>
        <p:spPr>
          <a:xfrm>
            <a:off x="5253125" y="1267850"/>
            <a:ext cx="2019300" cy="18768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475"/>
                                        </p:tgtEl>
                                        <p:attrNameLst>
                                          <p:attrName>style.visibility</p:attrName>
                                        </p:attrNameLst>
                                      </p:cBhvr>
                                      <p:to>
                                        <p:strVal val="visible"/>
                                      </p:to>
                                    </p:set>
                                    <p:anim calcmode="lin" valueType="num">
                                      <p:cBhvr additive="base">
                                        <p:cTn id="7" dur="1000"/>
                                        <p:tgtEl>
                                          <p:spTgt spid="1475"/>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392"/>
                                        </p:tgtEl>
                                        <p:attrNameLst>
                                          <p:attrName>style.visibility</p:attrName>
                                        </p:attrNameLst>
                                      </p:cBhvr>
                                      <p:to>
                                        <p:strVal val="visible"/>
                                      </p:to>
                                    </p:set>
                                    <p:anim calcmode="lin" valueType="num">
                                      <p:cBhvr additive="base">
                                        <p:cTn id="10" dur="1000"/>
                                        <p:tgtEl>
                                          <p:spTgt spid="1392"/>
                                        </p:tgtEl>
                                        <p:attrNameLst>
                                          <p:attrName>ppt_y</p:attrName>
                                        </p:attrNameLst>
                                      </p:cBhvr>
                                      <p:tavLst>
                                        <p:tav tm="0">
                                          <p:val>
                                            <p:strVal val="#ppt_y+1"/>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298"/>
                                        </p:tgtEl>
                                        <p:attrNameLst>
                                          <p:attrName>style.visibility</p:attrName>
                                        </p:attrNameLst>
                                      </p:cBhvr>
                                      <p:to>
                                        <p:strVal val="visible"/>
                                      </p:to>
                                    </p:set>
                                    <p:anim calcmode="lin" valueType="num">
                                      <p:cBhvr additive="base">
                                        <p:cTn id="14" dur="1000"/>
                                        <p:tgtEl>
                                          <p:spTgt spid="1298"/>
                                        </p:tgtEl>
                                        <p:attrNameLst>
                                          <p:attrName>ppt_y</p:attrName>
                                        </p:attrNameLst>
                                      </p:cBhvr>
                                      <p:tavLst>
                                        <p:tav tm="0">
                                          <p:val>
                                            <p:strVal val="#ppt_y+1"/>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476"/>
                                        </p:tgtEl>
                                        <p:attrNameLst>
                                          <p:attrName>style.visibility</p:attrName>
                                        </p:attrNameLst>
                                      </p:cBhvr>
                                      <p:to>
                                        <p:strVal val="visible"/>
                                      </p:to>
                                    </p:set>
                                    <p:anim calcmode="lin" valueType="num">
                                      <p:cBhvr additive="base">
                                        <p:cTn id="17" dur="1000"/>
                                        <p:tgtEl>
                                          <p:spTgt spid="14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81"/>
        <p:cNvGrpSpPr/>
        <p:nvPr/>
      </p:nvGrpSpPr>
      <p:grpSpPr>
        <a:xfrm>
          <a:off x="0" y="0"/>
          <a:ext cx="0" cy="0"/>
          <a:chOff x="0" y="0"/>
          <a:chExt cx="0" cy="0"/>
        </a:xfrm>
      </p:grpSpPr>
      <p:sp>
        <p:nvSpPr>
          <p:cNvPr id="1482" name="Google Shape;1482;p75"/>
          <p:cNvSpPr/>
          <p:nvPr/>
        </p:nvSpPr>
        <p:spPr>
          <a:xfrm rot="5400000">
            <a:off x="2786057" y="-187648"/>
            <a:ext cx="3571882" cy="5518803"/>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5">
            <a:hlinkClick r:id="" action="ppaction://noaction"/>
          </p:cNvPr>
          <p:cNvSpPr/>
          <p:nvPr/>
        </p:nvSpPr>
        <p:spPr>
          <a:xfrm>
            <a:off x="-33300" y="-47687"/>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1484;p75"/>
          <p:cNvSpPr txBox="1">
            <a:spLocks noGrp="1"/>
          </p:cNvSpPr>
          <p:nvPr>
            <p:ph type="title"/>
          </p:nvPr>
        </p:nvSpPr>
        <p:spPr>
          <a:xfrm>
            <a:off x="1186450" y="576900"/>
            <a:ext cx="5865900" cy="240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Bien! Eres un gran compañer@</a:t>
            </a:r>
            <a:endParaRPr/>
          </a:p>
          <a:p>
            <a:pPr marL="0" lvl="0" indent="0" algn="ctr" rtl="0">
              <a:spcBef>
                <a:spcPts val="0"/>
              </a:spcBef>
              <a:spcAft>
                <a:spcPts val="0"/>
              </a:spcAft>
              <a:buNone/>
            </a:pPr>
            <a:r>
              <a:rPr lang="en" sz="1700">
                <a:solidFill>
                  <a:srgbClr val="2B2A29"/>
                </a:solidFill>
                <a:highlight>
                  <a:srgbClr val="E5EBE4"/>
                </a:highlight>
                <a:latin typeface="Roboto"/>
                <a:ea typeface="Roboto"/>
                <a:cs typeface="Roboto"/>
                <a:sym typeface="Roboto"/>
              </a:rPr>
              <a:t>Juntarse es un comienzo. Seguir juntos es un progreso. Trabajar juntos es un éxito. </a:t>
            </a:r>
            <a:endParaRPr sz="1700">
              <a:solidFill>
                <a:srgbClr val="2B2A29"/>
              </a:solidFill>
              <a:highlight>
                <a:srgbClr val="E5EBE4"/>
              </a:highlight>
              <a:latin typeface="Roboto"/>
              <a:ea typeface="Roboto"/>
              <a:cs typeface="Roboto"/>
              <a:sym typeface="Roboto"/>
            </a:endParaRPr>
          </a:p>
          <a:p>
            <a:pPr marL="0" lvl="0" indent="0" algn="ctr" rtl="0">
              <a:spcBef>
                <a:spcPts val="0"/>
              </a:spcBef>
              <a:spcAft>
                <a:spcPts val="0"/>
              </a:spcAft>
              <a:buNone/>
            </a:pPr>
            <a:r>
              <a:rPr lang="en" sz="1700">
                <a:solidFill>
                  <a:srgbClr val="2B2A29"/>
                </a:solidFill>
                <a:highlight>
                  <a:srgbClr val="E5EBE4"/>
                </a:highlight>
                <a:latin typeface="Roboto"/>
                <a:ea typeface="Roboto"/>
                <a:cs typeface="Roboto"/>
                <a:sym typeface="Roboto"/>
              </a:rPr>
              <a:t>Henry Ford</a:t>
            </a:r>
            <a:endParaRPr sz="1700">
              <a:solidFill>
                <a:srgbClr val="2B2A29"/>
              </a:solidFill>
              <a:highlight>
                <a:srgbClr val="E5EBE4"/>
              </a:highlight>
              <a:latin typeface="Roboto"/>
              <a:ea typeface="Roboto"/>
              <a:cs typeface="Roboto"/>
              <a:sym typeface="Roboto"/>
            </a:endParaRPr>
          </a:p>
          <a:p>
            <a:pPr marL="0" lvl="0" indent="0" algn="l" rtl="0">
              <a:spcBef>
                <a:spcPts val="0"/>
              </a:spcBef>
              <a:spcAft>
                <a:spcPts val="0"/>
              </a:spcAft>
              <a:buNone/>
            </a:pPr>
            <a:endParaRPr sz="4900"/>
          </a:p>
        </p:txBody>
      </p:sp>
      <p:sp>
        <p:nvSpPr>
          <p:cNvPr id="1485" name="Google Shape;1485;p75"/>
          <p:cNvSpPr txBox="1">
            <a:spLocks noGrp="1"/>
          </p:cNvSpPr>
          <p:nvPr>
            <p:ph type="subTitle" idx="1"/>
          </p:nvPr>
        </p:nvSpPr>
        <p:spPr>
          <a:xfrm>
            <a:off x="1438450" y="2525925"/>
            <a:ext cx="5613900" cy="1238700"/>
          </a:xfrm>
          <a:prstGeom prst="rect">
            <a:avLst/>
          </a:prstGeom>
        </p:spPr>
        <p:txBody>
          <a:bodyPr spcFirstLastPara="1" wrap="square" lIns="91425" tIns="91425" rIns="91425" bIns="91425" anchor="t" anchorCtr="0">
            <a:noAutofit/>
          </a:bodyPr>
          <a:lstStyle/>
          <a:p>
            <a:pPr marL="0" lvl="0" indent="0" algn="l" rtl="0">
              <a:lnSpc>
                <a:spcPct val="115000"/>
              </a:lnSpc>
              <a:spcBef>
                <a:spcPts val="2400"/>
              </a:spcBef>
              <a:spcAft>
                <a:spcPts val="0"/>
              </a:spcAft>
              <a:buNone/>
            </a:pPr>
            <a:r>
              <a:rPr lang="en" sz="2300" b="1" dirty="0">
                <a:solidFill>
                  <a:srgbClr val="141414"/>
                </a:solidFill>
                <a:highlight>
                  <a:srgbClr val="FFFFFF"/>
                </a:highlight>
                <a:latin typeface="Times New Roman"/>
                <a:ea typeface="Times New Roman"/>
                <a:cs typeface="Times New Roman"/>
                <a:sym typeface="Times New Roman"/>
              </a:rPr>
              <a:t>10 razones para trabajar en equipo</a:t>
            </a:r>
            <a:endParaRPr sz="2300" b="1" dirty="0">
              <a:solidFill>
                <a:srgbClr val="141414"/>
              </a:solidFill>
              <a:highlight>
                <a:srgbClr val="FFFFFF"/>
              </a:highlight>
              <a:latin typeface="Times New Roman"/>
              <a:ea typeface="Times New Roman"/>
              <a:cs typeface="Times New Roman"/>
              <a:sym typeface="Times New Roman"/>
            </a:endParaRPr>
          </a:p>
          <a:p>
            <a:pPr marL="0" lvl="0" indent="0" algn="l" rtl="0">
              <a:spcBef>
                <a:spcPts val="600"/>
              </a:spcBef>
              <a:spcAft>
                <a:spcPts val="0"/>
              </a:spcAft>
              <a:buNone/>
            </a:pPr>
            <a:endParaRPr sz="1500" dirty="0">
              <a:solidFill>
                <a:srgbClr val="2B2A29"/>
              </a:solidFill>
              <a:highlight>
                <a:srgbClr val="E5EBE4"/>
              </a:highlight>
              <a:latin typeface="Roboto"/>
              <a:ea typeface="Roboto"/>
              <a:cs typeface="Roboto"/>
              <a:sym typeface="Roboto"/>
            </a:endParaRPr>
          </a:p>
          <a:p>
            <a:pPr marL="0" lvl="0" indent="0" algn="l" rtl="0">
              <a:spcBef>
                <a:spcPts val="0"/>
              </a:spcBef>
              <a:spcAft>
                <a:spcPts val="0"/>
              </a:spcAft>
              <a:buNone/>
            </a:pPr>
            <a:endParaRPr sz="1500" dirty="0">
              <a:solidFill>
                <a:srgbClr val="2B2A29"/>
              </a:solidFill>
              <a:highlight>
                <a:srgbClr val="E5EBE4"/>
              </a:highlight>
              <a:latin typeface="Roboto"/>
              <a:ea typeface="Roboto"/>
              <a:cs typeface="Roboto"/>
              <a:sym typeface="Roboto"/>
            </a:endParaRPr>
          </a:p>
          <a:p>
            <a:pPr marL="0" lvl="0" indent="0" algn="ctr" rtl="0">
              <a:spcBef>
                <a:spcPts val="0"/>
              </a:spcBef>
              <a:spcAft>
                <a:spcPts val="0"/>
              </a:spcAft>
              <a:buNone/>
            </a:pPr>
            <a:endParaRPr sz="1100" dirty="0">
              <a:solidFill>
                <a:srgbClr val="000000"/>
              </a:solidFill>
              <a:latin typeface="Arial"/>
              <a:ea typeface="Arial"/>
              <a:cs typeface="Arial"/>
              <a:sym typeface="Arial"/>
            </a:endParaRPr>
          </a:p>
          <a:p>
            <a:pPr marL="0" lvl="0" indent="0" algn="ctr" rtl="0">
              <a:spcBef>
                <a:spcPts val="0"/>
              </a:spcBef>
              <a:spcAft>
                <a:spcPts val="0"/>
              </a:spcAft>
              <a:buNone/>
            </a:pPr>
            <a:r>
              <a:rPr lang="en" sz="1100" dirty="0">
                <a:solidFill>
                  <a:srgbClr val="2B2A29"/>
                </a:solidFill>
                <a:highlight>
                  <a:srgbClr val="E5EBE4"/>
                </a:highlight>
                <a:latin typeface="Roboto"/>
                <a:ea typeface="Roboto"/>
                <a:cs typeface="Roboto"/>
                <a:sym typeface="Roboto"/>
              </a:rPr>
              <a:t>Leer más en: </a:t>
            </a:r>
            <a:r>
              <a:rPr lang="en" sz="1100" u="sng" dirty="0">
                <a:solidFill>
                  <a:schemeClr val="hlink"/>
                </a:solidFill>
                <a:highlight>
                  <a:srgbClr val="E5EBE4"/>
                </a:highlight>
                <a:latin typeface="Roboto"/>
                <a:ea typeface="Roboto"/>
                <a:cs typeface="Roboto"/>
                <a:sym typeface="Roboto"/>
                <a:hlinkClick r:id="rId3"/>
              </a:rPr>
              <a:t>https://www.entrepreneur.com/article/267218#:~:text=Porque%20se%20completan%20m%C3%A1s%20r%C3%A1pido,la%20productividad%20en%20una%20empresa.</a:t>
            </a:r>
            <a:endParaRPr dirty="0"/>
          </a:p>
        </p:txBody>
      </p:sp>
      <p:sp>
        <p:nvSpPr>
          <p:cNvPr id="1486" name="Google Shape;1486;p75">
            <a:hlinkClick r:id="" action="ppaction://noaction"/>
          </p:cNvPr>
          <p:cNvSpPr/>
          <p:nvPr/>
        </p:nvSpPr>
        <p:spPr>
          <a:xfrm rot="10800000">
            <a:off x="8267699" y="4029074"/>
            <a:ext cx="800099" cy="791425"/>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5">
            <a:hlinkClick r:id="rId4" action="ppaction://hlinksldjump"/>
          </p:cNvPr>
          <p:cNvSpPr/>
          <p:nvPr/>
        </p:nvSpPr>
        <p:spPr>
          <a:xfrm>
            <a:off x="7239000" y="4029075"/>
            <a:ext cx="947125" cy="791425"/>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84"/>
                                        </p:tgtEl>
                                        <p:attrNameLst>
                                          <p:attrName>style.visibility</p:attrName>
                                        </p:attrNameLst>
                                      </p:cBhvr>
                                      <p:to>
                                        <p:strVal val="visible"/>
                                      </p:to>
                                    </p:set>
                                    <p:animEffect transition="in" filter="fade">
                                      <p:cBhvr>
                                        <p:cTn id="7" dur="1000"/>
                                        <p:tgtEl>
                                          <p:spTgt spid="1484"/>
                                        </p:tgtEl>
                                      </p:cBhvr>
                                    </p:animEffect>
                                  </p:childTnLst>
                                </p:cTn>
                              </p:par>
                              <p:par>
                                <p:cTn id="8" presetID="10" presetClass="entr" presetSubtype="0" fill="hold" nodeType="withEffect">
                                  <p:stCondLst>
                                    <p:cond delay="0"/>
                                  </p:stCondLst>
                                  <p:childTnLst>
                                    <p:set>
                                      <p:cBhvr>
                                        <p:cTn id="9" dur="1" fill="hold">
                                          <p:stCondLst>
                                            <p:cond delay="0"/>
                                          </p:stCondLst>
                                        </p:cTn>
                                        <p:tgtEl>
                                          <p:spTgt spid="1485"/>
                                        </p:tgtEl>
                                        <p:attrNameLst>
                                          <p:attrName>style.visibility</p:attrName>
                                        </p:attrNameLst>
                                      </p:cBhvr>
                                      <p:to>
                                        <p:strVal val="visible"/>
                                      </p:to>
                                    </p:set>
                                    <p:animEffect transition="in" filter="fade">
                                      <p:cBhvr>
                                        <p:cTn id="10" dur="1000"/>
                                        <p:tgtEl>
                                          <p:spTgt spid="1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91"/>
        <p:cNvGrpSpPr/>
        <p:nvPr/>
      </p:nvGrpSpPr>
      <p:grpSpPr>
        <a:xfrm>
          <a:off x="0" y="0"/>
          <a:ext cx="0" cy="0"/>
          <a:chOff x="0" y="0"/>
          <a:chExt cx="0" cy="0"/>
        </a:xfrm>
      </p:grpSpPr>
      <p:sp>
        <p:nvSpPr>
          <p:cNvPr id="1492" name="Google Shape;1492;p76">
            <a:hlinkClick r:id="" action="ppaction://noaction"/>
          </p:cNvPr>
          <p:cNvSpPr/>
          <p:nvPr/>
        </p:nvSpPr>
        <p:spPr>
          <a:xfrm>
            <a:off x="-28200" y="-42575"/>
            <a:ext cx="9210600" cy="523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6"/>
          <p:cNvSpPr txBox="1">
            <a:spLocks noGrp="1"/>
          </p:cNvSpPr>
          <p:nvPr>
            <p:ph type="body" idx="1"/>
          </p:nvPr>
        </p:nvSpPr>
        <p:spPr>
          <a:xfrm>
            <a:off x="889500" y="1708800"/>
            <a:ext cx="3983100" cy="2860200"/>
          </a:xfrm>
          <a:prstGeom prst="rect">
            <a:avLst/>
          </a:prstGeom>
        </p:spPr>
        <p:txBody>
          <a:bodyPr spcFirstLastPara="1" wrap="square" lIns="91425" tIns="91425" rIns="91425" bIns="91425" anchor="t" anchorCtr="0">
            <a:noAutofit/>
          </a:bodyPr>
          <a:lstStyle/>
          <a:p>
            <a:pPr marL="0" lvl="0" indent="0" algn="l" rtl="0">
              <a:lnSpc>
                <a:spcPct val="115000"/>
              </a:lnSpc>
              <a:spcBef>
                <a:spcPts val="2400"/>
              </a:spcBef>
              <a:spcAft>
                <a:spcPts val="0"/>
              </a:spcAft>
              <a:buNone/>
            </a:pPr>
            <a:r>
              <a:rPr lang="en" sz="2300" b="1">
                <a:solidFill>
                  <a:srgbClr val="141414"/>
                </a:solidFill>
                <a:highlight>
                  <a:srgbClr val="FFFFFF"/>
                </a:highlight>
                <a:latin typeface="Times New Roman"/>
                <a:ea typeface="Times New Roman"/>
                <a:cs typeface="Times New Roman"/>
                <a:sym typeface="Times New Roman"/>
              </a:rPr>
              <a:t>10 razones para trabajar en equipo</a:t>
            </a:r>
            <a:endParaRPr sz="2300" b="1">
              <a:solidFill>
                <a:srgbClr val="141414"/>
              </a:solidFill>
              <a:highlight>
                <a:srgbClr val="FFFFFF"/>
              </a:highlight>
              <a:latin typeface="Times New Roman"/>
              <a:ea typeface="Times New Roman"/>
              <a:cs typeface="Times New Roman"/>
              <a:sym typeface="Times New Roman"/>
            </a:endParaRPr>
          </a:p>
          <a:p>
            <a:pPr marL="0" lvl="0" indent="0" algn="l" rtl="0">
              <a:spcBef>
                <a:spcPts val="600"/>
              </a:spcBef>
              <a:spcAft>
                <a:spcPts val="0"/>
              </a:spcAft>
              <a:buNone/>
            </a:pPr>
            <a:r>
              <a:rPr lang="en" sz="1100" u="sng">
                <a:solidFill>
                  <a:schemeClr val="hlink"/>
                </a:solidFill>
                <a:latin typeface="Arial"/>
                <a:ea typeface="Arial"/>
                <a:cs typeface="Arial"/>
                <a:sym typeface="Arial"/>
                <a:hlinkClick r:id="rId3"/>
              </a:rPr>
              <a:t>https://www.entrepreneur.com/article/267218#:~:text=Porque%20se%20completan%20m%C3%A1s%20r%C3%A1pido,la%20productividad%20en%20una%20empresa.</a:t>
            </a:r>
            <a:endParaRPr/>
          </a:p>
          <a:p>
            <a:pPr marL="0" lvl="0" indent="0" algn="l" rtl="0">
              <a:spcBef>
                <a:spcPts val="1600"/>
              </a:spcBef>
              <a:spcAft>
                <a:spcPts val="1600"/>
              </a:spcAft>
              <a:buNone/>
            </a:pPr>
            <a:endParaRPr/>
          </a:p>
        </p:txBody>
      </p:sp>
      <p:sp>
        <p:nvSpPr>
          <p:cNvPr id="1494" name="Google Shape;1494;p76"/>
          <p:cNvSpPr txBox="1">
            <a:spLocks noGrp="1"/>
          </p:cNvSpPr>
          <p:nvPr>
            <p:ph type="title"/>
          </p:nvPr>
        </p:nvSpPr>
        <p:spPr>
          <a:xfrm>
            <a:off x="889500" y="463375"/>
            <a:ext cx="5350800" cy="9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OOPS… Tal vez debamos empezar a intersarnos mas por los otros:</a:t>
            </a:r>
            <a:endParaRPr/>
          </a:p>
        </p:txBody>
      </p:sp>
      <p:grpSp>
        <p:nvGrpSpPr>
          <p:cNvPr id="1495" name="Google Shape;1495;p76"/>
          <p:cNvGrpSpPr/>
          <p:nvPr/>
        </p:nvGrpSpPr>
        <p:grpSpPr>
          <a:xfrm>
            <a:off x="5417426" y="1344030"/>
            <a:ext cx="3005317" cy="3092779"/>
            <a:chOff x="5302999" y="1537052"/>
            <a:chExt cx="2817661" cy="2899662"/>
          </a:xfrm>
        </p:grpSpPr>
        <p:grpSp>
          <p:nvGrpSpPr>
            <p:cNvPr id="1496" name="Google Shape;1496;p76"/>
            <p:cNvGrpSpPr/>
            <p:nvPr/>
          </p:nvGrpSpPr>
          <p:grpSpPr>
            <a:xfrm>
              <a:off x="5302999" y="1537052"/>
              <a:ext cx="2817661" cy="2899662"/>
              <a:chOff x="1264600" y="238100"/>
              <a:chExt cx="5090625" cy="5238775"/>
            </a:xfrm>
          </p:grpSpPr>
          <p:sp>
            <p:nvSpPr>
              <p:cNvPr id="1497" name="Google Shape;1497;p76"/>
              <p:cNvSpPr/>
              <p:nvPr/>
            </p:nvSpPr>
            <p:spPr>
              <a:xfrm>
                <a:off x="1264600" y="2424500"/>
                <a:ext cx="5090625" cy="3052375"/>
              </a:xfrm>
              <a:custGeom>
                <a:avLst/>
                <a:gdLst/>
                <a:ahLst/>
                <a:cxnLst/>
                <a:rect l="l" t="t" r="r" b="b"/>
                <a:pathLst>
                  <a:path w="203625" h="122095" extrusionOk="0">
                    <a:moveTo>
                      <a:pt x="101813" y="0"/>
                    </a:moveTo>
                    <a:cubicBezTo>
                      <a:pt x="74810" y="0"/>
                      <a:pt x="48914" y="6432"/>
                      <a:pt x="29820" y="17881"/>
                    </a:cubicBezTo>
                    <a:cubicBezTo>
                      <a:pt x="10727" y="29330"/>
                      <a:pt x="0" y="44857"/>
                      <a:pt x="0" y="61048"/>
                    </a:cubicBezTo>
                    <a:cubicBezTo>
                      <a:pt x="0" y="77238"/>
                      <a:pt x="10727" y="92766"/>
                      <a:pt x="29820" y="104214"/>
                    </a:cubicBezTo>
                    <a:cubicBezTo>
                      <a:pt x="48914" y="115663"/>
                      <a:pt x="74810" y="122095"/>
                      <a:pt x="101813" y="122095"/>
                    </a:cubicBezTo>
                    <a:cubicBezTo>
                      <a:pt x="128815" y="122095"/>
                      <a:pt x="154711" y="115663"/>
                      <a:pt x="173805" y="104214"/>
                    </a:cubicBezTo>
                    <a:cubicBezTo>
                      <a:pt x="192898" y="92766"/>
                      <a:pt x="203624" y="77238"/>
                      <a:pt x="203624" y="61048"/>
                    </a:cubicBezTo>
                    <a:cubicBezTo>
                      <a:pt x="203624" y="44857"/>
                      <a:pt x="192898" y="29330"/>
                      <a:pt x="173805" y="17881"/>
                    </a:cubicBezTo>
                    <a:cubicBezTo>
                      <a:pt x="154711" y="6432"/>
                      <a:pt x="128815" y="0"/>
                      <a:pt x="101813"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6"/>
              <p:cNvSpPr/>
              <p:nvPr/>
            </p:nvSpPr>
            <p:spPr>
              <a:xfrm>
                <a:off x="2082250" y="3637900"/>
                <a:ext cx="2265325" cy="1300625"/>
              </a:xfrm>
              <a:custGeom>
                <a:avLst/>
                <a:gdLst/>
                <a:ahLst/>
                <a:cxnLst/>
                <a:rect l="l" t="t" r="r" b="b"/>
                <a:pathLst>
                  <a:path w="90613" h="52025" extrusionOk="0">
                    <a:moveTo>
                      <a:pt x="58972" y="0"/>
                    </a:moveTo>
                    <a:cubicBezTo>
                      <a:pt x="58313" y="0"/>
                      <a:pt x="57654" y="145"/>
                      <a:pt x="57151" y="435"/>
                    </a:cubicBezTo>
                    <a:lnTo>
                      <a:pt x="1006" y="32851"/>
                    </a:lnTo>
                    <a:cubicBezTo>
                      <a:pt x="1" y="33431"/>
                      <a:pt x="1" y="34373"/>
                      <a:pt x="1006" y="34953"/>
                    </a:cubicBezTo>
                    <a:lnTo>
                      <a:pt x="29821" y="51590"/>
                    </a:lnTo>
                    <a:cubicBezTo>
                      <a:pt x="30323" y="51880"/>
                      <a:pt x="30982" y="52025"/>
                      <a:pt x="31641" y="52025"/>
                    </a:cubicBezTo>
                    <a:cubicBezTo>
                      <a:pt x="32300" y="52025"/>
                      <a:pt x="32959" y="51880"/>
                      <a:pt x="33462" y="51590"/>
                    </a:cubicBezTo>
                    <a:lnTo>
                      <a:pt x="89607" y="19174"/>
                    </a:lnTo>
                    <a:cubicBezTo>
                      <a:pt x="90613" y="18594"/>
                      <a:pt x="90613" y="17652"/>
                      <a:pt x="89607" y="17072"/>
                    </a:cubicBezTo>
                    <a:lnTo>
                      <a:pt x="60793" y="435"/>
                    </a:lnTo>
                    <a:cubicBezTo>
                      <a:pt x="60290" y="145"/>
                      <a:pt x="59631" y="0"/>
                      <a:pt x="58972"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6"/>
              <p:cNvSpPr/>
              <p:nvPr/>
            </p:nvSpPr>
            <p:spPr>
              <a:xfrm>
                <a:off x="4317575" y="4012550"/>
                <a:ext cx="1227500" cy="708700"/>
              </a:xfrm>
              <a:custGeom>
                <a:avLst/>
                <a:gdLst/>
                <a:ahLst/>
                <a:cxnLst/>
                <a:rect l="l" t="t" r="r" b="b"/>
                <a:pathLst>
                  <a:path w="49100" h="28348" extrusionOk="0">
                    <a:moveTo>
                      <a:pt x="24550" y="1"/>
                    </a:moveTo>
                    <a:cubicBezTo>
                      <a:pt x="18039" y="1"/>
                      <a:pt x="11794" y="1493"/>
                      <a:pt x="7191" y="4152"/>
                    </a:cubicBezTo>
                    <a:cubicBezTo>
                      <a:pt x="2587" y="6810"/>
                      <a:pt x="0" y="10415"/>
                      <a:pt x="0" y="14174"/>
                    </a:cubicBezTo>
                    <a:cubicBezTo>
                      <a:pt x="0" y="17934"/>
                      <a:pt x="2587" y="21538"/>
                      <a:pt x="7191" y="24197"/>
                    </a:cubicBezTo>
                    <a:cubicBezTo>
                      <a:pt x="11794" y="26855"/>
                      <a:pt x="18039" y="28348"/>
                      <a:pt x="24550" y="28348"/>
                    </a:cubicBezTo>
                    <a:cubicBezTo>
                      <a:pt x="31061" y="28348"/>
                      <a:pt x="37305" y="26855"/>
                      <a:pt x="41910" y="24197"/>
                    </a:cubicBezTo>
                    <a:cubicBezTo>
                      <a:pt x="46513" y="21538"/>
                      <a:pt x="49099" y="17934"/>
                      <a:pt x="49099" y="14174"/>
                    </a:cubicBezTo>
                    <a:cubicBezTo>
                      <a:pt x="49099" y="10415"/>
                      <a:pt x="46513" y="6810"/>
                      <a:pt x="41910" y="4152"/>
                    </a:cubicBezTo>
                    <a:cubicBezTo>
                      <a:pt x="37305" y="1493"/>
                      <a:pt x="31061" y="1"/>
                      <a:pt x="24550"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6"/>
              <p:cNvSpPr/>
              <p:nvPr/>
            </p:nvSpPr>
            <p:spPr>
              <a:xfrm>
                <a:off x="1943800" y="3220175"/>
                <a:ext cx="1202950" cy="694575"/>
              </a:xfrm>
              <a:custGeom>
                <a:avLst/>
                <a:gdLst/>
                <a:ahLst/>
                <a:cxnLst/>
                <a:rect l="l" t="t" r="r" b="b"/>
                <a:pathLst>
                  <a:path w="48118" h="27783" extrusionOk="0">
                    <a:moveTo>
                      <a:pt x="24058" y="1"/>
                    </a:moveTo>
                    <a:cubicBezTo>
                      <a:pt x="17678" y="1"/>
                      <a:pt x="11559" y="1465"/>
                      <a:pt x="7046" y="4070"/>
                    </a:cubicBezTo>
                    <a:cubicBezTo>
                      <a:pt x="2534" y="6675"/>
                      <a:pt x="0" y="10207"/>
                      <a:pt x="0" y="13892"/>
                    </a:cubicBezTo>
                    <a:cubicBezTo>
                      <a:pt x="0" y="17576"/>
                      <a:pt x="2534" y="21109"/>
                      <a:pt x="7046" y="23713"/>
                    </a:cubicBezTo>
                    <a:cubicBezTo>
                      <a:pt x="11559" y="26318"/>
                      <a:pt x="17678" y="27783"/>
                      <a:pt x="24058" y="27783"/>
                    </a:cubicBezTo>
                    <a:cubicBezTo>
                      <a:pt x="30439" y="27783"/>
                      <a:pt x="36559" y="26318"/>
                      <a:pt x="41071" y="23713"/>
                    </a:cubicBezTo>
                    <a:cubicBezTo>
                      <a:pt x="45583" y="21109"/>
                      <a:pt x="48118" y="17576"/>
                      <a:pt x="48118" y="13892"/>
                    </a:cubicBezTo>
                    <a:cubicBezTo>
                      <a:pt x="48118" y="10207"/>
                      <a:pt x="45583" y="6675"/>
                      <a:pt x="41071" y="4070"/>
                    </a:cubicBezTo>
                    <a:cubicBezTo>
                      <a:pt x="36559" y="1465"/>
                      <a:pt x="30439" y="1"/>
                      <a:pt x="24058"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6"/>
              <p:cNvSpPr/>
              <p:nvPr/>
            </p:nvSpPr>
            <p:spPr>
              <a:xfrm>
                <a:off x="5059325" y="769200"/>
                <a:ext cx="157675" cy="333575"/>
              </a:xfrm>
              <a:custGeom>
                <a:avLst/>
                <a:gdLst/>
                <a:ahLst/>
                <a:cxnLst/>
                <a:rect l="l" t="t" r="r" b="b"/>
                <a:pathLst>
                  <a:path w="6307" h="13343" extrusionOk="0">
                    <a:moveTo>
                      <a:pt x="464" y="0"/>
                    </a:moveTo>
                    <a:lnTo>
                      <a:pt x="464" y="3373"/>
                    </a:lnTo>
                    <a:lnTo>
                      <a:pt x="2372" y="8882"/>
                    </a:lnTo>
                    <a:lnTo>
                      <a:pt x="1" y="13343"/>
                    </a:lnTo>
                    <a:lnTo>
                      <a:pt x="3625" y="11248"/>
                    </a:lnTo>
                    <a:lnTo>
                      <a:pt x="3624" y="11246"/>
                    </a:lnTo>
                    <a:cubicBezTo>
                      <a:pt x="3696" y="11215"/>
                      <a:pt x="3755" y="11162"/>
                      <a:pt x="3794" y="11094"/>
                    </a:cubicBezTo>
                    <a:lnTo>
                      <a:pt x="6306" y="6745"/>
                    </a:lnTo>
                    <a:lnTo>
                      <a:pt x="6306" y="3373"/>
                    </a:lnTo>
                    <a:lnTo>
                      <a:pt x="4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6"/>
              <p:cNvSpPr/>
              <p:nvPr/>
            </p:nvSpPr>
            <p:spPr>
              <a:xfrm>
                <a:off x="4743100" y="261075"/>
                <a:ext cx="737950" cy="860675"/>
              </a:xfrm>
              <a:custGeom>
                <a:avLst/>
                <a:gdLst/>
                <a:ahLst/>
                <a:cxnLst/>
                <a:rect l="l" t="t" r="r" b="b"/>
                <a:pathLst>
                  <a:path w="29518" h="34427" extrusionOk="0">
                    <a:moveTo>
                      <a:pt x="4147" y="0"/>
                    </a:moveTo>
                    <a:cubicBezTo>
                      <a:pt x="3513" y="0"/>
                      <a:pt x="2879" y="140"/>
                      <a:pt x="2395" y="420"/>
                    </a:cubicBezTo>
                    <a:lnTo>
                      <a:pt x="1753" y="803"/>
                    </a:lnTo>
                    <a:cubicBezTo>
                      <a:pt x="786" y="1361"/>
                      <a:pt x="2" y="2719"/>
                      <a:pt x="2" y="3836"/>
                    </a:cubicBezTo>
                    <a:lnTo>
                      <a:pt x="1" y="18325"/>
                    </a:lnTo>
                    <a:cubicBezTo>
                      <a:pt x="1" y="19443"/>
                      <a:pt x="785" y="20801"/>
                      <a:pt x="1752" y="21359"/>
                    </a:cubicBezTo>
                    <a:lnTo>
                      <a:pt x="9454" y="25825"/>
                    </a:lnTo>
                    <a:lnTo>
                      <a:pt x="12102" y="33471"/>
                    </a:lnTo>
                    <a:cubicBezTo>
                      <a:pt x="12160" y="33636"/>
                      <a:pt x="12308" y="33722"/>
                      <a:pt x="12457" y="33722"/>
                    </a:cubicBezTo>
                    <a:cubicBezTo>
                      <a:pt x="12582" y="33722"/>
                      <a:pt x="12707" y="33662"/>
                      <a:pt x="12780" y="33536"/>
                    </a:cubicBezTo>
                    <a:lnTo>
                      <a:pt x="15286" y="29194"/>
                    </a:lnTo>
                    <a:lnTo>
                      <a:pt x="23621" y="34008"/>
                    </a:lnTo>
                    <a:cubicBezTo>
                      <a:pt x="24104" y="34287"/>
                      <a:pt x="24738" y="34427"/>
                      <a:pt x="25372" y="34427"/>
                    </a:cubicBezTo>
                    <a:cubicBezTo>
                      <a:pt x="26005" y="34427"/>
                      <a:pt x="26639" y="34287"/>
                      <a:pt x="27123" y="34008"/>
                    </a:cubicBezTo>
                    <a:lnTo>
                      <a:pt x="27766" y="33624"/>
                    </a:lnTo>
                    <a:cubicBezTo>
                      <a:pt x="28733" y="33066"/>
                      <a:pt x="29517" y="31708"/>
                      <a:pt x="29517" y="30591"/>
                    </a:cubicBezTo>
                    <a:lnTo>
                      <a:pt x="29517" y="16101"/>
                    </a:lnTo>
                    <a:cubicBezTo>
                      <a:pt x="29517" y="14985"/>
                      <a:pt x="28733" y="13626"/>
                      <a:pt x="27766" y="13068"/>
                    </a:cubicBezTo>
                    <a:lnTo>
                      <a:pt x="5898" y="420"/>
                    </a:lnTo>
                    <a:cubicBezTo>
                      <a:pt x="5414" y="140"/>
                      <a:pt x="4780" y="0"/>
                      <a:pt x="4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6"/>
              <p:cNvSpPr/>
              <p:nvPr/>
            </p:nvSpPr>
            <p:spPr>
              <a:xfrm>
                <a:off x="5341100" y="620450"/>
                <a:ext cx="139950" cy="501225"/>
              </a:xfrm>
              <a:custGeom>
                <a:avLst/>
                <a:gdLst/>
                <a:ahLst/>
                <a:cxnLst/>
                <a:rect l="l" t="t" r="r" b="b"/>
                <a:pathLst>
                  <a:path w="5598" h="20049" extrusionOk="0">
                    <a:moveTo>
                      <a:pt x="5085" y="0"/>
                    </a:moveTo>
                    <a:lnTo>
                      <a:pt x="939" y="2405"/>
                    </a:lnTo>
                    <a:cubicBezTo>
                      <a:pt x="1255" y="2954"/>
                      <a:pt x="1452" y="3572"/>
                      <a:pt x="1452" y="4131"/>
                    </a:cubicBezTo>
                    <a:lnTo>
                      <a:pt x="1452" y="18621"/>
                    </a:lnTo>
                    <a:cubicBezTo>
                      <a:pt x="1452" y="19413"/>
                      <a:pt x="1058" y="19869"/>
                      <a:pt x="484" y="19869"/>
                    </a:cubicBezTo>
                    <a:cubicBezTo>
                      <a:pt x="334" y="19869"/>
                      <a:pt x="171" y="19838"/>
                      <a:pt x="0" y="19774"/>
                    </a:cubicBezTo>
                    <a:lnTo>
                      <a:pt x="0" y="19774"/>
                    </a:lnTo>
                    <a:cubicBezTo>
                      <a:pt x="435" y="19957"/>
                      <a:pt x="949" y="20049"/>
                      <a:pt x="1463" y="20049"/>
                    </a:cubicBezTo>
                    <a:cubicBezTo>
                      <a:pt x="2093" y="20049"/>
                      <a:pt x="2722" y="19910"/>
                      <a:pt x="3203" y="19633"/>
                    </a:cubicBezTo>
                    <a:lnTo>
                      <a:pt x="3846" y="19249"/>
                    </a:lnTo>
                    <a:cubicBezTo>
                      <a:pt x="4813" y="18691"/>
                      <a:pt x="5597" y="17333"/>
                      <a:pt x="5597" y="16216"/>
                    </a:cubicBezTo>
                    <a:lnTo>
                      <a:pt x="5597" y="1726"/>
                    </a:lnTo>
                    <a:cubicBezTo>
                      <a:pt x="5597" y="1168"/>
                      <a:pt x="5401" y="549"/>
                      <a:pt x="5085"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6"/>
              <p:cNvSpPr/>
              <p:nvPr/>
            </p:nvSpPr>
            <p:spPr>
              <a:xfrm>
                <a:off x="4830725" y="496700"/>
                <a:ext cx="111800" cy="264975"/>
              </a:xfrm>
              <a:custGeom>
                <a:avLst/>
                <a:gdLst/>
                <a:ahLst/>
                <a:cxnLst/>
                <a:rect l="l" t="t" r="r" b="b"/>
                <a:pathLst>
                  <a:path w="4472" h="10599" extrusionOk="0">
                    <a:moveTo>
                      <a:pt x="1408" y="2530"/>
                    </a:moveTo>
                    <a:lnTo>
                      <a:pt x="2267" y="3026"/>
                    </a:lnTo>
                    <a:cubicBezTo>
                      <a:pt x="2478" y="3148"/>
                      <a:pt x="2658" y="3316"/>
                      <a:pt x="2794" y="3519"/>
                    </a:cubicBezTo>
                    <a:cubicBezTo>
                      <a:pt x="2934" y="3724"/>
                      <a:pt x="3004" y="3990"/>
                      <a:pt x="3004" y="4318"/>
                    </a:cubicBezTo>
                    <a:cubicBezTo>
                      <a:pt x="3004" y="4645"/>
                      <a:pt x="2934" y="4831"/>
                      <a:pt x="2794" y="4875"/>
                    </a:cubicBezTo>
                    <a:cubicBezTo>
                      <a:pt x="2757" y="4887"/>
                      <a:pt x="2717" y="4893"/>
                      <a:pt x="2675" y="4893"/>
                    </a:cubicBezTo>
                    <a:cubicBezTo>
                      <a:pt x="2559" y="4893"/>
                      <a:pt x="2423" y="4848"/>
                      <a:pt x="2267" y="4758"/>
                    </a:cubicBezTo>
                    <a:lnTo>
                      <a:pt x="1408" y="4262"/>
                    </a:lnTo>
                    <a:lnTo>
                      <a:pt x="1408" y="2530"/>
                    </a:lnTo>
                    <a:close/>
                    <a:moveTo>
                      <a:pt x="135" y="1"/>
                    </a:moveTo>
                    <a:cubicBezTo>
                      <a:pt x="108" y="1"/>
                      <a:pt x="84" y="11"/>
                      <a:pt x="62" y="33"/>
                    </a:cubicBezTo>
                    <a:cubicBezTo>
                      <a:pt x="22" y="72"/>
                      <a:pt x="1" y="134"/>
                      <a:pt x="1" y="220"/>
                    </a:cubicBezTo>
                    <a:lnTo>
                      <a:pt x="1" y="7780"/>
                    </a:lnTo>
                    <a:cubicBezTo>
                      <a:pt x="2" y="7869"/>
                      <a:pt x="23" y="7957"/>
                      <a:pt x="62" y="8038"/>
                    </a:cubicBezTo>
                    <a:cubicBezTo>
                      <a:pt x="102" y="8123"/>
                      <a:pt x="150" y="8182"/>
                      <a:pt x="206" y="8215"/>
                    </a:cubicBezTo>
                    <a:lnTo>
                      <a:pt x="1203" y="8789"/>
                    </a:lnTo>
                    <a:cubicBezTo>
                      <a:pt x="1228" y="8804"/>
                      <a:pt x="1252" y="8812"/>
                      <a:pt x="1274" y="8812"/>
                    </a:cubicBezTo>
                    <a:cubicBezTo>
                      <a:pt x="1301" y="8812"/>
                      <a:pt x="1325" y="8801"/>
                      <a:pt x="1346" y="8779"/>
                    </a:cubicBezTo>
                    <a:cubicBezTo>
                      <a:pt x="1387" y="8740"/>
                      <a:pt x="1408" y="8678"/>
                      <a:pt x="1408" y="8592"/>
                    </a:cubicBezTo>
                    <a:lnTo>
                      <a:pt x="1408" y="6087"/>
                    </a:lnTo>
                    <a:lnTo>
                      <a:pt x="2106" y="6491"/>
                    </a:lnTo>
                    <a:lnTo>
                      <a:pt x="2950" y="9483"/>
                    </a:lnTo>
                    <a:cubicBezTo>
                      <a:pt x="2979" y="9575"/>
                      <a:pt x="3013" y="9665"/>
                      <a:pt x="3053" y="9753"/>
                    </a:cubicBezTo>
                    <a:cubicBezTo>
                      <a:pt x="3096" y="9848"/>
                      <a:pt x="3168" y="9924"/>
                      <a:pt x="3270" y="9983"/>
                    </a:cubicBezTo>
                    <a:lnTo>
                      <a:pt x="4303" y="10580"/>
                    </a:lnTo>
                    <a:cubicBezTo>
                      <a:pt x="4324" y="10592"/>
                      <a:pt x="4344" y="10598"/>
                      <a:pt x="4362" y="10598"/>
                    </a:cubicBezTo>
                    <a:cubicBezTo>
                      <a:pt x="4384" y="10598"/>
                      <a:pt x="4403" y="10589"/>
                      <a:pt x="4421" y="10572"/>
                    </a:cubicBezTo>
                    <a:cubicBezTo>
                      <a:pt x="4454" y="10540"/>
                      <a:pt x="4471" y="10489"/>
                      <a:pt x="4471" y="10419"/>
                    </a:cubicBezTo>
                    <a:cubicBezTo>
                      <a:pt x="4469" y="10371"/>
                      <a:pt x="4462" y="10323"/>
                      <a:pt x="4447" y="10278"/>
                    </a:cubicBezTo>
                    <a:lnTo>
                      <a:pt x="3505" y="6948"/>
                    </a:lnTo>
                    <a:cubicBezTo>
                      <a:pt x="3794" y="6912"/>
                      <a:pt x="4017" y="6746"/>
                      <a:pt x="4175" y="6450"/>
                    </a:cubicBezTo>
                    <a:cubicBezTo>
                      <a:pt x="4332" y="6155"/>
                      <a:pt x="4410" y="5715"/>
                      <a:pt x="4410" y="5129"/>
                    </a:cubicBezTo>
                    <a:cubicBezTo>
                      <a:pt x="4410" y="4676"/>
                      <a:pt x="4361" y="4252"/>
                      <a:pt x="4262" y="3857"/>
                    </a:cubicBezTo>
                    <a:cubicBezTo>
                      <a:pt x="4163" y="3460"/>
                      <a:pt x="4021" y="3099"/>
                      <a:pt x="3836" y="2774"/>
                    </a:cubicBezTo>
                    <a:cubicBezTo>
                      <a:pt x="3653" y="2451"/>
                      <a:pt x="3427" y="2155"/>
                      <a:pt x="3163" y="1894"/>
                    </a:cubicBezTo>
                    <a:cubicBezTo>
                      <a:pt x="2895" y="1629"/>
                      <a:pt x="2594" y="1400"/>
                      <a:pt x="2267" y="1212"/>
                    </a:cubicBezTo>
                    <a:lnTo>
                      <a:pt x="206" y="23"/>
                    </a:lnTo>
                    <a:cubicBezTo>
                      <a:pt x="181" y="8"/>
                      <a:pt x="157" y="1"/>
                      <a:pt x="13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6"/>
              <p:cNvSpPr/>
              <p:nvPr/>
            </p:nvSpPr>
            <p:spPr>
              <a:xfrm>
                <a:off x="4970050" y="568350"/>
                <a:ext cx="34200" cy="228525"/>
              </a:xfrm>
              <a:custGeom>
                <a:avLst/>
                <a:gdLst/>
                <a:ahLst/>
                <a:cxnLst/>
                <a:rect l="l" t="t" r="r" b="b"/>
                <a:pathLst>
                  <a:path w="1368" h="9141" extrusionOk="0">
                    <a:moveTo>
                      <a:pt x="135" y="1"/>
                    </a:moveTo>
                    <a:cubicBezTo>
                      <a:pt x="108" y="1"/>
                      <a:pt x="83" y="12"/>
                      <a:pt x="61" y="33"/>
                    </a:cubicBezTo>
                    <a:cubicBezTo>
                      <a:pt x="20" y="71"/>
                      <a:pt x="1" y="135"/>
                      <a:pt x="1" y="220"/>
                    </a:cubicBezTo>
                    <a:lnTo>
                      <a:pt x="1" y="1402"/>
                    </a:lnTo>
                    <a:cubicBezTo>
                      <a:pt x="1" y="1491"/>
                      <a:pt x="21" y="1579"/>
                      <a:pt x="61" y="1659"/>
                    </a:cubicBezTo>
                    <a:cubicBezTo>
                      <a:pt x="101" y="1745"/>
                      <a:pt x="149" y="1804"/>
                      <a:pt x="205" y="1837"/>
                    </a:cubicBezTo>
                    <a:lnTo>
                      <a:pt x="1163" y="2389"/>
                    </a:lnTo>
                    <a:cubicBezTo>
                      <a:pt x="1188" y="2404"/>
                      <a:pt x="1212" y="2412"/>
                      <a:pt x="1234" y="2412"/>
                    </a:cubicBezTo>
                    <a:cubicBezTo>
                      <a:pt x="1261" y="2412"/>
                      <a:pt x="1285" y="2401"/>
                      <a:pt x="1307" y="2380"/>
                    </a:cubicBezTo>
                    <a:cubicBezTo>
                      <a:pt x="1347" y="2340"/>
                      <a:pt x="1368" y="2278"/>
                      <a:pt x="1368" y="2192"/>
                    </a:cubicBezTo>
                    <a:lnTo>
                      <a:pt x="1368" y="1010"/>
                    </a:lnTo>
                    <a:cubicBezTo>
                      <a:pt x="1367" y="921"/>
                      <a:pt x="1346" y="832"/>
                      <a:pt x="1307" y="753"/>
                    </a:cubicBezTo>
                    <a:cubicBezTo>
                      <a:pt x="1267" y="667"/>
                      <a:pt x="1219" y="608"/>
                      <a:pt x="1163" y="575"/>
                    </a:cubicBezTo>
                    <a:lnTo>
                      <a:pt x="205" y="22"/>
                    </a:lnTo>
                    <a:cubicBezTo>
                      <a:pt x="180" y="8"/>
                      <a:pt x="156" y="1"/>
                      <a:pt x="135" y="1"/>
                    </a:cubicBezTo>
                    <a:close/>
                    <a:moveTo>
                      <a:pt x="134" y="2458"/>
                    </a:moveTo>
                    <a:cubicBezTo>
                      <a:pt x="108" y="2458"/>
                      <a:pt x="83" y="2468"/>
                      <a:pt x="61" y="2490"/>
                    </a:cubicBezTo>
                    <a:cubicBezTo>
                      <a:pt x="20" y="2529"/>
                      <a:pt x="1" y="2592"/>
                      <a:pt x="1" y="2677"/>
                    </a:cubicBezTo>
                    <a:lnTo>
                      <a:pt x="1" y="8131"/>
                    </a:lnTo>
                    <a:cubicBezTo>
                      <a:pt x="1" y="8221"/>
                      <a:pt x="21" y="8309"/>
                      <a:pt x="61" y="8389"/>
                    </a:cubicBezTo>
                    <a:cubicBezTo>
                      <a:pt x="101" y="8475"/>
                      <a:pt x="149" y="8534"/>
                      <a:pt x="205" y="8566"/>
                    </a:cubicBezTo>
                    <a:lnTo>
                      <a:pt x="1163" y="9119"/>
                    </a:lnTo>
                    <a:cubicBezTo>
                      <a:pt x="1188" y="9133"/>
                      <a:pt x="1212" y="9140"/>
                      <a:pt x="1233" y="9140"/>
                    </a:cubicBezTo>
                    <a:cubicBezTo>
                      <a:pt x="1260" y="9140"/>
                      <a:pt x="1285" y="9130"/>
                      <a:pt x="1307" y="9108"/>
                    </a:cubicBezTo>
                    <a:cubicBezTo>
                      <a:pt x="1347" y="9069"/>
                      <a:pt x="1368" y="9007"/>
                      <a:pt x="1368" y="8922"/>
                    </a:cubicBezTo>
                    <a:lnTo>
                      <a:pt x="1368" y="3468"/>
                    </a:lnTo>
                    <a:cubicBezTo>
                      <a:pt x="1367" y="3378"/>
                      <a:pt x="1346" y="3290"/>
                      <a:pt x="1307" y="3209"/>
                    </a:cubicBezTo>
                    <a:cubicBezTo>
                      <a:pt x="1267" y="3124"/>
                      <a:pt x="1219" y="3064"/>
                      <a:pt x="1163" y="3033"/>
                    </a:cubicBezTo>
                    <a:lnTo>
                      <a:pt x="205" y="2480"/>
                    </a:lnTo>
                    <a:cubicBezTo>
                      <a:pt x="179" y="2465"/>
                      <a:pt x="156" y="2458"/>
                      <a:pt x="134" y="2458"/>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6"/>
              <p:cNvSpPr/>
              <p:nvPr/>
            </p:nvSpPr>
            <p:spPr>
              <a:xfrm>
                <a:off x="5030350" y="678925"/>
                <a:ext cx="95550" cy="174000"/>
              </a:xfrm>
              <a:custGeom>
                <a:avLst/>
                <a:gdLst/>
                <a:ahLst/>
                <a:cxnLst/>
                <a:rect l="l" t="t" r="r" b="b"/>
                <a:pathLst>
                  <a:path w="3822" h="6960" extrusionOk="0">
                    <a:moveTo>
                      <a:pt x="973" y="1"/>
                    </a:moveTo>
                    <a:cubicBezTo>
                      <a:pt x="821" y="1"/>
                      <a:pt x="687" y="31"/>
                      <a:pt x="572" y="93"/>
                    </a:cubicBezTo>
                    <a:cubicBezTo>
                      <a:pt x="417" y="176"/>
                      <a:pt x="296" y="304"/>
                      <a:pt x="211" y="482"/>
                    </a:cubicBezTo>
                    <a:cubicBezTo>
                      <a:pt x="124" y="659"/>
                      <a:pt x="81" y="879"/>
                      <a:pt x="81" y="1144"/>
                    </a:cubicBezTo>
                    <a:cubicBezTo>
                      <a:pt x="81" y="1675"/>
                      <a:pt x="185" y="2164"/>
                      <a:pt x="393" y="2611"/>
                    </a:cubicBezTo>
                    <a:cubicBezTo>
                      <a:pt x="601" y="3061"/>
                      <a:pt x="906" y="3460"/>
                      <a:pt x="1283" y="3780"/>
                    </a:cubicBezTo>
                    <a:cubicBezTo>
                      <a:pt x="1505" y="3972"/>
                      <a:pt x="1692" y="4126"/>
                      <a:pt x="1841" y="4244"/>
                    </a:cubicBezTo>
                    <a:cubicBezTo>
                      <a:pt x="1990" y="4361"/>
                      <a:pt x="2111" y="4462"/>
                      <a:pt x="2202" y="4546"/>
                    </a:cubicBezTo>
                    <a:cubicBezTo>
                      <a:pt x="2292" y="4630"/>
                      <a:pt x="2358" y="4706"/>
                      <a:pt x="2396" y="4775"/>
                    </a:cubicBezTo>
                    <a:cubicBezTo>
                      <a:pt x="2434" y="4845"/>
                      <a:pt x="2454" y="4925"/>
                      <a:pt x="2453" y="5007"/>
                    </a:cubicBezTo>
                    <a:cubicBezTo>
                      <a:pt x="2453" y="5122"/>
                      <a:pt x="2398" y="5180"/>
                      <a:pt x="2289" y="5180"/>
                    </a:cubicBezTo>
                    <a:cubicBezTo>
                      <a:pt x="2288" y="5180"/>
                      <a:pt x="2287" y="5180"/>
                      <a:pt x="2286" y="5180"/>
                    </a:cubicBezTo>
                    <a:cubicBezTo>
                      <a:pt x="2175" y="5178"/>
                      <a:pt x="2042" y="5132"/>
                      <a:pt x="1890" y="5045"/>
                    </a:cubicBezTo>
                    <a:cubicBezTo>
                      <a:pt x="1739" y="4958"/>
                      <a:pt x="1624" y="4871"/>
                      <a:pt x="1549" y="4783"/>
                    </a:cubicBezTo>
                    <a:cubicBezTo>
                      <a:pt x="1481" y="4709"/>
                      <a:pt x="1422" y="4628"/>
                      <a:pt x="1373" y="4542"/>
                    </a:cubicBezTo>
                    <a:cubicBezTo>
                      <a:pt x="1333" y="4468"/>
                      <a:pt x="1300" y="4402"/>
                      <a:pt x="1275" y="4344"/>
                    </a:cubicBezTo>
                    <a:cubicBezTo>
                      <a:pt x="1250" y="4287"/>
                      <a:pt x="1208" y="4240"/>
                      <a:pt x="1153" y="4210"/>
                    </a:cubicBezTo>
                    <a:lnTo>
                      <a:pt x="211" y="3666"/>
                    </a:lnTo>
                    <a:cubicBezTo>
                      <a:pt x="185" y="3651"/>
                      <a:pt x="161" y="3643"/>
                      <a:pt x="138" y="3643"/>
                    </a:cubicBezTo>
                    <a:cubicBezTo>
                      <a:pt x="111" y="3643"/>
                      <a:pt x="86" y="3653"/>
                      <a:pt x="63" y="3673"/>
                    </a:cubicBezTo>
                    <a:cubicBezTo>
                      <a:pt x="19" y="3711"/>
                      <a:pt x="1" y="3775"/>
                      <a:pt x="5" y="3863"/>
                    </a:cubicBezTo>
                    <a:cubicBezTo>
                      <a:pt x="16" y="4056"/>
                      <a:pt x="63" y="4274"/>
                      <a:pt x="147" y="4517"/>
                    </a:cubicBezTo>
                    <a:cubicBezTo>
                      <a:pt x="238" y="4779"/>
                      <a:pt x="359" y="5030"/>
                      <a:pt x="508" y="5264"/>
                    </a:cubicBezTo>
                    <a:cubicBezTo>
                      <a:pt x="673" y="5531"/>
                      <a:pt x="868" y="5779"/>
                      <a:pt x="1089" y="6003"/>
                    </a:cubicBezTo>
                    <a:cubicBezTo>
                      <a:pt x="1325" y="6247"/>
                      <a:pt x="1596" y="6456"/>
                      <a:pt x="1890" y="6624"/>
                    </a:cubicBezTo>
                    <a:cubicBezTo>
                      <a:pt x="2194" y="6799"/>
                      <a:pt x="2466" y="6905"/>
                      <a:pt x="2704" y="6942"/>
                    </a:cubicBezTo>
                    <a:cubicBezTo>
                      <a:pt x="2778" y="6953"/>
                      <a:pt x="2849" y="6959"/>
                      <a:pt x="2917" y="6959"/>
                    </a:cubicBezTo>
                    <a:cubicBezTo>
                      <a:pt x="3065" y="6959"/>
                      <a:pt x="3197" y="6932"/>
                      <a:pt x="3312" y="6878"/>
                    </a:cubicBezTo>
                    <a:cubicBezTo>
                      <a:pt x="3479" y="6798"/>
                      <a:pt x="3605" y="6669"/>
                      <a:pt x="3692" y="6489"/>
                    </a:cubicBezTo>
                    <a:cubicBezTo>
                      <a:pt x="3779" y="6309"/>
                      <a:pt x="3821" y="6086"/>
                      <a:pt x="3821" y="5820"/>
                    </a:cubicBezTo>
                    <a:cubicBezTo>
                      <a:pt x="3821" y="5352"/>
                      <a:pt x="3716" y="4876"/>
                      <a:pt x="3506" y="4392"/>
                    </a:cubicBezTo>
                    <a:cubicBezTo>
                      <a:pt x="3296" y="3908"/>
                      <a:pt x="2960" y="3474"/>
                      <a:pt x="2499" y="3091"/>
                    </a:cubicBezTo>
                    <a:cubicBezTo>
                      <a:pt x="2276" y="2908"/>
                      <a:pt x="2096" y="2761"/>
                      <a:pt x="1959" y="2651"/>
                    </a:cubicBezTo>
                    <a:cubicBezTo>
                      <a:pt x="1821" y="2540"/>
                      <a:pt x="1716" y="2449"/>
                      <a:pt x="1639" y="2378"/>
                    </a:cubicBezTo>
                    <a:cubicBezTo>
                      <a:pt x="1563" y="2307"/>
                      <a:pt x="1513" y="2241"/>
                      <a:pt x="1488" y="2180"/>
                    </a:cubicBezTo>
                    <a:cubicBezTo>
                      <a:pt x="1461" y="2109"/>
                      <a:pt x="1447" y="2033"/>
                      <a:pt x="1450" y="1958"/>
                    </a:cubicBezTo>
                    <a:cubicBezTo>
                      <a:pt x="1450" y="1842"/>
                      <a:pt x="1489" y="1780"/>
                      <a:pt x="1567" y="1775"/>
                    </a:cubicBezTo>
                    <a:cubicBezTo>
                      <a:pt x="1573" y="1775"/>
                      <a:pt x="1579" y="1774"/>
                      <a:pt x="1586" y="1774"/>
                    </a:cubicBezTo>
                    <a:cubicBezTo>
                      <a:pt x="1661" y="1774"/>
                      <a:pt x="1752" y="1805"/>
                      <a:pt x="1860" y="1868"/>
                    </a:cubicBezTo>
                    <a:cubicBezTo>
                      <a:pt x="1992" y="1944"/>
                      <a:pt x="2094" y="2023"/>
                      <a:pt x="2168" y="2103"/>
                    </a:cubicBezTo>
                    <a:cubicBezTo>
                      <a:pt x="2234" y="2175"/>
                      <a:pt x="2294" y="2253"/>
                      <a:pt x="2347" y="2335"/>
                    </a:cubicBezTo>
                    <a:cubicBezTo>
                      <a:pt x="2393" y="2409"/>
                      <a:pt x="2431" y="2474"/>
                      <a:pt x="2465" y="2532"/>
                    </a:cubicBezTo>
                    <a:cubicBezTo>
                      <a:pt x="2495" y="2588"/>
                      <a:pt x="2542" y="2635"/>
                      <a:pt x="2598" y="2667"/>
                    </a:cubicBezTo>
                    <a:lnTo>
                      <a:pt x="3502" y="3189"/>
                    </a:lnTo>
                    <a:cubicBezTo>
                      <a:pt x="3528" y="3204"/>
                      <a:pt x="3552" y="3212"/>
                      <a:pt x="3575" y="3212"/>
                    </a:cubicBezTo>
                    <a:cubicBezTo>
                      <a:pt x="3602" y="3212"/>
                      <a:pt x="3627" y="3202"/>
                      <a:pt x="3650" y="3182"/>
                    </a:cubicBezTo>
                    <a:cubicBezTo>
                      <a:pt x="3694" y="3145"/>
                      <a:pt x="3712" y="3081"/>
                      <a:pt x="3708" y="2992"/>
                    </a:cubicBezTo>
                    <a:cubicBezTo>
                      <a:pt x="3697" y="2791"/>
                      <a:pt x="3646" y="2563"/>
                      <a:pt x="3551" y="2310"/>
                    </a:cubicBezTo>
                    <a:cubicBezTo>
                      <a:pt x="3453" y="2048"/>
                      <a:pt x="3324" y="1797"/>
                      <a:pt x="3167" y="1562"/>
                    </a:cubicBezTo>
                    <a:cubicBezTo>
                      <a:pt x="2998" y="1308"/>
                      <a:pt x="2805" y="1071"/>
                      <a:pt x="2590" y="854"/>
                    </a:cubicBezTo>
                    <a:cubicBezTo>
                      <a:pt x="2373" y="632"/>
                      <a:pt x="2128" y="442"/>
                      <a:pt x="1860" y="287"/>
                    </a:cubicBezTo>
                    <a:cubicBezTo>
                      <a:pt x="1591" y="131"/>
                      <a:pt x="1348" y="38"/>
                      <a:pt x="1130" y="11"/>
                    </a:cubicBezTo>
                    <a:cubicBezTo>
                      <a:pt x="1076" y="4"/>
                      <a:pt x="1023" y="1"/>
                      <a:pt x="97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6"/>
              <p:cNvSpPr/>
              <p:nvPr/>
            </p:nvSpPr>
            <p:spPr>
              <a:xfrm>
                <a:off x="5147450" y="749875"/>
                <a:ext cx="102675" cy="172200"/>
              </a:xfrm>
              <a:custGeom>
                <a:avLst/>
                <a:gdLst/>
                <a:ahLst/>
                <a:cxnLst/>
                <a:rect l="l" t="t" r="r" b="b"/>
                <a:pathLst>
                  <a:path w="4107" h="6888" extrusionOk="0">
                    <a:moveTo>
                      <a:pt x="1781" y="1758"/>
                    </a:moveTo>
                    <a:cubicBezTo>
                      <a:pt x="1860" y="1758"/>
                      <a:pt x="1952" y="1787"/>
                      <a:pt x="2055" y="1847"/>
                    </a:cubicBezTo>
                    <a:cubicBezTo>
                      <a:pt x="2269" y="1969"/>
                      <a:pt x="2430" y="2161"/>
                      <a:pt x="2542" y="2421"/>
                    </a:cubicBezTo>
                    <a:cubicBezTo>
                      <a:pt x="2653" y="2680"/>
                      <a:pt x="2719" y="2936"/>
                      <a:pt x="2740" y="3190"/>
                    </a:cubicBezTo>
                    <a:lnTo>
                      <a:pt x="1371" y="2400"/>
                    </a:lnTo>
                    <a:cubicBezTo>
                      <a:pt x="1392" y="2169"/>
                      <a:pt x="1457" y="1989"/>
                      <a:pt x="1569" y="1858"/>
                    </a:cubicBezTo>
                    <a:cubicBezTo>
                      <a:pt x="1626" y="1791"/>
                      <a:pt x="1697" y="1758"/>
                      <a:pt x="1781" y="1758"/>
                    </a:cubicBezTo>
                    <a:close/>
                    <a:moveTo>
                      <a:pt x="1223" y="0"/>
                    </a:moveTo>
                    <a:cubicBezTo>
                      <a:pt x="1208" y="0"/>
                      <a:pt x="1192" y="1"/>
                      <a:pt x="1177" y="1"/>
                    </a:cubicBezTo>
                    <a:cubicBezTo>
                      <a:pt x="921" y="14"/>
                      <a:pt x="705" y="110"/>
                      <a:pt x="531" y="290"/>
                    </a:cubicBezTo>
                    <a:cubicBezTo>
                      <a:pt x="356" y="470"/>
                      <a:pt x="224" y="727"/>
                      <a:pt x="136" y="1062"/>
                    </a:cubicBezTo>
                    <a:cubicBezTo>
                      <a:pt x="46" y="1397"/>
                      <a:pt x="2" y="1790"/>
                      <a:pt x="3" y="2243"/>
                    </a:cubicBezTo>
                    <a:cubicBezTo>
                      <a:pt x="1" y="2713"/>
                      <a:pt x="44" y="3182"/>
                      <a:pt x="136" y="3643"/>
                    </a:cubicBezTo>
                    <a:cubicBezTo>
                      <a:pt x="224" y="4083"/>
                      <a:pt x="356" y="4491"/>
                      <a:pt x="531" y="4865"/>
                    </a:cubicBezTo>
                    <a:cubicBezTo>
                      <a:pt x="697" y="5227"/>
                      <a:pt x="915" y="5564"/>
                      <a:pt x="1177" y="5864"/>
                    </a:cubicBezTo>
                    <a:cubicBezTo>
                      <a:pt x="1428" y="6153"/>
                      <a:pt x="1724" y="6397"/>
                      <a:pt x="2055" y="6588"/>
                    </a:cubicBezTo>
                    <a:cubicBezTo>
                      <a:pt x="2401" y="6789"/>
                      <a:pt x="2699" y="6888"/>
                      <a:pt x="2951" y="6888"/>
                    </a:cubicBezTo>
                    <a:cubicBezTo>
                      <a:pt x="2953" y="6888"/>
                      <a:pt x="2956" y="6888"/>
                      <a:pt x="2959" y="6888"/>
                    </a:cubicBezTo>
                    <a:cubicBezTo>
                      <a:pt x="3213" y="6886"/>
                      <a:pt x="3419" y="6831"/>
                      <a:pt x="3578" y="6724"/>
                    </a:cubicBezTo>
                    <a:cubicBezTo>
                      <a:pt x="3738" y="6617"/>
                      <a:pt x="3857" y="6490"/>
                      <a:pt x="3932" y="6343"/>
                    </a:cubicBezTo>
                    <a:cubicBezTo>
                      <a:pt x="4009" y="6195"/>
                      <a:pt x="4047" y="6074"/>
                      <a:pt x="4047" y="5981"/>
                    </a:cubicBezTo>
                    <a:cubicBezTo>
                      <a:pt x="4047" y="5809"/>
                      <a:pt x="3991" y="5692"/>
                      <a:pt x="3879" y="5626"/>
                    </a:cubicBezTo>
                    <a:lnTo>
                      <a:pt x="2891" y="5056"/>
                    </a:lnTo>
                    <a:cubicBezTo>
                      <a:pt x="2838" y="5026"/>
                      <a:pt x="2799" y="5010"/>
                      <a:pt x="2773" y="5010"/>
                    </a:cubicBezTo>
                    <a:cubicBezTo>
                      <a:pt x="2769" y="5010"/>
                      <a:pt x="2766" y="5011"/>
                      <a:pt x="2762" y="5011"/>
                    </a:cubicBezTo>
                    <a:cubicBezTo>
                      <a:pt x="2737" y="5016"/>
                      <a:pt x="2696" y="5038"/>
                      <a:pt x="2640" y="5076"/>
                    </a:cubicBezTo>
                    <a:cubicBezTo>
                      <a:pt x="2584" y="5122"/>
                      <a:pt x="2517" y="5145"/>
                      <a:pt x="2437" y="5145"/>
                    </a:cubicBezTo>
                    <a:cubicBezTo>
                      <a:pt x="2430" y="5145"/>
                      <a:pt x="2423" y="5145"/>
                      <a:pt x="2416" y="5144"/>
                    </a:cubicBezTo>
                    <a:cubicBezTo>
                      <a:pt x="2327" y="5141"/>
                      <a:pt x="2208" y="5094"/>
                      <a:pt x="2055" y="5007"/>
                    </a:cubicBezTo>
                    <a:cubicBezTo>
                      <a:pt x="1971" y="4957"/>
                      <a:pt x="1891" y="4897"/>
                      <a:pt x="1820" y="4829"/>
                    </a:cubicBezTo>
                    <a:cubicBezTo>
                      <a:pt x="1734" y="4750"/>
                      <a:pt x="1659" y="4657"/>
                      <a:pt x="1599" y="4556"/>
                    </a:cubicBezTo>
                    <a:cubicBezTo>
                      <a:pt x="1529" y="4439"/>
                      <a:pt x="1474" y="4312"/>
                      <a:pt x="1436" y="4181"/>
                    </a:cubicBezTo>
                    <a:cubicBezTo>
                      <a:pt x="1393" y="4039"/>
                      <a:pt x="1371" y="3878"/>
                      <a:pt x="1371" y="3699"/>
                    </a:cubicBezTo>
                    <a:lnTo>
                      <a:pt x="1371" y="3699"/>
                    </a:lnTo>
                    <a:lnTo>
                      <a:pt x="3902" y="5161"/>
                    </a:lnTo>
                    <a:cubicBezTo>
                      <a:pt x="3927" y="5176"/>
                      <a:pt x="3951" y="5183"/>
                      <a:pt x="3973" y="5183"/>
                    </a:cubicBezTo>
                    <a:cubicBezTo>
                      <a:pt x="4000" y="5183"/>
                      <a:pt x="4024" y="5172"/>
                      <a:pt x="4046" y="5151"/>
                    </a:cubicBezTo>
                    <a:cubicBezTo>
                      <a:pt x="4086" y="5112"/>
                      <a:pt x="4107" y="5050"/>
                      <a:pt x="4107" y="4963"/>
                    </a:cubicBezTo>
                    <a:lnTo>
                      <a:pt x="4107" y="4636"/>
                    </a:lnTo>
                    <a:cubicBezTo>
                      <a:pt x="4107" y="4262"/>
                      <a:pt x="4070" y="3864"/>
                      <a:pt x="3997" y="3443"/>
                    </a:cubicBezTo>
                    <a:cubicBezTo>
                      <a:pt x="3923" y="3021"/>
                      <a:pt x="3803" y="2609"/>
                      <a:pt x="3639" y="2214"/>
                    </a:cubicBezTo>
                    <a:cubicBezTo>
                      <a:pt x="3476" y="1817"/>
                      <a:pt x="3262" y="1443"/>
                      <a:pt x="3001" y="1101"/>
                    </a:cubicBezTo>
                    <a:cubicBezTo>
                      <a:pt x="2744" y="763"/>
                      <a:pt x="2422" y="480"/>
                      <a:pt x="2055" y="268"/>
                    </a:cubicBezTo>
                    <a:cubicBezTo>
                      <a:pt x="1745" y="90"/>
                      <a:pt x="1468" y="0"/>
                      <a:pt x="122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6"/>
              <p:cNvSpPr/>
              <p:nvPr/>
            </p:nvSpPr>
            <p:spPr>
              <a:xfrm>
                <a:off x="5277500" y="754650"/>
                <a:ext cx="34200" cy="219725"/>
              </a:xfrm>
              <a:custGeom>
                <a:avLst/>
                <a:gdLst/>
                <a:ahLst/>
                <a:cxnLst/>
                <a:rect l="l" t="t" r="r" b="b"/>
                <a:pathLst>
                  <a:path w="1368" h="8789" extrusionOk="0">
                    <a:moveTo>
                      <a:pt x="135" y="0"/>
                    </a:moveTo>
                    <a:cubicBezTo>
                      <a:pt x="108" y="0"/>
                      <a:pt x="84" y="11"/>
                      <a:pt x="62" y="32"/>
                    </a:cubicBezTo>
                    <a:cubicBezTo>
                      <a:pt x="20" y="71"/>
                      <a:pt x="1" y="134"/>
                      <a:pt x="1" y="219"/>
                    </a:cubicBezTo>
                    <a:lnTo>
                      <a:pt x="1" y="5263"/>
                    </a:lnTo>
                    <a:cubicBezTo>
                      <a:pt x="1" y="5352"/>
                      <a:pt x="21" y="5441"/>
                      <a:pt x="62" y="5520"/>
                    </a:cubicBezTo>
                    <a:cubicBezTo>
                      <a:pt x="102" y="5606"/>
                      <a:pt x="150" y="5665"/>
                      <a:pt x="206" y="5698"/>
                    </a:cubicBezTo>
                    <a:lnTo>
                      <a:pt x="1164" y="6251"/>
                    </a:lnTo>
                    <a:cubicBezTo>
                      <a:pt x="1189" y="6265"/>
                      <a:pt x="1212" y="6272"/>
                      <a:pt x="1234" y="6272"/>
                    </a:cubicBezTo>
                    <a:cubicBezTo>
                      <a:pt x="1260" y="6272"/>
                      <a:pt x="1285" y="6262"/>
                      <a:pt x="1308" y="6240"/>
                    </a:cubicBezTo>
                    <a:cubicBezTo>
                      <a:pt x="1348" y="6202"/>
                      <a:pt x="1368" y="6139"/>
                      <a:pt x="1368" y="6054"/>
                    </a:cubicBezTo>
                    <a:lnTo>
                      <a:pt x="1368" y="1010"/>
                    </a:lnTo>
                    <a:cubicBezTo>
                      <a:pt x="1368" y="920"/>
                      <a:pt x="1347" y="832"/>
                      <a:pt x="1308" y="752"/>
                    </a:cubicBezTo>
                    <a:cubicBezTo>
                      <a:pt x="1267" y="666"/>
                      <a:pt x="1219" y="607"/>
                      <a:pt x="1164" y="575"/>
                    </a:cubicBezTo>
                    <a:lnTo>
                      <a:pt x="206" y="22"/>
                    </a:lnTo>
                    <a:cubicBezTo>
                      <a:pt x="180" y="7"/>
                      <a:pt x="157" y="0"/>
                      <a:pt x="135" y="0"/>
                    </a:cubicBezTo>
                    <a:close/>
                    <a:moveTo>
                      <a:pt x="135" y="6378"/>
                    </a:moveTo>
                    <a:cubicBezTo>
                      <a:pt x="108" y="6378"/>
                      <a:pt x="84" y="6389"/>
                      <a:pt x="62" y="6410"/>
                    </a:cubicBezTo>
                    <a:cubicBezTo>
                      <a:pt x="20" y="6449"/>
                      <a:pt x="1" y="6511"/>
                      <a:pt x="1" y="6598"/>
                    </a:cubicBezTo>
                    <a:lnTo>
                      <a:pt x="1" y="7780"/>
                    </a:lnTo>
                    <a:cubicBezTo>
                      <a:pt x="1" y="7869"/>
                      <a:pt x="21" y="7956"/>
                      <a:pt x="62" y="8037"/>
                    </a:cubicBezTo>
                    <a:cubicBezTo>
                      <a:pt x="102" y="8123"/>
                      <a:pt x="150" y="8182"/>
                      <a:pt x="206" y="8213"/>
                    </a:cubicBezTo>
                    <a:lnTo>
                      <a:pt x="1164" y="8766"/>
                    </a:lnTo>
                    <a:cubicBezTo>
                      <a:pt x="1189" y="8781"/>
                      <a:pt x="1212" y="8789"/>
                      <a:pt x="1234" y="8789"/>
                    </a:cubicBezTo>
                    <a:cubicBezTo>
                      <a:pt x="1261" y="8789"/>
                      <a:pt x="1285" y="8778"/>
                      <a:pt x="1308" y="8756"/>
                    </a:cubicBezTo>
                    <a:cubicBezTo>
                      <a:pt x="1348" y="8717"/>
                      <a:pt x="1368" y="8655"/>
                      <a:pt x="1368" y="8569"/>
                    </a:cubicBezTo>
                    <a:lnTo>
                      <a:pt x="1368" y="7388"/>
                    </a:lnTo>
                    <a:cubicBezTo>
                      <a:pt x="1368" y="7299"/>
                      <a:pt x="1347" y="7210"/>
                      <a:pt x="1308" y="7131"/>
                    </a:cubicBezTo>
                    <a:cubicBezTo>
                      <a:pt x="1267" y="7045"/>
                      <a:pt x="1219" y="6985"/>
                      <a:pt x="1164" y="6953"/>
                    </a:cubicBezTo>
                    <a:lnTo>
                      <a:pt x="206" y="6400"/>
                    </a:lnTo>
                    <a:cubicBezTo>
                      <a:pt x="181" y="6386"/>
                      <a:pt x="157" y="6378"/>
                      <a:pt x="135" y="6378"/>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6"/>
              <p:cNvSpPr/>
              <p:nvPr/>
            </p:nvSpPr>
            <p:spPr>
              <a:xfrm>
                <a:off x="2873250" y="1921250"/>
                <a:ext cx="1366575" cy="2958700"/>
              </a:xfrm>
              <a:custGeom>
                <a:avLst/>
                <a:gdLst/>
                <a:ahLst/>
                <a:cxnLst/>
                <a:rect l="l" t="t" r="r" b="b"/>
                <a:pathLst>
                  <a:path w="54663" h="118348" extrusionOk="0">
                    <a:moveTo>
                      <a:pt x="51246" y="0"/>
                    </a:moveTo>
                    <a:lnTo>
                      <a:pt x="51246" y="65091"/>
                    </a:lnTo>
                    <a:cubicBezTo>
                      <a:pt x="51246" y="77376"/>
                      <a:pt x="46122" y="87774"/>
                      <a:pt x="34164" y="94678"/>
                    </a:cubicBezTo>
                    <a:lnTo>
                      <a:pt x="0" y="114403"/>
                    </a:lnTo>
                    <a:lnTo>
                      <a:pt x="0" y="118348"/>
                    </a:lnTo>
                    <a:lnTo>
                      <a:pt x="37581" y="96650"/>
                    </a:lnTo>
                    <a:cubicBezTo>
                      <a:pt x="51246" y="88760"/>
                      <a:pt x="54662" y="77376"/>
                      <a:pt x="54662" y="65091"/>
                    </a:cubicBezTo>
                    <a:lnTo>
                      <a:pt x="54662" y="2335"/>
                    </a:lnTo>
                    <a:lnTo>
                      <a:pt x="512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6"/>
              <p:cNvSpPr/>
              <p:nvPr/>
            </p:nvSpPr>
            <p:spPr>
              <a:xfrm>
                <a:off x="2189975" y="4386825"/>
                <a:ext cx="683325" cy="493125"/>
              </a:xfrm>
              <a:custGeom>
                <a:avLst/>
                <a:gdLst/>
                <a:ahLst/>
                <a:cxnLst/>
                <a:rect l="l" t="t" r="r" b="b"/>
                <a:pathLst>
                  <a:path w="27333" h="19725" extrusionOk="0">
                    <a:moveTo>
                      <a:pt x="1" y="0"/>
                    </a:moveTo>
                    <a:lnTo>
                      <a:pt x="1" y="3945"/>
                    </a:lnTo>
                    <a:lnTo>
                      <a:pt x="27333" y="19725"/>
                    </a:lnTo>
                    <a:lnTo>
                      <a:pt x="27331" y="1578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6"/>
              <p:cNvSpPr/>
              <p:nvPr/>
            </p:nvSpPr>
            <p:spPr>
              <a:xfrm>
                <a:off x="2189975" y="1526775"/>
                <a:ext cx="1964450" cy="3254550"/>
              </a:xfrm>
              <a:custGeom>
                <a:avLst/>
                <a:gdLst/>
                <a:ahLst/>
                <a:cxnLst/>
                <a:rect l="l" t="t" r="r" b="b"/>
                <a:pathLst>
                  <a:path w="78578" h="130182" extrusionOk="0">
                    <a:moveTo>
                      <a:pt x="51246" y="0"/>
                    </a:moveTo>
                    <a:lnTo>
                      <a:pt x="51246" y="68503"/>
                    </a:lnTo>
                    <a:cubicBezTo>
                      <a:pt x="51246" y="78596"/>
                      <a:pt x="45861" y="87924"/>
                      <a:pt x="37119" y="92972"/>
                    </a:cubicBezTo>
                    <a:lnTo>
                      <a:pt x="1" y="114402"/>
                    </a:lnTo>
                    <a:lnTo>
                      <a:pt x="27331" y="130182"/>
                    </a:lnTo>
                    <a:lnTo>
                      <a:pt x="64451" y="108751"/>
                    </a:lnTo>
                    <a:cubicBezTo>
                      <a:pt x="73192" y="103704"/>
                      <a:pt x="78577" y="94377"/>
                      <a:pt x="78577" y="84283"/>
                    </a:cubicBezTo>
                    <a:lnTo>
                      <a:pt x="78577" y="15778"/>
                    </a:lnTo>
                    <a:lnTo>
                      <a:pt x="51246" y="0"/>
                    </a:lnTo>
                    <a:close/>
                  </a:path>
                </a:pathLst>
              </a:custGeom>
              <a:solidFill>
                <a:srgbClr val="81D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6"/>
              <p:cNvSpPr/>
              <p:nvPr/>
            </p:nvSpPr>
            <p:spPr>
              <a:xfrm>
                <a:off x="3172175" y="737775"/>
                <a:ext cx="1323875" cy="1430050"/>
              </a:xfrm>
              <a:custGeom>
                <a:avLst/>
                <a:gdLst/>
                <a:ahLst/>
                <a:cxnLst/>
                <a:rect l="l" t="t" r="r" b="b"/>
                <a:pathLst>
                  <a:path w="52955" h="57202" extrusionOk="0">
                    <a:moveTo>
                      <a:pt x="25623" y="0"/>
                    </a:moveTo>
                    <a:lnTo>
                      <a:pt x="0" y="26628"/>
                    </a:lnTo>
                    <a:lnTo>
                      <a:pt x="52955" y="57202"/>
                    </a:lnTo>
                    <a:lnTo>
                      <a:pt x="256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6"/>
              <p:cNvSpPr/>
              <p:nvPr/>
            </p:nvSpPr>
            <p:spPr>
              <a:xfrm>
                <a:off x="3812750" y="688450"/>
                <a:ext cx="768700" cy="1479375"/>
              </a:xfrm>
              <a:custGeom>
                <a:avLst/>
                <a:gdLst/>
                <a:ahLst/>
                <a:cxnLst/>
                <a:rect l="l" t="t" r="r" b="b"/>
                <a:pathLst>
                  <a:path w="30748" h="59175" extrusionOk="0">
                    <a:moveTo>
                      <a:pt x="3417" y="1"/>
                    </a:moveTo>
                    <a:lnTo>
                      <a:pt x="0" y="1973"/>
                    </a:lnTo>
                    <a:lnTo>
                      <a:pt x="27332" y="59175"/>
                    </a:lnTo>
                    <a:lnTo>
                      <a:pt x="30748" y="57202"/>
                    </a:lnTo>
                    <a:lnTo>
                      <a:pt x="34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6"/>
              <p:cNvSpPr/>
              <p:nvPr/>
            </p:nvSpPr>
            <p:spPr>
              <a:xfrm>
                <a:off x="5155325" y="4097425"/>
                <a:ext cx="126775" cy="205650"/>
              </a:xfrm>
              <a:custGeom>
                <a:avLst/>
                <a:gdLst/>
                <a:ahLst/>
                <a:cxnLst/>
                <a:rect l="l" t="t" r="r" b="b"/>
                <a:pathLst>
                  <a:path w="5071" h="8226" extrusionOk="0">
                    <a:moveTo>
                      <a:pt x="1" y="0"/>
                    </a:moveTo>
                    <a:lnTo>
                      <a:pt x="550" y="8226"/>
                    </a:lnTo>
                    <a:lnTo>
                      <a:pt x="5071" y="8226"/>
                    </a:lnTo>
                    <a:lnTo>
                      <a:pt x="5071" y="165"/>
                    </a:lnTo>
                    <a:lnTo>
                      <a:pt x="1"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6"/>
              <p:cNvSpPr/>
              <p:nvPr/>
            </p:nvSpPr>
            <p:spPr>
              <a:xfrm>
                <a:off x="4801675" y="3902700"/>
                <a:ext cx="133850" cy="226050"/>
              </a:xfrm>
              <a:custGeom>
                <a:avLst/>
                <a:gdLst/>
                <a:ahLst/>
                <a:cxnLst/>
                <a:rect l="l" t="t" r="r" b="b"/>
                <a:pathLst>
                  <a:path w="5354" h="9042" extrusionOk="0">
                    <a:moveTo>
                      <a:pt x="5353" y="1"/>
                    </a:moveTo>
                    <a:lnTo>
                      <a:pt x="1" y="183"/>
                    </a:lnTo>
                    <a:lnTo>
                      <a:pt x="654" y="9042"/>
                    </a:lnTo>
                    <a:lnTo>
                      <a:pt x="5353" y="8873"/>
                    </a:lnTo>
                    <a:lnTo>
                      <a:pt x="5353"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6"/>
              <p:cNvSpPr/>
              <p:nvPr/>
            </p:nvSpPr>
            <p:spPr>
              <a:xfrm>
                <a:off x="4739775" y="2507625"/>
                <a:ext cx="582650" cy="1696875"/>
              </a:xfrm>
              <a:custGeom>
                <a:avLst/>
                <a:gdLst/>
                <a:ahLst/>
                <a:cxnLst/>
                <a:rect l="l" t="t" r="r" b="b"/>
                <a:pathLst>
                  <a:path w="23306" h="67875" extrusionOk="0">
                    <a:moveTo>
                      <a:pt x="21963" y="1"/>
                    </a:moveTo>
                    <a:lnTo>
                      <a:pt x="1061" y="6037"/>
                    </a:lnTo>
                    <a:cubicBezTo>
                      <a:pt x="1061" y="6037"/>
                      <a:pt x="1" y="32644"/>
                      <a:pt x="54" y="35505"/>
                    </a:cubicBezTo>
                    <a:cubicBezTo>
                      <a:pt x="100" y="38014"/>
                      <a:pt x="2682" y="61457"/>
                      <a:pt x="2682" y="61457"/>
                    </a:cubicBezTo>
                    <a:cubicBezTo>
                      <a:pt x="3388" y="61706"/>
                      <a:pt x="4079" y="61798"/>
                      <a:pt x="4717" y="61798"/>
                    </a:cubicBezTo>
                    <a:cubicBezTo>
                      <a:pt x="6546" y="61798"/>
                      <a:pt x="7931" y="61040"/>
                      <a:pt x="7931" y="61040"/>
                    </a:cubicBezTo>
                    <a:cubicBezTo>
                      <a:pt x="7931" y="61040"/>
                      <a:pt x="9284" y="44908"/>
                      <a:pt x="9471" y="42173"/>
                    </a:cubicBezTo>
                    <a:cubicBezTo>
                      <a:pt x="9712" y="38637"/>
                      <a:pt x="8976" y="35560"/>
                      <a:pt x="8976" y="35560"/>
                    </a:cubicBezTo>
                    <a:lnTo>
                      <a:pt x="11146" y="19615"/>
                    </a:lnTo>
                    <a:cubicBezTo>
                      <a:pt x="11146" y="19615"/>
                      <a:pt x="12337" y="34410"/>
                      <a:pt x="12961" y="39568"/>
                    </a:cubicBezTo>
                    <a:cubicBezTo>
                      <a:pt x="13678" y="45480"/>
                      <a:pt x="16603" y="67417"/>
                      <a:pt x="16603" y="67417"/>
                    </a:cubicBezTo>
                    <a:cubicBezTo>
                      <a:pt x="17388" y="67758"/>
                      <a:pt x="18188" y="67875"/>
                      <a:pt x="18916" y="67875"/>
                    </a:cubicBezTo>
                    <a:cubicBezTo>
                      <a:pt x="20515" y="67875"/>
                      <a:pt x="21769" y="67310"/>
                      <a:pt x="21769" y="67310"/>
                    </a:cubicBezTo>
                    <a:cubicBezTo>
                      <a:pt x="21769" y="67310"/>
                      <a:pt x="22780" y="52659"/>
                      <a:pt x="23082" y="46693"/>
                    </a:cubicBezTo>
                    <a:cubicBezTo>
                      <a:pt x="23305" y="42302"/>
                      <a:pt x="22056" y="37634"/>
                      <a:pt x="21963" y="36490"/>
                    </a:cubicBezTo>
                    <a:cubicBezTo>
                      <a:pt x="21963" y="36490"/>
                      <a:pt x="22868" y="10583"/>
                      <a:pt x="2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6"/>
              <p:cNvSpPr/>
              <p:nvPr/>
            </p:nvSpPr>
            <p:spPr>
              <a:xfrm>
                <a:off x="4949000" y="4226200"/>
                <a:ext cx="361400" cy="337700"/>
              </a:xfrm>
              <a:custGeom>
                <a:avLst/>
                <a:gdLst/>
                <a:ahLst/>
                <a:cxnLst/>
                <a:rect l="l" t="t" r="r" b="b"/>
                <a:pathLst>
                  <a:path w="14456" h="13508" extrusionOk="0">
                    <a:moveTo>
                      <a:pt x="8597" y="1"/>
                    </a:moveTo>
                    <a:cubicBezTo>
                      <a:pt x="8002" y="1"/>
                      <a:pt x="7372" y="3413"/>
                      <a:pt x="4649" y="6330"/>
                    </a:cubicBezTo>
                    <a:cubicBezTo>
                      <a:pt x="3308" y="7769"/>
                      <a:pt x="932" y="9872"/>
                      <a:pt x="437" y="11382"/>
                    </a:cubicBezTo>
                    <a:cubicBezTo>
                      <a:pt x="0" y="12715"/>
                      <a:pt x="1754" y="13508"/>
                      <a:pt x="3887" y="13508"/>
                    </a:cubicBezTo>
                    <a:cubicBezTo>
                      <a:pt x="4267" y="13508"/>
                      <a:pt x="4659" y="13483"/>
                      <a:pt x="5054" y="13431"/>
                    </a:cubicBezTo>
                    <a:cubicBezTo>
                      <a:pt x="6614" y="13227"/>
                      <a:pt x="9416" y="11797"/>
                      <a:pt x="10089" y="10745"/>
                    </a:cubicBezTo>
                    <a:cubicBezTo>
                      <a:pt x="10763" y="9693"/>
                      <a:pt x="11078" y="8140"/>
                      <a:pt x="11625" y="7368"/>
                    </a:cubicBezTo>
                    <a:cubicBezTo>
                      <a:pt x="12172" y="6598"/>
                      <a:pt x="13997" y="5111"/>
                      <a:pt x="14293" y="4218"/>
                    </a:cubicBezTo>
                    <a:cubicBezTo>
                      <a:pt x="14456" y="3728"/>
                      <a:pt x="14263" y="2654"/>
                      <a:pt x="14034" y="1747"/>
                    </a:cubicBezTo>
                    <a:cubicBezTo>
                      <a:pt x="13833" y="948"/>
                      <a:pt x="13616" y="73"/>
                      <a:pt x="13357" y="73"/>
                    </a:cubicBezTo>
                    <a:cubicBezTo>
                      <a:pt x="13346" y="73"/>
                      <a:pt x="13335" y="74"/>
                      <a:pt x="13324" y="77"/>
                    </a:cubicBezTo>
                    <a:cubicBezTo>
                      <a:pt x="13323" y="179"/>
                      <a:pt x="13324" y="590"/>
                      <a:pt x="13324" y="590"/>
                    </a:cubicBezTo>
                    <a:cubicBezTo>
                      <a:pt x="12996" y="969"/>
                      <a:pt x="12087" y="1345"/>
                      <a:pt x="11064" y="1386"/>
                    </a:cubicBezTo>
                    <a:cubicBezTo>
                      <a:pt x="10881" y="1393"/>
                      <a:pt x="10614" y="1403"/>
                      <a:pt x="10325" y="1403"/>
                    </a:cubicBezTo>
                    <a:cubicBezTo>
                      <a:pt x="9570" y="1403"/>
                      <a:pt x="8658" y="1333"/>
                      <a:pt x="8662" y="953"/>
                    </a:cubicBezTo>
                    <a:lnTo>
                      <a:pt x="85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6"/>
              <p:cNvSpPr/>
              <p:nvPr/>
            </p:nvSpPr>
            <p:spPr>
              <a:xfrm>
                <a:off x="4504625" y="4082925"/>
                <a:ext cx="474975" cy="252575"/>
              </a:xfrm>
              <a:custGeom>
                <a:avLst/>
                <a:gdLst/>
                <a:ahLst/>
                <a:cxnLst/>
                <a:rect l="l" t="t" r="r" b="b"/>
                <a:pathLst>
                  <a:path w="18999" h="10103" extrusionOk="0">
                    <a:moveTo>
                      <a:pt x="17264" y="0"/>
                    </a:moveTo>
                    <a:cubicBezTo>
                      <a:pt x="17255" y="0"/>
                      <a:pt x="17246" y="1"/>
                      <a:pt x="17236" y="3"/>
                    </a:cubicBezTo>
                    <a:lnTo>
                      <a:pt x="17236" y="480"/>
                    </a:lnTo>
                    <a:cubicBezTo>
                      <a:pt x="16869" y="1059"/>
                      <a:pt x="15498" y="1416"/>
                      <a:pt x="14241" y="1416"/>
                    </a:cubicBezTo>
                    <a:cubicBezTo>
                      <a:pt x="13562" y="1416"/>
                      <a:pt x="12917" y="1312"/>
                      <a:pt x="12481" y="1082"/>
                    </a:cubicBezTo>
                    <a:lnTo>
                      <a:pt x="12419" y="252"/>
                    </a:lnTo>
                    <a:cubicBezTo>
                      <a:pt x="12175" y="261"/>
                      <a:pt x="12043" y="690"/>
                      <a:pt x="11504" y="1296"/>
                    </a:cubicBezTo>
                    <a:cubicBezTo>
                      <a:pt x="10853" y="2030"/>
                      <a:pt x="8751" y="3296"/>
                      <a:pt x="7700" y="3845"/>
                    </a:cubicBezTo>
                    <a:cubicBezTo>
                      <a:pt x="5940" y="4762"/>
                      <a:pt x="2517" y="6175"/>
                      <a:pt x="967" y="6901"/>
                    </a:cubicBezTo>
                    <a:cubicBezTo>
                      <a:pt x="0" y="7355"/>
                      <a:pt x="45" y="8573"/>
                      <a:pt x="1046" y="9266"/>
                    </a:cubicBezTo>
                    <a:cubicBezTo>
                      <a:pt x="1712" y="9727"/>
                      <a:pt x="3006" y="10103"/>
                      <a:pt x="4653" y="10103"/>
                    </a:cubicBezTo>
                    <a:cubicBezTo>
                      <a:pt x="5479" y="10103"/>
                      <a:pt x="6394" y="10008"/>
                      <a:pt x="7362" y="9783"/>
                    </a:cubicBezTo>
                    <a:cubicBezTo>
                      <a:pt x="8942" y="9414"/>
                      <a:pt x="10910" y="8280"/>
                      <a:pt x="12301" y="7977"/>
                    </a:cubicBezTo>
                    <a:cubicBezTo>
                      <a:pt x="13576" y="7699"/>
                      <a:pt x="17076" y="7565"/>
                      <a:pt x="18038" y="6875"/>
                    </a:cubicBezTo>
                    <a:cubicBezTo>
                      <a:pt x="18998" y="6184"/>
                      <a:pt x="18613" y="4711"/>
                      <a:pt x="18342" y="3445"/>
                    </a:cubicBezTo>
                    <a:cubicBezTo>
                      <a:pt x="18053" y="2093"/>
                      <a:pt x="17690" y="0"/>
                      <a:pt x="17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6"/>
              <p:cNvSpPr/>
              <p:nvPr/>
            </p:nvSpPr>
            <p:spPr>
              <a:xfrm>
                <a:off x="4879225" y="2825225"/>
                <a:ext cx="139325" cy="535450"/>
              </a:xfrm>
              <a:custGeom>
                <a:avLst/>
                <a:gdLst/>
                <a:ahLst/>
                <a:cxnLst/>
                <a:rect l="l" t="t" r="r" b="b"/>
                <a:pathLst>
                  <a:path w="5573" h="21418" extrusionOk="0">
                    <a:moveTo>
                      <a:pt x="1" y="1"/>
                    </a:moveTo>
                    <a:cubicBezTo>
                      <a:pt x="1" y="1"/>
                      <a:pt x="412" y="2024"/>
                      <a:pt x="4254" y="4039"/>
                    </a:cubicBezTo>
                    <a:lnTo>
                      <a:pt x="3584" y="21417"/>
                    </a:lnTo>
                    <a:lnTo>
                      <a:pt x="5572" y="6913"/>
                    </a:lnTo>
                    <a:lnTo>
                      <a:pt x="5135" y="3179"/>
                    </a:lnTo>
                    <a:cubicBezTo>
                      <a:pt x="5135" y="3179"/>
                      <a:pt x="2370" y="238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6"/>
              <p:cNvSpPr/>
              <p:nvPr/>
            </p:nvSpPr>
            <p:spPr>
              <a:xfrm>
                <a:off x="4642475" y="1062900"/>
                <a:ext cx="377325" cy="1182425"/>
              </a:xfrm>
              <a:custGeom>
                <a:avLst/>
                <a:gdLst/>
                <a:ahLst/>
                <a:cxnLst/>
                <a:rect l="l" t="t" r="r" b="b"/>
                <a:pathLst>
                  <a:path w="15093" h="47297" extrusionOk="0">
                    <a:moveTo>
                      <a:pt x="7099" y="1"/>
                    </a:moveTo>
                    <a:cubicBezTo>
                      <a:pt x="6770" y="1"/>
                      <a:pt x="6390" y="28"/>
                      <a:pt x="5953" y="85"/>
                    </a:cubicBezTo>
                    <a:cubicBezTo>
                      <a:pt x="3875" y="353"/>
                      <a:pt x="1867" y="1994"/>
                      <a:pt x="937" y="6784"/>
                    </a:cubicBezTo>
                    <a:cubicBezTo>
                      <a:pt x="668" y="8164"/>
                      <a:pt x="631" y="10238"/>
                      <a:pt x="552" y="12018"/>
                    </a:cubicBezTo>
                    <a:cubicBezTo>
                      <a:pt x="371" y="16069"/>
                      <a:pt x="0" y="22528"/>
                      <a:pt x="111" y="25332"/>
                    </a:cubicBezTo>
                    <a:cubicBezTo>
                      <a:pt x="168" y="26751"/>
                      <a:pt x="407" y="28326"/>
                      <a:pt x="1036" y="29889"/>
                    </a:cubicBezTo>
                    <a:cubicBezTo>
                      <a:pt x="1665" y="31453"/>
                      <a:pt x="8127" y="44650"/>
                      <a:pt x="9973" y="47297"/>
                    </a:cubicBezTo>
                    <a:cubicBezTo>
                      <a:pt x="15093" y="45034"/>
                      <a:pt x="12810" y="35456"/>
                      <a:pt x="12810" y="35456"/>
                    </a:cubicBezTo>
                    <a:cubicBezTo>
                      <a:pt x="9353" y="30540"/>
                      <a:pt x="7463" y="27747"/>
                      <a:pt x="6702" y="26243"/>
                    </a:cubicBezTo>
                    <a:cubicBezTo>
                      <a:pt x="6368" y="25582"/>
                      <a:pt x="6299" y="24684"/>
                      <a:pt x="6226" y="24128"/>
                    </a:cubicBezTo>
                    <a:cubicBezTo>
                      <a:pt x="6124" y="23344"/>
                      <a:pt x="5369" y="13739"/>
                      <a:pt x="5798" y="10840"/>
                    </a:cubicBezTo>
                    <a:cubicBezTo>
                      <a:pt x="5875" y="10326"/>
                      <a:pt x="6152" y="9864"/>
                      <a:pt x="6550" y="9531"/>
                    </a:cubicBezTo>
                    <a:cubicBezTo>
                      <a:pt x="7619" y="8637"/>
                      <a:pt x="7987" y="7821"/>
                      <a:pt x="8740" y="6776"/>
                    </a:cubicBezTo>
                    <a:cubicBezTo>
                      <a:pt x="9330" y="5958"/>
                      <a:pt x="9894" y="5698"/>
                      <a:pt x="9771" y="5481"/>
                    </a:cubicBezTo>
                    <a:cubicBezTo>
                      <a:pt x="9659" y="5282"/>
                      <a:pt x="9342" y="5016"/>
                      <a:pt x="8876" y="5016"/>
                    </a:cubicBezTo>
                    <a:cubicBezTo>
                      <a:pt x="8689" y="5016"/>
                      <a:pt x="8477" y="5059"/>
                      <a:pt x="8245" y="5167"/>
                    </a:cubicBezTo>
                    <a:cubicBezTo>
                      <a:pt x="7837" y="5354"/>
                      <a:pt x="7334" y="5763"/>
                      <a:pt x="6709" y="6296"/>
                    </a:cubicBezTo>
                    <a:cubicBezTo>
                      <a:pt x="6709" y="6296"/>
                      <a:pt x="7000" y="4791"/>
                      <a:pt x="8005" y="3140"/>
                    </a:cubicBezTo>
                    <a:cubicBezTo>
                      <a:pt x="9189" y="1196"/>
                      <a:pt x="9271" y="1"/>
                      <a:pt x="709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6"/>
              <p:cNvSpPr/>
              <p:nvPr/>
            </p:nvSpPr>
            <p:spPr>
              <a:xfrm>
                <a:off x="4676900" y="1751200"/>
                <a:ext cx="349050" cy="420600"/>
              </a:xfrm>
              <a:custGeom>
                <a:avLst/>
                <a:gdLst/>
                <a:ahLst/>
                <a:cxnLst/>
                <a:rect l="l" t="t" r="r" b="b"/>
                <a:pathLst>
                  <a:path w="13962" h="16824" extrusionOk="0">
                    <a:moveTo>
                      <a:pt x="5944" y="1"/>
                    </a:moveTo>
                    <a:cubicBezTo>
                      <a:pt x="4188" y="1"/>
                      <a:pt x="1" y="3450"/>
                      <a:pt x="537" y="5170"/>
                    </a:cubicBezTo>
                    <a:cubicBezTo>
                      <a:pt x="2365" y="9416"/>
                      <a:pt x="4873" y="13466"/>
                      <a:pt x="5343" y="16113"/>
                    </a:cubicBezTo>
                    <a:cubicBezTo>
                      <a:pt x="5497" y="16593"/>
                      <a:pt x="5801" y="16824"/>
                      <a:pt x="6181" y="16824"/>
                    </a:cubicBezTo>
                    <a:cubicBezTo>
                      <a:pt x="7002" y="16824"/>
                      <a:pt x="8179" y="15750"/>
                      <a:pt x="8988" y="13782"/>
                    </a:cubicBezTo>
                    <a:cubicBezTo>
                      <a:pt x="10639" y="9762"/>
                      <a:pt x="13962" y="8477"/>
                      <a:pt x="12553" y="8072"/>
                    </a:cubicBezTo>
                    <a:cubicBezTo>
                      <a:pt x="10820" y="7571"/>
                      <a:pt x="6152" y="19"/>
                      <a:pt x="6152" y="19"/>
                    </a:cubicBezTo>
                    <a:cubicBezTo>
                      <a:pt x="6087" y="7"/>
                      <a:pt x="6018" y="1"/>
                      <a:pt x="5944"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6"/>
              <p:cNvSpPr/>
              <p:nvPr/>
            </p:nvSpPr>
            <p:spPr>
              <a:xfrm>
                <a:off x="4676900" y="1751200"/>
                <a:ext cx="349050" cy="420600"/>
              </a:xfrm>
              <a:custGeom>
                <a:avLst/>
                <a:gdLst/>
                <a:ahLst/>
                <a:cxnLst/>
                <a:rect l="l" t="t" r="r" b="b"/>
                <a:pathLst>
                  <a:path w="13962" h="16824" extrusionOk="0">
                    <a:moveTo>
                      <a:pt x="5944" y="1"/>
                    </a:moveTo>
                    <a:cubicBezTo>
                      <a:pt x="4188" y="1"/>
                      <a:pt x="1" y="3450"/>
                      <a:pt x="537" y="5170"/>
                    </a:cubicBezTo>
                    <a:cubicBezTo>
                      <a:pt x="2365" y="9416"/>
                      <a:pt x="4873" y="13466"/>
                      <a:pt x="5343" y="16113"/>
                    </a:cubicBezTo>
                    <a:cubicBezTo>
                      <a:pt x="5497" y="16593"/>
                      <a:pt x="5801" y="16824"/>
                      <a:pt x="6181" y="16824"/>
                    </a:cubicBezTo>
                    <a:cubicBezTo>
                      <a:pt x="7002" y="16824"/>
                      <a:pt x="8179" y="15750"/>
                      <a:pt x="8988" y="13782"/>
                    </a:cubicBezTo>
                    <a:cubicBezTo>
                      <a:pt x="10639" y="9762"/>
                      <a:pt x="13962" y="8477"/>
                      <a:pt x="12553" y="8072"/>
                    </a:cubicBezTo>
                    <a:cubicBezTo>
                      <a:pt x="10820" y="7571"/>
                      <a:pt x="6152" y="19"/>
                      <a:pt x="6152" y="19"/>
                    </a:cubicBezTo>
                    <a:cubicBezTo>
                      <a:pt x="6087" y="7"/>
                      <a:pt x="6018" y="1"/>
                      <a:pt x="5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6"/>
              <p:cNvSpPr/>
              <p:nvPr/>
            </p:nvSpPr>
            <p:spPr>
              <a:xfrm>
                <a:off x="4763950" y="1918450"/>
                <a:ext cx="566600" cy="835975"/>
              </a:xfrm>
              <a:custGeom>
                <a:avLst/>
                <a:gdLst/>
                <a:ahLst/>
                <a:cxnLst/>
                <a:rect l="l" t="t" r="r" b="b"/>
                <a:pathLst>
                  <a:path w="22664" h="33439" extrusionOk="0">
                    <a:moveTo>
                      <a:pt x="8683" y="0"/>
                    </a:moveTo>
                    <a:cubicBezTo>
                      <a:pt x="5703" y="0"/>
                      <a:pt x="2943" y="2866"/>
                      <a:pt x="1730" y="7077"/>
                    </a:cubicBezTo>
                    <a:cubicBezTo>
                      <a:pt x="1" y="13075"/>
                      <a:pt x="1" y="29771"/>
                      <a:pt x="1" y="29771"/>
                    </a:cubicBezTo>
                    <a:cubicBezTo>
                      <a:pt x="3216" y="32360"/>
                      <a:pt x="7615" y="33439"/>
                      <a:pt x="11902" y="33439"/>
                    </a:cubicBezTo>
                    <a:cubicBezTo>
                      <a:pt x="15473" y="33439"/>
                      <a:pt x="18966" y="32690"/>
                      <a:pt x="21631" y="31442"/>
                    </a:cubicBezTo>
                    <a:lnTo>
                      <a:pt x="21030" y="19058"/>
                    </a:lnTo>
                    <a:lnTo>
                      <a:pt x="22591" y="8931"/>
                    </a:lnTo>
                    <a:cubicBezTo>
                      <a:pt x="22663" y="7410"/>
                      <a:pt x="19646" y="1489"/>
                      <a:pt x="19646" y="1489"/>
                    </a:cubicBezTo>
                    <a:lnTo>
                      <a:pt x="16142" y="556"/>
                    </a:lnTo>
                    <a:cubicBezTo>
                      <a:pt x="16142" y="556"/>
                      <a:pt x="12028" y="103"/>
                      <a:pt x="8827" y="2"/>
                    </a:cubicBezTo>
                    <a:cubicBezTo>
                      <a:pt x="8779" y="1"/>
                      <a:pt x="8731" y="0"/>
                      <a:pt x="8683"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6"/>
              <p:cNvSpPr/>
              <p:nvPr/>
            </p:nvSpPr>
            <p:spPr>
              <a:xfrm>
                <a:off x="5363525" y="1800850"/>
                <a:ext cx="130225" cy="166100"/>
              </a:xfrm>
              <a:custGeom>
                <a:avLst/>
                <a:gdLst/>
                <a:ahLst/>
                <a:cxnLst/>
                <a:rect l="l" t="t" r="r" b="b"/>
                <a:pathLst>
                  <a:path w="5209" h="6644" extrusionOk="0">
                    <a:moveTo>
                      <a:pt x="802" y="1"/>
                    </a:moveTo>
                    <a:cubicBezTo>
                      <a:pt x="742" y="1"/>
                      <a:pt x="692" y="10"/>
                      <a:pt x="655" y="29"/>
                    </a:cubicBezTo>
                    <a:lnTo>
                      <a:pt x="1" y="4984"/>
                    </a:lnTo>
                    <a:cubicBezTo>
                      <a:pt x="1" y="4984"/>
                      <a:pt x="3629" y="6643"/>
                      <a:pt x="4621" y="6643"/>
                    </a:cubicBezTo>
                    <a:cubicBezTo>
                      <a:pt x="4732" y="6643"/>
                      <a:pt x="4810" y="6622"/>
                      <a:pt x="4846" y="6576"/>
                    </a:cubicBezTo>
                    <a:cubicBezTo>
                      <a:pt x="5208" y="6118"/>
                      <a:pt x="5126" y="3907"/>
                      <a:pt x="4009" y="2324"/>
                    </a:cubicBezTo>
                    <a:cubicBezTo>
                      <a:pt x="2996" y="888"/>
                      <a:pt x="1391" y="1"/>
                      <a:pt x="802"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6"/>
              <p:cNvSpPr/>
              <p:nvPr/>
            </p:nvSpPr>
            <p:spPr>
              <a:xfrm>
                <a:off x="5363525" y="1800850"/>
                <a:ext cx="130225" cy="166100"/>
              </a:xfrm>
              <a:custGeom>
                <a:avLst/>
                <a:gdLst/>
                <a:ahLst/>
                <a:cxnLst/>
                <a:rect l="l" t="t" r="r" b="b"/>
                <a:pathLst>
                  <a:path w="5209" h="6644" extrusionOk="0">
                    <a:moveTo>
                      <a:pt x="802" y="1"/>
                    </a:moveTo>
                    <a:cubicBezTo>
                      <a:pt x="742" y="1"/>
                      <a:pt x="692" y="10"/>
                      <a:pt x="655" y="29"/>
                    </a:cubicBezTo>
                    <a:lnTo>
                      <a:pt x="1" y="4984"/>
                    </a:lnTo>
                    <a:cubicBezTo>
                      <a:pt x="1" y="4984"/>
                      <a:pt x="3629" y="6643"/>
                      <a:pt x="4621" y="6643"/>
                    </a:cubicBezTo>
                    <a:cubicBezTo>
                      <a:pt x="4732" y="6643"/>
                      <a:pt x="4810" y="6622"/>
                      <a:pt x="4846" y="6576"/>
                    </a:cubicBezTo>
                    <a:cubicBezTo>
                      <a:pt x="5208" y="6118"/>
                      <a:pt x="5126" y="3907"/>
                      <a:pt x="4009" y="2324"/>
                    </a:cubicBezTo>
                    <a:cubicBezTo>
                      <a:pt x="2996" y="888"/>
                      <a:pt x="1391" y="1"/>
                      <a:pt x="8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6"/>
              <p:cNvSpPr/>
              <p:nvPr/>
            </p:nvSpPr>
            <p:spPr>
              <a:xfrm>
                <a:off x="5209425" y="1215725"/>
                <a:ext cx="379950" cy="975775"/>
              </a:xfrm>
              <a:custGeom>
                <a:avLst/>
                <a:gdLst/>
                <a:ahLst/>
                <a:cxnLst/>
                <a:rect l="l" t="t" r="r" b="b"/>
                <a:pathLst>
                  <a:path w="15198" h="39031" extrusionOk="0">
                    <a:moveTo>
                      <a:pt x="8708" y="1"/>
                    </a:moveTo>
                    <a:cubicBezTo>
                      <a:pt x="6663" y="1"/>
                      <a:pt x="6738" y="1188"/>
                      <a:pt x="7855" y="3120"/>
                    </a:cubicBezTo>
                    <a:cubicBezTo>
                      <a:pt x="8823" y="4793"/>
                      <a:pt x="9080" y="6304"/>
                      <a:pt x="9080" y="6304"/>
                    </a:cubicBezTo>
                    <a:cubicBezTo>
                      <a:pt x="8468" y="5758"/>
                      <a:pt x="7974" y="5338"/>
                      <a:pt x="7570" y="5141"/>
                    </a:cubicBezTo>
                    <a:cubicBezTo>
                      <a:pt x="7329" y="5023"/>
                      <a:pt x="7109" y="4976"/>
                      <a:pt x="6915" y="4976"/>
                    </a:cubicBezTo>
                    <a:cubicBezTo>
                      <a:pt x="6464" y="4976"/>
                      <a:pt x="6152" y="5228"/>
                      <a:pt x="6037" y="5421"/>
                    </a:cubicBezTo>
                    <a:cubicBezTo>
                      <a:pt x="5910" y="5636"/>
                      <a:pt x="6467" y="5909"/>
                      <a:pt x="7038" y="6740"/>
                    </a:cubicBezTo>
                    <a:cubicBezTo>
                      <a:pt x="7769" y="7800"/>
                      <a:pt x="8118" y="8626"/>
                      <a:pt x="9166" y="9543"/>
                    </a:cubicBezTo>
                    <a:cubicBezTo>
                      <a:pt x="9558" y="9884"/>
                      <a:pt x="9823" y="10353"/>
                      <a:pt x="9888" y="10868"/>
                    </a:cubicBezTo>
                    <a:cubicBezTo>
                      <a:pt x="10252" y="13777"/>
                      <a:pt x="9461" y="19055"/>
                      <a:pt x="9325" y="19835"/>
                    </a:cubicBezTo>
                    <a:cubicBezTo>
                      <a:pt x="9262" y="20195"/>
                      <a:pt x="9146" y="20651"/>
                      <a:pt x="8897" y="21038"/>
                    </a:cubicBezTo>
                    <a:cubicBezTo>
                      <a:pt x="7970" y="22482"/>
                      <a:pt x="2006" y="30500"/>
                      <a:pt x="2006" y="30500"/>
                    </a:cubicBezTo>
                    <a:cubicBezTo>
                      <a:pt x="2006" y="30500"/>
                      <a:pt x="0" y="35051"/>
                      <a:pt x="3447" y="39030"/>
                    </a:cubicBezTo>
                    <a:cubicBezTo>
                      <a:pt x="5351" y="36426"/>
                      <a:pt x="13517" y="25866"/>
                      <a:pt x="14181" y="24317"/>
                    </a:cubicBezTo>
                    <a:cubicBezTo>
                      <a:pt x="14845" y="22768"/>
                      <a:pt x="14786" y="22565"/>
                      <a:pt x="14874" y="21145"/>
                    </a:cubicBezTo>
                    <a:cubicBezTo>
                      <a:pt x="15049" y="18346"/>
                      <a:pt x="15197" y="16219"/>
                      <a:pt x="15108" y="12164"/>
                    </a:cubicBezTo>
                    <a:cubicBezTo>
                      <a:pt x="15069" y="10382"/>
                      <a:pt x="15077" y="8307"/>
                      <a:pt x="14841" y="6923"/>
                    </a:cubicBezTo>
                    <a:cubicBezTo>
                      <a:pt x="14019" y="2113"/>
                      <a:pt x="12047" y="426"/>
                      <a:pt x="9976" y="111"/>
                    </a:cubicBezTo>
                    <a:cubicBezTo>
                      <a:pt x="9485" y="37"/>
                      <a:pt x="9064" y="1"/>
                      <a:pt x="870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6"/>
              <p:cNvSpPr/>
              <p:nvPr/>
            </p:nvSpPr>
            <p:spPr>
              <a:xfrm>
                <a:off x="5201200" y="1801550"/>
                <a:ext cx="283600" cy="399125"/>
              </a:xfrm>
              <a:custGeom>
                <a:avLst/>
                <a:gdLst/>
                <a:ahLst/>
                <a:cxnLst/>
                <a:rect l="l" t="t" r="r" b="b"/>
                <a:pathLst>
                  <a:path w="11344" h="15965" extrusionOk="0">
                    <a:moveTo>
                      <a:pt x="7148" y="1"/>
                    </a:moveTo>
                    <a:lnTo>
                      <a:pt x="988" y="5917"/>
                    </a:lnTo>
                    <a:cubicBezTo>
                      <a:pt x="988" y="5917"/>
                      <a:pt x="1" y="7725"/>
                      <a:pt x="701" y="12014"/>
                    </a:cubicBezTo>
                    <a:cubicBezTo>
                      <a:pt x="1085" y="14372"/>
                      <a:pt x="2494" y="15965"/>
                      <a:pt x="3499" y="15965"/>
                    </a:cubicBezTo>
                    <a:cubicBezTo>
                      <a:pt x="3805" y="15965"/>
                      <a:pt x="4073" y="15817"/>
                      <a:pt x="4264" y="15499"/>
                    </a:cubicBezTo>
                    <a:lnTo>
                      <a:pt x="11344" y="6544"/>
                    </a:lnTo>
                    <a:cubicBezTo>
                      <a:pt x="6594" y="5074"/>
                      <a:pt x="7148" y="1"/>
                      <a:pt x="7148"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6"/>
              <p:cNvSpPr/>
              <p:nvPr/>
            </p:nvSpPr>
            <p:spPr>
              <a:xfrm>
                <a:off x="5201200" y="1801550"/>
                <a:ext cx="283600" cy="399125"/>
              </a:xfrm>
              <a:custGeom>
                <a:avLst/>
                <a:gdLst/>
                <a:ahLst/>
                <a:cxnLst/>
                <a:rect l="l" t="t" r="r" b="b"/>
                <a:pathLst>
                  <a:path w="11344" h="15965" extrusionOk="0">
                    <a:moveTo>
                      <a:pt x="7148" y="1"/>
                    </a:moveTo>
                    <a:lnTo>
                      <a:pt x="988" y="5917"/>
                    </a:lnTo>
                    <a:cubicBezTo>
                      <a:pt x="988" y="5917"/>
                      <a:pt x="1" y="7725"/>
                      <a:pt x="701" y="12014"/>
                    </a:cubicBezTo>
                    <a:cubicBezTo>
                      <a:pt x="1085" y="14372"/>
                      <a:pt x="2494" y="15965"/>
                      <a:pt x="3499" y="15965"/>
                    </a:cubicBezTo>
                    <a:cubicBezTo>
                      <a:pt x="3805" y="15965"/>
                      <a:pt x="4073" y="15817"/>
                      <a:pt x="4264" y="15499"/>
                    </a:cubicBezTo>
                    <a:lnTo>
                      <a:pt x="11344" y="6544"/>
                    </a:lnTo>
                    <a:cubicBezTo>
                      <a:pt x="6594" y="5074"/>
                      <a:pt x="7148" y="1"/>
                      <a:pt x="7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6"/>
              <p:cNvSpPr/>
              <p:nvPr/>
            </p:nvSpPr>
            <p:spPr>
              <a:xfrm>
                <a:off x="4843525" y="1409475"/>
                <a:ext cx="268175" cy="261650"/>
              </a:xfrm>
              <a:custGeom>
                <a:avLst/>
                <a:gdLst/>
                <a:ahLst/>
                <a:cxnLst/>
                <a:rect l="l" t="t" r="r" b="b"/>
                <a:pathLst>
                  <a:path w="10727" h="10466" extrusionOk="0">
                    <a:moveTo>
                      <a:pt x="5361" y="1"/>
                    </a:moveTo>
                    <a:cubicBezTo>
                      <a:pt x="2583" y="1"/>
                      <a:pt x="269" y="2184"/>
                      <a:pt x="137" y="4988"/>
                    </a:cubicBezTo>
                    <a:cubicBezTo>
                      <a:pt x="0" y="7874"/>
                      <a:pt x="2230" y="10324"/>
                      <a:pt x="5117" y="10460"/>
                    </a:cubicBezTo>
                    <a:cubicBezTo>
                      <a:pt x="5201" y="10464"/>
                      <a:pt x="5285" y="10466"/>
                      <a:pt x="5368" y="10466"/>
                    </a:cubicBezTo>
                    <a:cubicBezTo>
                      <a:pt x="8144" y="10466"/>
                      <a:pt x="10457" y="8282"/>
                      <a:pt x="10590" y="5480"/>
                    </a:cubicBezTo>
                    <a:cubicBezTo>
                      <a:pt x="10726" y="2593"/>
                      <a:pt x="8496" y="143"/>
                      <a:pt x="5610" y="7"/>
                    </a:cubicBezTo>
                    <a:cubicBezTo>
                      <a:pt x="5527" y="3"/>
                      <a:pt x="5444" y="1"/>
                      <a:pt x="5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6"/>
              <p:cNvSpPr/>
              <p:nvPr/>
            </p:nvSpPr>
            <p:spPr>
              <a:xfrm>
                <a:off x="5181750" y="1507500"/>
                <a:ext cx="101100" cy="315950"/>
              </a:xfrm>
              <a:custGeom>
                <a:avLst/>
                <a:gdLst/>
                <a:ahLst/>
                <a:cxnLst/>
                <a:rect l="l" t="t" r="r" b="b"/>
                <a:pathLst>
                  <a:path w="4044" h="12638" extrusionOk="0">
                    <a:moveTo>
                      <a:pt x="2207" y="0"/>
                    </a:moveTo>
                    <a:cubicBezTo>
                      <a:pt x="2080" y="0"/>
                      <a:pt x="1964" y="52"/>
                      <a:pt x="1876" y="196"/>
                    </a:cubicBezTo>
                    <a:cubicBezTo>
                      <a:pt x="1715" y="457"/>
                      <a:pt x="1796" y="902"/>
                      <a:pt x="1756" y="1194"/>
                    </a:cubicBezTo>
                    <a:cubicBezTo>
                      <a:pt x="1616" y="2199"/>
                      <a:pt x="1478" y="3205"/>
                      <a:pt x="1338" y="4210"/>
                    </a:cubicBezTo>
                    <a:cubicBezTo>
                      <a:pt x="1325" y="4310"/>
                      <a:pt x="1129" y="5111"/>
                      <a:pt x="1205" y="5179"/>
                    </a:cubicBezTo>
                    <a:lnTo>
                      <a:pt x="214" y="4283"/>
                    </a:lnTo>
                    <a:lnTo>
                      <a:pt x="0" y="12637"/>
                    </a:lnTo>
                    <a:cubicBezTo>
                      <a:pt x="0" y="12637"/>
                      <a:pt x="1" y="12637"/>
                      <a:pt x="3" y="12637"/>
                    </a:cubicBezTo>
                    <a:cubicBezTo>
                      <a:pt x="44" y="12637"/>
                      <a:pt x="636" y="12624"/>
                      <a:pt x="940" y="11885"/>
                    </a:cubicBezTo>
                    <a:cubicBezTo>
                      <a:pt x="1323" y="10958"/>
                      <a:pt x="1521" y="9979"/>
                      <a:pt x="1805" y="9137"/>
                    </a:cubicBezTo>
                    <a:cubicBezTo>
                      <a:pt x="2106" y="8246"/>
                      <a:pt x="2566" y="7105"/>
                      <a:pt x="2891" y="6222"/>
                    </a:cubicBezTo>
                    <a:cubicBezTo>
                      <a:pt x="3384" y="4882"/>
                      <a:pt x="4043" y="3905"/>
                      <a:pt x="4007" y="2477"/>
                    </a:cubicBezTo>
                    <a:cubicBezTo>
                      <a:pt x="3996" y="2047"/>
                      <a:pt x="3944" y="1612"/>
                      <a:pt x="3777" y="1214"/>
                    </a:cubicBezTo>
                    <a:cubicBezTo>
                      <a:pt x="3731" y="1105"/>
                      <a:pt x="3677" y="999"/>
                      <a:pt x="3614" y="899"/>
                    </a:cubicBezTo>
                    <a:cubicBezTo>
                      <a:pt x="3446" y="634"/>
                      <a:pt x="3216" y="408"/>
                      <a:pt x="2933" y="276"/>
                    </a:cubicBezTo>
                    <a:cubicBezTo>
                      <a:pt x="2713" y="173"/>
                      <a:pt x="2440" y="0"/>
                      <a:pt x="2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6"/>
              <p:cNvSpPr/>
              <p:nvPr/>
            </p:nvSpPr>
            <p:spPr>
              <a:xfrm>
                <a:off x="4867100" y="1433075"/>
                <a:ext cx="441200" cy="555875"/>
              </a:xfrm>
              <a:custGeom>
                <a:avLst/>
                <a:gdLst/>
                <a:ahLst/>
                <a:cxnLst/>
                <a:rect l="l" t="t" r="r" b="b"/>
                <a:pathLst>
                  <a:path w="17648" h="22235" extrusionOk="0">
                    <a:moveTo>
                      <a:pt x="6312" y="0"/>
                    </a:moveTo>
                    <a:cubicBezTo>
                      <a:pt x="3759" y="0"/>
                      <a:pt x="1363" y="1219"/>
                      <a:pt x="829" y="4379"/>
                    </a:cubicBezTo>
                    <a:cubicBezTo>
                      <a:pt x="1" y="9283"/>
                      <a:pt x="172" y="11319"/>
                      <a:pt x="756" y="13860"/>
                    </a:cubicBezTo>
                    <a:cubicBezTo>
                      <a:pt x="1120" y="15441"/>
                      <a:pt x="1974" y="16622"/>
                      <a:pt x="3406" y="16913"/>
                    </a:cubicBezTo>
                    <a:cubicBezTo>
                      <a:pt x="3680" y="16968"/>
                      <a:pt x="4048" y="16987"/>
                      <a:pt x="4423" y="16987"/>
                    </a:cubicBezTo>
                    <a:cubicBezTo>
                      <a:pt x="5225" y="16987"/>
                      <a:pt x="6055" y="16901"/>
                      <a:pt x="6055" y="16901"/>
                    </a:cubicBezTo>
                    <a:lnTo>
                      <a:pt x="6055" y="16901"/>
                    </a:lnTo>
                    <a:lnTo>
                      <a:pt x="5947" y="19554"/>
                    </a:lnTo>
                    <a:cubicBezTo>
                      <a:pt x="4306" y="21283"/>
                      <a:pt x="5628" y="22235"/>
                      <a:pt x="7577" y="22235"/>
                    </a:cubicBezTo>
                    <a:cubicBezTo>
                      <a:pt x="9159" y="22235"/>
                      <a:pt x="11154" y="21607"/>
                      <a:pt x="12313" y="20258"/>
                    </a:cubicBezTo>
                    <a:lnTo>
                      <a:pt x="12801" y="12476"/>
                    </a:lnTo>
                    <a:cubicBezTo>
                      <a:pt x="12801" y="12476"/>
                      <a:pt x="12962" y="13351"/>
                      <a:pt x="14152" y="13351"/>
                    </a:cubicBezTo>
                    <a:cubicBezTo>
                      <a:pt x="14397" y="13351"/>
                      <a:pt x="14686" y="13314"/>
                      <a:pt x="15025" y="13224"/>
                    </a:cubicBezTo>
                    <a:cubicBezTo>
                      <a:pt x="16180" y="12921"/>
                      <a:pt x="17648" y="10940"/>
                      <a:pt x="16986" y="9358"/>
                    </a:cubicBezTo>
                    <a:cubicBezTo>
                      <a:pt x="16662" y="8585"/>
                      <a:pt x="16135" y="8336"/>
                      <a:pt x="15629" y="8336"/>
                    </a:cubicBezTo>
                    <a:cubicBezTo>
                      <a:pt x="15118" y="8336"/>
                      <a:pt x="14630" y="8589"/>
                      <a:pt x="14396" y="8812"/>
                    </a:cubicBezTo>
                    <a:cubicBezTo>
                      <a:pt x="13997" y="9192"/>
                      <a:pt x="13540" y="9736"/>
                      <a:pt x="13198" y="9736"/>
                    </a:cubicBezTo>
                    <a:cubicBezTo>
                      <a:pt x="13141" y="9736"/>
                      <a:pt x="13088" y="9721"/>
                      <a:pt x="13039" y="9688"/>
                    </a:cubicBezTo>
                    <a:cubicBezTo>
                      <a:pt x="13039" y="9688"/>
                      <a:pt x="14613" y="3840"/>
                      <a:pt x="11319" y="1543"/>
                    </a:cubicBezTo>
                    <a:cubicBezTo>
                      <a:pt x="9963" y="597"/>
                      <a:pt x="8099" y="0"/>
                      <a:pt x="631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6"/>
              <p:cNvSpPr/>
              <p:nvPr/>
            </p:nvSpPr>
            <p:spPr>
              <a:xfrm>
                <a:off x="4832675" y="1324150"/>
                <a:ext cx="443500" cy="366250"/>
              </a:xfrm>
              <a:custGeom>
                <a:avLst/>
                <a:gdLst/>
                <a:ahLst/>
                <a:cxnLst/>
                <a:rect l="l" t="t" r="r" b="b"/>
                <a:pathLst>
                  <a:path w="17740" h="14650" extrusionOk="0">
                    <a:moveTo>
                      <a:pt x="6758" y="0"/>
                    </a:moveTo>
                    <a:cubicBezTo>
                      <a:pt x="6677" y="0"/>
                      <a:pt x="6597" y="5"/>
                      <a:pt x="6517" y="15"/>
                    </a:cubicBezTo>
                    <a:cubicBezTo>
                      <a:pt x="5534" y="136"/>
                      <a:pt x="4620" y="757"/>
                      <a:pt x="4143" y="1625"/>
                    </a:cubicBezTo>
                    <a:cubicBezTo>
                      <a:pt x="3764" y="1496"/>
                      <a:pt x="3378" y="1428"/>
                      <a:pt x="2998" y="1428"/>
                    </a:cubicBezTo>
                    <a:cubicBezTo>
                      <a:pt x="2391" y="1428"/>
                      <a:pt x="1796" y="1601"/>
                      <a:pt x="1259" y="1972"/>
                    </a:cubicBezTo>
                    <a:cubicBezTo>
                      <a:pt x="708" y="2352"/>
                      <a:pt x="286" y="2926"/>
                      <a:pt x="114" y="3572"/>
                    </a:cubicBezTo>
                    <a:cubicBezTo>
                      <a:pt x="37" y="3861"/>
                      <a:pt x="9" y="4161"/>
                      <a:pt x="6" y="4460"/>
                    </a:cubicBezTo>
                    <a:cubicBezTo>
                      <a:pt x="0" y="4930"/>
                      <a:pt x="69" y="5421"/>
                      <a:pt x="278" y="5846"/>
                    </a:cubicBezTo>
                    <a:cubicBezTo>
                      <a:pt x="511" y="6322"/>
                      <a:pt x="889" y="6515"/>
                      <a:pt x="1308" y="6798"/>
                    </a:cubicBezTo>
                    <a:cubicBezTo>
                      <a:pt x="1902" y="7199"/>
                      <a:pt x="2531" y="7268"/>
                      <a:pt x="3233" y="7307"/>
                    </a:cubicBezTo>
                    <a:cubicBezTo>
                      <a:pt x="3283" y="7310"/>
                      <a:pt x="3337" y="7315"/>
                      <a:pt x="3378" y="7343"/>
                    </a:cubicBezTo>
                    <a:cubicBezTo>
                      <a:pt x="3421" y="7372"/>
                      <a:pt x="3446" y="7424"/>
                      <a:pt x="3470" y="7470"/>
                    </a:cubicBezTo>
                    <a:cubicBezTo>
                      <a:pt x="3837" y="8189"/>
                      <a:pt x="4681" y="8495"/>
                      <a:pt x="5467" y="8495"/>
                    </a:cubicBezTo>
                    <a:cubicBezTo>
                      <a:pt x="5621" y="8495"/>
                      <a:pt x="5772" y="8483"/>
                      <a:pt x="5918" y="8460"/>
                    </a:cubicBezTo>
                    <a:cubicBezTo>
                      <a:pt x="6257" y="8408"/>
                      <a:pt x="6583" y="8294"/>
                      <a:pt x="6879" y="8122"/>
                    </a:cubicBezTo>
                    <a:cubicBezTo>
                      <a:pt x="7222" y="7923"/>
                      <a:pt x="7342" y="7702"/>
                      <a:pt x="7539" y="7368"/>
                    </a:cubicBezTo>
                    <a:cubicBezTo>
                      <a:pt x="7907" y="8016"/>
                      <a:pt x="8668" y="8381"/>
                      <a:pt x="9412" y="8381"/>
                    </a:cubicBezTo>
                    <a:cubicBezTo>
                      <a:pt x="9423" y="8381"/>
                      <a:pt x="9434" y="8381"/>
                      <a:pt x="9445" y="8381"/>
                    </a:cubicBezTo>
                    <a:cubicBezTo>
                      <a:pt x="10199" y="8370"/>
                      <a:pt x="10922" y="8022"/>
                      <a:pt x="11494" y="7529"/>
                    </a:cubicBezTo>
                    <a:lnTo>
                      <a:pt x="11494" y="7529"/>
                    </a:lnTo>
                    <a:cubicBezTo>
                      <a:pt x="11384" y="8209"/>
                      <a:pt x="11798" y="8938"/>
                      <a:pt x="12437" y="9190"/>
                    </a:cubicBezTo>
                    <a:cubicBezTo>
                      <a:pt x="12779" y="9325"/>
                      <a:pt x="13155" y="9333"/>
                      <a:pt x="13523" y="9338"/>
                    </a:cubicBezTo>
                    <a:cubicBezTo>
                      <a:pt x="13215" y="9673"/>
                      <a:pt x="13099" y="10170"/>
                      <a:pt x="13223" y="10607"/>
                    </a:cubicBezTo>
                    <a:cubicBezTo>
                      <a:pt x="13347" y="11044"/>
                      <a:pt x="13710" y="11404"/>
                      <a:pt x="14149" y="11525"/>
                    </a:cubicBezTo>
                    <a:cubicBezTo>
                      <a:pt x="13947" y="11833"/>
                      <a:pt x="13843" y="12070"/>
                      <a:pt x="13846" y="12428"/>
                    </a:cubicBezTo>
                    <a:cubicBezTo>
                      <a:pt x="13848" y="12730"/>
                      <a:pt x="13740" y="13058"/>
                      <a:pt x="13791" y="13358"/>
                    </a:cubicBezTo>
                    <a:cubicBezTo>
                      <a:pt x="13838" y="13643"/>
                      <a:pt x="13974" y="14622"/>
                      <a:pt x="14386" y="14649"/>
                    </a:cubicBezTo>
                    <a:cubicBezTo>
                      <a:pt x="14387" y="14649"/>
                      <a:pt x="14388" y="14649"/>
                      <a:pt x="14389" y="14649"/>
                    </a:cubicBezTo>
                    <a:cubicBezTo>
                      <a:pt x="14575" y="14649"/>
                      <a:pt x="15310" y="13552"/>
                      <a:pt x="15773" y="13169"/>
                    </a:cubicBezTo>
                    <a:cubicBezTo>
                      <a:pt x="16013" y="12970"/>
                      <a:pt x="16022" y="12482"/>
                      <a:pt x="16048" y="12204"/>
                    </a:cubicBezTo>
                    <a:cubicBezTo>
                      <a:pt x="16099" y="11637"/>
                      <a:pt x="16091" y="11064"/>
                      <a:pt x="16073" y="10496"/>
                    </a:cubicBezTo>
                    <a:cubicBezTo>
                      <a:pt x="16063" y="10184"/>
                      <a:pt x="16001" y="9687"/>
                      <a:pt x="16117" y="9389"/>
                    </a:cubicBezTo>
                    <a:cubicBezTo>
                      <a:pt x="16242" y="9063"/>
                      <a:pt x="16639" y="8810"/>
                      <a:pt x="16890" y="8582"/>
                    </a:cubicBezTo>
                    <a:cubicBezTo>
                      <a:pt x="17201" y="8296"/>
                      <a:pt x="17384" y="8023"/>
                      <a:pt x="17505" y="7603"/>
                    </a:cubicBezTo>
                    <a:cubicBezTo>
                      <a:pt x="17739" y="6794"/>
                      <a:pt x="17617" y="5892"/>
                      <a:pt x="17249" y="5140"/>
                    </a:cubicBezTo>
                    <a:cubicBezTo>
                      <a:pt x="16963" y="4555"/>
                      <a:pt x="16525" y="4027"/>
                      <a:pt x="15946" y="3728"/>
                    </a:cubicBezTo>
                    <a:cubicBezTo>
                      <a:pt x="15641" y="3570"/>
                      <a:pt x="15294" y="3483"/>
                      <a:pt x="14951" y="3483"/>
                    </a:cubicBezTo>
                    <a:cubicBezTo>
                      <a:pt x="14643" y="3483"/>
                      <a:pt x="14339" y="3553"/>
                      <a:pt x="14070" y="3704"/>
                    </a:cubicBezTo>
                    <a:cubicBezTo>
                      <a:pt x="14068" y="2626"/>
                      <a:pt x="13439" y="1573"/>
                      <a:pt x="12492" y="1058"/>
                    </a:cubicBezTo>
                    <a:cubicBezTo>
                      <a:pt x="12049" y="817"/>
                      <a:pt x="11617" y="722"/>
                      <a:pt x="11188" y="722"/>
                    </a:cubicBezTo>
                    <a:cubicBezTo>
                      <a:pt x="10521" y="722"/>
                      <a:pt x="9864" y="953"/>
                      <a:pt x="9191" y="1220"/>
                    </a:cubicBezTo>
                    <a:cubicBezTo>
                      <a:pt x="8627" y="572"/>
                      <a:pt x="7655" y="0"/>
                      <a:pt x="6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6"/>
              <p:cNvSpPr/>
              <p:nvPr/>
            </p:nvSpPr>
            <p:spPr>
              <a:xfrm>
                <a:off x="5017425" y="1792925"/>
                <a:ext cx="151800" cy="84100"/>
              </a:xfrm>
              <a:custGeom>
                <a:avLst/>
                <a:gdLst/>
                <a:ahLst/>
                <a:cxnLst/>
                <a:rect l="l" t="t" r="r" b="b"/>
                <a:pathLst>
                  <a:path w="6072" h="3364" extrusionOk="0">
                    <a:moveTo>
                      <a:pt x="6072" y="0"/>
                    </a:moveTo>
                    <a:lnTo>
                      <a:pt x="6072" y="0"/>
                    </a:lnTo>
                    <a:cubicBezTo>
                      <a:pt x="5869" y="436"/>
                      <a:pt x="5216" y="1101"/>
                      <a:pt x="4444" y="1466"/>
                    </a:cubicBezTo>
                    <a:cubicBezTo>
                      <a:pt x="3290" y="2011"/>
                      <a:pt x="41" y="2508"/>
                      <a:pt x="41" y="2508"/>
                    </a:cubicBezTo>
                    <a:lnTo>
                      <a:pt x="1" y="3364"/>
                    </a:lnTo>
                    <a:cubicBezTo>
                      <a:pt x="1" y="3364"/>
                      <a:pt x="4230" y="2787"/>
                      <a:pt x="5102" y="1774"/>
                    </a:cubicBezTo>
                    <a:cubicBezTo>
                      <a:pt x="5815" y="946"/>
                      <a:pt x="6072" y="1"/>
                      <a:pt x="6072"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6"/>
              <p:cNvSpPr/>
              <p:nvPr/>
            </p:nvSpPr>
            <p:spPr>
              <a:xfrm>
                <a:off x="5047150" y="1632175"/>
                <a:ext cx="33175" cy="33575"/>
              </a:xfrm>
              <a:custGeom>
                <a:avLst/>
                <a:gdLst/>
                <a:ahLst/>
                <a:cxnLst/>
                <a:rect l="l" t="t" r="r" b="b"/>
                <a:pathLst>
                  <a:path w="1327" h="1343" extrusionOk="0">
                    <a:moveTo>
                      <a:pt x="666" y="1"/>
                    </a:moveTo>
                    <a:cubicBezTo>
                      <a:pt x="322" y="1"/>
                      <a:pt x="35" y="283"/>
                      <a:pt x="18" y="644"/>
                    </a:cubicBezTo>
                    <a:cubicBezTo>
                      <a:pt x="0" y="1013"/>
                      <a:pt x="275" y="1326"/>
                      <a:pt x="632" y="1342"/>
                    </a:cubicBezTo>
                    <a:cubicBezTo>
                      <a:pt x="641" y="1342"/>
                      <a:pt x="651" y="1342"/>
                      <a:pt x="660" y="1342"/>
                    </a:cubicBezTo>
                    <a:cubicBezTo>
                      <a:pt x="1003" y="1342"/>
                      <a:pt x="1292" y="1061"/>
                      <a:pt x="1309" y="700"/>
                    </a:cubicBezTo>
                    <a:cubicBezTo>
                      <a:pt x="1326" y="331"/>
                      <a:pt x="1051" y="18"/>
                      <a:pt x="695" y="1"/>
                    </a:cubicBezTo>
                    <a:cubicBezTo>
                      <a:pt x="685" y="1"/>
                      <a:pt x="675"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6"/>
              <p:cNvSpPr/>
              <p:nvPr/>
            </p:nvSpPr>
            <p:spPr>
              <a:xfrm>
                <a:off x="5067550" y="1578175"/>
                <a:ext cx="39200" cy="30700"/>
              </a:xfrm>
              <a:custGeom>
                <a:avLst/>
                <a:gdLst/>
                <a:ahLst/>
                <a:cxnLst/>
                <a:rect l="l" t="t" r="r" b="b"/>
                <a:pathLst>
                  <a:path w="1568" h="1228" extrusionOk="0">
                    <a:moveTo>
                      <a:pt x="679" y="0"/>
                    </a:moveTo>
                    <a:cubicBezTo>
                      <a:pt x="411" y="0"/>
                      <a:pt x="149" y="143"/>
                      <a:pt x="1" y="401"/>
                    </a:cubicBezTo>
                    <a:lnTo>
                      <a:pt x="1345" y="1227"/>
                    </a:lnTo>
                    <a:cubicBezTo>
                      <a:pt x="1568" y="840"/>
                      <a:pt x="1447" y="341"/>
                      <a:pt x="1075" y="113"/>
                    </a:cubicBezTo>
                    <a:cubicBezTo>
                      <a:pt x="951" y="36"/>
                      <a:pt x="814"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6"/>
              <p:cNvSpPr/>
              <p:nvPr/>
            </p:nvSpPr>
            <p:spPr>
              <a:xfrm>
                <a:off x="4992800" y="1759050"/>
                <a:ext cx="40650" cy="26425"/>
              </a:xfrm>
              <a:custGeom>
                <a:avLst/>
                <a:gdLst/>
                <a:ahLst/>
                <a:cxnLst/>
                <a:rect l="l" t="t" r="r" b="b"/>
                <a:pathLst>
                  <a:path w="1626" h="1057" extrusionOk="0">
                    <a:moveTo>
                      <a:pt x="1499" y="1"/>
                    </a:moveTo>
                    <a:lnTo>
                      <a:pt x="0" y="485"/>
                    </a:lnTo>
                    <a:cubicBezTo>
                      <a:pt x="103" y="833"/>
                      <a:pt x="410" y="1057"/>
                      <a:pt x="744" y="1057"/>
                    </a:cubicBezTo>
                    <a:cubicBezTo>
                      <a:pt x="821" y="1057"/>
                      <a:pt x="900" y="1045"/>
                      <a:pt x="978" y="1019"/>
                    </a:cubicBezTo>
                    <a:cubicBezTo>
                      <a:pt x="1392" y="886"/>
                      <a:pt x="1626" y="431"/>
                      <a:pt x="1499"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6"/>
              <p:cNvSpPr/>
              <p:nvPr/>
            </p:nvSpPr>
            <p:spPr>
              <a:xfrm>
                <a:off x="4900025" y="1562275"/>
                <a:ext cx="38625" cy="31750"/>
              </a:xfrm>
              <a:custGeom>
                <a:avLst/>
                <a:gdLst/>
                <a:ahLst/>
                <a:cxnLst/>
                <a:rect l="l" t="t" r="r" b="b"/>
                <a:pathLst>
                  <a:path w="1545" h="1270" extrusionOk="0">
                    <a:moveTo>
                      <a:pt x="896" y="1"/>
                    </a:moveTo>
                    <a:cubicBezTo>
                      <a:pt x="746" y="1"/>
                      <a:pt x="593" y="46"/>
                      <a:pt x="459" y="140"/>
                    </a:cubicBezTo>
                    <a:cubicBezTo>
                      <a:pt x="99" y="391"/>
                      <a:pt x="1" y="897"/>
                      <a:pt x="241" y="1270"/>
                    </a:cubicBezTo>
                    <a:lnTo>
                      <a:pt x="1545" y="359"/>
                    </a:lnTo>
                    <a:cubicBezTo>
                      <a:pt x="1394" y="127"/>
                      <a:pt x="114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6"/>
              <p:cNvSpPr/>
              <p:nvPr/>
            </p:nvSpPr>
            <p:spPr>
              <a:xfrm>
                <a:off x="4913250" y="1621275"/>
                <a:ext cx="33150" cy="33550"/>
              </a:xfrm>
              <a:custGeom>
                <a:avLst/>
                <a:gdLst/>
                <a:ahLst/>
                <a:cxnLst/>
                <a:rect l="l" t="t" r="r" b="b"/>
                <a:pathLst>
                  <a:path w="1326" h="1342" extrusionOk="0">
                    <a:moveTo>
                      <a:pt x="666" y="1"/>
                    </a:moveTo>
                    <a:cubicBezTo>
                      <a:pt x="322" y="1"/>
                      <a:pt x="35" y="283"/>
                      <a:pt x="18" y="642"/>
                    </a:cubicBezTo>
                    <a:cubicBezTo>
                      <a:pt x="0" y="1012"/>
                      <a:pt x="275" y="1325"/>
                      <a:pt x="631" y="1341"/>
                    </a:cubicBezTo>
                    <a:cubicBezTo>
                      <a:pt x="640" y="1342"/>
                      <a:pt x="649" y="1342"/>
                      <a:pt x="658" y="1342"/>
                    </a:cubicBezTo>
                    <a:cubicBezTo>
                      <a:pt x="1002" y="1342"/>
                      <a:pt x="1291" y="1060"/>
                      <a:pt x="1308" y="700"/>
                    </a:cubicBezTo>
                    <a:cubicBezTo>
                      <a:pt x="1325" y="330"/>
                      <a:pt x="1050" y="17"/>
                      <a:pt x="695" y="1"/>
                    </a:cubicBezTo>
                    <a:cubicBezTo>
                      <a:pt x="685" y="1"/>
                      <a:pt x="676"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6"/>
              <p:cNvSpPr/>
              <p:nvPr/>
            </p:nvSpPr>
            <p:spPr>
              <a:xfrm>
                <a:off x="4936875" y="1625900"/>
                <a:ext cx="59700" cy="96775"/>
              </a:xfrm>
              <a:custGeom>
                <a:avLst/>
                <a:gdLst/>
                <a:ahLst/>
                <a:cxnLst/>
                <a:rect l="l" t="t" r="r" b="b"/>
                <a:pathLst>
                  <a:path w="2388" h="3871" extrusionOk="0">
                    <a:moveTo>
                      <a:pt x="2388" y="1"/>
                    </a:moveTo>
                    <a:lnTo>
                      <a:pt x="1" y="3084"/>
                    </a:lnTo>
                    <a:lnTo>
                      <a:pt x="1993" y="3870"/>
                    </a:lnTo>
                    <a:lnTo>
                      <a:pt x="2388"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6"/>
              <p:cNvSpPr/>
              <p:nvPr/>
            </p:nvSpPr>
            <p:spPr>
              <a:xfrm>
                <a:off x="2333100" y="628875"/>
                <a:ext cx="472225" cy="941625"/>
              </a:xfrm>
              <a:custGeom>
                <a:avLst/>
                <a:gdLst/>
                <a:ahLst/>
                <a:cxnLst/>
                <a:rect l="l" t="t" r="r" b="b"/>
                <a:pathLst>
                  <a:path w="18889" h="37665" extrusionOk="0">
                    <a:moveTo>
                      <a:pt x="9444" y="0"/>
                    </a:moveTo>
                    <a:cubicBezTo>
                      <a:pt x="4229" y="0"/>
                      <a:pt x="0" y="4228"/>
                      <a:pt x="0" y="9445"/>
                    </a:cubicBezTo>
                    <a:lnTo>
                      <a:pt x="0" y="37665"/>
                    </a:lnTo>
                    <a:lnTo>
                      <a:pt x="6361" y="37665"/>
                    </a:lnTo>
                    <a:cubicBezTo>
                      <a:pt x="13280" y="37665"/>
                      <a:pt x="18888" y="32056"/>
                      <a:pt x="18888" y="25137"/>
                    </a:cubicBezTo>
                    <a:lnTo>
                      <a:pt x="18888" y="9445"/>
                    </a:lnTo>
                    <a:cubicBezTo>
                      <a:pt x="18888" y="4228"/>
                      <a:pt x="14660" y="0"/>
                      <a:pt x="9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6"/>
              <p:cNvSpPr/>
              <p:nvPr/>
            </p:nvSpPr>
            <p:spPr>
              <a:xfrm>
                <a:off x="2430550" y="3281425"/>
                <a:ext cx="386500" cy="331225"/>
              </a:xfrm>
              <a:custGeom>
                <a:avLst/>
                <a:gdLst/>
                <a:ahLst/>
                <a:cxnLst/>
                <a:rect l="l" t="t" r="r" b="b"/>
                <a:pathLst>
                  <a:path w="15460" h="13249" extrusionOk="0">
                    <a:moveTo>
                      <a:pt x="2524" y="0"/>
                    </a:moveTo>
                    <a:cubicBezTo>
                      <a:pt x="2094" y="0"/>
                      <a:pt x="1196" y="1713"/>
                      <a:pt x="588" y="2844"/>
                    </a:cubicBezTo>
                    <a:cubicBezTo>
                      <a:pt x="0" y="3938"/>
                      <a:pt x="6" y="4855"/>
                      <a:pt x="784" y="5697"/>
                    </a:cubicBezTo>
                    <a:cubicBezTo>
                      <a:pt x="1312" y="6267"/>
                      <a:pt x="2098" y="6617"/>
                      <a:pt x="3389" y="7364"/>
                    </a:cubicBezTo>
                    <a:cubicBezTo>
                      <a:pt x="4708" y="8127"/>
                      <a:pt x="5851" y="10929"/>
                      <a:pt x="8012" y="12163"/>
                    </a:cubicBezTo>
                    <a:cubicBezTo>
                      <a:pt x="9462" y="12992"/>
                      <a:pt x="10738" y="13249"/>
                      <a:pt x="11779" y="13249"/>
                    </a:cubicBezTo>
                    <a:cubicBezTo>
                      <a:pt x="12583" y="13249"/>
                      <a:pt x="13247" y="13095"/>
                      <a:pt x="13743" y="12934"/>
                    </a:cubicBezTo>
                    <a:cubicBezTo>
                      <a:pt x="14882" y="12566"/>
                      <a:pt x="15459" y="11411"/>
                      <a:pt x="14662" y="10715"/>
                    </a:cubicBezTo>
                    <a:cubicBezTo>
                      <a:pt x="13230" y="9466"/>
                      <a:pt x="11232" y="7769"/>
                      <a:pt x="9895" y="6333"/>
                    </a:cubicBezTo>
                    <a:cubicBezTo>
                      <a:pt x="8994" y="5365"/>
                      <a:pt x="7831" y="3907"/>
                      <a:pt x="7396" y="3057"/>
                    </a:cubicBezTo>
                    <a:cubicBezTo>
                      <a:pt x="7036" y="2352"/>
                      <a:pt x="6987" y="2008"/>
                      <a:pt x="7012" y="1542"/>
                    </a:cubicBezTo>
                    <a:lnTo>
                      <a:pt x="7012" y="1542"/>
                    </a:lnTo>
                    <a:lnTo>
                      <a:pt x="6793" y="2231"/>
                    </a:lnTo>
                    <a:cubicBezTo>
                      <a:pt x="6654" y="2259"/>
                      <a:pt x="6501" y="2272"/>
                      <a:pt x="6338" y="2272"/>
                    </a:cubicBezTo>
                    <a:cubicBezTo>
                      <a:pt x="4914" y="2272"/>
                      <a:pt x="2746" y="1269"/>
                      <a:pt x="2467" y="395"/>
                    </a:cubicBezTo>
                    <a:lnTo>
                      <a:pt x="2590" y="16"/>
                    </a:lnTo>
                    <a:cubicBezTo>
                      <a:pt x="2569" y="5"/>
                      <a:pt x="2547" y="0"/>
                      <a:pt x="2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6"/>
              <p:cNvSpPr/>
              <p:nvPr/>
            </p:nvSpPr>
            <p:spPr>
              <a:xfrm>
                <a:off x="2485900" y="3170625"/>
                <a:ext cx="252100" cy="352150"/>
              </a:xfrm>
              <a:custGeom>
                <a:avLst/>
                <a:gdLst/>
                <a:ahLst/>
                <a:cxnLst/>
                <a:rect l="l" t="t" r="r" b="b"/>
                <a:pathLst>
                  <a:path w="10084" h="14086" extrusionOk="0">
                    <a:moveTo>
                      <a:pt x="1164" y="0"/>
                    </a:moveTo>
                    <a:cubicBezTo>
                      <a:pt x="965" y="1481"/>
                      <a:pt x="724" y="3367"/>
                      <a:pt x="254" y="4828"/>
                    </a:cubicBezTo>
                    <a:lnTo>
                      <a:pt x="198" y="5003"/>
                    </a:lnTo>
                    <a:cubicBezTo>
                      <a:pt x="88" y="5375"/>
                      <a:pt x="1" y="5922"/>
                      <a:pt x="309" y="6690"/>
                    </a:cubicBezTo>
                    <a:cubicBezTo>
                      <a:pt x="413" y="6959"/>
                      <a:pt x="697" y="7380"/>
                      <a:pt x="1069" y="7870"/>
                    </a:cubicBezTo>
                    <a:cubicBezTo>
                      <a:pt x="1942" y="9043"/>
                      <a:pt x="3319" y="10610"/>
                      <a:pt x="3929" y="11426"/>
                    </a:cubicBezTo>
                    <a:cubicBezTo>
                      <a:pt x="4808" y="12583"/>
                      <a:pt x="5909" y="13565"/>
                      <a:pt x="7208" y="13945"/>
                    </a:cubicBezTo>
                    <a:cubicBezTo>
                      <a:pt x="7528" y="14038"/>
                      <a:pt x="7916" y="14085"/>
                      <a:pt x="8302" y="14085"/>
                    </a:cubicBezTo>
                    <a:cubicBezTo>
                      <a:pt x="9198" y="14085"/>
                      <a:pt x="10083" y="13832"/>
                      <a:pt x="10083" y="13311"/>
                    </a:cubicBezTo>
                    <a:cubicBezTo>
                      <a:pt x="10083" y="13209"/>
                      <a:pt x="10044" y="13090"/>
                      <a:pt x="9964" y="12963"/>
                    </a:cubicBezTo>
                    <a:cubicBezTo>
                      <a:pt x="9141" y="12226"/>
                      <a:pt x="8433" y="11399"/>
                      <a:pt x="7784" y="10702"/>
                    </a:cubicBezTo>
                    <a:cubicBezTo>
                      <a:pt x="6881" y="9728"/>
                      <a:pt x="5717" y="8383"/>
                      <a:pt x="5281" y="7536"/>
                    </a:cubicBezTo>
                    <a:cubicBezTo>
                      <a:pt x="5072" y="7117"/>
                      <a:pt x="4917" y="6819"/>
                      <a:pt x="4900" y="6512"/>
                    </a:cubicBezTo>
                    <a:cubicBezTo>
                      <a:pt x="4867" y="5930"/>
                      <a:pt x="4923" y="5348"/>
                      <a:pt x="5041" y="4777"/>
                    </a:cubicBezTo>
                    <a:cubicBezTo>
                      <a:pt x="5223" y="3904"/>
                      <a:pt x="5534" y="2662"/>
                      <a:pt x="5981" y="1091"/>
                    </a:cubicBezTo>
                    <a:lnTo>
                      <a:pt x="1164" y="0"/>
                    </a:ln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6"/>
              <p:cNvSpPr/>
              <p:nvPr/>
            </p:nvSpPr>
            <p:spPr>
              <a:xfrm>
                <a:off x="2301250" y="3468500"/>
                <a:ext cx="332575" cy="298975"/>
              </a:xfrm>
              <a:custGeom>
                <a:avLst/>
                <a:gdLst/>
                <a:ahLst/>
                <a:cxnLst/>
                <a:rect l="l" t="t" r="r" b="b"/>
                <a:pathLst>
                  <a:path w="13303" h="11959" extrusionOk="0">
                    <a:moveTo>
                      <a:pt x="1107" y="0"/>
                    </a:moveTo>
                    <a:cubicBezTo>
                      <a:pt x="847" y="0"/>
                      <a:pt x="628" y="847"/>
                      <a:pt x="425" y="1620"/>
                    </a:cubicBezTo>
                    <a:cubicBezTo>
                      <a:pt x="195" y="2498"/>
                      <a:pt x="1" y="3537"/>
                      <a:pt x="164" y="4011"/>
                    </a:cubicBezTo>
                    <a:cubicBezTo>
                      <a:pt x="462" y="4874"/>
                      <a:pt x="1733" y="5707"/>
                      <a:pt x="2285" y="6453"/>
                    </a:cubicBezTo>
                    <a:cubicBezTo>
                      <a:pt x="2836" y="7199"/>
                      <a:pt x="2815" y="8125"/>
                      <a:pt x="3997" y="9480"/>
                    </a:cubicBezTo>
                    <a:cubicBezTo>
                      <a:pt x="4802" y="10401"/>
                      <a:pt x="6498" y="11708"/>
                      <a:pt x="8672" y="11926"/>
                    </a:cubicBezTo>
                    <a:cubicBezTo>
                      <a:pt x="8889" y="11947"/>
                      <a:pt x="9119" y="11958"/>
                      <a:pt x="9355" y="11958"/>
                    </a:cubicBezTo>
                    <a:cubicBezTo>
                      <a:pt x="11144" y="11958"/>
                      <a:pt x="13302" y="11332"/>
                      <a:pt x="12845" y="9990"/>
                    </a:cubicBezTo>
                    <a:cubicBezTo>
                      <a:pt x="12347" y="8529"/>
                      <a:pt x="10386" y="7016"/>
                      <a:pt x="8950" y="5705"/>
                    </a:cubicBezTo>
                    <a:cubicBezTo>
                      <a:pt x="7142" y="4058"/>
                      <a:pt x="5824" y="997"/>
                      <a:pt x="5695" y="5"/>
                    </a:cubicBezTo>
                    <a:lnTo>
                      <a:pt x="5695" y="657"/>
                    </a:lnTo>
                    <a:cubicBezTo>
                      <a:pt x="5700" y="1125"/>
                      <a:pt x="4327" y="1274"/>
                      <a:pt x="3590" y="1274"/>
                    </a:cubicBezTo>
                    <a:cubicBezTo>
                      <a:pt x="3527" y="1274"/>
                      <a:pt x="3469" y="1273"/>
                      <a:pt x="3417" y="1271"/>
                    </a:cubicBezTo>
                    <a:cubicBezTo>
                      <a:pt x="2385" y="1232"/>
                      <a:pt x="1471" y="867"/>
                      <a:pt x="1140" y="501"/>
                    </a:cubicBezTo>
                    <a:lnTo>
                      <a:pt x="1140" y="5"/>
                    </a:lnTo>
                    <a:cubicBezTo>
                      <a:pt x="1129" y="2"/>
                      <a:pt x="1118"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6"/>
              <p:cNvSpPr/>
              <p:nvPr/>
            </p:nvSpPr>
            <p:spPr>
              <a:xfrm>
                <a:off x="2320675" y="3335050"/>
                <a:ext cx="250750" cy="344550"/>
              </a:xfrm>
              <a:custGeom>
                <a:avLst/>
                <a:gdLst/>
                <a:ahLst/>
                <a:cxnLst/>
                <a:rect l="l" t="t" r="r" b="b"/>
                <a:pathLst>
                  <a:path w="10030" h="13782" extrusionOk="0">
                    <a:moveTo>
                      <a:pt x="5161" y="0"/>
                    </a:moveTo>
                    <a:lnTo>
                      <a:pt x="0" y="764"/>
                    </a:lnTo>
                    <a:cubicBezTo>
                      <a:pt x="204" y="2305"/>
                      <a:pt x="361" y="3782"/>
                      <a:pt x="361" y="5166"/>
                    </a:cubicBezTo>
                    <a:lnTo>
                      <a:pt x="361" y="5841"/>
                    </a:lnTo>
                    <a:cubicBezTo>
                      <a:pt x="361" y="5841"/>
                      <a:pt x="839" y="6962"/>
                      <a:pt x="1495" y="8240"/>
                    </a:cubicBezTo>
                    <a:cubicBezTo>
                      <a:pt x="2024" y="9276"/>
                      <a:pt x="2672" y="10414"/>
                      <a:pt x="3281" y="11164"/>
                    </a:cubicBezTo>
                    <a:cubicBezTo>
                      <a:pt x="4558" y="12730"/>
                      <a:pt x="6024" y="13781"/>
                      <a:pt x="7680" y="13781"/>
                    </a:cubicBezTo>
                    <a:cubicBezTo>
                      <a:pt x="7792" y="13781"/>
                      <a:pt x="7904" y="13777"/>
                      <a:pt x="8017" y="13767"/>
                    </a:cubicBezTo>
                    <a:cubicBezTo>
                      <a:pt x="9813" y="13609"/>
                      <a:pt x="10029" y="12867"/>
                      <a:pt x="9266" y="12017"/>
                    </a:cubicBezTo>
                    <a:cubicBezTo>
                      <a:pt x="8891" y="11686"/>
                      <a:pt x="8517" y="11360"/>
                      <a:pt x="8172" y="11047"/>
                    </a:cubicBezTo>
                    <a:cubicBezTo>
                      <a:pt x="7469" y="10404"/>
                      <a:pt x="6840" y="9550"/>
                      <a:pt x="6326" y="8686"/>
                    </a:cubicBezTo>
                    <a:cubicBezTo>
                      <a:pt x="5355" y="7053"/>
                      <a:pt x="4916" y="5158"/>
                      <a:pt x="4992" y="3258"/>
                    </a:cubicBezTo>
                    <a:cubicBezTo>
                      <a:pt x="5036" y="2128"/>
                      <a:pt x="5097" y="801"/>
                      <a:pt x="5161"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6"/>
              <p:cNvSpPr/>
              <p:nvPr/>
            </p:nvSpPr>
            <p:spPr>
              <a:xfrm>
                <a:off x="2240350" y="1763275"/>
                <a:ext cx="621225" cy="1608325"/>
              </a:xfrm>
              <a:custGeom>
                <a:avLst/>
                <a:gdLst/>
                <a:ahLst/>
                <a:cxnLst/>
                <a:rect l="l" t="t" r="r" b="b"/>
                <a:pathLst>
                  <a:path w="24849" h="64333" extrusionOk="0">
                    <a:moveTo>
                      <a:pt x="4041" y="1"/>
                    </a:moveTo>
                    <a:cubicBezTo>
                      <a:pt x="1" y="5558"/>
                      <a:pt x="2" y="10690"/>
                      <a:pt x="1204" y="23358"/>
                    </a:cubicBezTo>
                    <a:cubicBezTo>
                      <a:pt x="1776" y="29400"/>
                      <a:pt x="2151" y="36525"/>
                      <a:pt x="2151" y="36525"/>
                    </a:cubicBezTo>
                    <a:cubicBezTo>
                      <a:pt x="2151" y="36525"/>
                      <a:pt x="138" y="41106"/>
                      <a:pt x="818" y="47331"/>
                    </a:cubicBezTo>
                    <a:cubicBezTo>
                      <a:pt x="1155" y="50412"/>
                      <a:pt x="2605" y="60044"/>
                      <a:pt x="3264" y="64028"/>
                    </a:cubicBezTo>
                    <a:cubicBezTo>
                      <a:pt x="3940" y="64221"/>
                      <a:pt x="4640" y="64332"/>
                      <a:pt x="5345" y="64332"/>
                    </a:cubicBezTo>
                    <a:cubicBezTo>
                      <a:pt x="6349" y="64332"/>
                      <a:pt x="7362" y="64107"/>
                      <a:pt x="8326" y="63573"/>
                    </a:cubicBezTo>
                    <a:cubicBezTo>
                      <a:pt x="8602" y="60072"/>
                      <a:pt x="9327" y="53181"/>
                      <a:pt x="9821" y="49013"/>
                    </a:cubicBezTo>
                    <a:cubicBezTo>
                      <a:pt x="10567" y="42752"/>
                      <a:pt x="10817" y="38183"/>
                      <a:pt x="11459" y="34528"/>
                    </a:cubicBezTo>
                    <a:cubicBezTo>
                      <a:pt x="12267" y="29967"/>
                      <a:pt x="12546" y="13613"/>
                      <a:pt x="12546" y="13613"/>
                    </a:cubicBezTo>
                    <a:lnTo>
                      <a:pt x="14685" y="32166"/>
                    </a:lnTo>
                    <a:cubicBezTo>
                      <a:pt x="14685" y="32166"/>
                      <a:pt x="12425" y="34988"/>
                      <a:pt x="11871" y="39192"/>
                    </a:cubicBezTo>
                    <a:cubicBezTo>
                      <a:pt x="11482" y="42143"/>
                      <a:pt x="11171" y="52602"/>
                      <a:pt x="10852" y="57283"/>
                    </a:cubicBezTo>
                    <a:cubicBezTo>
                      <a:pt x="11447" y="57917"/>
                      <a:pt x="13085" y="58384"/>
                      <a:pt x="14482" y="58384"/>
                    </a:cubicBezTo>
                    <a:cubicBezTo>
                      <a:pt x="14867" y="58384"/>
                      <a:pt x="15234" y="58348"/>
                      <a:pt x="15556" y="58271"/>
                    </a:cubicBezTo>
                    <a:cubicBezTo>
                      <a:pt x="17952" y="50513"/>
                      <a:pt x="23340" y="36048"/>
                      <a:pt x="24071" y="33614"/>
                    </a:cubicBezTo>
                    <a:cubicBezTo>
                      <a:pt x="24849" y="31016"/>
                      <a:pt x="23887" y="7205"/>
                      <a:pt x="22270" y="301"/>
                    </a:cubicBezTo>
                    <a:lnTo>
                      <a:pt x="4041"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6"/>
              <p:cNvSpPr/>
              <p:nvPr/>
            </p:nvSpPr>
            <p:spPr>
              <a:xfrm>
                <a:off x="2240350" y="1763275"/>
                <a:ext cx="621225" cy="1608325"/>
              </a:xfrm>
              <a:custGeom>
                <a:avLst/>
                <a:gdLst/>
                <a:ahLst/>
                <a:cxnLst/>
                <a:rect l="l" t="t" r="r" b="b"/>
                <a:pathLst>
                  <a:path w="24849" h="64333" extrusionOk="0">
                    <a:moveTo>
                      <a:pt x="4041" y="1"/>
                    </a:moveTo>
                    <a:cubicBezTo>
                      <a:pt x="1" y="5558"/>
                      <a:pt x="2" y="10690"/>
                      <a:pt x="1204" y="23358"/>
                    </a:cubicBezTo>
                    <a:cubicBezTo>
                      <a:pt x="1776" y="29400"/>
                      <a:pt x="2151" y="36525"/>
                      <a:pt x="2151" y="36525"/>
                    </a:cubicBezTo>
                    <a:cubicBezTo>
                      <a:pt x="2151" y="36525"/>
                      <a:pt x="138" y="41106"/>
                      <a:pt x="818" y="47331"/>
                    </a:cubicBezTo>
                    <a:cubicBezTo>
                      <a:pt x="1155" y="50412"/>
                      <a:pt x="2605" y="60044"/>
                      <a:pt x="3264" y="64028"/>
                    </a:cubicBezTo>
                    <a:cubicBezTo>
                      <a:pt x="3940" y="64221"/>
                      <a:pt x="4640" y="64332"/>
                      <a:pt x="5345" y="64332"/>
                    </a:cubicBezTo>
                    <a:cubicBezTo>
                      <a:pt x="6349" y="64332"/>
                      <a:pt x="7362" y="64107"/>
                      <a:pt x="8326" y="63573"/>
                    </a:cubicBezTo>
                    <a:cubicBezTo>
                      <a:pt x="8602" y="60072"/>
                      <a:pt x="9327" y="53181"/>
                      <a:pt x="9821" y="49013"/>
                    </a:cubicBezTo>
                    <a:cubicBezTo>
                      <a:pt x="10567" y="42752"/>
                      <a:pt x="10817" y="38183"/>
                      <a:pt x="11459" y="34528"/>
                    </a:cubicBezTo>
                    <a:cubicBezTo>
                      <a:pt x="12267" y="29967"/>
                      <a:pt x="12546" y="13613"/>
                      <a:pt x="12546" y="13613"/>
                    </a:cubicBezTo>
                    <a:lnTo>
                      <a:pt x="14685" y="32166"/>
                    </a:lnTo>
                    <a:cubicBezTo>
                      <a:pt x="14685" y="32166"/>
                      <a:pt x="12425" y="34988"/>
                      <a:pt x="11871" y="39192"/>
                    </a:cubicBezTo>
                    <a:cubicBezTo>
                      <a:pt x="11482" y="42143"/>
                      <a:pt x="11171" y="52602"/>
                      <a:pt x="10852" y="57283"/>
                    </a:cubicBezTo>
                    <a:cubicBezTo>
                      <a:pt x="11447" y="57917"/>
                      <a:pt x="13085" y="58384"/>
                      <a:pt x="14482" y="58384"/>
                    </a:cubicBezTo>
                    <a:cubicBezTo>
                      <a:pt x="14867" y="58384"/>
                      <a:pt x="15234" y="58348"/>
                      <a:pt x="15556" y="58271"/>
                    </a:cubicBezTo>
                    <a:cubicBezTo>
                      <a:pt x="17952" y="50513"/>
                      <a:pt x="23340" y="36048"/>
                      <a:pt x="24071" y="33614"/>
                    </a:cubicBezTo>
                    <a:cubicBezTo>
                      <a:pt x="24849" y="31016"/>
                      <a:pt x="23887" y="7205"/>
                      <a:pt x="22270" y="301"/>
                    </a:cubicBezTo>
                    <a:lnTo>
                      <a:pt x="40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6"/>
              <p:cNvSpPr/>
              <p:nvPr/>
            </p:nvSpPr>
            <p:spPr>
              <a:xfrm>
                <a:off x="2554000" y="2004625"/>
                <a:ext cx="178000" cy="407150"/>
              </a:xfrm>
              <a:custGeom>
                <a:avLst/>
                <a:gdLst/>
                <a:ahLst/>
                <a:cxnLst/>
                <a:rect l="l" t="t" r="r" b="b"/>
                <a:pathLst>
                  <a:path w="7120" h="16286" extrusionOk="0">
                    <a:moveTo>
                      <a:pt x="7119" y="1"/>
                    </a:moveTo>
                    <a:lnTo>
                      <a:pt x="7119" y="1"/>
                    </a:lnTo>
                    <a:cubicBezTo>
                      <a:pt x="3893" y="3465"/>
                      <a:pt x="0" y="3958"/>
                      <a:pt x="0" y="3958"/>
                    </a:cubicBezTo>
                    <a:lnTo>
                      <a:pt x="1421" y="16285"/>
                    </a:lnTo>
                    <a:lnTo>
                      <a:pt x="1210" y="4685"/>
                    </a:lnTo>
                    <a:cubicBezTo>
                      <a:pt x="6325" y="2936"/>
                      <a:pt x="7119" y="1"/>
                      <a:pt x="7119"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6"/>
              <p:cNvSpPr/>
              <p:nvPr/>
            </p:nvSpPr>
            <p:spPr>
              <a:xfrm>
                <a:off x="2649275" y="238100"/>
                <a:ext cx="415650" cy="1118500"/>
              </a:xfrm>
              <a:custGeom>
                <a:avLst/>
                <a:gdLst/>
                <a:ahLst/>
                <a:cxnLst/>
                <a:rect l="l" t="t" r="r" b="b"/>
                <a:pathLst>
                  <a:path w="16626" h="44740" extrusionOk="0">
                    <a:moveTo>
                      <a:pt x="8792" y="1"/>
                    </a:moveTo>
                    <a:cubicBezTo>
                      <a:pt x="6540" y="1"/>
                      <a:pt x="6622" y="1128"/>
                      <a:pt x="7831" y="2966"/>
                    </a:cubicBezTo>
                    <a:cubicBezTo>
                      <a:pt x="8825" y="4474"/>
                      <a:pt x="9330" y="6077"/>
                      <a:pt x="9330" y="6077"/>
                    </a:cubicBezTo>
                    <a:cubicBezTo>
                      <a:pt x="8729" y="5601"/>
                      <a:pt x="8129" y="5092"/>
                      <a:pt x="7742" y="4929"/>
                    </a:cubicBezTo>
                    <a:cubicBezTo>
                      <a:pt x="7518" y="4835"/>
                      <a:pt x="7314" y="4797"/>
                      <a:pt x="7135" y="4797"/>
                    </a:cubicBezTo>
                    <a:cubicBezTo>
                      <a:pt x="6697" y="4797"/>
                      <a:pt x="6402" y="5022"/>
                      <a:pt x="6304" y="5210"/>
                    </a:cubicBezTo>
                    <a:cubicBezTo>
                      <a:pt x="6197" y="5417"/>
                      <a:pt x="6808" y="5715"/>
                      <a:pt x="7386" y="6459"/>
                    </a:cubicBezTo>
                    <a:cubicBezTo>
                      <a:pt x="8128" y="7412"/>
                      <a:pt x="8231" y="8174"/>
                      <a:pt x="9223" y="9035"/>
                    </a:cubicBezTo>
                    <a:cubicBezTo>
                      <a:pt x="9735" y="9479"/>
                      <a:pt x="10083" y="10558"/>
                      <a:pt x="10140" y="11007"/>
                    </a:cubicBezTo>
                    <a:cubicBezTo>
                      <a:pt x="10494" y="13762"/>
                      <a:pt x="10836" y="19553"/>
                      <a:pt x="10836" y="22843"/>
                    </a:cubicBezTo>
                    <a:cubicBezTo>
                      <a:pt x="10836" y="23818"/>
                      <a:pt x="5016" y="35372"/>
                      <a:pt x="1600" y="36649"/>
                    </a:cubicBezTo>
                    <a:cubicBezTo>
                      <a:pt x="0" y="39879"/>
                      <a:pt x="3993" y="44740"/>
                      <a:pt x="6887" y="44740"/>
                    </a:cubicBezTo>
                    <a:cubicBezTo>
                      <a:pt x="6968" y="44740"/>
                      <a:pt x="7048" y="44736"/>
                      <a:pt x="7127" y="44728"/>
                    </a:cubicBezTo>
                    <a:cubicBezTo>
                      <a:pt x="8990" y="39085"/>
                      <a:pt x="12241" y="35081"/>
                      <a:pt x="15265" y="27935"/>
                    </a:cubicBezTo>
                    <a:cubicBezTo>
                      <a:pt x="16362" y="25344"/>
                      <a:pt x="16626" y="24544"/>
                      <a:pt x="16489" y="22842"/>
                    </a:cubicBezTo>
                    <a:cubicBezTo>
                      <a:pt x="16233" y="19645"/>
                      <a:pt x="15847" y="16402"/>
                      <a:pt x="15159" y="11933"/>
                    </a:cubicBezTo>
                    <a:cubicBezTo>
                      <a:pt x="14905" y="10288"/>
                      <a:pt x="14532" y="7354"/>
                      <a:pt x="14236" y="6076"/>
                    </a:cubicBezTo>
                    <a:cubicBezTo>
                      <a:pt x="13209" y="1637"/>
                      <a:pt x="11595" y="226"/>
                      <a:pt x="9645" y="45"/>
                    </a:cubicBezTo>
                    <a:cubicBezTo>
                      <a:pt x="9330" y="15"/>
                      <a:pt x="9046" y="1"/>
                      <a:pt x="8792" y="1"/>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6"/>
              <p:cNvSpPr/>
              <p:nvPr/>
            </p:nvSpPr>
            <p:spPr>
              <a:xfrm>
                <a:off x="2263825" y="1154175"/>
                <a:ext cx="615375" cy="802375"/>
              </a:xfrm>
              <a:custGeom>
                <a:avLst/>
                <a:gdLst/>
                <a:ahLst/>
                <a:cxnLst/>
                <a:rect l="l" t="t" r="r" b="b"/>
                <a:pathLst>
                  <a:path w="24615" h="32095" extrusionOk="0">
                    <a:moveTo>
                      <a:pt x="10709" y="0"/>
                    </a:moveTo>
                    <a:cubicBezTo>
                      <a:pt x="7692" y="358"/>
                      <a:pt x="5631" y="699"/>
                      <a:pt x="4901" y="858"/>
                    </a:cubicBezTo>
                    <a:cubicBezTo>
                      <a:pt x="3042" y="1265"/>
                      <a:pt x="3096" y="2611"/>
                      <a:pt x="2989" y="4582"/>
                    </a:cubicBezTo>
                    <a:cubicBezTo>
                      <a:pt x="2872" y="6742"/>
                      <a:pt x="2689" y="7090"/>
                      <a:pt x="3191" y="10673"/>
                    </a:cubicBezTo>
                    <a:lnTo>
                      <a:pt x="5733" y="16164"/>
                    </a:lnTo>
                    <a:lnTo>
                      <a:pt x="5958" y="19546"/>
                    </a:lnTo>
                    <a:cubicBezTo>
                      <a:pt x="5958" y="19546"/>
                      <a:pt x="1116" y="25497"/>
                      <a:pt x="1" y="30122"/>
                    </a:cubicBezTo>
                    <a:cubicBezTo>
                      <a:pt x="1" y="30122"/>
                      <a:pt x="26" y="30123"/>
                      <a:pt x="74" y="30123"/>
                    </a:cubicBezTo>
                    <a:cubicBezTo>
                      <a:pt x="551" y="30123"/>
                      <a:pt x="3253" y="30038"/>
                      <a:pt x="4853" y="28171"/>
                    </a:cubicBezTo>
                    <a:cubicBezTo>
                      <a:pt x="4853" y="28171"/>
                      <a:pt x="7249" y="31784"/>
                      <a:pt x="13191" y="32082"/>
                    </a:cubicBezTo>
                    <a:cubicBezTo>
                      <a:pt x="13354" y="32091"/>
                      <a:pt x="13515" y="32095"/>
                      <a:pt x="13674" y="32095"/>
                    </a:cubicBezTo>
                    <a:cubicBezTo>
                      <a:pt x="19291" y="32095"/>
                      <a:pt x="22067" y="27100"/>
                      <a:pt x="22067" y="27100"/>
                    </a:cubicBezTo>
                    <a:lnTo>
                      <a:pt x="20794" y="20247"/>
                    </a:lnTo>
                    <a:cubicBezTo>
                      <a:pt x="21054" y="19028"/>
                      <a:pt x="21364" y="16728"/>
                      <a:pt x="21547" y="15049"/>
                    </a:cubicBezTo>
                    <a:cubicBezTo>
                      <a:pt x="24614" y="12180"/>
                      <a:pt x="23754" y="9047"/>
                      <a:pt x="22638" y="6742"/>
                    </a:cubicBezTo>
                    <a:cubicBezTo>
                      <a:pt x="20406" y="2132"/>
                      <a:pt x="18021" y="7"/>
                      <a:pt x="17018" y="7"/>
                    </a:cubicBezTo>
                    <a:lnTo>
                      <a:pt x="107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6"/>
              <p:cNvSpPr/>
              <p:nvPr/>
            </p:nvSpPr>
            <p:spPr>
              <a:xfrm>
                <a:off x="2486675" y="1486725"/>
                <a:ext cx="227525" cy="89625"/>
              </a:xfrm>
              <a:custGeom>
                <a:avLst/>
                <a:gdLst/>
                <a:ahLst/>
                <a:cxnLst/>
                <a:rect l="l" t="t" r="r" b="b"/>
                <a:pathLst>
                  <a:path w="9101" h="3585" extrusionOk="0">
                    <a:moveTo>
                      <a:pt x="9100" y="0"/>
                    </a:moveTo>
                    <a:cubicBezTo>
                      <a:pt x="9100" y="1"/>
                      <a:pt x="7810" y="2657"/>
                      <a:pt x="4651" y="2716"/>
                    </a:cubicBezTo>
                    <a:cubicBezTo>
                      <a:pt x="4611" y="2717"/>
                      <a:pt x="4571" y="2717"/>
                      <a:pt x="4532" y="2717"/>
                    </a:cubicBezTo>
                    <a:cubicBezTo>
                      <a:pt x="1169" y="2717"/>
                      <a:pt x="0" y="63"/>
                      <a:pt x="0" y="62"/>
                    </a:cubicBezTo>
                    <a:lnTo>
                      <a:pt x="0" y="62"/>
                    </a:lnTo>
                    <a:cubicBezTo>
                      <a:pt x="0" y="63"/>
                      <a:pt x="361" y="3543"/>
                      <a:pt x="4640" y="3584"/>
                    </a:cubicBezTo>
                    <a:cubicBezTo>
                      <a:pt x="4664" y="3585"/>
                      <a:pt x="4688" y="3585"/>
                      <a:pt x="4712" y="3585"/>
                    </a:cubicBezTo>
                    <a:cubicBezTo>
                      <a:pt x="8926" y="3585"/>
                      <a:pt x="9100" y="1"/>
                      <a:pt x="9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6"/>
              <p:cNvSpPr/>
              <p:nvPr/>
            </p:nvSpPr>
            <p:spPr>
              <a:xfrm>
                <a:off x="2372875" y="724000"/>
                <a:ext cx="397400" cy="554475"/>
              </a:xfrm>
              <a:custGeom>
                <a:avLst/>
                <a:gdLst/>
                <a:ahLst/>
                <a:cxnLst/>
                <a:rect l="l" t="t" r="r" b="b"/>
                <a:pathLst>
                  <a:path w="15896" h="22179" extrusionOk="0">
                    <a:moveTo>
                      <a:pt x="13501" y="0"/>
                    </a:moveTo>
                    <a:cubicBezTo>
                      <a:pt x="13904" y="1205"/>
                      <a:pt x="13792" y="4104"/>
                      <a:pt x="10096" y="5720"/>
                    </a:cubicBezTo>
                    <a:cubicBezTo>
                      <a:pt x="8427" y="6449"/>
                      <a:pt x="6826" y="6543"/>
                      <a:pt x="6115" y="6543"/>
                    </a:cubicBezTo>
                    <a:cubicBezTo>
                      <a:pt x="5869" y="6543"/>
                      <a:pt x="5730" y="6532"/>
                      <a:pt x="5730" y="6532"/>
                    </a:cubicBezTo>
                    <a:cubicBezTo>
                      <a:pt x="4986" y="7995"/>
                      <a:pt x="4209" y="8037"/>
                      <a:pt x="4121" y="8037"/>
                    </a:cubicBezTo>
                    <a:cubicBezTo>
                      <a:pt x="4116" y="8037"/>
                      <a:pt x="4113" y="8037"/>
                      <a:pt x="4113" y="8037"/>
                    </a:cubicBezTo>
                    <a:cubicBezTo>
                      <a:pt x="3719" y="7279"/>
                      <a:pt x="2980" y="6894"/>
                      <a:pt x="2258" y="6894"/>
                    </a:cubicBezTo>
                    <a:cubicBezTo>
                      <a:pt x="1748" y="6894"/>
                      <a:pt x="1247" y="7086"/>
                      <a:pt x="882" y="7475"/>
                    </a:cubicBezTo>
                    <a:cubicBezTo>
                      <a:pt x="0" y="8413"/>
                      <a:pt x="432" y="10114"/>
                      <a:pt x="1616" y="11101"/>
                    </a:cubicBezTo>
                    <a:cubicBezTo>
                      <a:pt x="2218" y="11603"/>
                      <a:pt x="2711" y="11749"/>
                      <a:pt x="3079" y="11749"/>
                    </a:cubicBezTo>
                    <a:cubicBezTo>
                      <a:pt x="3588" y="11749"/>
                      <a:pt x="3861" y="11471"/>
                      <a:pt x="3861" y="11471"/>
                    </a:cubicBezTo>
                    <a:lnTo>
                      <a:pt x="3975" y="17495"/>
                    </a:lnTo>
                    <a:cubicBezTo>
                      <a:pt x="3975" y="17495"/>
                      <a:pt x="4406" y="19284"/>
                      <a:pt x="5836" y="20360"/>
                    </a:cubicBezTo>
                    <a:cubicBezTo>
                      <a:pt x="7085" y="21301"/>
                      <a:pt x="8867" y="22178"/>
                      <a:pt x="10382" y="22178"/>
                    </a:cubicBezTo>
                    <a:cubicBezTo>
                      <a:pt x="10561" y="22178"/>
                      <a:pt x="10737" y="22166"/>
                      <a:pt x="10908" y="22140"/>
                    </a:cubicBezTo>
                    <a:cubicBezTo>
                      <a:pt x="14133" y="21651"/>
                      <a:pt x="10140" y="17491"/>
                      <a:pt x="10140" y="17491"/>
                    </a:cubicBezTo>
                    <a:lnTo>
                      <a:pt x="10074" y="14721"/>
                    </a:lnTo>
                    <a:lnTo>
                      <a:pt x="10074" y="14721"/>
                    </a:lnTo>
                    <a:cubicBezTo>
                      <a:pt x="10891" y="14837"/>
                      <a:pt x="11722" y="14941"/>
                      <a:pt x="12421" y="14941"/>
                    </a:cubicBezTo>
                    <a:cubicBezTo>
                      <a:pt x="12931" y="14941"/>
                      <a:pt x="13370" y="14886"/>
                      <a:pt x="13684" y="14740"/>
                    </a:cubicBezTo>
                    <a:cubicBezTo>
                      <a:pt x="14427" y="14394"/>
                      <a:pt x="15895" y="13218"/>
                      <a:pt x="15892" y="8601"/>
                    </a:cubicBezTo>
                    <a:cubicBezTo>
                      <a:pt x="15887" y="3153"/>
                      <a:pt x="14548" y="587"/>
                      <a:pt x="13501"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6"/>
              <p:cNvSpPr/>
              <p:nvPr/>
            </p:nvSpPr>
            <p:spPr>
              <a:xfrm>
                <a:off x="2590675" y="892250"/>
                <a:ext cx="30200" cy="30175"/>
              </a:xfrm>
              <a:custGeom>
                <a:avLst/>
                <a:gdLst/>
                <a:ahLst/>
                <a:cxnLst/>
                <a:rect l="l" t="t" r="r" b="b"/>
                <a:pathLst>
                  <a:path w="1208" h="1207" extrusionOk="0">
                    <a:moveTo>
                      <a:pt x="600" y="1"/>
                    </a:moveTo>
                    <a:cubicBezTo>
                      <a:pt x="586" y="1"/>
                      <a:pt x="573" y="1"/>
                      <a:pt x="559" y="2"/>
                    </a:cubicBezTo>
                    <a:cubicBezTo>
                      <a:pt x="240" y="25"/>
                      <a:pt x="1" y="313"/>
                      <a:pt x="25" y="644"/>
                    </a:cubicBezTo>
                    <a:cubicBezTo>
                      <a:pt x="48" y="963"/>
                      <a:pt x="306" y="1206"/>
                      <a:pt x="608" y="1206"/>
                    </a:cubicBezTo>
                    <a:cubicBezTo>
                      <a:pt x="622" y="1206"/>
                      <a:pt x="635" y="1206"/>
                      <a:pt x="649" y="1205"/>
                    </a:cubicBezTo>
                    <a:cubicBezTo>
                      <a:pt x="968" y="1182"/>
                      <a:pt x="1208" y="894"/>
                      <a:pt x="1183" y="563"/>
                    </a:cubicBezTo>
                    <a:cubicBezTo>
                      <a:pt x="1159" y="244"/>
                      <a:pt x="902"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6"/>
              <p:cNvSpPr/>
              <p:nvPr/>
            </p:nvSpPr>
            <p:spPr>
              <a:xfrm>
                <a:off x="2637525" y="1007850"/>
                <a:ext cx="40550" cy="25800"/>
              </a:xfrm>
              <a:custGeom>
                <a:avLst/>
                <a:gdLst/>
                <a:ahLst/>
                <a:cxnLst/>
                <a:rect l="l" t="t" r="r" b="b"/>
                <a:pathLst>
                  <a:path w="1622" h="1032" extrusionOk="0">
                    <a:moveTo>
                      <a:pt x="115" y="0"/>
                    </a:moveTo>
                    <a:lnTo>
                      <a:pt x="115" y="0"/>
                    </a:lnTo>
                    <a:cubicBezTo>
                      <a:pt x="0" y="431"/>
                      <a:pt x="246" y="879"/>
                      <a:pt x="662" y="1001"/>
                    </a:cubicBezTo>
                    <a:cubicBezTo>
                      <a:pt x="733" y="1022"/>
                      <a:pt x="805" y="1032"/>
                      <a:pt x="875" y="1032"/>
                    </a:cubicBezTo>
                    <a:cubicBezTo>
                      <a:pt x="1216" y="1032"/>
                      <a:pt x="1527" y="799"/>
                      <a:pt x="1622" y="441"/>
                    </a:cubicBezTo>
                    <a:lnTo>
                      <a:pt x="115" y="0"/>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6"/>
              <p:cNvSpPr/>
              <p:nvPr/>
            </p:nvSpPr>
            <p:spPr>
              <a:xfrm>
                <a:off x="2720475" y="829925"/>
                <a:ext cx="35025" cy="28125"/>
              </a:xfrm>
              <a:custGeom>
                <a:avLst/>
                <a:gdLst/>
                <a:ahLst/>
                <a:cxnLst/>
                <a:rect l="l" t="t" r="r" b="b"/>
                <a:pathLst>
                  <a:path w="1401" h="1125" extrusionOk="0">
                    <a:moveTo>
                      <a:pt x="591" y="0"/>
                    </a:moveTo>
                    <a:cubicBezTo>
                      <a:pt x="359" y="0"/>
                      <a:pt x="132" y="119"/>
                      <a:pt x="0" y="338"/>
                    </a:cubicBezTo>
                    <a:lnTo>
                      <a:pt x="1194" y="1125"/>
                    </a:lnTo>
                    <a:cubicBezTo>
                      <a:pt x="1400" y="784"/>
                      <a:pt x="1300" y="332"/>
                      <a:pt x="970" y="115"/>
                    </a:cubicBezTo>
                    <a:cubicBezTo>
                      <a:pt x="853" y="37"/>
                      <a:pt x="721"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6"/>
              <p:cNvSpPr/>
              <p:nvPr/>
            </p:nvSpPr>
            <p:spPr>
              <a:xfrm>
                <a:off x="2566675" y="835975"/>
                <a:ext cx="37200" cy="24575"/>
              </a:xfrm>
              <a:custGeom>
                <a:avLst/>
                <a:gdLst/>
                <a:ahLst/>
                <a:cxnLst/>
                <a:rect l="l" t="t" r="r" b="b"/>
                <a:pathLst>
                  <a:path w="1488" h="983" extrusionOk="0">
                    <a:moveTo>
                      <a:pt x="803" y="1"/>
                    </a:moveTo>
                    <a:cubicBezTo>
                      <a:pt x="710" y="1"/>
                      <a:pt x="617" y="18"/>
                      <a:pt x="527" y="55"/>
                    </a:cubicBezTo>
                    <a:cubicBezTo>
                      <a:pt x="163" y="207"/>
                      <a:pt x="0" y="621"/>
                      <a:pt x="166" y="983"/>
                    </a:cubicBezTo>
                    <a:lnTo>
                      <a:pt x="1488" y="439"/>
                    </a:lnTo>
                    <a:cubicBezTo>
                      <a:pt x="1363" y="166"/>
                      <a:pt x="1087"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6"/>
              <p:cNvSpPr/>
              <p:nvPr/>
            </p:nvSpPr>
            <p:spPr>
              <a:xfrm>
                <a:off x="2713750" y="886125"/>
                <a:ext cx="30200" cy="30150"/>
              </a:xfrm>
              <a:custGeom>
                <a:avLst/>
                <a:gdLst/>
                <a:ahLst/>
                <a:cxnLst/>
                <a:rect l="l" t="t" r="r" b="b"/>
                <a:pathLst>
                  <a:path w="1208" h="1206" extrusionOk="0">
                    <a:moveTo>
                      <a:pt x="600" y="0"/>
                    </a:moveTo>
                    <a:cubicBezTo>
                      <a:pt x="586" y="0"/>
                      <a:pt x="573" y="1"/>
                      <a:pt x="559" y="2"/>
                    </a:cubicBezTo>
                    <a:cubicBezTo>
                      <a:pt x="240" y="25"/>
                      <a:pt x="1" y="313"/>
                      <a:pt x="26" y="645"/>
                    </a:cubicBezTo>
                    <a:cubicBezTo>
                      <a:pt x="49" y="963"/>
                      <a:pt x="306" y="1206"/>
                      <a:pt x="608" y="1206"/>
                    </a:cubicBezTo>
                    <a:cubicBezTo>
                      <a:pt x="621" y="1206"/>
                      <a:pt x="635" y="1205"/>
                      <a:pt x="649" y="1204"/>
                    </a:cubicBezTo>
                    <a:cubicBezTo>
                      <a:pt x="969" y="1182"/>
                      <a:pt x="1208" y="894"/>
                      <a:pt x="1183" y="562"/>
                    </a:cubicBezTo>
                    <a:cubicBezTo>
                      <a:pt x="1160" y="244"/>
                      <a:pt x="902"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6"/>
              <p:cNvSpPr/>
              <p:nvPr/>
            </p:nvSpPr>
            <p:spPr>
              <a:xfrm>
                <a:off x="2673500" y="893525"/>
                <a:ext cx="50050" cy="87300"/>
              </a:xfrm>
              <a:custGeom>
                <a:avLst/>
                <a:gdLst/>
                <a:ahLst/>
                <a:cxnLst/>
                <a:rect l="l" t="t" r="r" b="b"/>
                <a:pathLst>
                  <a:path w="2002" h="3492" extrusionOk="0">
                    <a:moveTo>
                      <a:pt x="0" y="0"/>
                    </a:moveTo>
                    <a:lnTo>
                      <a:pt x="177" y="3492"/>
                    </a:lnTo>
                    <a:lnTo>
                      <a:pt x="2001" y="2878"/>
                    </a:lnTo>
                    <a:lnTo>
                      <a:pt x="0" y="0"/>
                    </a:ln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6"/>
              <p:cNvSpPr/>
              <p:nvPr/>
            </p:nvSpPr>
            <p:spPr>
              <a:xfrm>
                <a:off x="2498025" y="1038050"/>
                <a:ext cx="127275" cy="77075"/>
              </a:xfrm>
              <a:custGeom>
                <a:avLst/>
                <a:gdLst/>
                <a:ahLst/>
                <a:cxnLst/>
                <a:rect l="l" t="t" r="r" b="b"/>
                <a:pathLst>
                  <a:path w="5091" h="3083" extrusionOk="0">
                    <a:moveTo>
                      <a:pt x="1" y="0"/>
                    </a:moveTo>
                    <a:cubicBezTo>
                      <a:pt x="1" y="0"/>
                      <a:pt x="179" y="756"/>
                      <a:pt x="1109" y="1515"/>
                    </a:cubicBezTo>
                    <a:cubicBezTo>
                      <a:pt x="2038" y="2275"/>
                      <a:pt x="5091" y="3083"/>
                      <a:pt x="5091" y="3083"/>
                    </a:cubicBezTo>
                    <a:lnTo>
                      <a:pt x="5068" y="2159"/>
                    </a:lnTo>
                    <a:cubicBezTo>
                      <a:pt x="3579" y="2000"/>
                      <a:pt x="506" y="1196"/>
                      <a:pt x="1" y="0"/>
                    </a:cubicBezTo>
                    <a:close/>
                  </a:path>
                </a:pathLst>
              </a:custGeom>
              <a:solidFill>
                <a:srgbClr val="F09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6"/>
              <p:cNvSpPr/>
              <p:nvPr/>
            </p:nvSpPr>
            <p:spPr>
              <a:xfrm>
                <a:off x="2475700" y="887275"/>
                <a:ext cx="42350" cy="98375"/>
              </a:xfrm>
              <a:custGeom>
                <a:avLst/>
                <a:gdLst/>
                <a:ahLst/>
                <a:cxnLst/>
                <a:rect l="l" t="t" r="r" b="b"/>
                <a:pathLst>
                  <a:path w="1694" h="3935" extrusionOk="0">
                    <a:moveTo>
                      <a:pt x="1617" y="1"/>
                    </a:moveTo>
                    <a:lnTo>
                      <a:pt x="1" y="1506"/>
                    </a:lnTo>
                    <a:lnTo>
                      <a:pt x="59" y="3935"/>
                    </a:lnTo>
                    <a:cubicBezTo>
                      <a:pt x="971" y="3913"/>
                      <a:pt x="1693" y="3155"/>
                      <a:pt x="1671" y="2242"/>
                    </a:cubicBezTo>
                    <a:lnTo>
                      <a:pt x="16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6"/>
              <p:cNvSpPr/>
              <p:nvPr/>
            </p:nvSpPr>
            <p:spPr>
              <a:xfrm>
                <a:off x="2028550" y="279625"/>
                <a:ext cx="442925" cy="1141575"/>
              </a:xfrm>
              <a:custGeom>
                <a:avLst/>
                <a:gdLst/>
                <a:ahLst/>
                <a:cxnLst/>
                <a:rect l="l" t="t" r="r" b="b"/>
                <a:pathLst>
                  <a:path w="17717" h="45663" extrusionOk="0">
                    <a:moveTo>
                      <a:pt x="5030" y="0"/>
                    </a:moveTo>
                    <a:cubicBezTo>
                      <a:pt x="4709" y="0"/>
                      <a:pt x="4330" y="52"/>
                      <a:pt x="3887" y="163"/>
                    </a:cubicBezTo>
                    <a:cubicBezTo>
                      <a:pt x="1989" y="640"/>
                      <a:pt x="436" y="2829"/>
                      <a:pt x="98" y="7374"/>
                    </a:cubicBezTo>
                    <a:cubicBezTo>
                      <a:pt x="1" y="8682"/>
                      <a:pt x="18" y="11649"/>
                      <a:pt x="154" y="13307"/>
                    </a:cubicBezTo>
                    <a:cubicBezTo>
                      <a:pt x="439" y="16810"/>
                      <a:pt x="759" y="20167"/>
                      <a:pt x="1155" y="23069"/>
                    </a:cubicBezTo>
                    <a:cubicBezTo>
                      <a:pt x="1330" y="24359"/>
                      <a:pt x="1652" y="25624"/>
                      <a:pt x="2146" y="26827"/>
                    </a:cubicBezTo>
                    <a:cubicBezTo>
                      <a:pt x="5578" y="35185"/>
                      <a:pt x="9833" y="40306"/>
                      <a:pt x="12602" y="45654"/>
                    </a:cubicBezTo>
                    <a:cubicBezTo>
                      <a:pt x="12689" y="45660"/>
                      <a:pt x="12775" y="45662"/>
                      <a:pt x="12859" y="45662"/>
                    </a:cubicBezTo>
                    <a:cubicBezTo>
                      <a:pt x="17333" y="45662"/>
                      <a:pt x="17717" y="38577"/>
                      <a:pt x="15626" y="35600"/>
                    </a:cubicBezTo>
                    <a:cubicBezTo>
                      <a:pt x="15626" y="35600"/>
                      <a:pt x="7419" y="25675"/>
                      <a:pt x="6691" y="22042"/>
                    </a:cubicBezTo>
                    <a:cubicBezTo>
                      <a:pt x="6045" y="18816"/>
                      <a:pt x="5111" y="14402"/>
                      <a:pt x="4898" y="11558"/>
                    </a:cubicBezTo>
                    <a:cubicBezTo>
                      <a:pt x="4864" y="11105"/>
                      <a:pt x="4962" y="10083"/>
                      <a:pt x="5275" y="9755"/>
                    </a:cubicBezTo>
                    <a:cubicBezTo>
                      <a:pt x="6180" y="8803"/>
                      <a:pt x="6520" y="7750"/>
                      <a:pt x="7108" y="6693"/>
                    </a:cubicBezTo>
                    <a:cubicBezTo>
                      <a:pt x="7566" y="5871"/>
                      <a:pt x="7880" y="5590"/>
                      <a:pt x="7742" y="5401"/>
                    </a:cubicBezTo>
                    <a:cubicBezTo>
                      <a:pt x="7659" y="5287"/>
                      <a:pt x="7456" y="5214"/>
                      <a:pt x="7191" y="5214"/>
                    </a:cubicBezTo>
                    <a:cubicBezTo>
                      <a:pt x="6893" y="5214"/>
                      <a:pt x="6517" y="5306"/>
                      <a:pt x="6142" y="5536"/>
                    </a:cubicBezTo>
                    <a:cubicBezTo>
                      <a:pt x="5784" y="5755"/>
                      <a:pt x="5551" y="6015"/>
                      <a:pt x="5030" y="6578"/>
                    </a:cubicBezTo>
                    <a:cubicBezTo>
                      <a:pt x="5030" y="6578"/>
                      <a:pt x="5184" y="5296"/>
                      <a:pt x="5937" y="3655"/>
                    </a:cubicBezTo>
                    <a:cubicBezTo>
                      <a:pt x="6806" y="1756"/>
                      <a:pt x="6905" y="0"/>
                      <a:pt x="5030" y="0"/>
                    </a:cubicBezTo>
                    <a:close/>
                  </a:path>
                </a:pathLst>
              </a:custGeom>
              <a:solidFill>
                <a:srgbClr val="FF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1" name="Google Shape;1561;p76"/>
            <p:cNvSpPr/>
            <p:nvPr/>
          </p:nvSpPr>
          <p:spPr>
            <a:xfrm>
              <a:off x="6713400" y="1786321"/>
              <a:ext cx="425475" cy="818834"/>
            </a:xfrm>
            <a:custGeom>
              <a:avLst/>
              <a:gdLst/>
              <a:ahLst/>
              <a:cxnLst/>
              <a:rect l="l" t="t" r="r" b="b"/>
              <a:pathLst>
                <a:path w="30748" h="59175" extrusionOk="0">
                  <a:moveTo>
                    <a:pt x="3417" y="1"/>
                  </a:moveTo>
                  <a:lnTo>
                    <a:pt x="0" y="1973"/>
                  </a:lnTo>
                  <a:lnTo>
                    <a:pt x="27332" y="59175"/>
                  </a:lnTo>
                  <a:lnTo>
                    <a:pt x="30748" y="57202"/>
                  </a:lnTo>
                  <a:lnTo>
                    <a:pt x="3417" y="1"/>
                  </a:ln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6"/>
            <p:cNvSpPr/>
            <p:nvPr/>
          </p:nvSpPr>
          <p:spPr>
            <a:xfrm>
              <a:off x="7229152" y="1549810"/>
              <a:ext cx="400471" cy="232179"/>
            </a:xfrm>
            <a:custGeom>
              <a:avLst/>
              <a:gdLst/>
              <a:ahLst/>
              <a:cxnLst/>
              <a:rect l="l" t="t" r="r" b="b"/>
              <a:pathLst>
                <a:path w="28941" h="16779" extrusionOk="0">
                  <a:moveTo>
                    <a:pt x="4087" y="1"/>
                  </a:moveTo>
                  <a:cubicBezTo>
                    <a:pt x="3453" y="1"/>
                    <a:pt x="2820" y="140"/>
                    <a:pt x="2338" y="418"/>
                  </a:cubicBezTo>
                  <a:lnTo>
                    <a:pt x="1691" y="803"/>
                  </a:lnTo>
                  <a:cubicBezTo>
                    <a:pt x="866" y="1276"/>
                    <a:pt x="172" y="2338"/>
                    <a:pt x="0" y="3335"/>
                  </a:cubicBezTo>
                  <a:cubicBezTo>
                    <a:pt x="134" y="2851"/>
                    <a:pt x="468" y="2581"/>
                    <a:pt x="908" y="2581"/>
                  </a:cubicBezTo>
                  <a:cubicBezTo>
                    <a:pt x="1144" y="2581"/>
                    <a:pt x="1410" y="2658"/>
                    <a:pt x="1691" y="2821"/>
                  </a:cubicBezTo>
                  <a:lnTo>
                    <a:pt x="23564" y="15472"/>
                  </a:lnTo>
                  <a:cubicBezTo>
                    <a:pt x="24046" y="15749"/>
                    <a:pt x="24487" y="16224"/>
                    <a:pt x="24797" y="16779"/>
                  </a:cubicBezTo>
                  <a:lnTo>
                    <a:pt x="28940" y="14377"/>
                  </a:lnTo>
                  <a:cubicBezTo>
                    <a:pt x="28622" y="13820"/>
                    <a:pt x="28189" y="13347"/>
                    <a:pt x="27707" y="13069"/>
                  </a:cubicBezTo>
                  <a:lnTo>
                    <a:pt x="5843" y="418"/>
                  </a:lnTo>
                  <a:cubicBezTo>
                    <a:pt x="5357" y="140"/>
                    <a:pt x="4722" y="1"/>
                    <a:pt x="4087"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 name="Google Shape;1563;p76">
            <a:hlinkClick r:id="" action="ppaction://noaction"/>
          </p:cNvPr>
          <p:cNvSpPr/>
          <p:nvPr/>
        </p:nvSpPr>
        <p:spPr>
          <a:xfrm rot="10800000">
            <a:off x="8038570" y="4082589"/>
            <a:ext cx="737653" cy="708141"/>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6">
            <a:hlinkClick r:id="rId4" action="ppaction://hlinksldjump"/>
          </p:cNvPr>
          <p:cNvSpPr/>
          <p:nvPr/>
        </p:nvSpPr>
        <p:spPr>
          <a:xfrm>
            <a:off x="7104570" y="4099313"/>
            <a:ext cx="806775" cy="708142"/>
          </a:xfrm>
          <a:prstGeom prst="left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93">
                                            <p:txEl>
                                              <p:pRg st="0" end="0"/>
                                            </p:txEl>
                                          </p:spTgt>
                                        </p:tgtEl>
                                        <p:attrNameLst>
                                          <p:attrName>style.visibility</p:attrName>
                                        </p:attrNameLst>
                                      </p:cBhvr>
                                      <p:to>
                                        <p:strVal val="visible"/>
                                      </p:to>
                                    </p:set>
                                    <p:animEffect transition="in" filter="fade">
                                      <p:cBhvr>
                                        <p:cTn id="7" dur="1000"/>
                                        <p:tgtEl>
                                          <p:spTgt spid="1493">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93">
                                            <p:txEl>
                                              <p:pRg st="1" end="1"/>
                                            </p:txEl>
                                          </p:spTgt>
                                        </p:tgtEl>
                                        <p:attrNameLst>
                                          <p:attrName>style.visibility</p:attrName>
                                        </p:attrNameLst>
                                      </p:cBhvr>
                                      <p:to>
                                        <p:strVal val="visible"/>
                                      </p:to>
                                    </p:set>
                                    <p:animEffect transition="in" filter="fade">
                                      <p:cBhvr>
                                        <p:cTn id="11" dur="1000"/>
                                        <p:tgtEl>
                                          <p:spTgt spid="1493">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493">
                                            <p:txEl>
                                              <p:pRg st="2" end="2"/>
                                            </p:txEl>
                                          </p:spTgt>
                                        </p:tgtEl>
                                        <p:attrNameLst>
                                          <p:attrName>style.visibility</p:attrName>
                                        </p:attrNameLst>
                                      </p:cBhvr>
                                      <p:to>
                                        <p:strVal val="visible"/>
                                      </p:to>
                                    </p:set>
                                    <p:animEffect transition="in" filter="fade">
                                      <p:cBhvr>
                                        <p:cTn id="15" dur="1000"/>
                                        <p:tgtEl>
                                          <p:spTgt spid="149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68"/>
        <p:cNvGrpSpPr/>
        <p:nvPr/>
      </p:nvGrpSpPr>
      <p:grpSpPr>
        <a:xfrm>
          <a:off x="0" y="0"/>
          <a:ext cx="0" cy="0"/>
          <a:chOff x="0" y="0"/>
          <a:chExt cx="0" cy="0"/>
        </a:xfrm>
      </p:grpSpPr>
      <p:sp>
        <p:nvSpPr>
          <p:cNvPr id="1569" name="Google Shape;1569;p77"/>
          <p:cNvSpPr txBox="1">
            <a:spLocks noGrp="1"/>
          </p:cNvSpPr>
          <p:nvPr>
            <p:ph type="title"/>
          </p:nvPr>
        </p:nvSpPr>
        <p:spPr>
          <a:xfrm>
            <a:off x="1178025" y="1397175"/>
            <a:ext cx="3517500" cy="2982900"/>
          </a:xfrm>
          <a:prstGeom prst="rect">
            <a:avLst/>
          </a:prstGeom>
          <a:solidFill>
            <a:srgbClr val="666666"/>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rPr>
              <a:t>Piensa en tres preguntas que le harías a un compañer@ nuev@</a:t>
            </a:r>
            <a:endParaRPr sz="3500">
              <a:solidFill>
                <a:srgbClr val="FFFFFF"/>
              </a:solidFill>
            </a:endParaRPr>
          </a:p>
        </p:txBody>
      </p:sp>
      <p:sp>
        <p:nvSpPr>
          <p:cNvPr id="1570" name="Google Shape;1570;p77"/>
          <p:cNvSpPr/>
          <p:nvPr/>
        </p:nvSpPr>
        <p:spPr>
          <a:xfrm rot="10800000" flipH="1">
            <a:off x="-160925" y="-125683"/>
            <a:ext cx="3048663" cy="2657859"/>
          </a:xfrm>
          <a:custGeom>
            <a:avLst/>
            <a:gdLst/>
            <a:ahLst/>
            <a:cxnLst/>
            <a:rect l="l" t="t" r="r" b="b"/>
            <a:pathLst>
              <a:path w="40534" h="35338" extrusionOk="0">
                <a:moveTo>
                  <a:pt x="165" y="0"/>
                </a:moveTo>
                <a:cubicBezTo>
                  <a:pt x="110" y="0"/>
                  <a:pt x="55" y="1"/>
                  <a:pt x="0" y="1"/>
                </a:cubicBezTo>
                <a:lnTo>
                  <a:pt x="0" y="35337"/>
                </a:lnTo>
                <a:lnTo>
                  <a:pt x="36095" y="35337"/>
                </a:lnTo>
                <a:cubicBezTo>
                  <a:pt x="38821" y="30137"/>
                  <a:pt x="40533" y="23411"/>
                  <a:pt x="35468" y="19265"/>
                </a:cubicBezTo>
                <a:cubicBezTo>
                  <a:pt x="33901" y="17982"/>
                  <a:pt x="31988" y="17642"/>
                  <a:pt x="30035" y="17642"/>
                </a:cubicBezTo>
                <a:cubicBezTo>
                  <a:pt x="28743" y="17642"/>
                  <a:pt x="27434" y="17791"/>
                  <a:pt x="26197" y="17915"/>
                </a:cubicBezTo>
                <a:cubicBezTo>
                  <a:pt x="24778" y="18058"/>
                  <a:pt x="23316" y="18188"/>
                  <a:pt x="21860" y="18188"/>
                </a:cubicBezTo>
                <a:cubicBezTo>
                  <a:pt x="19935" y="18188"/>
                  <a:pt x="18020" y="17960"/>
                  <a:pt x="16227" y="17230"/>
                </a:cubicBezTo>
                <a:cubicBezTo>
                  <a:pt x="13964" y="16310"/>
                  <a:pt x="12375" y="14815"/>
                  <a:pt x="11737" y="12407"/>
                </a:cubicBezTo>
                <a:cubicBezTo>
                  <a:pt x="11076" y="9914"/>
                  <a:pt x="10877" y="7346"/>
                  <a:pt x="9612" y="5041"/>
                </a:cubicBezTo>
                <a:cubicBezTo>
                  <a:pt x="7511" y="1213"/>
                  <a:pt x="3973"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7"/>
          <p:cNvSpPr/>
          <p:nvPr/>
        </p:nvSpPr>
        <p:spPr>
          <a:xfrm>
            <a:off x="-148022" y="-407700"/>
            <a:ext cx="3149619" cy="3127308"/>
          </a:xfrm>
          <a:custGeom>
            <a:avLst/>
            <a:gdLst/>
            <a:ahLst/>
            <a:cxnLst/>
            <a:rect l="l" t="t" r="r" b="b"/>
            <a:pathLst>
              <a:path w="75867" h="76118" extrusionOk="0">
                <a:moveTo>
                  <a:pt x="65087" y="0"/>
                </a:moveTo>
                <a:cubicBezTo>
                  <a:pt x="72925" y="9146"/>
                  <a:pt x="80035" y="25664"/>
                  <a:pt x="72809" y="35301"/>
                </a:cubicBezTo>
                <a:cubicBezTo>
                  <a:pt x="64506" y="46373"/>
                  <a:pt x="44719" y="40788"/>
                  <a:pt x="33647" y="49091"/>
                </a:cubicBezTo>
                <a:cubicBezTo>
                  <a:pt x="27918" y="53387"/>
                  <a:pt x="27641" y="62253"/>
                  <a:pt x="23167" y="67844"/>
                </a:cubicBezTo>
                <a:cubicBezTo>
                  <a:pt x="18044" y="74246"/>
                  <a:pt x="8200" y="76118"/>
                  <a:pt x="0" y="76118"/>
                </a:cubicBezTo>
              </a:path>
            </a:pathLst>
          </a:custGeom>
          <a:noFill/>
          <a:ln w="19050" cap="flat" cmpd="sng">
            <a:solidFill>
              <a:schemeClr val="dk1"/>
            </a:solidFill>
            <a:prstDash val="solid"/>
            <a:round/>
            <a:headEnd type="none" w="med" len="med"/>
            <a:tailEnd type="none" w="med" len="med"/>
          </a:ln>
        </p:spPr>
      </p:sp>
      <p:sp>
        <p:nvSpPr>
          <p:cNvPr id="1572" name="Google Shape;1572;p77"/>
          <p:cNvSpPr/>
          <p:nvPr/>
        </p:nvSpPr>
        <p:spPr>
          <a:xfrm rot="-5400000">
            <a:off x="-160190" y="3909894"/>
            <a:ext cx="1373692" cy="1302741"/>
          </a:xfrm>
          <a:custGeom>
            <a:avLst/>
            <a:gdLst/>
            <a:ahLst/>
            <a:cxnLst/>
            <a:rect l="l" t="t" r="r" b="b"/>
            <a:pathLst>
              <a:path w="32004" h="30351" extrusionOk="0">
                <a:moveTo>
                  <a:pt x="1" y="1"/>
                </a:moveTo>
                <a:lnTo>
                  <a:pt x="1" y="29176"/>
                </a:lnTo>
                <a:cubicBezTo>
                  <a:pt x="784" y="29949"/>
                  <a:pt x="2269" y="30350"/>
                  <a:pt x="4179" y="30350"/>
                </a:cubicBezTo>
                <a:cubicBezTo>
                  <a:pt x="13272" y="30350"/>
                  <a:pt x="32003" y="21264"/>
                  <a:pt x="3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7"/>
          <p:cNvSpPr/>
          <p:nvPr/>
        </p:nvSpPr>
        <p:spPr>
          <a:xfrm rot="5400000">
            <a:off x="-185509" y="3710427"/>
            <a:ext cx="1599736" cy="1686682"/>
          </a:xfrm>
          <a:custGeom>
            <a:avLst/>
            <a:gdLst/>
            <a:ahLst/>
            <a:cxnLst/>
            <a:rect l="l" t="t" r="r" b="b"/>
            <a:pathLst>
              <a:path w="50745" h="53503" extrusionOk="0">
                <a:moveTo>
                  <a:pt x="50745" y="0"/>
                </a:moveTo>
                <a:cubicBezTo>
                  <a:pt x="36643" y="1176"/>
                  <a:pt x="21453" y="7002"/>
                  <a:pt x="12134" y="17651"/>
                </a:cubicBezTo>
                <a:cubicBezTo>
                  <a:pt x="3825" y="27145"/>
                  <a:pt x="0" y="40886"/>
                  <a:pt x="0" y="53503"/>
                </a:cubicBezTo>
              </a:path>
            </a:pathLst>
          </a:custGeom>
          <a:noFill/>
          <a:ln w="19050" cap="flat" cmpd="sng">
            <a:solidFill>
              <a:schemeClr val="dk1"/>
            </a:solidFill>
            <a:prstDash val="solid"/>
            <a:round/>
            <a:headEnd type="none" w="med" len="med"/>
            <a:tailEnd type="none" w="med" len="med"/>
          </a:ln>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77"/>
        <p:cNvGrpSpPr/>
        <p:nvPr/>
      </p:nvGrpSpPr>
      <p:grpSpPr>
        <a:xfrm>
          <a:off x="0" y="0"/>
          <a:ext cx="0" cy="0"/>
          <a:chOff x="0" y="0"/>
          <a:chExt cx="0" cy="0"/>
        </a:xfrm>
      </p:grpSpPr>
      <p:sp>
        <p:nvSpPr>
          <p:cNvPr id="1578" name="Google Shape;1578;p78"/>
          <p:cNvSpPr/>
          <p:nvPr/>
        </p:nvSpPr>
        <p:spPr>
          <a:xfrm rot="10800000">
            <a:off x="1384792" y="-884606"/>
            <a:ext cx="4291719" cy="6453415"/>
          </a:xfrm>
          <a:custGeom>
            <a:avLst/>
            <a:gdLst/>
            <a:ahLst/>
            <a:cxnLst/>
            <a:rect l="l" t="t" r="r" b="b"/>
            <a:pathLst>
              <a:path w="35230" h="52975" extrusionOk="0">
                <a:moveTo>
                  <a:pt x="15529" y="1"/>
                </a:moveTo>
                <a:cubicBezTo>
                  <a:pt x="10791" y="1"/>
                  <a:pt x="6206" y="1644"/>
                  <a:pt x="3953" y="5493"/>
                </a:cubicBezTo>
                <a:cubicBezTo>
                  <a:pt x="3598" y="6090"/>
                  <a:pt x="3324" y="6719"/>
                  <a:pt x="3098" y="7364"/>
                </a:cubicBezTo>
                <a:cubicBezTo>
                  <a:pt x="2275" y="9881"/>
                  <a:pt x="2372" y="12607"/>
                  <a:pt x="2856" y="15204"/>
                </a:cubicBezTo>
                <a:cubicBezTo>
                  <a:pt x="3227" y="17123"/>
                  <a:pt x="3808" y="18994"/>
                  <a:pt x="3969" y="20946"/>
                </a:cubicBezTo>
                <a:cubicBezTo>
                  <a:pt x="4243" y="24285"/>
                  <a:pt x="3275" y="27576"/>
                  <a:pt x="2259" y="30753"/>
                </a:cubicBezTo>
                <a:cubicBezTo>
                  <a:pt x="969" y="34818"/>
                  <a:pt x="1" y="38641"/>
                  <a:pt x="1469" y="42835"/>
                </a:cubicBezTo>
                <a:cubicBezTo>
                  <a:pt x="3798" y="49427"/>
                  <a:pt x="10743" y="52975"/>
                  <a:pt x="17540" y="52975"/>
                </a:cubicBezTo>
                <a:cubicBezTo>
                  <a:pt x="20156" y="52975"/>
                  <a:pt x="22751" y="52449"/>
                  <a:pt x="25051" y="51368"/>
                </a:cubicBezTo>
                <a:cubicBezTo>
                  <a:pt x="33842" y="47239"/>
                  <a:pt x="35229" y="35705"/>
                  <a:pt x="34939" y="27043"/>
                </a:cubicBezTo>
                <a:cubicBezTo>
                  <a:pt x="34697" y="19543"/>
                  <a:pt x="33713" y="9316"/>
                  <a:pt x="27680" y="4058"/>
                </a:cubicBezTo>
                <a:cubicBezTo>
                  <a:pt x="24779" y="1520"/>
                  <a:pt x="20083" y="1"/>
                  <a:pt x="15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txBox="1">
            <a:spLocks noGrp="1"/>
          </p:cNvSpPr>
          <p:nvPr>
            <p:ph type="subTitle" idx="1"/>
          </p:nvPr>
        </p:nvSpPr>
        <p:spPr>
          <a:xfrm>
            <a:off x="889500" y="1434475"/>
            <a:ext cx="3827100" cy="63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t>
            </a:r>
            <a:r>
              <a:rPr lang="en" sz="2100"/>
              <a:t>Qué preguntas le harías</a:t>
            </a:r>
            <a:r>
              <a:rPr lang="en"/>
              <a:t>??</a:t>
            </a:r>
            <a:endParaRPr/>
          </a:p>
        </p:txBody>
      </p:sp>
      <p:sp>
        <p:nvSpPr>
          <p:cNvPr id="1580" name="Google Shape;1580;p78"/>
          <p:cNvSpPr txBox="1">
            <a:spLocks noGrp="1"/>
          </p:cNvSpPr>
          <p:nvPr>
            <p:ph type="body" idx="2"/>
          </p:nvPr>
        </p:nvSpPr>
        <p:spPr>
          <a:xfrm>
            <a:off x="356325" y="2164675"/>
            <a:ext cx="3477900" cy="26367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Pregunta 1</a:t>
            </a:r>
            <a:endParaRPr/>
          </a:p>
          <a:p>
            <a:pPr marL="457200" lvl="0" indent="-330200" algn="l" rtl="0">
              <a:spcBef>
                <a:spcPts val="1000"/>
              </a:spcBef>
              <a:spcAft>
                <a:spcPts val="0"/>
              </a:spcAft>
              <a:buSzPts val="1600"/>
              <a:buChar char="●"/>
            </a:pPr>
            <a:endParaRPr/>
          </a:p>
          <a:p>
            <a:pPr marL="457200" lvl="0" indent="-330200" algn="l" rtl="0">
              <a:spcBef>
                <a:spcPts val="1000"/>
              </a:spcBef>
              <a:spcAft>
                <a:spcPts val="1000"/>
              </a:spcAft>
              <a:buSzPts val="1600"/>
              <a:buChar char="●"/>
            </a:pPr>
            <a:endParaRPr/>
          </a:p>
        </p:txBody>
      </p:sp>
      <p:sp>
        <p:nvSpPr>
          <p:cNvPr id="1581" name="Google Shape;1581;p78"/>
          <p:cNvSpPr txBox="1">
            <a:spLocks noGrp="1"/>
          </p:cNvSpPr>
          <p:nvPr>
            <p:ph type="title"/>
          </p:nvPr>
        </p:nvSpPr>
        <p:spPr>
          <a:xfrm>
            <a:off x="356325" y="463375"/>
            <a:ext cx="5523600" cy="55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Conociendo  mis compañeros</a:t>
            </a:r>
            <a:endParaRPr/>
          </a:p>
        </p:txBody>
      </p:sp>
      <p:pic>
        <p:nvPicPr>
          <p:cNvPr id="1582" name="Google Shape;1582;p78"/>
          <p:cNvPicPr preferRelativeResize="0"/>
          <p:nvPr/>
        </p:nvPicPr>
        <p:blipFill>
          <a:blip r:embed="rId3">
            <a:alphaModFix/>
          </a:blip>
          <a:stretch>
            <a:fillRect/>
          </a:stretch>
        </p:blipFill>
        <p:spPr>
          <a:xfrm>
            <a:off x="4652875" y="645700"/>
            <a:ext cx="4491125" cy="43433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2500">
        <p:push dir="r"/>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80">
                                            <p:txEl>
                                              <p:pRg st="0" end="0"/>
                                            </p:txEl>
                                          </p:spTgt>
                                        </p:tgtEl>
                                        <p:attrNameLst>
                                          <p:attrName>style.visibility</p:attrName>
                                        </p:attrNameLst>
                                      </p:cBhvr>
                                      <p:to>
                                        <p:strVal val="visible"/>
                                      </p:to>
                                    </p:set>
                                    <p:animEffect transition="in" filter="fade">
                                      <p:cBhvr>
                                        <p:cTn id="7" dur="500"/>
                                        <p:tgtEl>
                                          <p:spTgt spid="1580">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80">
                                            <p:txEl>
                                              <p:pRg st="1" end="1"/>
                                            </p:txEl>
                                          </p:spTgt>
                                        </p:tgtEl>
                                        <p:attrNameLst>
                                          <p:attrName>style.visibility</p:attrName>
                                        </p:attrNameLst>
                                      </p:cBhvr>
                                      <p:to>
                                        <p:strVal val="visible"/>
                                      </p:to>
                                    </p:set>
                                    <p:animEffect transition="in" filter="fade">
                                      <p:cBhvr>
                                        <p:cTn id="11" dur="500"/>
                                        <p:tgtEl>
                                          <p:spTgt spid="1580">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80">
                                            <p:txEl>
                                              <p:pRg st="2" end="2"/>
                                            </p:txEl>
                                          </p:spTgt>
                                        </p:tgtEl>
                                        <p:attrNameLst>
                                          <p:attrName>style.visibility</p:attrName>
                                        </p:attrNameLst>
                                      </p:cBhvr>
                                      <p:to>
                                        <p:strVal val="visible"/>
                                      </p:to>
                                    </p:set>
                                    <p:animEffect transition="in" filter="fade">
                                      <p:cBhvr>
                                        <p:cTn id="15" dur="500"/>
                                        <p:tgtEl>
                                          <p:spTgt spid="158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86"/>
        <p:cNvGrpSpPr/>
        <p:nvPr/>
      </p:nvGrpSpPr>
      <p:grpSpPr>
        <a:xfrm>
          <a:off x="0" y="0"/>
          <a:ext cx="0" cy="0"/>
          <a:chOff x="0" y="0"/>
          <a:chExt cx="0" cy="0"/>
        </a:xfrm>
      </p:grpSpPr>
      <p:sp>
        <p:nvSpPr>
          <p:cNvPr id="1587" name="Google Shape;1587;p79"/>
          <p:cNvSpPr txBox="1">
            <a:spLocks noGrp="1"/>
          </p:cNvSpPr>
          <p:nvPr>
            <p:ph type="title"/>
          </p:nvPr>
        </p:nvSpPr>
        <p:spPr>
          <a:xfrm>
            <a:off x="5091100" y="2349825"/>
            <a:ext cx="36849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Periodos de atención</a:t>
            </a:r>
            <a:endParaRPr/>
          </a:p>
        </p:txBody>
      </p:sp>
      <p:sp>
        <p:nvSpPr>
          <p:cNvPr id="1588" name="Google Shape;1588;p79"/>
          <p:cNvSpPr txBox="1">
            <a:spLocks noGrp="1"/>
          </p:cNvSpPr>
          <p:nvPr>
            <p:ph type="title" idx="2"/>
          </p:nvPr>
        </p:nvSpPr>
        <p:spPr>
          <a:xfrm>
            <a:off x="5790375" y="1623925"/>
            <a:ext cx="21396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grpSp>
        <p:nvGrpSpPr>
          <p:cNvPr id="1589" name="Google Shape;1589;p79"/>
          <p:cNvGrpSpPr/>
          <p:nvPr/>
        </p:nvGrpSpPr>
        <p:grpSpPr>
          <a:xfrm>
            <a:off x="1173987" y="1213641"/>
            <a:ext cx="3067303" cy="3407120"/>
            <a:chOff x="1451325" y="238125"/>
            <a:chExt cx="4716025" cy="5238500"/>
          </a:xfrm>
        </p:grpSpPr>
        <p:sp>
          <p:nvSpPr>
            <p:cNvPr id="1590" name="Google Shape;1590;p79"/>
            <p:cNvSpPr/>
            <p:nvPr/>
          </p:nvSpPr>
          <p:spPr>
            <a:xfrm>
              <a:off x="2033725" y="3095650"/>
              <a:ext cx="4133625" cy="2380975"/>
            </a:xfrm>
            <a:custGeom>
              <a:avLst/>
              <a:gdLst/>
              <a:ahLst/>
              <a:cxnLst/>
              <a:rect l="l" t="t" r="r" b="b"/>
              <a:pathLst>
                <a:path w="165345" h="95239" extrusionOk="0">
                  <a:moveTo>
                    <a:pt x="94633" y="1"/>
                  </a:moveTo>
                  <a:lnTo>
                    <a:pt x="0" y="54412"/>
                  </a:lnTo>
                  <a:lnTo>
                    <a:pt x="70713" y="95238"/>
                  </a:lnTo>
                  <a:lnTo>
                    <a:pt x="165345" y="40827"/>
                  </a:lnTo>
                  <a:lnTo>
                    <a:pt x="9463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9"/>
            <p:cNvSpPr/>
            <p:nvPr/>
          </p:nvSpPr>
          <p:spPr>
            <a:xfrm>
              <a:off x="1451325" y="3047350"/>
              <a:ext cx="2046775" cy="1133275"/>
            </a:xfrm>
            <a:custGeom>
              <a:avLst/>
              <a:gdLst/>
              <a:ahLst/>
              <a:cxnLst/>
              <a:rect l="l" t="t" r="r" b="b"/>
              <a:pathLst>
                <a:path w="81871" h="45331" extrusionOk="0">
                  <a:moveTo>
                    <a:pt x="40935" y="1"/>
                  </a:moveTo>
                  <a:cubicBezTo>
                    <a:pt x="30078" y="1"/>
                    <a:pt x="19666" y="2389"/>
                    <a:pt x="11989" y="6640"/>
                  </a:cubicBezTo>
                  <a:cubicBezTo>
                    <a:pt x="4312" y="10890"/>
                    <a:pt x="0" y="16655"/>
                    <a:pt x="0" y="22666"/>
                  </a:cubicBezTo>
                  <a:cubicBezTo>
                    <a:pt x="0" y="28677"/>
                    <a:pt x="4312" y="34443"/>
                    <a:pt x="11989" y="38693"/>
                  </a:cubicBezTo>
                  <a:cubicBezTo>
                    <a:pt x="19666" y="42943"/>
                    <a:pt x="30078" y="45331"/>
                    <a:pt x="40935" y="45331"/>
                  </a:cubicBezTo>
                  <a:cubicBezTo>
                    <a:pt x="51791" y="45331"/>
                    <a:pt x="62204" y="42943"/>
                    <a:pt x="69881" y="38693"/>
                  </a:cubicBezTo>
                  <a:cubicBezTo>
                    <a:pt x="77557" y="34443"/>
                    <a:pt x="81870" y="28677"/>
                    <a:pt x="81870" y="22666"/>
                  </a:cubicBezTo>
                  <a:cubicBezTo>
                    <a:pt x="81870" y="16655"/>
                    <a:pt x="77557" y="10890"/>
                    <a:pt x="69881" y="6640"/>
                  </a:cubicBezTo>
                  <a:cubicBezTo>
                    <a:pt x="62204" y="2389"/>
                    <a:pt x="51791" y="1"/>
                    <a:pt x="4093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9"/>
            <p:cNvSpPr/>
            <p:nvPr/>
          </p:nvSpPr>
          <p:spPr>
            <a:xfrm>
              <a:off x="2478000" y="2665275"/>
              <a:ext cx="43725" cy="1447825"/>
            </a:xfrm>
            <a:custGeom>
              <a:avLst/>
              <a:gdLst/>
              <a:ahLst/>
              <a:cxnLst/>
              <a:rect l="l" t="t" r="r" b="b"/>
              <a:pathLst>
                <a:path w="1749" h="57913" extrusionOk="0">
                  <a:moveTo>
                    <a:pt x="875" y="0"/>
                  </a:moveTo>
                  <a:cubicBezTo>
                    <a:pt x="392" y="0"/>
                    <a:pt x="1" y="391"/>
                    <a:pt x="2" y="874"/>
                  </a:cubicBezTo>
                  <a:lnTo>
                    <a:pt x="2" y="57039"/>
                  </a:lnTo>
                  <a:cubicBezTo>
                    <a:pt x="1" y="57522"/>
                    <a:pt x="392" y="57913"/>
                    <a:pt x="875" y="57913"/>
                  </a:cubicBezTo>
                  <a:cubicBezTo>
                    <a:pt x="1357" y="57913"/>
                    <a:pt x="1748" y="57522"/>
                    <a:pt x="1748" y="57039"/>
                  </a:cubicBezTo>
                  <a:lnTo>
                    <a:pt x="1748" y="874"/>
                  </a:lnTo>
                  <a:cubicBezTo>
                    <a:pt x="1748" y="391"/>
                    <a:pt x="1357" y="0"/>
                    <a:pt x="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9"/>
            <p:cNvSpPr/>
            <p:nvPr/>
          </p:nvSpPr>
          <p:spPr>
            <a:xfrm>
              <a:off x="2913250" y="2468400"/>
              <a:ext cx="481325" cy="1133625"/>
            </a:xfrm>
            <a:custGeom>
              <a:avLst/>
              <a:gdLst/>
              <a:ahLst/>
              <a:cxnLst/>
              <a:rect l="l" t="t" r="r" b="b"/>
              <a:pathLst>
                <a:path w="19253" h="45345" extrusionOk="0">
                  <a:moveTo>
                    <a:pt x="990" y="1"/>
                  </a:moveTo>
                  <a:cubicBezTo>
                    <a:pt x="883" y="1"/>
                    <a:pt x="775" y="20"/>
                    <a:pt x="670" y="62"/>
                  </a:cubicBezTo>
                  <a:cubicBezTo>
                    <a:pt x="219" y="240"/>
                    <a:pt x="0" y="750"/>
                    <a:pt x="180" y="1199"/>
                  </a:cubicBezTo>
                  <a:lnTo>
                    <a:pt x="17403" y="44791"/>
                  </a:lnTo>
                  <a:cubicBezTo>
                    <a:pt x="17534" y="45125"/>
                    <a:pt x="17857" y="45344"/>
                    <a:pt x="18215" y="45344"/>
                  </a:cubicBezTo>
                  <a:cubicBezTo>
                    <a:pt x="18830" y="45343"/>
                    <a:pt x="19252" y="44723"/>
                    <a:pt x="19026" y="44150"/>
                  </a:cubicBezTo>
                  <a:lnTo>
                    <a:pt x="1805" y="558"/>
                  </a:lnTo>
                  <a:cubicBezTo>
                    <a:pt x="1670" y="212"/>
                    <a:pt x="1340" y="1"/>
                    <a:pt x="9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9"/>
            <p:cNvSpPr/>
            <p:nvPr/>
          </p:nvSpPr>
          <p:spPr>
            <a:xfrm>
              <a:off x="1659950" y="2562825"/>
              <a:ext cx="1680450" cy="908300"/>
            </a:xfrm>
            <a:custGeom>
              <a:avLst/>
              <a:gdLst/>
              <a:ahLst/>
              <a:cxnLst/>
              <a:rect l="l" t="t" r="r" b="b"/>
              <a:pathLst>
                <a:path w="67218" h="36332" extrusionOk="0">
                  <a:moveTo>
                    <a:pt x="33597" y="1"/>
                  </a:moveTo>
                  <a:cubicBezTo>
                    <a:pt x="33357" y="1"/>
                    <a:pt x="33128" y="99"/>
                    <a:pt x="32963" y="274"/>
                  </a:cubicBezTo>
                  <a:lnTo>
                    <a:pt x="340" y="34713"/>
                  </a:lnTo>
                  <a:cubicBezTo>
                    <a:pt x="0" y="35062"/>
                    <a:pt x="12" y="35620"/>
                    <a:pt x="366" y="35955"/>
                  </a:cubicBezTo>
                  <a:cubicBezTo>
                    <a:pt x="535" y="36115"/>
                    <a:pt x="751" y="36194"/>
                    <a:pt x="966" y="36194"/>
                  </a:cubicBezTo>
                  <a:cubicBezTo>
                    <a:pt x="1200" y="36194"/>
                    <a:pt x="1434" y="36100"/>
                    <a:pt x="1607" y="35914"/>
                  </a:cubicBezTo>
                  <a:lnTo>
                    <a:pt x="33596" y="2145"/>
                  </a:lnTo>
                  <a:lnTo>
                    <a:pt x="65643" y="36058"/>
                  </a:lnTo>
                  <a:cubicBezTo>
                    <a:pt x="65808" y="36232"/>
                    <a:pt x="66038" y="36331"/>
                    <a:pt x="66278" y="36331"/>
                  </a:cubicBezTo>
                  <a:cubicBezTo>
                    <a:pt x="66627" y="36331"/>
                    <a:pt x="66942" y="36124"/>
                    <a:pt x="67079" y="35803"/>
                  </a:cubicBezTo>
                  <a:cubicBezTo>
                    <a:pt x="67218" y="35483"/>
                    <a:pt x="67152" y="35111"/>
                    <a:pt x="66912" y="34858"/>
                  </a:cubicBezTo>
                  <a:lnTo>
                    <a:pt x="34232" y="275"/>
                  </a:lnTo>
                  <a:cubicBezTo>
                    <a:pt x="34067" y="100"/>
                    <a:pt x="33838" y="1"/>
                    <a:pt x="33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9"/>
            <p:cNvSpPr/>
            <p:nvPr/>
          </p:nvSpPr>
          <p:spPr>
            <a:xfrm>
              <a:off x="1605175" y="2468500"/>
              <a:ext cx="481275" cy="1133525"/>
            </a:xfrm>
            <a:custGeom>
              <a:avLst/>
              <a:gdLst/>
              <a:ahLst/>
              <a:cxnLst/>
              <a:rect l="l" t="t" r="r" b="b"/>
              <a:pathLst>
                <a:path w="19251" h="45341" extrusionOk="0">
                  <a:moveTo>
                    <a:pt x="18261" y="1"/>
                  </a:moveTo>
                  <a:cubicBezTo>
                    <a:pt x="17913" y="1"/>
                    <a:pt x="17585" y="210"/>
                    <a:pt x="17450" y="554"/>
                  </a:cubicBezTo>
                  <a:lnTo>
                    <a:pt x="227" y="44146"/>
                  </a:lnTo>
                  <a:cubicBezTo>
                    <a:pt x="1" y="44719"/>
                    <a:pt x="423" y="45339"/>
                    <a:pt x="1039" y="45340"/>
                  </a:cubicBezTo>
                  <a:cubicBezTo>
                    <a:pt x="1398" y="45340"/>
                    <a:pt x="1719" y="45121"/>
                    <a:pt x="1851" y="44787"/>
                  </a:cubicBezTo>
                  <a:lnTo>
                    <a:pt x="19074" y="1195"/>
                  </a:lnTo>
                  <a:cubicBezTo>
                    <a:pt x="19251" y="746"/>
                    <a:pt x="19031" y="239"/>
                    <a:pt x="18583" y="62"/>
                  </a:cubicBezTo>
                  <a:cubicBezTo>
                    <a:pt x="18477" y="21"/>
                    <a:pt x="18368" y="1"/>
                    <a:pt x="18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9"/>
            <p:cNvSpPr/>
            <p:nvPr/>
          </p:nvSpPr>
          <p:spPr>
            <a:xfrm>
              <a:off x="3293125" y="3437425"/>
              <a:ext cx="103350" cy="170450"/>
            </a:xfrm>
            <a:custGeom>
              <a:avLst/>
              <a:gdLst/>
              <a:ahLst/>
              <a:cxnLst/>
              <a:rect l="l" t="t" r="r" b="b"/>
              <a:pathLst>
                <a:path w="4134" h="6818" extrusionOk="0">
                  <a:moveTo>
                    <a:pt x="1833" y="1"/>
                  </a:moveTo>
                  <a:lnTo>
                    <a:pt x="0" y="643"/>
                  </a:lnTo>
                  <a:lnTo>
                    <a:pt x="2112" y="6276"/>
                  </a:lnTo>
                  <a:lnTo>
                    <a:pt x="2128" y="6357"/>
                  </a:lnTo>
                  <a:cubicBezTo>
                    <a:pt x="2131" y="6361"/>
                    <a:pt x="2133" y="6364"/>
                    <a:pt x="2132" y="6368"/>
                  </a:cubicBezTo>
                  <a:cubicBezTo>
                    <a:pt x="2173" y="6471"/>
                    <a:pt x="2261" y="6570"/>
                    <a:pt x="2402" y="6652"/>
                  </a:cubicBezTo>
                  <a:cubicBezTo>
                    <a:pt x="2593" y="6762"/>
                    <a:pt x="2844" y="6818"/>
                    <a:pt x="3095" y="6818"/>
                  </a:cubicBezTo>
                  <a:cubicBezTo>
                    <a:pt x="3345" y="6818"/>
                    <a:pt x="3597" y="6762"/>
                    <a:pt x="3788" y="6652"/>
                  </a:cubicBezTo>
                  <a:cubicBezTo>
                    <a:pt x="3955" y="6553"/>
                    <a:pt x="4111" y="6395"/>
                    <a:pt x="4130" y="6272"/>
                  </a:cubicBezTo>
                  <a:cubicBezTo>
                    <a:pt x="4134" y="6236"/>
                    <a:pt x="4134" y="6199"/>
                    <a:pt x="4130" y="6163"/>
                  </a:cubicBezTo>
                  <a:cubicBezTo>
                    <a:pt x="4130" y="6112"/>
                    <a:pt x="4124" y="6060"/>
                    <a:pt x="4111" y="6010"/>
                  </a:cubicBezTo>
                  <a:lnTo>
                    <a:pt x="1833"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9"/>
            <p:cNvSpPr/>
            <p:nvPr/>
          </p:nvSpPr>
          <p:spPr>
            <a:xfrm>
              <a:off x="1603275" y="3437425"/>
              <a:ext cx="103375" cy="170450"/>
            </a:xfrm>
            <a:custGeom>
              <a:avLst/>
              <a:gdLst/>
              <a:ahLst/>
              <a:cxnLst/>
              <a:rect l="l" t="t" r="r" b="b"/>
              <a:pathLst>
                <a:path w="4135" h="6818" extrusionOk="0">
                  <a:moveTo>
                    <a:pt x="2302" y="1"/>
                  </a:moveTo>
                  <a:lnTo>
                    <a:pt x="25" y="6010"/>
                  </a:lnTo>
                  <a:cubicBezTo>
                    <a:pt x="12" y="6060"/>
                    <a:pt x="4" y="6111"/>
                    <a:pt x="4" y="6163"/>
                  </a:cubicBezTo>
                  <a:cubicBezTo>
                    <a:pt x="1" y="6199"/>
                    <a:pt x="1" y="6236"/>
                    <a:pt x="4" y="6272"/>
                  </a:cubicBezTo>
                  <a:cubicBezTo>
                    <a:pt x="25" y="6395"/>
                    <a:pt x="181" y="6553"/>
                    <a:pt x="347" y="6652"/>
                  </a:cubicBezTo>
                  <a:cubicBezTo>
                    <a:pt x="538" y="6762"/>
                    <a:pt x="789" y="6818"/>
                    <a:pt x="1040" y="6818"/>
                  </a:cubicBezTo>
                  <a:cubicBezTo>
                    <a:pt x="1291" y="6818"/>
                    <a:pt x="1542" y="6762"/>
                    <a:pt x="1733" y="6652"/>
                  </a:cubicBezTo>
                  <a:cubicBezTo>
                    <a:pt x="1874" y="6570"/>
                    <a:pt x="1962" y="6471"/>
                    <a:pt x="2003" y="6368"/>
                  </a:cubicBezTo>
                  <a:cubicBezTo>
                    <a:pt x="2003" y="6364"/>
                    <a:pt x="2004" y="6361"/>
                    <a:pt x="2007" y="6357"/>
                  </a:cubicBezTo>
                  <a:lnTo>
                    <a:pt x="2023" y="6276"/>
                  </a:lnTo>
                  <a:lnTo>
                    <a:pt x="4134" y="643"/>
                  </a:lnTo>
                  <a:lnTo>
                    <a:pt x="23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9"/>
            <p:cNvSpPr/>
            <p:nvPr/>
          </p:nvSpPr>
          <p:spPr>
            <a:xfrm>
              <a:off x="2474675" y="3976200"/>
              <a:ext cx="50400" cy="145150"/>
            </a:xfrm>
            <a:custGeom>
              <a:avLst/>
              <a:gdLst/>
              <a:ahLst/>
              <a:cxnLst/>
              <a:rect l="l" t="t" r="r" b="b"/>
              <a:pathLst>
                <a:path w="2016" h="5806" extrusionOk="0">
                  <a:moveTo>
                    <a:pt x="1008" y="1"/>
                  </a:moveTo>
                  <a:cubicBezTo>
                    <a:pt x="672" y="1"/>
                    <a:pt x="336" y="85"/>
                    <a:pt x="1" y="253"/>
                  </a:cubicBezTo>
                  <a:lnTo>
                    <a:pt x="1" y="5224"/>
                  </a:lnTo>
                  <a:cubicBezTo>
                    <a:pt x="1" y="5372"/>
                    <a:pt x="99" y="5522"/>
                    <a:pt x="296" y="5635"/>
                  </a:cubicBezTo>
                  <a:cubicBezTo>
                    <a:pt x="492" y="5749"/>
                    <a:pt x="750" y="5805"/>
                    <a:pt x="1008" y="5805"/>
                  </a:cubicBezTo>
                  <a:cubicBezTo>
                    <a:pt x="1265" y="5805"/>
                    <a:pt x="1523" y="5749"/>
                    <a:pt x="1720" y="5635"/>
                  </a:cubicBezTo>
                  <a:cubicBezTo>
                    <a:pt x="1917" y="5522"/>
                    <a:pt x="2016" y="5372"/>
                    <a:pt x="2016" y="5224"/>
                  </a:cubicBezTo>
                  <a:lnTo>
                    <a:pt x="2016" y="253"/>
                  </a:lnTo>
                  <a:cubicBezTo>
                    <a:pt x="1680" y="85"/>
                    <a:pt x="1344"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9"/>
            <p:cNvSpPr/>
            <p:nvPr/>
          </p:nvSpPr>
          <p:spPr>
            <a:xfrm>
              <a:off x="1652800" y="1227425"/>
              <a:ext cx="1669425" cy="1807800"/>
            </a:xfrm>
            <a:custGeom>
              <a:avLst/>
              <a:gdLst/>
              <a:ahLst/>
              <a:cxnLst/>
              <a:rect l="l" t="t" r="r" b="b"/>
              <a:pathLst>
                <a:path w="66777" h="72312" extrusionOk="0">
                  <a:moveTo>
                    <a:pt x="20381" y="1"/>
                  </a:moveTo>
                  <a:cubicBezTo>
                    <a:pt x="17534" y="1"/>
                    <a:pt x="14111" y="1877"/>
                    <a:pt x="10098" y="4073"/>
                  </a:cubicBezTo>
                  <a:cubicBezTo>
                    <a:pt x="5134" y="6791"/>
                    <a:pt x="1256" y="10268"/>
                    <a:pt x="476" y="19496"/>
                  </a:cubicBezTo>
                  <a:cubicBezTo>
                    <a:pt x="1" y="25116"/>
                    <a:pt x="453" y="35853"/>
                    <a:pt x="1594" y="43990"/>
                  </a:cubicBezTo>
                  <a:lnTo>
                    <a:pt x="1594" y="43990"/>
                  </a:lnTo>
                  <a:cubicBezTo>
                    <a:pt x="1593" y="43989"/>
                    <a:pt x="1592" y="43984"/>
                    <a:pt x="1592" y="43984"/>
                  </a:cubicBezTo>
                  <a:lnTo>
                    <a:pt x="1592" y="43984"/>
                  </a:lnTo>
                  <a:cubicBezTo>
                    <a:pt x="3243" y="57580"/>
                    <a:pt x="5271" y="57604"/>
                    <a:pt x="8216" y="59878"/>
                  </a:cubicBezTo>
                  <a:cubicBezTo>
                    <a:pt x="13284" y="63793"/>
                    <a:pt x="24698" y="69298"/>
                    <a:pt x="29508" y="71190"/>
                  </a:cubicBezTo>
                  <a:cubicBezTo>
                    <a:pt x="31530" y="71985"/>
                    <a:pt x="33466" y="72311"/>
                    <a:pt x="35314" y="72311"/>
                  </a:cubicBezTo>
                  <a:cubicBezTo>
                    <a:pt x="41440" y="72311"/>
                    <a:pt x="46594" y="68721"/>
                    <a:pt x="50675" y="66705"/>
                  </a:cubicBezTo>
                  <a:cubicBezTo>
                    <a:pt x="55990" y="64080"/>
                    <a:pt x="62522" y="59986"/>
                    <a:pt x="64758" y="58363"/>
                  </a:cubicBezTo>
                  <a:cubicBezTo>
                    <a:pt x="66088" y="57397"/>
                    <a:pt x="66776" y="56420"/>
                    <a:pt x="66762" y="55390"/>
                  </a:cubicBezTo>
                  <a:cubicBezTo>
                    <a:pt x="66757" y="54982"/>
                    <a:pt x="66766" y="53309"/>
                    <a:pt x="66766" y="52883"/>
                  </a:cubicBezTo>
                  <a:cubicBezTo>
                    <a:pt x="66763" y="51566"/>
                    <a:pt x="65610" y="50162"/>
                    <a:pt x="63171" y="48580"/>
                  </a:cubicBezTo>
                  <a:cubicBezTo>
                    <a:pt x="58662" y="45656"/>
                    <a:pt x="48592" y="39785"/>
                    <a:pt x="42285" y="36291"/>
                  </a:cubicBezTo>
                  <a:cubicBezTo>
                    <a:pt x="42280" y="36264"/>
                    <a:pt x="42258" y="36244"/>
                    <a:pt x="42232" y="36239"/>
                  </a:cubicBezTo>
                  <a:cubicBezTo>
                    <a:pt x="37378" y="33294"/>
                    <a:pt x="32852" y="19266"/>
                    <a:pt x="29492" y="8606"/>
                  </a:cubicBezTo>
                  <a:cubicBezTo>
                    <a:pt x="28347" y="4973"/>
                    <a:pt x="26945" y="2917"/>
                    <a:pt x="25282" y="1952"/>
                  </a:cubicBezTo>
                  <a:cubicBezTo>
                    <a:pt x="24888" y="1723"/>
                    <a:pt x="23434" y="921"/>
                    <a:pt x="23108" y="726"/>
                  </a:cubicBezTo>
                  <a:cubicBezTo>
                    <a:pt x="22267" y="222"/>
                    <a:pt x="21358" y="1"/>
                    <a:pt x="20381"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9"/>
            <p:cNvSpPr/>
            <p:nvPr/>
          </p:nvSpPr>
          <p:spPr>
            <a:xfrm>
              <a:off x="1652800" y="1227425"/>
              <a:ext cx="1669425" cy="1807800"/>
            </a:xfrm>
            <a:custGeom>
              <a:avLst/>
              <a:gdLst/>
              <a:ahLst/>
              <a:cxnLst/>
              <a:rect l="l" t="t" r="r" b="b"/>
              <a:pathLst>
                <a:path w="66777" h="72312" extrusionOk="0">
                  <a:moveTo>
                    <a:pt x="20381" y="1"/>
                  </a:moveTo>
                  <a:cubicBezTo>
                    <a:pt x="17534" y="1"/>
                    <a:pt x="14111" y="1877"/>
                    <a:pt x="10098" y="4073"/>
                  </a:cubicBezTo>
                  <a:cubicBezTo>
                    <a:pt x="5134" y="6791"/>
                    <a:pt x="1256" y="10268"/>
                    <a:pt x="476" y="19496"/>
                  </a:cubicBezTo>
                  <a:cubicBezTo>
                    <a:pt x="1" y="25116"/>
                    <a:pt x="453" y="35853"/>
                    <a:pt x="1594" y="43990"/>
                  </a:cubicBezTo>
                  <a:lnTo>
                    <a:pt x="1594" y="43990"/>
                  </a:lnTo>
                  <a:cubicBezTo>
                    <a:pt x="1593" y="43989"/>
                    <a:pt x="1592" y="43984"/>
                    <a:pt x="1592" y="43984"/>
                  </a:cubicBezTo>
                  <a:lnTo>
                    <a:pt x="1592" y="43984"/>
                  </a:lnTo>
                  <a:cubicBezTo>
                    <a:pt x="3243" y="57580"/>
                    <a:pt x="5271" y="57604"/>
                    <a:pt x="8216" y="59878"/>
                  </a:cubicBezTo>
                  <a:cubicBezTo>
                    <a:pt x="13284" y="63793"/>
                    <a:pt x="24698" y="69298"/>
                    <a:pt x="29508" y="71190"/>
                  </a:cubicBezTo>
                  <a:cubicBezTo>
                    <a:pt x="31530" y="71985"/>
                    <a:pt x="33466" y="72311"/>
                    <a:pt x="35314" y="72311"/>
                  </a:cubicBezTo>
                  <a:cubicBezTo>
                    <a:pt x="41440" y="72311"/>
                    <a:pt x="46594" y="68721"/>
                    <a:pt x="50675" y="66705"/>
                  </a:cubicBezTo>
                  <a:cubicBezTo>
                    <a:pt x="55990" y="64080"/>
                    <a:pt x="62522" y="59986"/>
                    <a:pt x="64758" y="58363"/>
                  </a:cubicBezTo>
                  <a:cubicBezTo>
                    <a:pt x="66088" y="57397"/>
                    <a:pt x="66776" y="56420"/>
                    <a:pt x="66762" y="55390"/>
                  </a:cubicBezTo>
                  <a:cubicBezTo>
                    <a:pt x="66757" y="54982"/>
                    <a:pt x="66766" y="53309"/>
                    <a:pt x="66766" y="52883"/>
                  </a:cubicBezTo>
                  <a:cubicBezTo>
                    <a:pt x="66763" y="51566"/>
                    <a:pt x="65610" y="50162"/>
                    <a:pt x="63171" y="48580"/>
                  </a:cubicBezTo>
                  <a:cubicBezTo>
                    <a:pt x="58662" y="45656"/>
                    <a:pt x="48592" y="39785"/>
                    <a:pt x="42285" y="36291"/>
                  </a:cubicBezTo>
                  <a:cubicBezTo>
                    <a:pt x="42280" y="36264"/>
                    <a:pt x="42258" y="36244"/>
                    <a:pt x="42232" y="36239"/>
                  </a:cubicBezTo>
                  <a:cubicBezTo>
                    <a:pt x="37378" y="33294"/>
                    <a:pt x="32852" y="19266"/>
                    <a:pt x="29492" y="8606"/>
                  </a:cubicBezTo>
                  <a:cubicBezTo>
                    <a:pt x="28347" y="4973"/>
                    <a:pt x="26945" y="2917"/>
                    <a:pt x="25282" y="1952"/>
                  </a:cubicBezTo>
                  <a:cubicBezTo>
                    <a:pt x="24888" y="1723"/>
                    <a:pt x="23434" y="921"/>
                    <a:pt x="23108" y="726"/>
                  </a:cubicBezTo>
                  <a:cubicBezTo>
                    <a:pt x="22267" y="222"/>
                    <a:pt x="21358" y="1"/>
                    <a:pt x="20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9"/>
            <p:cNvSpPr/>
            <p:nvPr/>
          </p:nvSpPr>
          <p:spPr>
            <a:xfrm>
              <a:off x="1701025" y="1258825"/>
              <a:ext cx="1646325" cy="1713175"/>
            </a:xfrm>
            <a:custGeom>
              <a:avLst/>
              <a:gdLst/>
              <a:ahLst/>
              <a:cxnLst/>
              <a:rect l="l" t="t" r="r" b="b"/>
              <a:pathLst>
                <a:path w="65853" h="68527" extrusionOk="0">
                  <a:moveTo>
                    <a:pt x="40291" y="34976"/>
                  </a:moveTo>
                  <a:cubicBezTo>
                    <a:pt x="40292" y="34977"/>
                    <a:pt x="40294" y="34977"/>
                    <a:pt x="40295" y="34978"/>
                  </a:cubicBezTo>
                  <a:cubicBezTo>
                    <a:pt x="40294" y="34977"/>
                    <a:pt x="40292" y="34977"/>
                    <a:pt x="40291" y="34976"/>
                  </a:cubicBezTo>
                  <a:close/>
                  <a:moveTo>
                    <a:pt x="20689" y="0"/>
                  </a:moveTo>
                  <a:cubicBezTo>
                    <a:pt x="17840" y="0"/>
                    <a:pt x="14414" y="1881"/>
                    <a:pt x="10399" y="4079"/>
                  </a:cubicBezTo>
                  <a:cubicBezTo>
                    <a:pt x="5435" y="6796"/>
                    <a:pt x="1558" y="10274"/>
                    <a:pt x="777" y="19502"/>
                  </a:cubicBezTo>
                  <a:cubicBezTo>
                    <a:pt x="1" y="28698"/>
                    <a:pt x="1702" y="51610"/>
                    <a:pt x="4850" y="54378"/>
                  </a:cubicBezTo>
                  <a:cubicBezTo>
                    <a:pt x="8287" y="58177"/>
                    <a:pt x="22071" y="65239"/>
                    <a:pt x="27579" y="67404"/>
                  </a:cubicBezTo>
                  <a:cubicBezTo>
                    <a:pt x="29601" y="68200"/>
                    <a:pt x="31538" y="68526"/>
                    <a:pt x="33386" y="68526"/>
                  </a:cubicBezTo>
                  <a:cubicBezTo>
                    <a:pt x="39511" y="68526"/>
                    <a:pt x="44665" y="64937"/>
                    <a:pt x="48746" y="62920"/>
                  </a:cubicBezTo>
                  <a:cubicBezTo>
                    <a:pt x="54061" y="60296"/>
                    <a:pt x="60593" y="56201"/>
                    <a:pt x="62829" y="54577"/>
                  </a:cubicBezTo>
                  <a:cubicBezTo>
                    <a:pt x="65853" y="52381"/>
                    <a:pt x="65575" y="50135"/>
                    <a:pt x="61241" y="47324"/>
                  </a:cubicBezTo>
                  <a:cubicBezTo>
                    <a:pt x="58317" y="45427"/>
                    <a:pt x="58252" y="44943"/>
                    <a:pt x="40211" y="34943"/>
                  </a:cubicBezTo>
                  <a:lnTo>
                    <a:pt x="40211" y="34943"/>
                  </a:lnTo>
                  <a:cubicBezTo>
                    <a:pt x="40239" y="34951"/>
                    <a:pt x="40266" y="34961"/>
                    <a:pt x="40291" y="34976"/>
                  </a:cubicBezTo>
                  <a:lnTo>
                    <a:pt x="40291" y="34976"/>
                  </a:lnTo>
                  <a:cubicBezTo>
                    <a:pt x="35443" y="32014"/>
                    <a:pt x="30919" y="18002"/>
                    <a:pt x="27563" y="7350"/>
                  </a:cubicBezTo>
                  <a:cubicBezTo>
                    <a:pt x="25850" y="1915"/>
                    <a:pt x="23563" y="0"/>
                    <a:pt x="20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9"/>
            <p:cNvSpPr/>
            <p:nvPr/>
          </p:nvSpPr>
          <p:spPr>
            <a:xfrm>
              <a:off x="2708400" y="2133275"/>
              <a:ext cx="200" cy="150"/>
            </a:xfrm>
            <a:custGeom>
              <a:avLst/>
              <a:gdLst/>
              <a:ahLst/>
              <a:cxnLst/>
              <a:rect l="l" t="t" r="r" b="b"/>
              <a:pathLst>
                <a:path w="8" h="6" extrusionOk="0">
                  <a:moveTo>
                    <a:pt x="0" y="0"/>
                  </a:moveTo>
                  <a:lnTo>
                    <a:pt x="8" y="6"/>
                  </a:lnTo>
                  <a:cubicBezTo>
                    <a:pt x="6" y="3"/>
                    <a:pt x="2" y="1"/>
                    <a:pt x="0"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9"/>
            <p:cNvSpPr/>
            <p:nvPr/>
          </p:nvSpPr>
          <p:spPr>
            <a:xfrm>
              <a:off x="2764475" y="1156350"/>
              <a:ext cx="527700" cy="1018050"/>
            </a:xfrm>
            <a:custGeom>
              <a:avLst/>
              <a:gdLst/>
              <a:ahLst/>
              <a:cxnLst/>
              <a:rect l="l" t="t" r="r" b="b"/>
              <a:pathLst>
                <a:path w="21108" h="40722" extrusionOk="0">
                  <a:moveTo>
                    <a:pt x="5893" y="0"/>
                  </a:moveTo>
                  <a:lnTo>
                    <a:pt x="0" y="9122"/>
                  </a:lnTo>
                  <a:cubicBezTo>
                    <a:pt x="0" y="9122"/>
                    <a:pt x="9419" y="32539"/>
                    <a:pt x="12754" y="37523"/>
                  </a:cubicBezTo>
                  <a:cubicBezTo>
                    <a:pt x="14344" y="39902"/>
                    <a:pt x="15882" y="40722"/>
                    <a:pt x="17554" y="40722"/>
                  </a:cubicBezTo>
                  <a:cubicBezTo>
                    <a:pt x="18662" y="40722"/>
                    <a:pt x="19828" y="40362"/>
                    <a:pt x="21108" y="39856"/>
                  </a:cubicBezTo>
                  <a:lnTo>
                    <a:pt x="19952" y="28091"/>
                  </a:lnTo>
                  <a:cubicBezTo>
                    <a:pt x="19952" y="28091"/>
                    <a:pt x="17548" y="19961"/>
                    <a:pt x="14711" y="11755"/>
                  </a:cubicBezTo>
                  <a:cubicBezTo>
                    <a:pt x="11880" y="3573"/>
                    <a:pt x="11131" y="1613"/>
                    <a:pt x="589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9"/>
            <p:cNvSpPr/>
            <p:nvPr/>
          </p:nvSpPr>
          <p:spPr>
            <a:xfrm>
              <a:off x="2845175" y="1152575"/>
              <a:ext cx="395125" cy="714150"/>
            </a:xfrm>
            <a:custGeom>
              <a:avLst/>
              <a:gdLst/>
              <a:ahLst/>
              <a:cxnLst/>
              <a:rect l="l" t="t" r="r" b="b"/>
              <a:pathLst>
                <a:path w="15805" h="28566" extrusionOk="0">
                  <a:moveTo>
                    <a:pt x="2333" y="1"/>
                  </a:moveTo>
                  <a:lnTo>
                    <a:pt x="0" y="6185"/>
                  </a:lnTo>
                  <a:cubicBezTo>
                    <a:pt x="0" y="6185"/>
                    <a:pt x="4081" y="27937"/>
                    <a:pt x="4218" y="28566"/>
                  </a:cubicBezTo>
                  <a:cubicBezTo>
                    <a:pt x="10813" y="27412"/>
                    <a:pt x="15805" y="22160"/>
                    <a:pt x="15805" y="22160"/>
                  </a:cubicBezTo>
                  <a:cubicBezTo>
                    <a:pt x="15805" y="22160"/>
                    <a:pt x="13596" y="15702"/>
                    <a:pt x="11482" y="10171"/>
                  </a:cubicBezTo>
                  <a:cubicBezTo>
                    <a:pt x="9368" y="4639"/>
                    <a:pt x="8818" y="3510"/>
                    <a:pt x="6980" y="1901"/>
                  </a:cubicBezTo>
                  <a:cubicBezTo>
                    <a:pt x="4979" y="151"/>
                    <a:pt x="2333" y="1"/>
                    <a:pt x="2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9"/>
            <p:cNvSpPr/>
            <p:nvPr/>
          </p:nvSpPr>
          <p:spPr>
            <a:xfrm>
              <a:off x="3171225" y="3793600"/>
              <a:ext cx="557850" cy="665475"/>
            </a:xfrm>
            <a:custGeom>
              <a:avLst/>
              <a:gdLst/>
              <a:ahLst/>
              <a:cxnLst/>
              <a:rect l="l" t="t" r="r" b="b"/>
              <a:pathLst>
                <a:path w="22314" h="26619" extrusionOk="0">
                  <a:moveTo>
                    <a:pt x="8191" y="0"/>
                  </a:moveTo>
                  <a:lnTo>
                    <a:pt x="0" y="4188"/>
                  </a:lnTo>
                  <a:cubicBezTo>
                    <a:pt x="0" y="4188"/>
                    <a:pt x="2437" y="10827"/>
                    <a:pt x="2114" y="12482"/>
                  </a:cubicBezTo>
                  <a:cubicBezTo>
                    <a:pt x="2053" y="12790"/>
                    <a:pt x="1999" y="13051"/>
                    <a:pt x="1948" y="13276"/>
                  </a:cubicBezTo>
                  <a:cubicBezTo>
                    <a:pt x="1773" y="14063"/>
                    <a:pt x="2024" y="14887"/>
                    <a:pt x="2609" y="15443"/>
                  </a:cubicBezTo>
                  <a:cubicBezTo>
                    <a:pt x="3219" y="16025"/>
                    <a:pt x="4050" y="16813"/>
                    <a:pt x="4933" y="17637"/>
                  </a:cubicBezTo>
                  <a:cubicBezTo>
                    <a:pt x="6699" y="19284"/>
                    <a:pt x="9655" y="23227"/>
                    <a:pt x="12586" y="25243"/>
                  </a:cubicBezTo>
                  <a:cubicBezTo>
                    <a:pt x="14021" y="26229"/>
                    <a:pt x="15967" y="26618"/>
                    <a:pt x="17715" y="26618"/>
                  </a:cubicBezTo>
                  <a:cubicBezTo>
                    <a:pt x="19537" y="26618"/>
                    <a:pt x="21143" y="26195"/>
                    <a:pt x="21729" y="25586"/>
                  </a:cubicBezTo>
                  <a:cubicBezTo>
                    <a:pt x="22314" y="24981"/>
                    <a:pt x="22222" y="24419"/>
                    <a:pt x="21775" y="23949"/>
                  </a:cubicBezTo>
                  <a:cubicBezTo>
                    <a:pt x="21274" y="23421"/>
                    <a:pt x="19887" y="22216"/>
                    <a:pt x="19274" y="21562"/>
                  </a:cubicBezTo>
                  <a:cubicBezTo>
                    <a:pt x="16455" y="18561"/>
                    <a:pt x="14704" y="14847"/>
                    <a:pt x="12322" y="11958"/>
                  </a:cubicBezTo>
                  <a:cubicBezTo>
                    <a:pt x="9678" y="8751"/>
                    <a:pt x="8191" y="0"/>
                    <a:pt x="819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9"/>
            <p:cNvSpPr/>
            <p:nvPr/>
          </p:nvSpPr>
          <p:spPr>
            <a:xfrm>
              <a:off x="3232800" y="4223850"/>
              <a:ext cx="606050" cy="304500"/>
            </a:xfrm>
            <a:custGeom>
              <a:avLst/>
              <a:gdLst/>
              <a:ahLst/>
              <a:cxnLst/>
              <a:rect l="l" t="t" r="r" b="b"/>
              <a:pathLst>
                <a:path w="24242" h="12180" extrusionOk="0">
                  <a:moveTo>
                    <a:pt x="0" y="0"/>
                  </a:moveTo>
                  <a:cubicBezTo>
                    <a:pt x="0" y="0"/>
                    <a:pt x="15" y="950"/>
                    <a:pt x="317" y="1572"/>
                  </a:cubicBezTo>
                  <a:cubicBezTo>
                    <a:pt x="618" y="2195"/>
                    <a:pt x="2106" y="3096"/>
                    <a:pt x="3049" y="3512"/>
                  </a:cubicBezTo>
                  <a:cubicBezTo>
                    <a:pt x="3992" y="3929"/>
                    <a:pt x="5112" y="4657"/>
                    <a:pt x="6065" y="6497"/>
                  </a:cubicBezTo>
                  <a:cubicBezTo>
                    <a:pt x="7084" y="8463"/>
                    <a:pt x="9038" y="10330"/>
                    <a:pt x="11183" y="11207"/>
                  </a:cubicBezTo>
                  <a:cubicBezTo>
                    <a:pt x="12561" y="11769"/>
                    <a:pt x="14351" y="12179"/>
                    <a:pt x="16443" y="12179"/>
                  </a:cubicBezTo>
                  <a:cubicBezTo>
                    <a:pt x="17607" y="12179"/>
                    <a:pt x="18865" y="12052"/>
                    <a:pt x="20196" y="11754"/>
                  </a:cubicBezTo>
                  <a:cubicBezTo>
                    <a:pt x="23922" y="10919"/>
                    <a:pt x="24133" y="8692"/>
                    <a:pt x="24133" y="8692"/>
                  </a:cubicBezTo>
                  <a:cubicBezTo>
                    <a:pt x="24133" y="8692"/>
                    <a:pt x="24242" y="6602"/>
                    <a:pt x="23293" y="6313"/>
                  </a:cubicBezTo>
                  <a:cubicBezTo>
                    <a:pt x="22344" y="6024"/>
                    <a:pt x="1"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9"/>
            <p:cNvSpPr/>
            <p:nvPr/>
          </p:nvSpPr>
          <p:spPr>
            <a:xfrm>
              <a:off x="3203300" y="3915675"/>
              <a:ext cx="640150" cy="572975"/>
            </a:xfrm>
            <a:custGeom>
              <a:avLst/>
              <a:gdLst/>
              <a:ahLst/>
              <a:cxnLst/>
              <a:rect l="l" t="t" r="r" b="b"/>
              <a:pathLst>
                <a:path w="25606" h="22919" extrusionOk="0">
                  <a:moveTo>
                    <a:pt x="8337" y="0"/>
                  </a:moveTo>
                  <a:cubicBezTo>
                    <a:pt x="6937" y="0"/>
                    <a:pt x="3210" y="1342"/>
                    <a:pt x="2762" y="2237"/>
                  </a:cubicBezTo>
                  <a:lnTo>
                    <a:pt x="3480" y="5609"/>
                  </a:lnTo>
                  <a:lnTo>
                    <a:pt x="2043" y="2440"/>
                  </a:lnTo>
                  <a:cubicBezTo>
                    <a:pt x="950" y="2446"/>
                    <a:pt x="706" y="2828"/>
                    <a:pt x="0" y="3181"/>
                  </a:cubicBezTo>
                  <a:cubicBezTo>
                    <a:pt x="492" y="5460"/>
                    <a:pt x="439" y="7398"/>
                    <a:pt x="378" y="8574"/>
                  </a:cubicBezTo>
                  <a:cubicBezTo>
                    <a:pt x="322" y="9669"/>
                    <a:pt x="338" y="11388"/>
                    <a:pt x="1180" y="12327"/>
                  </a:cubicBezTo>
                  <a:cubicBezTo>
                    <a:pt x="2351" y="13814"/>
                    <a:pt x="4747" y="14212"/>
                    <a:pt x="6344" y="16241"/>
                  </a:cubicBezTo>
                  <a:cubicBezTo>
                    <a:pt x="7941" y="18269"/>
                    <a:pt x="10326" y="21960"/>
                    <a:pt x="15285" y="22729"/>
                  </a:cubicBezTo>
                  <a:cubicBezTo>
                    <a:pt x="16130" y="22860"/>
                    <a:pt x="16937" y="22918"/>
                    <a:pt x="17700" y="22918"/>
                  </a:cubicBezTo>
                  <a:cubicBezTo>
                    <a:pt x="21411" y="22918"/>
                    <a:pt x="24053" y="21531"/>
                    <a:pt x="24758" y="20338"/>
                  </a:cubicBezTo>
                  <a:cubicBezTo>
                    <a:pt x="25606" y="18900"/>
                    <a:pt x="24721" y="17616"/>
                    <a:pt x="21498" y="16048"/>
                  </a:cubicBezTo>
                  <a:cubicBezTo>
                    <a:pt x="18075" y="14385"/>
                    <a:pt x="13443" y="9189"/>
                    <a:pt x="13443" y="9189"/>
                  </a:cubicBezTo>
                  <a:cubicBezTo>
                    <a:pt x="12209" y="7636"/>
                    <a:pt x="10957" y="6109"/>
                    <a:pt x="10141" y="3970"/>
                  </a:cubicBezTo>
                  <a:lnTo>
                    <a:pt x="8854" y="178"/>
                  </a:lnTo>
                  <a:cubicBezTo>
                    <a:pt x="8807" y="55"/>
                    <a:pt x="8619" y="0"/>
                    <a:pt x="8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9"/>
            <p:cNvSpPr/>
            <p:nvPr/>
          </p:nvSpPr>
          <p:spPr>
            <a:xfrm>
              <a:off x="3499225" y="4291425"/>
              <a:ext cx="353475" cy="202725"/>
            </a:xfrm>
            <a:custGeom>
              <a:avLst/>
              <a:gdLst/>
              <a:ahLst/>
              <a:cxnLst/>
              <a:rect l="l" t="t" r="r" b="b"/>
              <a:pathLst>
                <a:path w="14139" h="8109" extrusionOk="0">
                  <a:moveTo>
                    <a:pt x="7525" y="1"/>
                  </a:moveTo>
                  <a:cubicBezTo>
                    <a:pt x="6451" y="1"/>
                    <a:pt x="5157" y="301"/>
                    <a:pt x="3627" y="1168"/>
                  </a:cubicBezTo>
                  <a:cubicBezTo>
                    <a:pt x="0" y="3221"/>
                    <a:pt x="213" y="6660"/>
                    <a:pt x="213" y="6660"/>
                  </a:cubicBezTo>
                  <a:cubicBezTo>
                    <a:pt x="213" y="6660"/>
                    <a:pt x="2035" y="8108"/>
                    <a:pt x="5400" y="8108"/>
                  </a:cubicBezTo>
                  <a:cubicBezTo>
                    <a:pt x="5611" y="8108"/>
                    <a:pt x="5827" y="8102"/>
                    <a:pt x="6050" y="8090"/>
                  </a:cubicBezTo>
                  <a:cubicBezTo>
                    <a:pt x="9832" y="7885"/>
                    <a:pt x="11828" y="7043"/>
                    <a:pt x="13027" y="5396"/>
                  </a:cubicBezTo>
                  <a:cubicBezTo>
                    <a:pt x="14139" y="3873"/>
                    <a:pt x="12120" y="1924"/>
                    <a:pt x="10728" y="1010"/>
                  </a:cubicBezTo>
                  <a:cubicBezTo>
                    <a:pt x="10052" y="565"/>
                    <a:pt x="8996" y="1"/>
                    <a:pt x="752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9"/>
            <p:cNvSpPr/>
            <p:nvPr/>
          </p:nvSpPr>
          <p:spPr>
            <a:xfrm>
              <a:off x="3352400" y="4090975"/>
              <a:ext cx="165175" cy="85050"/>
            </a:xfrm>
            <a:custGeom>
              <a:avLst/>
              <a:gdLst/>
              <a:ahLst/>
              <a:cxnLst/>
              <a:rect l="l" t="t" r="r" b="b"/>
              <a:pathLst>
                <a:path w="6607" h="3402" extrusionOk="0">
                  <a:moveTo>
                    <a:pt x="5590" y="1"/>
                  </a:moveTo>
                  <a:cubicBezTo>
                    <a:pt x="2937" y="1"/>
                    <a:pt x="591" y="2068"/>
                    <a:pt x="126" y="2777"/>
                  </a:cubicBezTo>
                  <a:cubicBezTo>
                    <a:pt x="1" y="2968"/>
                    <a:pt x="62" y="3219"/>
                    <a:pt x="260" y="3338"/>
                  </a:cubicBezTo>
                  <a:cubicBezTo>
                    <a:pt x="329" y="3380"/>
                    <a:pt x="408" y="3402"/>
                    <a:pt x="488" y="3402"/>
                  </a:cubicBezTo>
                  <a:cubicBezTo>
                    <a:pt x="499" y="3402"/>
                    <a:pt x="509" y="3401"/>
                    <a:pt x="520" y="3400"/>
                  </a:cubicBezTo>
                  <a:cubicBezTo>
                    <a:pt x="653" y="3391"/>
                    <a:pt x="775" y="3321"/>
                    <a:pt x="849" y="3210"/>
                  </a:cubicBezTo>
                  <a:cubicBezTo>
                    <a:pt x="1200" y="2675"/>
                    <a:pt x="3276" y="809"/>
                    <a:pt x="5574" y="809"/>
                  </a:cubicBezTo>
                  <a:cubicBezTo>
                    <a:pt x="5875" y="809"/>
                    <a:pt x="6180" y="841"/>
                    <a:pt x="6486" y="912"/>
                  </a:cubicBezTo>
                  <a:cubicBezTo>
                    <a:pt x="6607" y="606"/>
                    <a:pt x="6375" y="304"/>
                    <a:pt x="5825" y="6"/>
                  </a:cubicBezTo>
                  <a:cubicBezTo>
                    <a:pt x="5746" y="2"/>
                    <a:pt x="5668" y="1"/>
                    <a:pt x="559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9"/>
            <p:cNvSpPr/>
            <p:nvPr/>
          </p:nvSpPr>
          <p:spPr>
            <a:xfrm>
              <a:off x="3397450" y="4139275"/>
              <a:ext cx="156525" cy="85125"/>
            </a:xfrm>
            <a:custGeom>
              <a:avLst/>
              <a:gdLst/>
              <a:ahLst/>
              <a:cxnLst/>
              <a:rect l="l" t="t" r="r" b="b"/>
              <a:pathLst>
                <a:path w="6261" h="3405" extrusionOk="0">
                  <a:moveTo>
                    <a:pt x="5483" y="1"/>
                  </a:moveTo>
                  <a:cubicBezTo>
                    <a:pt x="2878" y="58"/>
                    <a:pt x="585" y="2082"/>
                    <a:pt x="126" y="2781"/>
                  </a:cubicBezTo>
                  <a:cubicBezTo>
                    <a:pt x="1" y="2972"/>
                    <a:pt x="61" y="3224"/>
                    <a:pt x="260" y="3343"/>
                  </a:cubicBezTo>
                  <a:cubicBezTo>
                    <a:pt x="328" y="3384"/>
                    <a:pt x="407" y="3405"/>
                    <a:pt x="486" y="3405"/>
                  </a:cubicBezTo>
                  <a:cubicBezTo>
                    <a:pt x="497" y="3405"/>
                    <a:pt x="508" y="3405"/>
                    <a:pt x="519" y="3404"/>
                  </a:cubicBezTo>
                  <a:cubicBezTo>
                    <a:pt x="653" y="3395"/>
                    <a:pt x="774" y="3324"/>
                    <a:pt x="849" y="3213"/>
                  </a:cubicBezTo>
                  <a:cubicBezTo>
                    <a:pt x="1200" y="2679"/>
                    <a:pt x="3280" y="819"/>
                    <a:pt x="5577" y="819"/>
                  </a:cubicBezTo>
                  <a:cubicBezTo>
                    <a:pt x="5803" y="819"/>
                    <a:pt x="6032" y="837"/>
                    <a:pt x="6260" y="876"/>
                  </a:cubicBezTo>
                  <a:cubicBezTo>
                    <a:pt x="6202" y="485"/>
                    <a:pt x="5763" y="79"/>
                    <a:pt x="548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9"/>
            <p:cNvSpPr/>
            <p:nvPr/>
          </p:nvSpPr>
          <p:spPr>
            <a:xfrm>
              <a:off x="3307375" y="4042575"/>
              <a:ext cx="179675" cy="85025"/>
            </a:xfrm>
            <a:custGeom>
              <a:avLst/>
              <a:gdLst/>
              <a:ahLst/>
              <a:cxnLst/>
              <a:rect l="l" t="t" r="r" b="b"/>
              <a:pathLst>
                <a:path w="7187" h="3401" extrusionOk="0">
                  <a:moveTo>
                    <a:pt x="5585" y="1"/>
                  </a:moveTo>
                  <a:cubicBezTo>
                    <a:pt x="2935" y="1"/>
                    <a:pt x="589" y="2069"/>
                    <a:pt x="126" y="2778"/>
                  </a:cubicBezTo>
                  <a:cubicBezTo>
                    <a:pt x="0" y="2969"/>
                    <a:pt x="60" y="3220"/>
                    <a:pt x="261" y="3339"/>
                  </a:cubicBezTo>
                  <a:cubicBezTo>
                    <a:pt x="328" y="3379"/>
                    <a:pt x="404" y="3400"/>
                    <a:pt x="483" y="3400"/>
                  </a:cubicBezTo>
                  <a:cubicBezTo>
                    <a:pt x="494" y="3400"/>
                    <a:pt x="506" y="3400"/>
                    <a:pt x="518" y="3399"/>
                  </a:cubicBezTo>
                  <a:cubicBezTo>
                    <a:pt x="652" y="3390"/>
                    <a:pt x="773" y="3320"/>
                    <a:pt x="847" y="3208"/>
                  </a:cubicBezTo>
                  <a:cubicBezTo>
                    <a:pt x="1199" y="2674"/>
                    <a:pt x="3279" y="806"/>
                    <a:pt x="5577" y="806"/>
                  </a:cubicBezTo>
                  <a:cubicBezTo>
                    <a:pt x="6069" y="806"/>
                    <a:pt x="6571" y="891"/>
                    <a:pt x="7068" y="1094"/>
                  </a:cubicBezTo>
                  <a:cubicBezTo>
                    <a:pt x="7187" y="625"/>
                    <a:pt x="7048" y="265"/>
                    <a:pt x="6513" y="89"/>
                  </a:cubicBezTo>
                  <a:cubicBezTo>
                    <a:pt x="6201" y="28"/>
                    <a:pt x="5891" y="1"/>
                    <a:pt x="55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9"/>
            <p:cNvSpPr/>
            <p:nvPr/>
          </p:nvSpPr>
          <p:spPr>
            <a:xfrm>
              <a:off x="3487550" y="4236175"/>
              <a:ext cx="173150" cy="85075"/>
            </a:xfrm>
            <a:custGeom>
              <a:avLst/>
              <a:gdLst/>
              <a:ahLst/>
              <a:cxnLst/>
              <a:rect l="l" t="t" r="r" b="b"/>
              <a:pathLst>
                <a:path w="6926" h="3403" extrusionOk="0">
                  <a:moveTo>
                    <a:pt x="5595" y="1"/>
                  </a:moveTo>
                  <a:cubicBezTo>
                    <a:pt x="2944" y="1"/>
                    <a:pt x="591" y="2070"/>
                    <a:pt x="126" y="2779"/>
                  </a:cubicBezTo>
                  <a:cubicBezTo>
                    <a:pt x="0" y="2970"/>
                    <a:pt x="61" y="3222"/>
                    <a:pt x="261" y="3341"/>
                  </a:cubicBezTo>
                  <a:cubicBezTo>
                    <a:pt x="329" y="3382"/>
                    <a:pt x="407" y="3403"/>
                    <a:pt x="487" y="3403"/>
                  </a:cubicBezTo>
                  <a:cubicBezTo>
                    <a:pt x="498" y="3403"/>
                    <a:pt x="509" y="3403"/>
                    <a:pt x="519" y="3402"/>
                  </a:cubicBezTo>
                  <a:cubicBezTo>
                    <a:pt x="652" y="3392"/>
                    <a:pt x="775" y="3322"/>
                    <a:pt x="849" y="3211"/>
                  </a:cubicBezTo>
                  <a:cubicBezTo>
                    <a:pt x="1199" y="2677"/>
                    <a:pt x="3275" y="814"/>
                    <a:pt x="5573" y="814"/>
                  </a:cubicBezTo>
                  <a:cubicBezTo>
                    <a:pt x="6019" y="814"/>
                    <a:pt x="6473" y="884"/>
                    <a:pt x="6925" y="1048"/>
                  </a:cubicBezTo>
                  <a:cubicBezTo>
                    <a:pt x="6687" y="596"/>
                    <a:pt x="6279" y="247"/>
                    <a:pt x="5714" y="2"/>
                  </a:cubicBezTo>
                  <a:cubicBezTo>
                    <a:pt x="5674" y="1"/>
                    <a:pt x="5635" y="1"/>
                    <a:pt x="559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9"/>
            <p:cNvSpPr/>
            <p:nvPr/>
          </p:nvSpPr>
          <p:spPr>
            <a:xfrm>
              <a:off x="3442525" y="4187700"/>
              <a:ext cx="159950" cy="85125"/>
            </a:xfrm>
            <a:custGeom>
              <a:avLst/>
              <a:gdLst/>
              <a:ahLst/>
              <a:cxnLst/>
              <a:rect l="l" t="t" r="r" b="b"/>
              <a:pathLst>
                <a:path w="6398" h="3405" extrusionOk="0">
                  <a:moveTo>
                    <a:pt x="5482" y="0"/>
                  </a:moveTo>
                  <a:cubicBezTo>
                    <a:pt x="2877" y="57"/>
                    <a:pt x="584" y="2082"/>
                    <a:pt x="126" y="2781"/>
                  </a:cubicBezTo>
                  <a:cubicBezTo>
                    <a:pt x="0" y="2971"/>
                    <a:pt x="60" y="3223"/>
                    <a:pt x="260" y="3342"/>
                  </a:cubicBezTo>
                  <a:cubicBezTo>
                    <a:pt x="328" y="3383"/>
                    <a:pt x="406" y="3404"/>
                    <a:pt x="485" y="3404"/>
                  </a:cubicBezTo>
                  <a:cubicBezTo>
                    <a:pt x="496" y="3404"/>
                    <a:pt x="507" y="3404"/>
                    <a:pt x="518" y="3403"/>
                  </a:cubicBezTo>
                  <a:cubicBezTo>
                    <a:pt x="652" y="3395"/>
                    <a:pt x="773" y="3325"/>
                    <a:pt x="847" y="3212"/>
                  </a:cubicBezTo>
                  <a:cubicBezTo>
                    <a:pt x="1198" y="2678"/>
                    <a:pt x="3276" y="817"/>
                    <a:pt x="5575" y="817"/>
                  </a:cubicBezTo>
                  <a:cubicBezTo>
                    <a:pt x="5847" y="817"/>
                    <a:pt x="6122" y="843"/>
                    <a:pt x="6397" y="900"/>
                  </a:cubicBezTo>
                  <a:cubicBezTo>
                    <a:pt x="6284" y="519"/>
                    <a:pt x="5983" y="213"/>
                    <a:pt x="548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9"/>
            <p:cNvSpPr/>
            <p:nvPr/>
          </p:nvSpPr>
          <p:spPr>
            <a:xfrm>
              <a:off x="1949100" y="2212000"/>
              <a:ext cx="1454575" cy="1753400"/>
            </a:xfrm>
            <a:custGeom>
              <a:avLst/>
              <a:gdLst/>
              <a:ahLst/>
              <a:cxnLst/>
              <a:rect l="l" t="t" r="r" b="b"/>
              <a:pathLst>
                <a:path w="58183" h="70136" extrusionOk="0">
                  <a:moveTo>
                    <a:pt x="32575" y="0"/>
                  </a:moveTo>
                  <a:lnTo>
                    <a:pt x="1290" y="715"/>
                  </a:lnTo>
                  <a:cubicBezTo>
                    <a:pt x="12" y="7488"/>
                    <a:pt x="1" y="10812"/>
                    <a:pt x="2309" y="15583"/>
                  </a:cubicBezTo>
                  <a:cubicBezTo>
                    <a:pt x="4682" y="20487"/>
                    <a:pt x="12030" y="24564"/>
                    <a:pt x="19085" y="28832"/>
                  </a:cubicBezTo>
                  <a:cubicBezTo>
                    <a:pt x="25622" y="32788"/>
                    <a:pt x="32666" y="37086"/>
                    <a:pt x="34291" y="38122"/>
                  </a:cubicBezTo>
                  <a:cubicBezTo>
                    <a:pt x="36042" y="39236"/>
                    <a:pt x="36950" y="39885"/>
                    <a:pt x="37373" y="42732"/>
                  </a:cubicBezTo>
                  <a:cubicBezTo>
                    <a:pt x="37869" y="46067"/>
                    <a:pt x="39572" y="51390"/>
                    <a:pt x="43265" y="58298"/>
                  </a:cubicBezTo>
                  <a:cubicBezTo>
                    <a:pt x="47481" y="66182"/>
                    <a:pt x="49136" y="70135"/>
                    <a:pt x="49136" y="70135"/>
                  </a:cubicBezTo>
                  <a:cubicBezTo>
                    <a:pt x="49136" y="70135"/>
                    <a:pt x="54275" y="68320"/>
                    <a:pt x="58182" y="66577"/>
                  </a:cubicBezTo>
                  <a:cubicBezTo>
                    <a:pt x="58182" y="66577"/>
                    <a:pt x="50419" y="34321"/>
                    <a:pt x="48748" y="29993"/>
                  </a:cubicBezTo>
                  <a:cubicBezTo>
                    <a:pt x="47076" y="25665"/>
                    <a:pt x="29991" y="12137"/>
                    <a:pt x="29991" y="12137"/>
                  </a:cubicBezTo>
                  <a:cubicBezTo>
                    <a:pt x="29991" y="12137"/>
                    <a:pt x="31471" y="5113"/>
                    <a:pt x="32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9"/>
            <p:cNvSpPr/>
            <p:nvPr/>
          </p:nvSpPr>
          <p:spPr>
            <a:xfrm>
              <a:off x="3730725" y="3589400"/>
              <a:ext cx="547800" cy="621525"/>
            </a:xfrm>
            <a:custGeom>
              <a:avLst/>
              <a:gdLst/>
              <a:ahLst/>
              <a:cxnLst/>
              <a:rect l="l" t="t" r="r" b="b"/>
              <a:pathLst>
                <a:path w="21912" h="24861" extrusionOk="0">
                  <a:moveTo>
                    <a:pt x="7667" y="0"/>
                  </a:moveTo>
                  <a:lnTo>
                    <a:pt x="0" y="2836"/>
                  </a:lnTo>
                  <a:cubicBezTo>
                    <a:pt x="0" y="2836"/>
                    <a:pt x="2393" y="9355"/>
                    <a:pt x="2075" y="10980"/>
                  </a:cubicBezTo>
                  <a:cubicBezTo>
                    <a:pt x="2016" y="11282"/>
                    <a:pt x="1962" y="11539"/>
                    <a:pt x="1914" y="11760"/>
                  </a:cubicBezTo>
                  <a:cubicBezTo>
                    <a:pt x="1742" y="12534"/>
                    <a:pt x="1987" y="13341"/>
                    <a:pt x="2562" y="13887"/>
                  </a:cubicBezTo>
                  <a:cubicBezTo>
                    <a:pt x="3160" y="14457"/>
                    <a:pt x="3976" y="15231"/>
                    <a:pt x="4844" y="16040"/>
                  </a:cubicBezTo>
                  <a:cubicBezTo>
                    <a:pt x="6578" y="17658"/>
                    <a:pt x="9481" y="21530"/>
                    <a:pt x="12359" y="23509"/>
                  </a:cubicBezTo>
                  <a:cubicBezTo>
                    <a:pt x="13768" y="24479"/>
                    <a:pt x="15679" y="24861"/>
                    <a:pt x="17395" y="24861"/>
                  </a:cubicBezTo>
                  <a:cubicBezTo>
                    <a:pt x="19184" y="24861"/>
                    <a:pt x="20762" y="24445"/>
                    <a:pt x="21338" y="23847"/>
                  </a:cubicBezTo>
                  <a:cubicBezTo>
                    <a:pt x="21912" y="23252"/>
                    <a:pt x="21821" y="22701"/>
                    <a:pt x="21383" y="22239"/>
                  </a:cubicBezTo>
                  <a:cubicBezTo>
                    <a:pt x="20890" y="21720"/>
                    <a:pt x="19529" y="20537"/>
                    <a:pt x="18926" y="19895"/>
                  </a:cubicBezTo>
                  <a:cubicBezTo>
                    <a:pt x="16159" y="16948"/>
                    <a:pt x="13955" y="13639"/>
                    <a:pt x="12100" y="10463"/>
                  </a:cubicBezTo>
                  <a:cubicBezTo>
                    <a:pt x="10158" y="7140"/>
                    <a:pt x="7667" y="0"/>
                    <a:pt x="766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9"/>
            <p:cNvSpPr/>
            <p:nvPr/>
          </p:nvSpPr>
          <p:spPr>
            <a:xfrm>
              <a:off x="2567500" y="2014550"/>
              <a:ext cx="1387250" cy="1716725"/>
            </a:xfrm>
            <a:custGeom>
              <a:avLst/>
              <a:gdLst/>
              <a:ahLst/>
              <a:cxnLst/>
              <a:rect l="l" t="t" r="r" b="b"/>
              <a:pathLst>
                <a:path w="55490" h="68669" extrusionOk="0">
                  <a:moveTo>
                    <a:pt x="1007" y="1"/>
                  </a:moveTo>
                  <a:lnTo>
                    <a:pt x="1007" y="1"/>
                  </a:lnTo>
                  <a:cubicBezTo>
                    <a:pt x="216" y="5117"/>
                    <a:pt x="0" y="8007"/>
                    <a:pt x="1910" y="13109"/>
                  </a:cubicBezTo>
                  <a:cubicBezTo>
                    <a:pt x="3821" y="18211"/>
                    <a:pt x="8182" y="26291"/>
                    <a:pt x="15467" y="30153"/>
                  </a:cubicBezTo>
                  <a:cubicBezTo>
                    <a:pt x="21495" y="33349"/>
                    <a:pt x="29325" y="37271"/>
                    <a:pt x="31004" y="38214"/>
                  </a:cubicBezTo>
                  <a:cubicBezTo>
                    <a:pt x="32510" y="39059"/>
                    <a:pt x="33703" y="40188"/>
                    <a:pt x="34366" y="43864"/>
                  </a:cubicBezTo>
                  <a:cubicBezTo>
                    <a:pt x="34964" y="47183"/>
                    <a:pt x="36796" y="50939"/>
                    <a:pt x="40806" y="57668"/>
                  </a:cubicBezTo>
                  <a:cubicBezTo>
                    <a:pt x="45042" y="64774"/>
                    <a:pt x="46685" y="68668"/>
                    <a:pt x="46685" y="68668"/>
                  </a:cubicBezTo>
                  <a:cubicBezTo>
                    <a:pt x="49393" y="67375"/>
                    <a:pt x="52913" y="65840"/>
                    <a:pt x="55490" y="65213"/>
                  </a:cubicBezTo>
                  <a:cubicBezTo>
                    <a:pt x="55490" y="65213"/>
                    <a:pt x="46219" y="33536"/>
                    <a:pt x="44547" y="29208"/>
                  </a:cubicBezTo>
                  <a:cubicBezTo>
                    <a:pt x="42876" y="24880"/>
                    <a:pt x="31353" y="18720"/>
                    <a:pt x="26405" y="16017"/>
                  </a:cubicBezTo>
                  <a:cubicBezTo>
                    <a:pt x="21457" y="13314"/>
                    <a:pt x="18689" y="11624"/>
                    <a:pt x="13030" y="7976"/>
                  </a:cubicBezTo>
                  <a:lnTo>
                    <a:pt x="10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9"/>
            <p:cNvSpPr/>
            <p:nvPr/>
          </p:nvSpPr>
          <p:spPr>
            <a:xfrm>
              <a:off x="3789375" y="3979050"/>
              <a:ext cx="595175" cy="298975"/>
            </a:xfrm>
            <a:custGeom>
              <a:avLst/>
              <a:gdLst/>
              <a:ahLst/>
              <a:cxnLst/>
              <a:rect l="l" t="t" r="r" b="b"/>
              <a:pathLst>
                <a:path w="23807" h="11959" extrusionOk="0">
                  <a:moveTo>
                    <a:pt x="1" y="1"/>
                  </a:moveTo>
                  <a:lnTo>
                    <a:pt x="1" y="1"/>
                  </a:lnTo>
                  <a:cubicBezTo>
                    <a:pt x="1" y="1"/>
                    <a:pt x="16" y="932"/>
                    <a:pt x="312" y="1544"/>
                  </a:cubicBezTo>
                  <a:cubicBezTo>
                    <a:pt x="608" y="2156"/>
                    <a:pt x="2069" y="3041"/>
                    <a:pt x="2995" y="3450"/>
                  </a:cubicBezTo>
                  <a:cubicBezTo>
                    <a:pt x="3921" y="3858"/>
                    <a:pt x="5020" y="4573"/>
                    <a:pt x="5956" y="6379"/>
                  </a:cubicBezTo>
                  <a:cubicBezTo>
                    <a:pt x="6957" y="8310"/>
                    <a:pt x="8876" y="10144"/>
                    <a:pt x="10982" y="11005"/>
                  </a:cubicBezTo>
                  <a:cubicBezTo>
                    <a:pt x="12335" y="11556"/>
                    <a:pt x="14092" y="11959"/>
                    <a:pt x="16146" y="11959"/>
                  </a:cubicBezTo>
                  <a:cubicBezTo>
                    <a:pt x="17290" y="11959"/>
                    <a:pt x="18525" y="11834"/>
                    <a:pt x="19834" y="11541"/>
                  </a:cubicBezTo>
                  <a:cubicBezTo>
                    <a:pt x="23493" y="10722"/>
                    <a:pt x="23699" y="8536"/>
                    <a:pt x="23699" y="8536"/>
                  </a:cubicBezTo>
                  <a:cubicBezTo>
                    <a:pt x="23699" y="8536"/>
                    <a:pt x="23806" y="6484"/>
                    <a:pt x="22875" y="6199"/>
                  </a:cubicBezTo>
                  <a:cubicBezTo>
                    <a:pt x="21944" y="5916"/>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9"/>
            <p:cNvSpPr/>
            <p:nvPr/>
          </p:nvSpPr>
          <p:spPr>
            <a:xfrm>
              <a:off x="3760400" y="3681175"/>
              <a:ext cx="628700" cy="557900"/>
            </a:xfrm>
            <a:custGeom>
              <a:avLst/>
              <a:gdLst/>
              <a:ahLst/>
              <a:cxnLst/>
              <a:rect l="l" t="t" r="r" b="b"/>
              <a:pathLst>
                <a:path w="25148" h="22316" extrusionOk="0">
                  <a:moveTo>
                    <a:pt x="8294" y="0"/>
                  </a:moveTo>
                  <a:cubicBezTo>
                    <a:pt x="6837" y="0"/>
                    <a:pt x="3253" y="1144"/>
                    <a:pt x="2821" y="2005"/>
                  </a:cubicBezTo>
                  <a:lnTo>
                    <a:pt x="3547" y="5223"/>
                  </a:lnTo>
                  <a:lnTo>
                    <a:pt x="2023" y="2223"/>
                  </a:lnTo>
                  <a:lnTo>
                    <a:pt x="1" y="2935"/>
                  </a:lnTo>
                  <a:cubicBezTo>
                    <a:pt x="484" y="5172"/>
                    <a:pt x="431" y="7074"/>
                    <a:pt x="373" y="8230"/>
                  </a:cubicBezTo>
                  <a:cubicBezTo>
                    <a:pt x="318" y="9304"/>
                    <a:pt x="333" y="10993"/>
                    <a:pt x="1160" y="11916"/>
                  </a:cubicBezTo>
                  <a:cubicBezTo>
                    <a:pt x="2310" y="13375"/>
                    <a:pt x="4662" y="13766"/>
                    <a:pt x="6231" y="15759"/>
                  </a:cubicBezTo>
                  <a:cubicBezTo>
                    <a:pt x="7799" y="17751"/>
                    <a:pt x="10141" y="21376"/>
                    <a:pt x="15010" y="22129"/>
                  </a:cubicBezTo>
                  <a:cubicBezTo>
                    <a:pt x="15841" y="22258"/>
                    <a:pt x="16634" y="22315"/>
                    <a:pt x="17383" y="22315"/>
                  </a:cubicBezTo>
                  <a:cubicBezTo>
                    <a:pt x="21027" y="22315"/>
                    <a:pt x="23620" y="20953"/>
                    <a:pt x="24312" y="19782"/>
                  </a:cubicBezTo>
                  <a:cubicBezTo>
                    <a:pt x="25147" y="18370"/>
                    <a:pt x="24276" y="17109"/>
                    <a:pt x="21111" y="15570"/>
                  </a:cubicBezTo>
                  <a:cubicBezTo>
                    <a:pt x="17750" y="13936"/>
                    <a:pt x="13203" y="8833"/>
                    <a:pt x="13203" y="8833"/>
                  </a:cubicBezTo>
                  <a:cubicBezTo>
                    <a:pt x="11989" y="7309"/>
                    <a:pt x="10761" y="5809"/>
                    <a:pt x="9959" y="3708"/>
                  </a:cubicBezTo>
                  <a:lnTo>
                    <a:pt x="8896" y="192"/>
                  </a:lnTo>
                  <a:cubicBezTo>
                    <a:pt x="8845" y="59"/>
                    <a:pt x="8624" y="0"/>
                    <a:pt x="8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9"/>
            <p:cNvSpPr/>
            <p:nvPr/>
          </p:nvSpPr>
          <p:spPr>
            <a:xfrm>
              <a:off x="4051000" y="4045425"/>
              <a:ext cx="347125" cy="199050"/>
            </a:xfrm>
            <a:custGeom>
              <a:avLst/>
              <a:gdLst/>
              <a:ahLst/>
              <a:cxnLst/>
              <a:rect l="l" t="t" r="r" b="b"/>
              <a:pathLst>
                <a:path w="13885" h="7962" extrusionOk="0">
                  <a:moveTo>
                    <a:pt x="7390" y="0"/>
                  </a:moveTo>
                  <a:cubicBezTo>
                    <a:pt x="6336" y="0"/>
                    <a:pt x="5065" y="295"/>
                    <a:pt x="3563" y="1146"/>
                  </a:cubicBezTo>
                  <a:cubicBezTo>
                    <a:pt x="1" y="3162"/>
                    <a:pt x="210" y="6540"/>
                    <a:pt x="210" y="6540"/>
                  </a:cubicBezTo>
                  <a:cubicBezTo>
                    <a:pt x="210" y="6540"/>
                    <a:pt x="1998" y="7961"/>
                    <a:pt x="5302" y="7961"/>
                  </a:cubicBezTo>
                  <a:cubicBezTo>
                    <a:pt x="5509" y="7961"/>
                    <a:pt x="5723" y="7956"/>
                    <a:pt x="5942" y="7944"/>
                  </a:cubicBezTo>
                  <a:cubicBezTo>
                    <a:pt x="9655" y="7743"/>
                    <a:pt x="11615" y="6916"/>
                    <a:pt x="12794" y="5299"/>
                  </a:cubicBezTo>
                  <a:cubicBezTo>
                    <a:pt x="13884" y="3803"/>
                    <a:pt x="11902" y="1889"/>
                    <a:pt x="10535" y="991"/>
                  </a:cubicBezTo>
                  <a:cubicBezTo>
                    <a:pt x="9871" y="555"/>
                    <a:pt x="8835" y="0"/>
                    <a:pt x="739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9"/>
            <p:cNvSpPr/>
            <p:nvPr/>
          </p:nvSpPr>
          <p:spPr>
            <a:xfrm>
              <a:off x="3906850" y="3848575"/>
              <a:ext cx="162175" cy="83500"/>
            </a:xfrm>
            <a:custGeom>
              <a:avLst/>
              <a:gdLst/>
              <a:ahLst/>
              <a:cxnLst/>
              <a:rect l="l" t="t" r="r" b="b"/>
              <a:pathLst>
                <a:path w="6487" h="3340" extrusionOk="0">
                  <a:moveTo>
                    <a:pt x="5487" y="0"/>
                  </a:moveTo>
                  <a:cubicBezTo>
                    <a:pt x="2883" y="0"/>
                    <a:pt x="579" y="2031"/>
                    <a:pt x="123" y="2726"/>
                  </a:cubicBezTo>
                  <a:cubicBezTo>
                    <a:pt x="0" y="2915"/>
                    <a:pt x="60" y="3161"/>
                    <a:pt x="255" y="3278"/>
                  </a:cubicBezTo>
                  <a:cubicBezTo>
                    <a:pt x="322" y="3318"/>
                    <a:pt x="400" y="3339"/>
                    <a:pt x="477" y="3339"/>
                  </a:cubicBezTo>
                  <a:cubicBezTo>
                    <a:pt x="488" y="3339"/>
                    <a:pt x="499" y="3339"/>
                    <a:pt x="509" y="3338"/>
                  </a:cubicBezTo>
                  <a:cubicBezTo>
                    <a:pt x="640" y="3329"/>
                    <a:pt x="760" y="3259"/>
                    <a:pt x="833" y="3150"/>
                  </a:cubicBezTo>
                  <a:cubicBezTo>
                    <a:pt x="1177" y="2626"/>
                    <a:pt x="3216" y="793"/>
                    <a:pt x="5473" y="793"/>
                  </a:cubicBezTo>
                  <a:cubicBezTo>
                    <a:pt x="5768" y="793"/>
                    <a:pt x="6068" y="824"/>
                    <a:pt x="6368" y="894"/>
                  </a:cubicBezTo>
                  <a:cubicBezTo>
                    <a:pt x="6486" y="593"/>
                    <a:pt x="6259" y="298"/>
                    <a:pt x="5720" y="6"/>
                  </a:cubicBezTo>
                  <a:cubicBezTo>
                    <a:pt x="5642" y="2"/>
                    <a:pt x="5564" y="0"/>
                    <a:pt x="548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9"/>
            <p:cNvSpPr/>
            <p:nvPr/>
          </p:nvSpPr>
          <p:spPr>
            <a:xfrm>
              <a:off x="3951075" y="3896025"/>
              <a:ext cx="153700" cy="83575"/>
            </a:xfrm>
            <a:custGeom>
              <a:avLst/>
              <a:gdLst/>
              <a:ahLst/>
              <a:cxnLst/>
              <a:rect l="l" t="t" r="r" b="b"/>
              <a:pathLst>
                <a:path w="6148" h="3343" extrusionOk="0">
                  <a:moveTo>
                    <a:pt x="5385" y="1"/>
                  </a:moveTo>
                  <a:cubicBezTo>
                    <a:pt x="2827" y="55"/>
                    <a:pt x="574" y="2045"/>
                    <a:pt x="124" y="2731"/>
                  </a:cubicBezTo>
                  <a:cubicBezTo>
                    <a:pt x="1" y="2918"/>
                    <a:pt x="61" y="3165"/>
                    <a:pt x="256" y="3283"/>
                  </a:cubicBezTo>
                  <a:cubicBezTo>
                    <a:pt x="323" y="3322"/>
                    <a:pt x="400" y="3343"/>
                    <a:pt x="478" y="3343"/>
                  </a:cubicBezTo>
                  <a:cubicBezTo>
                    <a:pt x="488" y="3343"/>
                    <a:pt x="499" y="3342"/>
                    <a:pt x="510" y="3341"/>
                  </a:cubicBezTo>
                  <a:cubicBezTo>
                    <a:pt x="641" y="3333"/>
                    <a:pt x="761" y="3264"/>
                    <a:pt x="834" y="3155"/>
                  </a:cubicBezTo>
                  <a:cubicBezTo>
                    <a:pt x="1178" y="2630"/>
                    <a:pt x="3221" y="804"/>
                    <a:pt x="5477" y="804"/>
                  </a:cubicBezTo>
                  <a:cubicBezTo>
                    <a:pt x="5699" y="804"/>
                    <a:pt x="5923" y="821"/>
                    <a:pt x="6148" y="860"/>
                  </a:cubicBezTo>
                  <a:cubicBezTo>
                    <a:pt x="6090" y="475"/>
                    <a:pt x="5660" y="77"/>
                    <a:pt x="538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9"/>
            <p:cNvSpPr/>
            <p:nvPr/>
          </p:nvSpPr>
          <p:spPr>
            <a:xfrm>
              <a:off x="3862600" y="3801050"/>
              <a:ext cx="176475" cy="83475"/>
            </a:xfrm>
            <a:custGeom>
              <a:avLst/>
              <a:gdLst/>
              <a:ahLst/>
              <a:cxnLst/>
              <a:rect l="l" t="t" r="r" b="b"/>
              <a:pathLst>
                <a:path w="7059" h="3339" extrusionOk="0">
                  <a:moveTo>
                    <a:pt x="5486" y="1"/>
                  </a:moveTo>
                  <a:cubicBezTo>
                    <a:pt x="2882" y="1"/>
                    <a:pt x="578" y="2032"/>
                    <a:pt x="124" y="2728"/>
                  </a:cubicBezTo>
                  <a:cubicBezTo>
                    <a:pt x="0" y="2914"/>
                    <a:pt x="60" y="3162"/>
                    <a:pt x="257" y="3278"/>
                  </a:cubicBezTo>
                  <a:cubicBezTo>
                    <a:pt x="322" y="3318"/>
                    <a:pt x="397" y="3339"/>
                    <a:pt x="474" y="3339"/>
                  </a:cubicBezTo>
                  <a:cubicBezTo>
                    <a:pt x="486" y="3339"/>
                    <a:pt x="498" y="3338"/>
                    <a:pt x="510" y="3337"/>
                  </a:cubicBezTo>
                  <a:cubicBezTo>
                    <a:pt x="640" y="3329"/>
                    <a:pt x="760" y="3260"/>
                    <a:pt x="833" y="3150"/>
                  </a:cubicBezTo>
                  <a:cubicBezTo>
                    <a:pt x="1178" y="2625"/>
                    <a:pt x="3222" y="791"/>
                    <a:pt x="5478" y="791"/>
                  </a:cubicBezTo>
                  <a:cubicBezTo>
                    <a:pt x="5961" y="791"/>
                    <a:pt x="6454" y="875"/>
                    <a:pt x="6942" y="1074"/>
                  </a:cubicBezTo>
                  <a:cubicBezTo>
                    <a:pt x="7058" y="613"/>
                    <a:pt x="6923" y="260"/>
                    <a:pt x="6396" y="87"/>
                  </a:cubicBezTo>
                  <a:cubicBezTo>
                    <a:pt x="6090" y="28"/>
                    <a:pt x="5786" y="1"/>
                    <a:pt x="548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9"/>
            <p:cNvSpPr/>
            <p:nvPr/>
          </p:nvSpPr>
          <p:spPr>
            <a:xfrm>
              <a:off x="4039575" y="3991150"/>
              <a:ext cx="170025" cy="83550"/>
            </a:xfrm>
            <a:custGeom>
              <a:avLst/>
              <a:gdLst/>
              <a:ahLst/>
              <a:cxnLst/>
              <a:rect l="l" t="t" r="r" b="b"/>
              <a:pathLst>
                <a:path w="6801" h="3342" extrusionOk="0">
                  <a:moveTo>
                    <a:pt x="5494" y="1"/>
                  </a:moveTo>
                  <a:cubicBezTo>
                    <a:pt x="2890" y="1"/>
                    <a:pt x="580" y="2033"/>
                    <a:pt x="123" y="2730"/>
                  </a:cubicBezTo>
                  <a:cubicBezTo>
                    <a:pt x="1" y="2918"/>
                    <a:pt x="60" y="3164"/>
                    <a:pt x="255" y="3281"/>
                  </a:cubicBezTo>
                  <a:cubicBezTo>
                    <a:pt x="322" y="3321"/>
                    <a:pt x="399" y="3342"/>
                    <a:pt x="477" y="3342"/>
                  </a:cubicBezTo>
                  <a:cubicBezTo>
                    <a:pt x="488" y="3342"/>
                    <a:pt x="498" y="3341"/>
                    <a:pt x="509" y="3341"/>
                  </a:cubicBezTo>
                  <a:cubicBezTo>
                    <a:pt x="640" y="3332"/>
                    <a:pt x="760" y="3262"/>
                    <a:pt x="833" y="3153"/>
                  </a:cubicBezTo>
                  <a:cubicBezTo>
                    <a:pt x="1177" y="2629"/>
                    <a:pt x="3215" y="799"/>
                    <a:pt x="5472" y="799"/>
                  </a:cubicBezTo>
                  <a:cubicBezTo>
                    <a:pt x="5910" y="799"/>
                    <a:pt x="6357" y="868"/>
                    <a:pt x="6800" y="1029"/>
                  </a:cubicBezTo>
                  <a:cubicBezTo>
                    <a:pt x="6567" y="586"/>
                    <a:pt x="6165" y="243"/>
                    <a:pt x="5611" y="2"/>
                  </a:cubicBezTo>
                  <a:cubicBezTo>
                    <a:pt x="5572" y="1"/>
                    <a:pt x="5533" y="1"/>
                    <a:pt x="549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9"/>
            <p:cNvSpPr/>
            <p:nvPr/>
          </p:nvSpPr>
          <p:spPr>
            <a:xfrm>
              <a:off x="3995350" y="3943575"/>
              <a:ext cx="157050" cy="83575"/>
            </a:xfrm>
            <a:custGeom>
              <a:avLst/>
              <a:gdLst/>
              <a:ahLst/>
              <a:cxnLst/>
              <a:rect l="l" t="t" r="r" b="b"/>
              <a:pathLst>
                <a:path w="6282" h="3343" extrusionOk="0">
                  <a:moveTo>
                    <a:pt x="5383" y="0"/>
                  </a:moveTo>
                  <a:cubicBezTo>
                    <a:pt x="2824" y="56"/>
                    <a:pt x="573" y="2045"/>
                    <a:pt x="122" y="2730"/>
                  </a:cubicBezTo>
                  <a:cubicBezTo>
                    <a:pt x="0" y="2918"/>
                    <a:pt x="59" y="3165"/>
                    <a:pt x="254" y="3282"/>
                  </a:cubicBezTo>
                  <a:cubicBezTo>
                    <a:pt x="321" y="3322"/>
                    <a:pt x="396" y="3343"/>
                    <a:pt x="473" y="3343"/>
                  </a:cubicBezTo>
                  <a:cubicBezTo>
                    <a:pt x="484" y="3343"/>
                    <a:pt x="496" y="3342"/>
                    <a:pt x="508" y="3341"/>
                  </a:cubicBezTo>
                  <a:cubicBezTo>
                    <a:pt x="639" y="3332"/>
                    <a:pt x="759" y="3264"/>
                    <a:pt x="832" y="3155"/>
                  </a:cubicBezTo>
                  <a:cubicBezTo>
                    <a:pt x="1177" y="2631"/>
                    <a:pt x="3218" y="802"/>
                    <a:pt x="5475" y="802"/>
                  </a:cubicBezTo>
                  <a:cubicBezTo>
                    <a:pt x="5742" y="802"/>
                    <a:pt x="6012" y="827"/>
                    <a:pt x="6282" y="883"/>
                  </a:cubicBezTo>
                  <a:cubicBezTo>
                    <a:pt x="6171" y="509"/>
                    <a:pt x="5875" y="208"/>
                    <a:pt x="538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9"/>
            <p:cNvSpPr/>
            <p:nvPr/>
          </p:nvSpPr>
          <p:spPr>
            <a:xfrm>
              <a:off x="2698850" y="2368400"/>
              <a:ext cx="146350" cy="185625"/>
            </a:xfrm>
            <a:custGeom>
              <a:avLst/>
              <a:gdLst/>
              <a:ahLst/>
              <a:cxnLst/>
              <a:rect l="l" t="t" r="r" b="b"/>
              <a:pathLst>
                <a:path w="5854" h="7425" extrusionOk="0">
                  <a:moveTo>
                    <a:pt x="5853" y="1"/>
                  </a:moveTo>
                  <a:cubicBezTo>
                    <a:pt x="5853" y="1"/>
                    <a:pt x="1902" y="4513"/>
                    <a:pt x="1" y="5881"/>
                  </a:cubicBezTo>
                  <a:lnTo>
                    <a:pt x="1784" y="7425"/>
                  </a:lnTo>
                  <a:cubicBezTo>
                    <a:pt x="1784" y="7425"/>
                    <a:pt x="5363" y="2878"/>
                    <a:pt x="5853"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9"/>
            <p:cNvSpPr/>
            <p:nvPr/>
          </p:nvSpPr>
          <p:spPr>
            <a:xfrm>
              <a:off x="2698850" y="2497750"/>
              <a:ext cx="530075" cy="412900"/>
            </a:xfrm>
            <a:custGeom>
              <a:avLst/>
              <a:gdLst/>
              <a:ahLst/>
              <a:cxnLst/>
              <a:rect l="l" t="t" r="r" b="b"/>
              <a:pathLst>
                <a:path w="21203" h="16516" extrusionOk="0">
                  <a:moveTo>
                    <a:pt x="1495" y="0"/>
                  </a:moveTo>
                  <a:lnTo>
                    <a:pt x="1" y="707"/>
                  </a:lnTo>
                  <a:lnTo>
                    <a:pt x="13956" y="12787"/>
                  </a:lnTo>
                  <a:lnTo>
                    <a:pt x="21202" y="16516"/>
                  </a:lnTo>
                  <a:lnTo>
                    <a:pt x="14421" y="11294"/>
                  </a:lnTo>
                  <a:lnTo>
                    <a:pt x="1495" y="0"/>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9"/>
            <p:cNvSpPr/>
            <p:nvPr/>
          </p:nvSpPr>
          <p:spPr>
            <a:xfrm>
              <a:off x="1959775" y="1124425"/>
              <a:ext cx="1106600" cy="1331025"/>
            </a:xfrm>
            <a:custGeom>
              <a:avLst/>
              <a:gdLst/>
              <a:ahLst/>
              <a:cxnLst/>
              <a:rect l="l" t="t" r="r" b="b"/>
              <a:pathLst>
                <a:path w="44264" h="53241" extrusionOk="0">
                  <a:moveTo>
                    <a:pt x="27854" y="1"/>
                  </a:moveTo>
                  <a:lnTo>
                    <a:pt x="13747" y="970"/>
                  </a:lnTo>
                  <a:cubicBezTo>
                    <a:pt x="13833" y="974"/>
                    <a:pt x="12354" y="2200"/>
                    <a:pt x="10197" y="5138"/>
                  </a:cubicBezTo>
                  <a:cubicBezTo>
                    <a:pt x="8412" y="7571"/>
                    <a:pt x="2676" y="21353"/>
                    <a:pt x="0" y="49165"/>
                  </a:cubicBezTo>
                  <a:cubicBezTo>
                    <a:pt x="2088" y="51660"/>
                    <a:pt x="8499" y="53241"/>
                    <a:pt x="15673" y="53241"/>
                  </a:cubicBezTo>
                  <a:cubicBezTo>
                    <a:pt x="24558" y="53241"/>
                    <a:pt x="34613" y="50815"/>
                    <a:pt x="39075" y="44695"/>
                  </a:cubicBezTo>
                  <a:cubicBezTo>
                    <a:pt x="39075" y="44695"/>
                    <a:pt x="38459" y="42200"/>
                    <a:pt x="37152" y="37169"/>
                  </a:cubicBezTo>
                  <a:cubicBezTo>
                    <a:pt x="38142" y="29898"/>
                    <a:pt x="42468" y="19495"/>
                    <a:pt x="42592" y="16062"/>
                  </a:cubicBezTo>
                  <a:cubicBezTo>
                    <a:pt x="42730" y="12278"/>
                    <a:pt x="44264" y="3843"/>
                    <a:pt x="37749" y="1127"/>
                  </a:cubicBezTo>
                  <a:lnTo>
                    <a:pt x="278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9"/>
            <p:cNvSpPr/>
            <p:nvPr/>
          </p:nvSpPr>
          <p:spPr>
            <a:xfrm>
              <a:off x="2421200" y="397700"/>
              <a:ext cx="228575" cy="579525"/>
            </a:xfrm>
            <a:custGeom>
              <a:avLst/>
              <a:gdLst/>
              <a:ahLst/>
              <a:cxnLst/>
              <a:rect l="l" t="t" r="r" b="b"/>
              <a:pathLst>
                <a:path w="9143" h="23181" extrusionOk="0">
                  <a:moveTo>
                    <a:pt x="5154" y="1"/>
                  </a:moveTo>
                  <a:cubicBezTo>
                    <a:pt x="5154" y="1"/>
                    <a:pt x="2473" y="43"/>
                    <a:pt x="1262" y="1911"/>
                  </a:cubicBezTo>
                  <a:cubicBezTo>
                    <a:pt x="209" y="3536"/>
                    <a:pt x="0" y="7745"/>
                    <a:pt x="561" y="12429"/>
                  </a:cubicBezTo>
                  <a:cubicBezTo>
                    <a:pt x="1121" y="17114"/>
                    <a:pt x="1840" y="19983"/>
                    <a:pt x="2345" y="21322"/>
                  </a:cubicBezTo>
                  <a:cubicBezTo>
                    <a:pt x="2848" y="22661"/>
                    <a:pt x="4158" y="23181"/>
                    <a:pt x="4158" y="23181"/>
                  </a:cubicBezTo>
                  <a:lnTo>
                    <a:pt x="4690" y="17770"/>
                  </a:lnTo>
                  <a:lnTo>
                    <a:pt x="4958" y="13987"/>
                  </a:lnTo>
                  <a:cubicBezTo>
                    <a:pt x="4958" y="13987"/>
                    <a:pt x="7777" y="10989"/>
                    <a:pt x="8374" y="8321"/>
                  </a:cubicBezTo>
                  <a:cubicBezTo>
                    <a:pt x="9143" y="4889"/>
                    <a:pt x="8587" y="3376"/>
                    <a:pt x="8587" y="3376"/>
                  </a:cubicBezTo>
                  <a:lnTo>
                    <a:pt x="5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9"/>
            <p:cNvSpPr/>
            <p:nvPr/>
          </p:nvSpPr>
          <p:spPr>
            <a:xfrm>
              <a:off x="2603300" y="337800"/>
              <a:ext cx="537300" cy="507525"/>
            </a:xfrm>
            <a:custGeom>
              <a:avLst/>
              <a:gdLst/>
              <a:ahLst/>
              <a:cxnLst/>
              <a:rect l="l" t="t" r="r" b="b"/>
              <a:pathLst>
                <a:path w="21492" h="20301" extrusionOk="0">
                  <a:moveTo>
                    <a:pt x="10732" y="0"/>
                  </a:moveTo>
                  <a:cubicBezTo>
                    <a:pt x="5667" y="0"/>
                    <a:pt x="1285" y="3787"/>
                    <a:pt x="668" y="8942"/>
                  </a:cubicBezTo>
                  <a:cubicBezTo>
                    <a:pt x="1" y="14509"/>
                    <a:pt x="3973" y="19560"/>
                    <a:pt x="9538" y="20227"/>
                  </a:cubicBezTo>
                  <a:cubicBezTo>
                    <a:pt x="9949" y="20277"/>
                    <a:pt x="10357" y="20301"/>
                    <a:pt x="10760" y="20301"/>
                  </a:cubicBezTo>
                  <a:cubicBezTo>
                    <a:pt x="15825" y="20301"/>
                    <a:pt x="20205" y="16512"/>
                    <a:pt x="20823" y="11357"/>
                  </a:cubicBezTo>
                  <a:cubicBezTo>
                    <a:pt x="21492" y="5792"/>
                    <a:pt x="17518" y="740"/>
                    <a:pt x="11953" y="73"/>
                  </a:cubicBezTo>
                  <a:cubicBezTo>
                    <a:pt x="11543" y="24"/>
                    <a:pt x="11136" y="0"/>
                    <a:pt x="10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9"/>
            <p:cNvSpPr/>
            <p:nvPr/>
          </p:nvSpPr>
          <p:spPr>
            <a:xfrm>
              <a:off x="2342875" y="440575"/>
              <a:ext cx="754800" cy="839575"/>
            </a:xfrm>
            <a:custGeom>
              <a:avLst/>
              <a:gdLst/>
              <a:ahLst/>
              <a:cxnLst/>
              <a:rect l="l" t="t" r="r" b="b"/>
              <a:pathLst>
                <a:path w="30192" h="33583" extrusionOk="0">
                  <a:moveTo>
                    <a:pt x="19903" y="0"/>
                  </a:moveTo>
                  <a:cubicBezTo>
                    <a:pt x="17124" y="0"/>
                    <a:pt x="14203" y="484"/>
                    <a:pt x="11720" y="1661"/>
                  </a:cubicBezTo>
                  <a:cubicBezTo>
                    <a:pt x="11232" y="9135"/>
                    <a:pt x="9310" y="11015"/>
                    <a:pt x="8307" y="11690"/>
                  </a:cubicBezTo>
                  <a:cubicBezTo>
                    <a:pt x="8173" y="11780"/>
                    <a:pt x="8049" y="11820"/>
                    <a:pt x="7932" y="11820"/>
                  </a:cubicBezTo>
                  <a:cubicBezTo>
                    <a:pt x="7171" y="11820"/>
                    <a:pt x="6728" y="10120"/>
                    <a:pt x="6151" y="9352"/>
                  </a:cubicBezTo>
                  <a:cubicBezTo>
                    <a:pt x="5765" y="8836"/>
                    <a:pt x="4809" y="8153"/>
                    <a:pt x="3772" y="8153"/>
                  </a:cubicBezTo>
                  <a:cubicBezTo>
                    <a:pt x="3023" y="8153"/>
                    <a:pt x="2232" y="8509"/>
                    <a:pt x="1582" y="9542"/>
                  </a:cubicBezTo>
                  <a:cubicBezTo>
                    <a:pt x="1" y="12050"/>
                    <a:pt x="1947" y="15962"/>
                    <a:pt x="3699" y="17052"/>
                  </a:cubicBezTo>
                  <a:cubicBezTo>
                    <a:pt x="4303" y="17428"/>
                    <a:pt x="4852" y="17572"/>
                    <a:pt x="5337" y="17572"/>
                  </a:cubicBezTo>
                  <a:cubicBezTo>
                    <a:pt x="6913" y="17572"/>
                    <a:pt x="7823" y="16056"/>
                    <a:pt x="7823" y="16055"/>
                  </a:cubicBezTo>
                  <a:lnTo>
                    <a:pt x="7823" y="16055"/>
                  </a:lnTo>
                  <a:lnTo>
                    <a:pt x="6605" y="28284"/>
                  </a:lnTo>
                  <a:cubicBezTo>
                    <a:pt x="6605" y="28284"/>
                    <a:pt x="7041" y="30654"/>
                    <a:pt x="11501" y="32870"/>
                  </a:cubicBezTo>
                  <a:cubicBezTo>
                    <a:pt x="12470" y="33351"/>
                    <a:pt x="13604" y="33583"/>
                    <a:pt x="14671" y="33583"/>
                  </a:cubicBezTo>
                  <a:cubicBezTo>
                    <a:pt x="17435" y="33583"/>
                    <a:pt x="19754" y="32029"/>
                    <a:pt x="17624" y="29230"/>
                  </a:cubicBezTo>
                  <a:lnTo>
                    <a:pt x="18058" y="25530"/>
                  </a:lnTo>
                  <a:cubicBezTo>
                    <a:pt x="18058" y="25530"/>
                    <a:pt x="20878" y="26310"/>
                    <a:pt x="22432" y="26310"/>
                  </a:cubicBezTo>
                  <a:cubicBezTo>
                    <a:pt x="22480" y="26310"/>
                    <a:pt x="22526" y="26309"/>
                    <a:pt x="22572" y="26308"/>
                  </a:cubicBezTo>
                  <a:cubicBezTo>
                    <a:pt x="25095" y="26222"/>
                    <a:pt x="26887" y="24453"/>
                    <a:pt x="27960" y="21861"/>
                  </a:cubicBezTo>
                  <a:cubicBezTo>
                    <a:pt x="29684" y="17698"/>
                    <a:pt x="30191" y="11199"/>
                    <a:pt x="29564" y="2627"/>
                  </a:cubicBezTo>
                  <a:cubicBezTo>
                    <a:pt x="28049" y="1125"/>
                    <a:pt x="24142" y="0"/>
                    <a:pt x="1990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9"/>
            <p:cNvSpPr/>
            <p:nvPr/>
          </p:nvSpPr>
          <p:spPr>
            <a:xfrm>
              <a:off x="2518925" y="238125"/>
              <a:ext cx="637925" cy="308675"/>
            </a:xfrm>
            <a:custGeom>
              <a:avLst/>
              <a:gdLst/>
              <a:ahLst/>
              <a:cxnLst/>
              <a:rect l="l" t="t" r="r" b="b"/>
              <a:pathLst>
                <a:path w="25517" h="12347" extrusionOk="0">
                  <a:moveTo>
                    <a:pt x="21573" y="0"/>
                  </a:moveTo>
                  <a:cubicBezTo>
                    <a:pt x="21211" y="0"/>
                    <a:pt x="20856" y="264"/>
                    <a:pt x="20545" y="491"/>
                  </a:cubicBezTo>
                  <a:cubicBezTo>
                    <a:pt x="19221" y="1456"/>
                    <a:pt x="17832" y="1766"/>
                    <a:pt x="16413" y="1766"/>
                  </a:cubicBezTo>
                  <a:cubicBezTo>
                    <a:pt x="14216" y="1766"/>
                    <a:pt x="11944" y="1023"/>
                    <a:pt x="9718" y="821"/>
                  </a:cubicBezTo>
                  <a:cubicBezTo>
                    <a:pt x="9340" y="787"/>
                    <a:pt x="8950" y="769"/>
                    <a:pt x="8553" y="769"/>
                  </a:cubicBezTo>
                  <a:cubicBezTo>
                    <a:pt x="5741" y="769"/>
                    <a:pt x="2609" y="1677"/>
                    <a:pt x="1082" y="4127"/>
                  </a:cubicBezTo>
                  <a:cubicBezTo>
                    <a:pt x="285" y="5406"/>
                    <a:pt x="0" y="6822"/>
                    <a:pt x="1130" y="7914"/>
                  </a:cubicBezTo>
                  <a:cubicBezTo>
                    <a:pt x="2095" y="8846"/>
                    <a:pt x="3412" y="9375"/>
                    <a:pt x="4677" y="9759"/>
                  </a:cubicBezTo>
                  <a:cubicBezTo>
                    <a:pt x="8197" y="10828"/>
                    <a:pt x="12411" y="12347"/>
                    <a:pt x="16341" y="12347"/>
                  </a:cubicBezTo>
                  <a:cubicBezTo>
                    <a:pt x="19047" y="12347"/>
                    <a:pt x="21619" y="11626"/>
                    <a:pt x="23735" y="9541"/>
                  </a:cubicBezTo>
                  <a:cubicBezTo>
                    <a:pt x="24498" y="8788"/>
                    <a:pt x="25068" y="7940"/>
                    <a:pt x="25305" y="6890"/>
                  </a:cubicBezTo>
                  <a:cubicBezTo>
                    <a:pt x="25504" y="6002"/>
                    <a:pt x="25516" y="5230"/>
                    <a:pt x="25242" y="4382"/>
                  </a:cubicBezTo>
                  <a:cubicBezTo>
                    <a:pt x="25238" y="4370"/>
                    <a:pt x="25233" y="4358"/>
                    <a:pt x="25228" y="4345"/>
                  </a:cubicBezTo>
                  <a:cubicBezTo>
                    <a:pt x="25171" y="4192"/>
                    <a:pt x="25062" y="4046"/>
                    <a:pt x="24902" y="4023"/>
                  </a:cubicBezTo>
                  <a:cubicBezTo>
                    <a:pt x="24887" y="4021"/>
                    <a:pt x="24872" y="4020"/>
                    <a:pt x="24857" y="4020"/>
                  </a:cubicBezTo>
                  <a:cubicBezTo>
                    <a:pt x="24748" y="4020"/>
                    <a:pt x="24643" y="4075"/>
                    <a:pt x="24546" y="4129"/>
                  </a:cubicBezTo>
                  <a:cubicBezTo>
                    <a:pt x="24148" y="4348"/>
                    <a:pt x="23254" y="4928"/>
                    <a:pt x="22158" y="5343"/>
                  </a:cubicBezTo>
                  <a:cubicBezTo>
                    <a:pt x="22484" y="4377"/>
                    <a:pt x="22623" y="3357"/>
                    <a:pt x="22567" y="2339"/>
                  </a:cubicBezTo>
                  <a:cubicBezTo>
                    <a:pt x="22532" y="1714"/>
                    <a:pt x="22533" y="280"/>
                    <a:pt x="21796" y="36"/>
                  </a:cubicBezTo>
                  <a:cubicBezTo>
                    <a:pt x="21722" y="11"/>
                    <a:pt x="21647" y="0"/>
                    <a:pt x="2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9"/>
            <p:cNvSpPr/>
            <p:nvPr/>
          </p:nvSpPr>
          <p:spPr>
            <a:xfrm>
              <a:off x="2555225" y="928800"/>
              <a:ext cx="239100" cy="186850"/>
            </a:xfrm>
            <a:custGeom>
              <a:avLst/>
              <a:gdLst/>
              <a:ahLst/>
              <a:cxnLst/>
              <a:rect l="l" t="t" r="r" b="b"/>
              <a:pathLst>
                <a:path w="9564" h="7474" extrusionOk="0">
                  <a:moveTo>
                    <a:pt x="1" y="0"/>
                  </a:moveTo>
                  <a:cubicBezTo>
                    <a:pt x="1" y="1"/>
                    <a:pt x="166" y="1685"/>
                    <a:pt x="1145" y="3302"/>
                  </a:cubicBezTo>
                  <a:cubicBezTo>
                    <a:pt x="2343" y="5279"/>
                    <a:pt x="9387" y="7473"/>
                    <a:pt x="9387" y="7473"/>
                  </a:cubicBezTo>
                  <a:lnTo>
                    <a:pt x="9564" y="6001"/>
                  </a:lnTo>
                  <a:cubicBezTo>
                    <a:pt x="9564" y="6001"/>
                    <a:pt x="4167" y="4224"/>
                    <a:pt x="2357" y="2965"/>
                  </a:cubicBezTo>
                  <a:cubicBezTo>
                    <a:pt x="1144" y="2122"/>
                    <a:pt x="222" y="803"/>
                    <a:pt x="1"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9"/>
            <p:cNvSpPr/>
            <p:nvPr/>
          </p:nvSpPr>
          <p:spPr>
            <a:xfrm>
              <a:off x="2789250" y="719300"/>
              <a:ext cx="59225" cy="58025"/>
            </a:xfrm>
            <a:custGeom>
              <a:avLst/>
              <a:gdLst/>
              <a:ahLst/>
              <a:cxnLst/>
              <a:rect l="l" t="t" r="r" b="b"/>
              <a:pathLst>
                <a:path w="2369" h="2321" extrusionOk="0">
                  <a:moveTo>
                    <a:pt x="1191" y="1"/>
                  </a:moveTo>
                  <a:cubicBezTo>
                    <a:pt x="632" y="1"/>
                    <a:pt x="147" y="435"/>
                    <a:pt x="76" y="1025"/>
                  </a:cubicBezTo>
                  <a:cubicBezTo>
                    <a:pt x="0" y="1660"/>
                    <a:pt x="434" y="2237"/>
                    <a:pt x="1046" y="2312"/>
                  </a:cubicBezTo>
                  <a:cubicBezTo>
                    <a:pt x="1090" y="2318"/>
                    <a:pt x="1133" y="2320"/>
                    <a:pt x="1177" y="2320"/>
                  </a:cubicBezTo>
                  <a:cubicBezTo>
                    <a:pt x="1735" y="2320"/>
                    <a:pt x="2221" y="1887"/>
                    <a:pt x="2292" y="1296"/>
                  </a:cubicBezTo>
                  <a:cubicBezTo>
                    <a:pt x="2368" y="661"/>
                    <a:pt x="1934" y="84"/>
                    <a:pt x="1322" y="8"/>
                  </a:cubicBezTo>
                  <a:cubicBezTo>
                    <a:pt x="1278" y="3"/>
                    <a:pt x="1234" y="1"/>
                    <a:pt x="1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9"/>
            <p:cNvSpPr/>
            <p:nvPr/>
          </p:nvSpPr>
          <p:spPr>
            <a:xfrm>
              <a:off x="2761325" y="917250"/>
              <a:ext cx="59225" cy="58025"/>
            </a:xfrm>
            <a:custGeom>
              <a:avLst/>
              <a:gdLst/>
              <a:ahLst/>
              <a:cxnLst/>
              <a:rect l="l" t="t" r="r" b="b"/>
              <a:pathLst>
                <a:path w="2369" h="2321" extrusionOk="0">
                  <a:moveTo>
                    <a:pt x="1191" y="1"/>
                  </a:moveTo>
                  <a:cubicBezTo>
                    <a:pt x="633" y="1"/>
                    <a:pt x="147" y="434"/>
                    <a:pt x="77" y="1025"/>
                  </a:cubicBezTo>
                  <a:cubicBezTo>
                    <a:pt x="1" y="1660"/>
                    <a:pt x="435" y="2237"/>
                    <a:pt x="1046" y="2312"/>
                  </a:cubicBezTo>
                  <a:cubicBezTo>
                    <a:pt x="1090" y="2318"/>
                    <a:pt x="1134" y="2320"/>
                    <a:pt x="1177" y="2320"/>
                  </a:cubicBezTo>
                  <a:cubicBezTo>
                    <a:pt x="1736" y="2320"/>
                    <a:pt x="2222" y="1886"/>
                    <a:pt x="2293" y="1296"/>
                  </a:cubicBezTo>
                  <a:cubicBezTo>
                    <a:pt x="2369" y="661"/>
                    <a:pt x="1934" y="84"/>
                    <a:pt x="1322" y="9"/>
                  </a:cubicBezTo>
                  <a:cubicBezTo>
                    <a:pt x="1278" y="3"/>
                    <a:pt x="1234" y="1"/>
                    <a:pt x="1191"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9"/>
            <p:cNvSpPr/>
            <p:nvPr/>
          </p:nvSpPr>
          <p:spPr>
            <a:xfrm>
              <a:off x="2754025" y="600025"/>
              <a:ext cx="70325" cy="44100"/>
            </a:xfrm>
            <a:custGeom>
              <a:avLst/>
              <a:gdLst/>
              <a:ahLst/>
              <a:cxnLst/>
              <a:rect l="l" t="t" r="r" b="b"/>
              <a:pathLst>
                <a:path w="2813" h="1764" extrusionOk="0">
                  <a:moveTo>
                    <a:pt x="1517" y="1"/>
                  </a:moveTo>
                  <a:cubicBezTo>
                    <a:pt x="1403" y="1"/>
                    <a:pt x="1286" y="16"/>
                    <a:pt x="1170" y="47"/>
                  </a:cubicBezTo>
                  <a:cubicBezTo>
                    <a:pt x="444" y="245"/>
                    <a:pt x="0" y="1013"/>
                    <a:pt x="180" y="1764"/>
                  </a:cubicBezTo>
                  <a:lnTo>
                    <a:pt x="2812" y="1046"/>
                  </a:lnTo>
                  <a:cubicBezTo>
                    <a:pt x="2661" y="417"/>
                    <a:pt x="2118" y="1"/>
                    <a:pt x="1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9"/>
            <p:cNvSpPr/>
            <p:nvPr/>
          </p:nvSpPr>
          <p:spPr>
            <a:xfrm>
              <a:off x="3018975" y="615750"/>
              <a:ext cx="70050" cy="48650"/>
            </a:xfrm>
            <a:custGeom>
              <a:avLst/>
              <a:gdLst/>
              <a:ahLst/>
              <a:cxnLst/>
              <a:rect l="l" t="t" r="r" b="b"/>
              <a:pathLst>
                <a:path w="2802" h="1946" extrusionOk="0">
                  <a:moveTo>
                    <a:pt x="1236" y="1"/>
                  </a:moveTo>
                  <a:cubicBezTo>
                    <a:pt x="705" y="1"/>
                    <a:pt x="208" y="324"/>
                    <a:pt x="0" y="861"/>
                  </a:cubicBezTo>
                  <a:lnTo>
                    <a:pt x="2527" y="1946"/>
                  </a:lnTo>
                  <a:cubicBezTo>
                    <a:pt x="2802" y="1231"/>
                    <a:pt x="2459" y="410"/>
                    <a:pt x="1762" y="110"/>
                  </a:cubicBezTo>
                  <a:cubicBezTo>
                    <a:pt x="1590" y="36"/>
                    <a:pt x="1411" y="1"/>
                    <a:pt x="1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9"/>
            <p:cNvSpPr/>
            <p:nvPr/>
          </p:nvSpPr>
          <p:spPr>
            <a:xfrm>
              <a:off x="3004600" y="735075"/>
              <a:ext cx="59250" cy="58000"/>
            </a:xfrm>
            <a:custGeom>
              <a:avLst/>
              <a:gdLst/>
              <a:ahLst/>
              <a:cxnLst/>
              <a:rect l="l" t="t" r="r" b="b"/>
              <a:pathLst>
                <a:path w="2370" h="2320" extrusionOk="0">
                  <a:moveTo>
                    <a:pt x="1191" y="1"/>
                  </a:moveTo>
                  <a:cubicBezTo>
                    <a:pt x="633" y="1"/>
                    <a:pt x="148" y="434"/>
                    <a:pt x="77" y="1025"/>
                  </a:cubicBezTo>
                  <a:cubicBezTo>
                    <a:pt x="1" y="1661"/>
                    <a:pt x="435" y="2237"/>
                    <a:pt x="1047" y="2312"/>
                  </a:cubicBezTo>
                  <a:cubicBezTo>
                    <a:pt x="1091" y="2317"/>
                    <a:pt x="1135" y="2320"/>
                    <a:pt x="1179" y="2320"/>
                  </a:cubicBezTo>
                  <a:cubicBezTo>
                    <a:pt x="1737" y="2320"/>
                    <a:pt x="2222" y="1886"/>
                    <a:pt x="2293" y="1296"/>
                  </a:cubicBezTo>
                  <a:cubicBezTo>
                    <a:pt x="2369" y="661"/>
                    <a:pt x="1934" y="84"/>
                    <a:pt x="1322" y="9"/>
                  </a:cubicBezTo>
                  <a:cubicBezTo>
                    <a:pt x="1278" y="3"/>
                    <a:pt x="1235" y="1"/>
                    <a:pt x="1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9"/>
            <p:cNvSpPr/>
            <p:nvPr/>
          </p:nvSpPr>
          <p:spPr>
            <a:xfrm>
              <a:off x="2635825" y="347675"/>
              <a:ext cx="526250" cy="199125"/>
            </a:xfrm>
            <a:custGeom>
              <a:avLst/>
              <a:gdLst/>
              <a:ahLst/>
              <a:cxnLst/>
              <a:rect l="l" t="t" r="r" b="b"/>
              <a:pathLst>
                <a:path w="21050" h="7965" extrusionOk="0">
                  <a:moveTo>
                    <a:pt x="20566" y="0"/>
                  </a:moveTo>
                  <a:lnTo>
                    <a:pt x="20566" y="0"/>
                  </a:lnTo>
                  <a:cubicBezTo>
                    <a:pt x="21050" y="1776"/>
                    <a:pt x="20433" y="4456"/>
                    <a:pt x="16346" y="5692"/>
                  </a:cubicBezTo>
                  <a:cubicBezTo>
                    <a:pt x="15201" y="6038"/>
                    <a:pt x="14001" y="6171"/>
                    <a:pt x="12807" y="6171"/>
                  </a:cubicBezTo>
                  <a:cubicBezTo>
                    <a:pt x="9741" y="6171"/>
                    <a:pt x="6721" y="5292"/>
                    <a:pt x="4823" y="4897"/>
                  </a:cubicBezTo>
                  <a:cubicBezTo>
                    <a:pt x="4267" y="4781"/>
                    <a:pt x="3731" y="4735"/>
                    <a:pt x="3231" y="4735"/>
                  </a:cubicBezTo>
                  <a:cubicBezTo>
                    <a:pt x="1361" y="4735"/>
                    <a:pt x="1" y="5377"/>
                    <a:pt x="1" y="5377"/>
                  </a:cubicBezTo>
                  <a:cubicBezTo>
                    <a:pt x="3521" y="6446"/>
                    <a:pt x="7736" y="7965"/>
                    <a:pt x="11665" y="7965"/>
                  </a:cubicBezTo>
                  <a:cubicBezTo>
                    <a:pt x="14372" y="7965"/>
                    <a:pt x="16943" y="7244"/>
                    <a:pt x="19059" y="5160"/>
                  </a:cubicBezTo>
                  <a:cubicBezTo>
                    <a:pt x="19822" y="4407"/>
                    <a:pt x="20392" y="3558"/>
                    <a:pt x="20629" y="2508"/>
                  </a:cubicBezTo>
                  <a:cubicBezTo>
                    <a:pt x="20828" y="1620"/>
                    <a:pt x="20840" y="848"/>
                    <a:pt x="20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9"/>
            <p:cNvSpPr/>
            <p:nvPr/>
          </p:nvSpPr>
          <p:spPr>
            <a:xfrm>
              <a:off x="2717200" y="661100"/>
              <a:ext cx="442850" cy="191350"/>
            </a:xfrm>
            <a:custGeom>
              <a:avLst/>
              <a:gdLst/>
              <a:ahLst/>
              <a:cxnLst/>
              <a:rect l="l" t="t" r="r" b="b"/>
              <a:pathLst>
                <a:path w="17714" h="7654" extrusionOk="0">
                  <a:moveTo>
                    <a:pt x="3187" y="779"/>
                  </a:moveTo>
                  <a:cubicBezTo>
                    <a:pt x="3549" y="779"/>
                    <a:pt x="3962" y="814"/>
                    <a:pt x="4424" y="897"/>
                  </a:cubicBezTo>
                  <a:cubicBezTo>
                    <a:pt x="4475" y="904"/>
                    <a:pt x="4530" y="915"/>
                    <a:pt x="4585" y="926"/>
                  </a:cubicBezTo>
                  <a:cubicBezTo>
                    <a:pt x="4816" y="971"/>
                    <a:pt x="5044" y="1030"/>
                    <a:pt x="5270" y="1101"/>
                  </a:cubicBezTo>
                  <a:cubicBezTo>
                    <a:pt x="5359" y="1128"/>
                    <a:pt x="5447" y="1158"/>
                    <a:pt x="5533" y="1188"/>
                  </a:cubicBezTo>
                  <a:cubicBezTo>
                    <a:pt x="5756" y="1267"/>
                    <a:pt x="5974" y="1357"/>
                    <a:pt x="6187" y="1461"/>
                  </a:cubicBezTo>
                  <a:cubicBezTo>
                    <a:pt x="6256" y="1495"/>
                    <a:pt x="6322" y="1529"/>
                    <a:pt x="6385" y="1563"/>
                  </a:cubicBezTo>
                  <a:cubicBezTo>
                    <a:pt x="6461" y="1603"/>
                    <a:pt x="6531" y="1645"/>
                    <a:pt x="6598" y="1687"/>
                  </a:cubicBezTo>
                  <a:cubicBezTo>
                    <a:pt x="6612" y="1695"/>
                    <a:pt x="6626" y="1704"/>
                    <a:pt x="6641" y="1714"/>
                  </a:cubicBezTo>
                  <a:cubicBezTo>
                    <a:pt x="6667" y="1730"/>
                    <a:pt x="6693" y="1748"/>
                    <a:pt x="6717" y="1766"/>
                  </a:cubicBezTo>
                  <a:cubicBezTo>
                    <a:pt x="6915" y="1900"/>
                    <a:pt x="7060" y="2039"/>
                    <a:pt x="7132" y="2165"/>
                  </a:cubicBezTo>
                  <a:cubicBezTo>
                    <a:pt x="7387" y="2613"/>
                    <a:pt x="7189" y="3502"/>
                    <a:pt x="6923" y="4255"/>
                  </a:cubicBezTo>
                  <a:cubicBezTo>
                    <a:pt x="6790" y="4628"/>
                    <a:pt x="6536" y="5160"/>
                    <a:pt x="6045" y="5574"/>
                  </a:cubicBezTo>
                  <a:lnTo>
                    <a:pt x="6044" y="5574"/>
                  </a:lnTo>
                  <a:cubicBezTo>
                    <a:pt x="5618" y="5931"/>
                    <a:pt x="5013" y="6198"/>
                    <a:pt x="4155" y="6198"/>
                  </a:cubicBezTo>
                  <a:cubicBezTo>
                    <a:pt x="4014" y="6198"/>
                    <a:pt x="3866" y="6191"/>
                    <a:pt x="3711" y="6176"/>
                  </a:cubicBezTo>
                  <a:cubicBezTo>
                    <a:pt x="2598" y="6068"/>
                    <a:pt x="2003" y="5558"/>
                    <a:pt x="1677" y="4994"/>
                  </a:cubicBezTo>
                  <a:cubicBezTo>
                    <a:pt x="1658" y="4959"/>
                    <a:pt x="1638" y="4924"/>
                    <a:pt x="1622" y="4890"/>
                  </a:cubicBezTo>
                  <a:cubicBezTo>
                    <a:pt x="1602" y="4854"/>
                    <a:pt x="1586" y="4820"/>
                    <a:pt x="1570" y="4786"/>
                  </a:cubicBezTo>
                  <a:cubicBezTo>
                    <a:pt x="1555" y="4755"/>
                    <a:pt x="1541" y="4722"/>
                    <a:pt x="1528" y="4689"/>
                  </a:cubicBezTo>
                  <a:cubicBezTo>
                    <a:pt x="1517" y="4661"/>
                    <a:pt x="1505" y="4632"/>
                    <a:pt x="1494" y="4603"/>
                  </a:cubicBezTo>
                  <a:cubicBezTo>
                    <a:pt x="1485" y="4582"/>
                    <a:pt x="1477" y="4559"/>
                    <a:pt x="1470" y="4536"/>
                  </a:cubicBezTo>
                  <a:cubicBezTo>
                    <a:pt x="1461" y="4514"/>
                    <a:pt x="1454" y="4493"/>
                    <a:pt x="1448" y="4474"/>
                  </a:cubicBezTo>
                  <a:cubicBezTo>
                    <a:pt x="1437" y="4440"/>
                    <a:pt x="1427" y="4405"/>
                    <a:pt x="1417" y="4371"/>
                  </a:cubicBezTo>
                  <a:lnTo>
                    <a:pt x="1417" y="4370"/>
                  </a:lnTo>
                  <a:cubicBezTo>
                    <a:pt x="1386" y="4267"/>
                    <a:pt x="1362" y="4168"/>
                    <a:pt x="1344" y="4072"/>
                  </a:cubicBezTo>
                  <a:cubicBezTo>
                    <a:pt x="1343" y="4070"/>
                    <a:pt x="1343" y="4067"/>
                    <a:pt x="1341" y="4065"/>
                  </a:cubicBezTo>
                  <a:cubicBezTo>
                    <a:pt x="1329" y="4004"/>
                    <a:pt x="1320" y="3944"/>
                    <a:pt x="1310" y="3887"/>
                  </a:cubicBezTo>
                  <a:cubicBezTo>
                    <a:pt x="1293" y="3784"/>
                    <a:pt x="1282" y="3687"/>
                    <a:pt x="1273" y="3602"/>
                  </a:cubicBezTo>
                  <a:cubicBezTo>
                    <a:pt x="1271" y="3584"/>
                    <a:pt x="1268" y="3565"/>
                    <a:pt x="1267" y="3548"/>
                  </a:cubicBezTo>
                  <a:cubicBezTo>
                    <a:pt x="1265" y="3530"/>
                    <a:pt x="1263" y="3513"/>
                    <a:pt x="1261" y="3496"/>
                  </a:cubicBezTo>
                  <a:cubicBezTo>
                    <a:pt x="1186" y="2792"/>
                    <a:pt x="1160" y="1420"/>
                    <a:pt x="1550" y="1143"/>
                  </a:cubicBezTo>
                  <a:cubicBezTo>
                    <a:pt x="1811" y="957"/>
                    <a:pt x="2366" y="779"/>
                    <a:pt x="3187" y="779"/>
                  </a:cubicBezTo>
                  <a:close/>
                  <a:moveTo>
                    <a:pt x="13727" y="1647"/>
                  </a:moveTo>
                  <a:cubicBezTo>
                    <a:pt x="13867" y="1647"/>
                    <a:pt x="14006" y="1651"/>
                    <a:pt x="14145" y="1659"/>
                  </a:cubicBezTo>
                  <a:cubicBezTo>
                    <a:pt x="14174" y="1662"/>
                    <a:pt x="14202" y="1663"/>
                    <a:pt x="14229" y="1665"/>
                  </a:cubicBezTo>
                  <a:cubicBezTo>
                    <a:pt x="14260" y="1667"/>
                    <a:pt x="14289" y="1670"/>
                    <a:pt x="14319" y="1672"/>
                  </a:cubicBezTo>
                  <a:cubicBezTo>
                    <a:pt x="14403" y="1680"/>
                    <a:pt x="14483" y="1690"/>
                    <a:pt x="14562" y="1700"/>
                  </a:cubicBezTo>
                  <a:cubicBezTo>
                    <a:pt x="14591" y="1704"/>
                    <a:pt x="14621" y="1707"/>
                    <a:pt x="14650" y="1713"/>
                  </a:cubicBezTo>
                  <a:cubicBezTo>
                    <a:pt x="14689" y="1719"/>
                    <a:pt x="14728" y="1725"/>
                    <a:pt x="14764" y="1731"/>
                  </a:cubicBezTo>
                  <a:cubicBezTo>
                    <a:pt x="14829" y="1742"/>
                    <a:pt x="14891" y="1755"/>
                    <a:pt x="14952" y="1768"/>
                  </a:cubicBezTo>
                  <a:cubicBezTo>
                    <a:pt x="15075" y="1796"/>
                    <a:pt x="15191" y="1825"/>
                    <a:pt x="15297" y="1859"/>
                  </a:cubicBezTo>
                  <a:cubicBezTo>
                    <a:pt x="15324" y="1869"/>
                    <a:pt x="15351" y="1877"/>
                    <a:pt x="15378" y="1886"/>
                  </a:cubicBezTo>
                  <a:cubicBezTo>
                    <a:pt x="15385" y="1888"/>
                    <a:pt x="15393" y="1891"/>
                    <a:pt x="15399" y="1894"/>
                  </a:cubicBezTo>
                  <a:cubicBezTo>
                    <a:pt x="15417" y="1900"/>
                    <a:pt x="15435" y="1906"/>
                    <a:pt x="15454" y="1913"/>
                  </a:cubicBezTo>
                  <a:cubicBezTo>
                    <a:pt x="15481" y="1922"/>
                    <a:pt x="15509" y="1934"/>
                    <a:pt x="15536" y="1945"/>
                  </a:cubicBezTo>
                  <a:cubicBezTo>
                    <a:pt x="15569" y="1957"/>
                    <a:pt x="15602" y="1972"/>
                    <a:pt x="15633" y="1985"/>
                  </a:cubicBezTo>
                  <a:cubicBezTo>
                    <a:pt x="15690" y="2012"/>
                    <a:pt x="15743" y="2038"/>
                    <a:pt x="15792" y="2065"/>
                  </a:cubicBezTo>
                  <a:cubicBezTo>
                    <a:pt x="15800" y="2069"/>
                    <a:pt x="15810" y="2075"/>
                    <a:pt x="15819" y="2080"/>
                  </a:cubicBezTo>
                  <a:cubicBezTo>
                    <a:pt x="15976" y="2167"/>
                    <a:pt x="16092" y="2258"/>
                    <a:pt x="16168" y="2345"/>
                  </a:cubicBezTo>
                  <a:cubicBezTo>
                    <a:pt x="16460" y="2676"/>
                    <a:pt x="16111" y="4019"/>
                    <a:pt x="15879" y="4697"/>
                  </a:cubicBezTo>
                  <a:cubicBezTo>
                    <a:pt x="15697" y="5226"/>
                    <a:pt x="15302" y="6369"/>
                    <a:pt x="14169" y="6789"/>
                  </a:cubicBezTo>
                  <a:cubicBezTo>
                    <a:pt x="13903" y="6889"/>
                    <a:pt x="13592" y="6948"/>
                    <a:pt x="13234" y="6948"/>
                  </a:cubicBezTo>
                  <a:cubicBezTo>
                    <a:pt x="13159" y="6948"/>
                    <a:pt x="13082" y="6945"/>
                    <a:pt x="13003" y="6940"/>
                  </a:cubicBezTo>
                  <a:cubicBezTo>
                    <a:pt x="11788" y="6861"/>
                    <a:pt x="11162" y="6313"/>
                    <a:pt x="10841" y="5717"/>
                  </a:cubicBezTo>
                  <a:cubicBezTo>
                    <a:pt x="10838" y="5713"/>
                    <a:pt x="10836" y="5710"/>
                    <a:pt x="10835" y="5706"/>
                  </a:cubicBezTo>
                  <a:cubicBezTo>
                    <a:pt x="10822" y="5683"/>
                    <a:pt x="10811" y="5661"/>
                    <a:pt x="10800" y="5639"/>
                  </a:cubicBezTo>
                  <a:cubicBezTo>
                    <a:pt x="10787" y="5613"/>
                    <a:pt x="10774" y="5586"/>
                    <a:pt x="10763" y="5562"/>
                  </a:cubicBezTo>
                  <a:cubicBezTo>
                    <a:pt x="10757" y="5549"/>
                    <a:pt x="10751" y="5534"/>
                    <a:pt x="10745" y="5520"/>
                  </a:cubicBezTo>
                  <a:cubicBezTo>
                    <a:pt x="10728" y="5483"/>
                    <a:pt x="10713" y="5444"/>
                    <a:pt x="10699" y="5407"/>
                  </a:cubicBezTo>
                  <a:cubicBezTo>
                    <a:pt x="10682" y="5362"/>
                    <a:pt x="10667" y="5319"/>
                    <a:pt x="10653" y="5274"/>
                  </a:cubicBezTo>
                  <a:cubicBezTo>
                    <a:pt x="10645" y="5253"/>
                    <a:pt x="10640" y="5231"/>
                    <a:pt x="10633" y="5210"/>
                  </a:cubicBezTo>
                  <a:cubicBezTo>
                    <a:pt x="10629" y="5198"/>
                    <a:pt x="10627" y="5186"/>
                    <a:pt x="10622" y="5174"/>
                  </a:cubicBezTo>
                  <a:cubicBezTo>
                    <a:pt x="10617" y="5155"/>
                    <a:pt x="10614" y="5138"/>
                    <a:pt x="10609" y="5119"/>
                  </a:cubicBezTo>
                  <a:cubicBezTo>
                    <a:pt x="10606" y="5105"/>
                    <a:pt x="10602" y="5090"/>
                    <a:pt x="10598" y="5078"/>
                  </a:cubicBezTo>
                  <a:cubicBezTo>
                    <a:pt x="10557" y="4904"/>
                    <a:pt x="10529" y="4729"/>
                    <a:pt x="10513" y="4551"/>
                  </a:cubicBezTo>
                  <a:cubicBezTo>
                    <a:pt x="10449" y="3769"/>
                    <a:pt x="10473" y="2869"/>
                    <a:pt x="10812" y="2467"/>
                  </a:cubicBezTo>
                  <a:cubicBezTo>
                    <a:pt x="11151" y="2067"/>
                    <a:pt x="12335" y="1695"/>
                    <a:pt x="13437" y="1653"/>
                  </a:cubicBezTo>
                  <a:cubicBezTo>
                    <a:pt x="13533" y="1649"/>
                    <a:pt x="13630" y="1647"/>
                    <a:pt x="13727" y="1647"/>
                  </a:cubicBezTo>
                  <a:close/>
                  <a:moveTo>
                    <a:pt x="1602" y="1"/>
                  </a:moveTo>
                  <a:cubicBezTo>
                    <a:pt x="1464" y="1"/>
                    <a:pt x="1327" y="2"/>
                    <a:pt x="1194" y="4"/>
                  </a:cubicBezTo>
                  <a:cubicBezTo>
                    <a:pt x="1018" y="8"/>
                    <a:pt x="848" y="12"/>
                    <a:pt x="685" y="18"/>
                  </a:cubicBezTo>
                  <a:cubicBezTo>
                    <a:pt x="404" y="29"/>
                    <a:pt x="60" y="363"/>
                    <a:pt x="31" y="784"/>
                  </a:cubicBezTo>
                  <a:cubicBezTo>
                    <a:pt x="0" y="1206"/>
                    <a:pt x="284" y="1566"/>
                    <a:pt x="398" y="1768"/>
                  </a:cubicBezTo>
                  <a:cubicBezTo>
                    <a:pt x="448" y="1858"/>
                    <a:pt x="492" y="1984"/>
                    <a:pt x="517" y="2163"/>
                  </a:cubicBezTo>
                  <a:cubicBezTo>
                    <a:pt x="610" y="2831"/>
                    <a:pt x="566" y="4096"/>
                    <a:pt x="815" y="4820"/>
                  </a:cubicBezTo>
                  <a:cubicBezTo>
                    <a:pt x="915" y="5111"/>
                    <a:pt x="1066" y="5471"/>
                    <a:pt x="1343" y="5810"/>
                  </a:cubicBezTo>
                  <a:cubicBezTo>
                    <a:pt x="1432" y="5919"/>
                    <a:pt x="1530" y="6021"/>
                    <a:pt x="1636" y="6113"/>
                  </a:cubicBezTo>
                  <a:cubicBezTo>
                    <a:pt x="1693" y="6161"/>
                    <a:pt x="1749" y="6207"/>
                    <a:pt x="1810" y="6253"/>
                  </a:cubicBezTo>
                  <a:cubicBezTo>
                    <a:pt x="1975" y="6374"/>
                    <a:pt x="2153" y="6478"/>
                    <a:pt x="2340" y="6560"/>
                  </a:cubicBezTo>
                  <a:cubicBezTo>
                    <a:pt x="2371" y="6574"/>
                    <a:pt x="2400" y="6588"/>
                    <a:pt x="2431" y="6599"/>
                  </a:cubicBezTo>
                  <a:cubicBezTo>
                    <a:pt x="2478" y="6616"/>
                    <a:pt x="2527" y="6637"/>
                    <a:pt x="2575" y="6654"/>
                  </a:cubicBezTo>
                  <a:cubicBezTo>
                    <a:pt x="2624" y="6672"/>
                    <a:pt x="2675" y="6687"/>
                    <a:pt x="2726" y="6704"/>
                  </a:cubicBezTo>
                  <a:cubicBezTo>
                    <a:pt x="2886" y="6753"/>
                    <a:pt x="3049" y="6793"/>
                    <a:pt x="3214" y="6821"/>
                  </a:cubicBezTo>
                  <a:cubicBezTo>
                    <a:pt x="3281" y="6834"/>
                    <a:pt x="3352" y="6845"/>
                    <a:pt x="3424" y="6856"/>
                  </a:cubicBezTo>
                  <a:cubicBezTo>
                    <a:pt x="3508" y="6867"/>
                    <a:pt x="3597" y="6877"/>
                    <a:pt x="3689" y="6884"/>
                  </a:cubicBezTo>
                  <a:cubicBezTo>
                    <a:pt x="3868" y="6900"/>
                    <a:pt x="4038" y="6907"/>
                    <a:pt x="4201" y="6907"/>
                  </a:cubicBezTo>
                  <a:cubicBezTo>
                    <a:pt x="5909" y="6907"/>
                    <a:pt x="6769" y="6093"/>
                    <a:pt x="7344" y="5228"/>
                  </a:cubicBezTo>
                  <a:cubicBezTo>
                    <a:pt x="7956" y="4308"/>
                    <a:pt x="8006" y="2952"/>
                    <a:pt x="8880" y="2952"/>
                  </a:cubicBezTo>
                  <a:cubicBezTo>
                    <a:pt x="8905" y="2952"/>
                    <a:pt x="8930" y="2954"/>
                    <a:pt x="8956" y="2956"/>
                  </a:cubicBezTo>
                  <a:cubicBezTo>
                    <a:pt x="8986" y="2959"/>
                    <a:pt x="9016" y="2963"/>
                    <a:pt x="9046" y="2969"/>
                  </a:cubicBezTo>
                  <a:cubicBezTo>
                    <a:pt x="9073" y="2974"/>
                    <a:pt x="9100" y="2981"/>
                    <a:pt x="9128" y="2989"/>
                  </a:cubicBezTo>
                  <a:cubicBezTo>
                    <a:pt x="9808" y="3207"/>
                    <a:pt x="9569" y="4480"/>
                    <a:pt x="9900" y="5440"/>
                  </a:cubicBezTo>
                  <a:cubicBezTo>
                    <a:pt x="10026" y="5807"/>
                    <a:pt x="10196" y="6177"/>
                    <a:pt x="10450" y="6503"/>
                  </a:cubicBezTo>
                  <a:cubicBezTo>
                    <a:pt x="10494" y="6560"/>
                    <a:pt x="10541" y="6616"/>
                    <a:pt x="10591" y="6671"/>
                  </a:cubicBezTo>
                  <a:cubicBezTo>
                    <a:pt x="10616" y="6699"/>
                    <a:pt x="10641" y="6725"/>
                    <a:pt x="10667" y="6751"/>
                  </a:cubicBezTo>
                  <a:cubicBezTo>
                    <a:pt x="10694" y="6777"/>
                    <a:pt x="10721" y="6804"/>
                    <a:pt x="10749" y="6830"/>
                  </a:cubicBezTo>
                  <a:cubicBezTo>
                    <a:pt x="10773" y="6853"/>
                    <a:pt x="10798" y="6874"/>
                    <a:pt x="10823" y="6896"/>
                  </a:cubicBezTo>
                  <a:cubicBezTo>
                    <a:pt x="10867" y="6932"/>
                    <a:pt x="10886" y="6948"/>
                    <a:pt x="10905" y="6963"/>
                  </a:cubicBezTo>
                  <a:cubicBezTo>
                    <a:pt x="10927" y="6980"/>
                    <a:pt x="10947" y="6996"/>
                    <a:pt x="10970" y="7012"/>
                  </a:cubicBezTo>
                  <a:cubicBezTo>
                    <a:pt x="10983" y="7023"/>
                    <a:pt x="11000" y="7035"/>
                    <a:pt x="11015" y="7046"/>
                  </a:cubicBezTo>
                  <a:cubicBezTo>
                    <a:pt x="11255" y="7214"/>
                    <a:pt x="11518" y="7344"/>
                    <a:pt x="11795" y="7434"/>
                  </a:cubicBezTo>
                  <a:cubicBezTo>
                    <a:pt x="11819" y="7441"/>
                    <a:pt x="11844" y="7450"/>
                    <a:pt x="11869" y="7458"/>
                  </a:cubicBezTo>
                  <a:cubicBezTo>
                    <a:pt x="12154" y="7547"/>
                    <a:pt x="12483" y="7609"/>
                    <a:pt x="12858" y="7639"/>
                  </a:cubicBezTo>
                  <a:cubicBezTo>
                    <a:pt x="12983" y="7649"/>
                    <a:pt x="13103" y="7653"/>
                    <a:pt x="13219" y="7653"/>
                  </a:cubicBezTo>
                  <a:cubicBezTo>
                    <a:pt x="14883" y="7653"/>
                    <a:pt x="15603" y="6696"/>
                    <a:pt x="15976" y="6068"/>
                  </a:cubicBezTo>
                  <a:cubicBezTo>
                    <a:pt x="16374" y="5396"/>
                    <a:pt x="16642" y="4152"/>
                    <a:pt x="16876" y="3506"/>
                  </a:cubicBezTo>
                  <a:cubicBezTo>
                    <a:pt x="16920" y="3382"/>
                    <a:pt x="16994" y="3269"/>
                    <a:pt x="17091" y="3178"/>
                  </a:cubicBezTo>
                  <a:cubicBezTo>
                    <a:pt x="17251" y="3030"/>
                    <a:pt x="17567" y="2668"/>
                    <a:pt x="17640" y="2251"/>
                  </a:cubicBezTo>
                  <a:cubicBezTo>
                    <a:pt x="17714" y="1836"/>
                    <a:pt x="17478" y="1434"/>
                    <a:pt x="17223" y="1378"/>
                  </a:cubicBezTo>
                  <a:cubicBezTo>
                    <a:pt x="17076" y="1345"/>
                    <a:pt x="16921" y="1314"/>
                    <a:pt x="16762" y="1284"/>
                  </a:cubicBezTo>
                  <a:cubicBezTo>
                    <a:pt x="15742" y="1091"/>
                    <a:pt x="14499" y="932"/>
                    <a:pt x="13420" y="932"/>
                  </a:cubicBezTo>
                  <a:cubicBezTo>
                    <a:pt x="12920" y="932"/>
                    <a:pt x="12455" y="966"/>
                    <a:pt x="12064" y="1047"/>
                  </a:cubicBezTo>
                  <a:cubicBezTo>
                    <a:pt x="10615" y="1348"/>
                    <a:pt x="10009" y="1765"/>
                    <a:pt x="9258" y="1765"/>
                  </a:cubicBezTo>
                  <a:cubicBezTo>
                    <a:pt x="9207" y="1765"/>
                    <a:pt x="9155" y="1763"/>
                    <a:pt x="9103" y="1759"/>
                  </a:cubicBezTo>
                  <a:cubicBezTo>
                    <a:pt x="8219" y="1681"/>
                    <a:pt x="7720" y="1138"/>
                    <a:pt x="6178" y="562"/>
                  </a:cubicBezTo>
                  <a:cubicBezTo>
                    <a:pt x="5050" y="143"/>
                    <a:pt x="3170" y="1"/>
                    <a:pt x="1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9"/>
            <p:cNvSpPr/>
            <p:nvPr/>
          </p:nvSpPr>
          <p:spPr>
            <a:xfrm>
              <a:off x="2463975" y="649400"/>
              <a:ext cx="271925" cy="48325"/>
            </a:xfrm>
            <a:custGeom>
              <a:avLst/>
              <a:gdLst/>
              <a:ahLst/>
              <a:cxnLst/>
              <a:rect l="l" t="t" r="r" b="b"/>
              <a:pathLst>
                <a:path w="10877" h="1933" extrusionOk="0">
                  <a:moveTo>
                    <a:pt x="0" y="0"/>
                  </a:moveTo>
                  <a:lnTo>
                    <a:pt x="0" y="0"/>
                  </a:lnTo>
                  <a:cubicBezTo>
                    <a:pt x="775" y="354"/>
                    <a:pt x="1087" y="674"/>
                    <a:pt x="1509" y="1303"/>
                  </a:cubicBezTo>
                  <a:lnTo>
                    <a:pt x="10567" y="1932"/>
                  </a:lnTo>
                  <a:lnTo>
                    <a:pt x="10876" y="63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9"/>
            <p:cNvSpPr/>
            <p:nvPr/>
          </p:nvSpPr>
          <p:spPr>
            <a:xfrm>
              <a:off x="2914400" y="735100"/>
              <a:ext cx="94550" cy="150775"/>
            </a:xfrm>
            <a:custGeom>
              <a:avLst/>
              <a:gdLst/>
              <a:ahLst/>
              <a:cxnLst/>
              <a:rect l="l" t="t" r="r" b="b"/>
              <a:pathLst>
                <a:path w="3782" h="6031" extrusionOk="0">
                  <a:moveTo>
                    <a:pt x="921" y="0"/>
                  </a:moveTo>
                  <a:cubicBezTo>
                    <a:pt x="730" y="24"/>
                    <a:pt x="533" y="180"/>
                    <a:pt x="497" y="232"/>
                  </a:cubicBezTo>
                  <a:lnTo>
                    <a:pt x="1" y="6031"/>
                  </a:lnTo>
                  <a:lnTo>
                    <a:pt x="3781" y="5197"/>
                  </a:lnTo>
                  <a:lnTo>
                    <a:pt x="92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9"/>
            <p:cNvSpPr/>
            <p:nvPr/>
          </p:nvSpPr>
          <p:spPr>
            <a:xfrm>
              <a:off x="2210725" y="1692350"/>
              <a:ext cx="3779650" cy="2177050"/>
            </a:xfrm>
            <a:custGeom>
              <a:avLst/>
              <a:gdLst/>
              <a:ahLst/>
              <a:cxnLst/>
              <a:rect l="l" t="t" r="r" b="b"/>
              <a:pathLst>
                <a:path w="151186" h="87082" extrusionOk="0">
                  <a:moveTo>
                    <a:pt x="86529" y="1"/>
                  </a:moveTo>
                  <a:lnTo>
                    <a:pt x="1" y="49751"/>
                  </a:lnTo>
                  <a:lnTo>
                    <a:pt x="64657" y="87081"/>
                  </a:lnTo>
                  <a:lnTo>
                    <a:pt x="151185" y="37330"/>
                  </a:lnTo>
                  <a:lnTo>
                    <a:pt x="8652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9"/>
            <p:cNvSpPr/>
            <p:nvPr/>
          </p:nvSpPr>
          <p:spPr>
            <a:xfrm>
              <a:off x="2210725" y="2936125"/>
              <a:ext cx="1616425" cy="2415825"/>
            </a:xfrm>
            <a:custGeom>
              <a:avLst/>
              <a:gdLst/>
              <a:ahLst/>
              <a:cxnLst/>
              <a:rect l="l" t="t" r="r" b="b"/>
              <a:pathLst>
                <a:path w="64657" h="96633" extrusionOk="0">
                  <a:moveTo>
                    <a:pt x="1" y="0"/>
                  </a:moveTo>
                  <a:lnTo>
                    <a:pt x="1" y="59303"/>
                  </a:lnTo>
                  <a:lnTo>
                    <a:pt x="3404" y="61268"/>
                  </a:lnTo>
                  <a:lnTo>
                    <a:pt x="3404" y="11401"/>
                  </a:lnTo>
                  <a:lnTo>
                    <a:pt x="61254" y="44801"/>
                  </a:lnTo>
                  <a:lnTo>
                    <a:pt x="61254" y="94668"/>
                  </a:lnTo>
                  <a:lnTo>
                    <a:pt x="64657" y="96633"/>
                  </a:lnTo>
                  <a:lnTo>
                    <a:pt x="64657" y="3733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9"/>
            <p:cNvSpPr/>
            <p:nvPr/>
          </p:nvSpPr>
          <p:spPr>
            <a:xfrm>
              <a:off x="2295800" y="3221125"/>
              <a:ext cx="85100" cy="1246700"/>
            </a:xfrm>
            <a:custGeom>
              <a:avLst/>
              <a:gdLst/>
              <a:ahLst/>
              <a:cxnLst/>
              <a:rect l="l" t="t" r="r" b="b"/>
              <a:pathLst>
                <a:path w="3404" h="49868" extrusionOk="0">
                  <a:moveTo>
                    <a:pt x="1" y="1"/>
                  </a:moveTo>
                  <a:lnTo>
                    <a:pt x="1" y="49868"/>
                  </a:lnTo>
                  <a:lnTo>
                    <a:pt x="3404" y="47903"/>
                  </a:lnTo>
                  <a:lnTo>
                    <a:pt x="3404" y="196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9"/>
            <p:cNvSpPr/>
            <p:nvPr/>
          </p:nvSpPr>
          <p:spPr>
            <a:xfrm>
              <a:off x="3827125" y="2625575"/>
              <a:ext cx="2163250" cy="2726375"/>
            </a:xfrm>
            <a:custGeom>
              <a:avLst/>
              <a:gdLst/>
              <a:ahLst/>
              <a:cxnLst/>
              <a:rect l="l" t="t" r="r" b="b"/>
              <a:pathLst>
                <a:path w="86530" h="109055" extrusionOk="0">
                  <a:moveTo>
                    <a:pt x="86529" y="1"/>
                  </a:moveTo>
                  <a:lnTo>
                    <a:pt x="1" y="49752"/>
                  </a:lnTo>
                  <a:lnTo>
                    <a:pt x="1" y="109055"/>
                  </a:lnTo>
                  <a:lnTo>
                    <a:pt x="3404" y="107090"/>
                  </a:lnTo>
                  <a:lnTo>
                    <a:pt x="3404" y="57223"/>
                  </a:lnTo>
                  <a:lnTo>
                    <a:pt x="83126" y="11402"/>
                  </a:lnTo>
                  <a:lnTo>
                    <a:pt x="83126" y="61268"/>
                  </a:lnTo>
                  <a:lnTo>
                    <a:pt x="86529" y="59304"/>
                  </a:lnTo>
                  <a:lnTo>
                    <a:pt x="865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9"/>
            <p:cNvSpPr/>
            <p:nvPr/>
          </p:nvSpPr>
          <p:spPr>
            <a:xfrm>
              <a:off x="5820200" y="2910600"/>
              <a:ext cx="85100" cy="1246700"/>
            </a:xfrm>
            <a:custGeom>
              <a:avLst/>
              <a:gdLst/>
              <a:ahLst/>
              <a:cxnLst/>
              <a:rect l="l" t="t" r="r" b="b"/>
              <a:pathLst>
                <a:path w="3404" h="49868" extrusionOk="0">
                  <a:moveTo>
                    <a:pt x="3403" y="1"/>
                  </a:moveTo>
                  <a:lnTo>
                    <a:pt x="0" y="1965"/>
                  </a:lnTo>
                  <a:lnTo>
                    <a:pt x="0" y="47903"/>
                  </a:lnTo>
                  <a:lnTo>
                    <a:pt x="3403" y="49867"/>
                  </a:lnTo>
                  <a:lnTo>
                    <a:pt x="34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9"/>
            <p:cNvSpPr/>
            <p:nvPr/>
          </p:nvSpPr>
          <p:spPr>
            <a:xfrm>
              <a:off x="3786500" y="1858600"/>
              <a:ext cx="1057225" cy="614250"/>
            </a:xfrm>
            <a:custGeom>
              <a:avLst/>
              <a:gdLst/>
              <a:ahLst/>
              <a:cxnLst/>
              <a:rect l="l" t="t" r="r" b="b"/>
              <a:pathLst>
                <a:path w="42289" h="24570" extrusionOk="0">
                  <a:moveTo>
                    <a:pt x="23070" y="1"/>
                  </a:moveTo>
                  <a:lnTo>
                    <a:pt x="386" y="13106"/>
                  </a:lnTo>
                  <a:cubicBezTo>
                    <a:pt x="141" y="13247"/>
                    <a:pt x="0" y="13469"/>
                    <a:pt x="0" y="13713"/>
                  </a:cubicBezTo>
                  <a:cubicBezTo>
                    <a:pt x="0" y="13956"/>
                    <a:pt x="141" y="14178"/>
                    <a:pt x="386" y="14319"/>
                  </a:cubicBezTo>
                  <a:lnTo>
                    <a:pt x="17910" y="24409"/>
                  </a:lnTo>
                  <a:cubicBezTo>
                    <a:pt x="18089" y="24513"/>
                    <a:pt x="18318" y="24570"/>
                    <a:pt x="18554" y="24570"/>
                  </a:cubicBezTo>
                  <a:cubicBezTo>
                    <a:pt x="18791" y="24570"/>
                    <a:pt x="19021" y="24513"/>
                    <a:pt x="19199" y="24409"/>
                  </a:cubicBezTo>
                  <a:lnTo>
                    <a:pt x="42289" y="11069"/>
                  </a:lnTo>
                  <a:lnTo>
                    <a:pt x="23070" y="1"/>
                  </a:ln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9"/>
            <p:cNvSpPr/>
            <p:nvPr/>
          </p:nvSpPr>
          <p:spPr>
            <a:xfrm>
              <a:off x="3807400" y="1862000"/>
              <a:ext cx="1015450" cy="590250"/>
            </a:xfrm>
            <a:custGeom>
              <a:avLst/>
              <a:gdLst/>
              <a:ahLst/>
              <a:cxnLst/>
              <a:rect l="l" t="t" r="r" b="b"/>
              <a:pathLst>
                <a:path w="40618" h="23610" extrusionOk="0">
                  <a:moveTo>
                    <a:pt x="22951" y="0"/>
                  </a:moveTo>
                  <a:lnTo>
                    <a:pt x="371" y="12129"/>
                  </a:lnTo>
                  <a:lnTo>
                    <a:pt x="0" y="12712"/>
                  </a:lnTo>
                  <a:lnTo>
                    <a:pt x="0" y="13182"/>
                  </a:lnTo>
                  <a:cubicBezTo>
                    <a:pt x="0" y="13416"/>
                    <a:pt x="136" y="13628"/>
                    <a:pt x="371" y="13765"/>
                  </a:cubicBezTo>
                  <a:lnTo>
                    <a:pt x="17204" y="23456"/>
                  </a:lnTo>
                  <a:cubicBezTo>
                    <a:pt x="17375" y="23555"/>
                    <a:pt x="17594" y="23609"/>
                    <a:pt x="17822" y="23609"/>
                  </a:cubicBezTo>
                  <a:cubicBezTo>
                    <a:pt x="18050" y="23609"/>
                    <a:pt x="18269" y="23555"/>
                    <a:pt x="18440" y="23456"/>
                  </a:cubicBezTo>
                  <a:lnTo>
                    <a:pt x="40618" y="10643"/>
                  </a:lnTo>
                  <a:lnTo>
                    <a:pt x="40618" y="10174"/>
                  </a:lnTo>
                  <a:lnTo>
                    <a:pt x="22951" y="0"/>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9"/>
            <p:cNvSpPr/>
            <p:nvPr/>
          </p:nvSpPr>
          <p:spPr>
            <a:xfrm>
              <a:off x="3807400" y="1862000"/>
              <a:ext cx="1015450" cy="590250"/>
            </a:xfrm>
            <a:custGeom>
              <a:avLst/>
              <a:gdLst/>
              <a:ahLst/>
              <a:cxnLst/>
              <a:rect l="l" t="t" r="r" b="b"/>
              <a:pathLst>
                <a:path w="40618" h="23610" extrusionOk="0">
                  <a:moveTo>
                    <a:pt x="22951" y="0"/>
                  </a:moveTo>
                  <a:lnTo>
                    <a:pt x="371" y="12129"/>
                  </a:lnTo>
                  <a:lnTo>
                    <a:pt x="0" y="12712"/>
                  </a:lnTo>
                  <a:lnTo>
                    <a:pt x="0" y="13182"/>
                  </a:lnTo>
                  <a:cubicBezTo>
                    <a:pt x="0" y="13416"/>
                    <a:pt x="136" y="13628"/>
                    <a:pt x="371" y="13765"/>
                  </a:cubicBezTo>
                  <a:lnTo>
                    <a:pt x="17204" y="23456"/>
                  </a:lnTo>
                  <a:cubicBezTo>
                    <a:pt x="17375" y="23555"/>
                    <a:pt x="17594" y="23609"/>
                    <a:pt x="17822" y="23609"/>
                  </a:cubicBezTo>
                  <a:cubicBezTo>
                    <a:pt x="18050" y="23609"/>
                    <a:pt x="18269" y="23555"/>
                    <a:pt x="18440" y="23456"/>
                  </a:cubicBezTo>
                  <a:lnTo>
                    <a:pt x="40618" y="10643"/>
                  </a:lnTo>
                  <a:lnTo>
                    <a:pt x="40618" y="10174"/>
                  </a:lnTo>
                  <a:lnTo>
                    <a:pt x="229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9"/>
            <p:cNvSpPr/>
            <p:nvPr/>
          </p:nvSpPr>
          <p:spPr>
            <a:xfrm>
              <a:off x="3807400" y="1850550"/>
              <a:ext cx="1015425" cy="589950"/>
            </a:xfrm>
            <a:custGeom>
              <a:avLst/>
              <a:gdLst/>
              <a:ahLst/>
              <a:cxnLst/>
              <a:rect l="l" t="t" r="r" b="b"/>
              <a:pathLst>
                <a:path w="40617" h="23598" extrusionOk="0">
                  <a:moveTo>
                    <a:pt x="22157" y="0"/>
                  </a:moveTo>
                  <a:lnTo>
                    <a:pt x="371" y="12587"/>
                  </a:lnTo>
                  <a:cubicBezTo>
                    <a:pt x="136" y="12723"/>
                    <a:pt x="0" y="12936"/>
                    <a:pt x="0" y="13170"/>
                  </a:cubicBezTo>
                  <a:cubicBezTo>
                    <a:pt x="0" y="13405"/>
                    <a:pt x="136" y="13616"/>
                    <a:pt x="371" y="13753"/>
                  </a:cubicBezTo>
                  <a:lnTo>
                    <a:pt x="17202" y="23445"/>
                  </a:lnTo>
                  <a:cubicBezTo>
                    <a:pt x="17374" y="23543"/>
                    <a:pt x="17593" y="23597"/>
                    <a:pt x="17821" y="23597"/>
                  </a:cubicBezTo>
                  <a:cubicBezTo>
                    <a:pt x="18049" y="23597"/>
                    <a:pt x="18268" y="23543"/>
                    <a:pt x="18439" y="23445"/>
                  </a:cubicBezTo>
                  <a:lnTo>
                    <a:pt x="40617" y="10631"/>
                  </a:lnTo>
                  <a:lnTo>
                    <a:pt x="22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9"/>
            <p:cNvSpPr/>
            <p:nvPr/>
          </p:nvSpPr>
          <p:spPr>
            <a:xfrm>
              <a:off x="3817150" y="1816075"/>
              <a:ext cx="986150" cy="614675"/>
            </a:xfrm>
            <a:custGeom>
              <a:avLst/>
              <a:gdLst/>
              <a:ahLst/>
              <a:cxnLst/>
              <a:rect l="l" t="t" r="r" b="b"/>
              <a:pathLst>
                <a:path w="39446" h="24587" extrusionOk="0">
                  <a:moveTo>
                    <a:pt x="21767" y="1"/>
                  </a:moveTo>
                  <a:lnTo>
                    <a:pt x="176" y="12476"/>
                  </a:lnTo>
                  <a:lnTo>
                    <a:pt x="1" y="12720"/>
                  </a:lnTo>
                  <a:lnTo>
                    <a:pt x="1" y="14549"/>
                  </a:lnTo>
                  <a:cubicBezTo>
                    <a:pt x="1" y="14638"/>
                    <a:pt x="59" y="14726"/>
                    <a:pt x="176" y="14794"/>
                  </a:cubicBezTo>
                  <a:lnTo>
                    <a:pt x="17008" y="24485"/>
                  </a:lnTo>
                  <a:cubicBezTo>
                    <a:pt x="17125" y="24552"/>
                    <a:pt x="17278" y="24586"/>
                    <a:pt x="17431" y="24586"/>
                  </a:cubicBezTo>
                  <a:cubicBezTo>
                    <a:pt x="17584" y="24586"/>
                    <a:pt x="17737" y="24552"/>
                    <a:pt x="17854" y="24485"/>
                  </a:cubicBezTo>
                  <a:lnTo>
                    <a:pt x="39446" y="12010"/>
                  </a:lnTo>
                  <a:lnTo>
                    <a:pt x="39446" y="10181"/>
                  </a:lnTo>
                  <a:lnTo>
                    <a:pt x="2176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9"/>
            <p:cNvSpPr/>
            <p:nvPr/>
          </p:nvSpPr>
          <p:spPr>
            <a:xfrm>
              <a:off x="3815725" y="1816075"/>
              <a:ext cx="987575" cy="568925"/>
            </a:xfrm>
            <a:custGeom>
              <a:avLst/>
              <a:gdLst/>
              <a:ahLst/>
              <a:cxnLst/>
              <a:rect l="l" t="t" r="r" b="b"/>
              <a:pathLst>
                <a:path w="39503" h="22757" extrusionOk="0">
                  <a:moveTo>
                    <a:pt x="21824" y="1"/>
                  </a:moveTo>
                  <a:lnTo>
                    <a:pt x="459" y="12344"/>
                  </a:lnTo>
                  <a:lnTo>
                    <a:pt x="232" y="12474"/>
                  </a:lnTo>
                  <a:cubicBezTo>
                    <a:pt x="0" y="12610"/>
                    <a:pt x="0" y="12829"/>
                    <a:pt x="232" y="12964"/>
                  </a:cubicBezTo>
                  <a:lnTo>
                    <a:pt x="17066" y="22656"/>
                  </a:lnTo>
                  <a:cubicBezTo>
                    <a:pt x="17182" y="22723"/>
                    <a:pt x="17335" y="22757"/>
                    <a:pt x="17488" y="22757"/>
                  </a:cubicBezTo>
                  <a:cubicBezTo>
                    <a:pt x="17641" y="22757"/>
                    <a:pt x="17795" y="22723"/>
                    <a:pt x="17912" y="22656"/>
                  </a:cubicBezTo>
                  <a:lnTo>
                    <a:pt x="36001" y="12204"/>
                  </a:lnTo>
                  <a:lnTo>
                    <a:pt x="36517" y="11905"/>
                  </a:lnTo>
                  <a:lnTo>
                    <a:pt x="39290" y="10305"/>
                  </a:lnTo>
                  <a:lnTo>
                    <a:pt x="39503" y="10183"/>
                  </a:lnTo>
                  <a:lnTo>
                    <a:pt x="39343" y="10091"/>
                  </a:lnTo>
                  <a:lnTo>
                    <a:pt x="39291" y="10059"/>
                  </a:lnTo>
                  <a:lnTo>
                    <a:pt x="218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9"/>
            <p:cNvSpPr/>
            <p:nvPr/>
          </p:nvSpPr>
          <p:spPr>
            <a:xfrm>
              <a:off x="3817150" y="2134050"/>
              <a:ext cx="435775" cy="296725"/>
            </a:xfrm>
            <a:custGeom>
              <a:avLst/>
              <a:gdLst/>
              <a:ahLst/>
              <a:cxnLst/>
              <a:rect l="l" t="t" r="r" b="b"/>
              <a:pathLst>
                <a:path w="17431" h="11869" extrusionOk="0">
                  <a:moveTo>
                    <a:pt x="1" y="1"/>
                  </a:moveTo>
                  <a:lnTo>
                    <a:pt x="1" y="1829"/>
                  </a:lnTo>
                  <a:cubicBezTo>
                    <a:pt x="1" y="1919"/>
                    <a:pt x="60" y="2007"/>
                    <a:pt x="175" y="2074"/>
                  </a:cubicBezTo>
                  <a:lnTo>
                    <a:pt x="17008" y="11766"/>
                  </a:lnTo>
                  <a:cubicBezTo>
                    <a:pt x="17123" y="11834"/>
                    <a:pt x="17278" y="11868"/>
                    <a:pt x="17431" y="11868"/>
                  </a:cubicBezTo>
                  <a:lnTo>
                    <a:pt x="17431" y="10039"/>
                  </a:lnTo>
                  <a:cubicBezTo>
                    <a:pt x="17278" y="10039"/>
                    <a:pt x="17123" y="10005"/>
                    <a:pt x="17009" y="9937"/>
                  </a:cubicBezTo>
                  <a:lnTo>
                    <a:pt x="175" y="245"/>
                  </a:lnTo>
                  <a:cubicBezTo>
                    <a:pt x="60" y="176"/>
                    <a:pt x="1" y="88"/>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9"/>
            <p:cNvSpPr/>
            <p:nvPr/>
          </p:nvSpPr>
          <p:spPr>
            <a:xfrm>
              <a:off x="3823875" y="1809975"/>
              <a:ext cx="979425" cy="568925"/>
            </a:xfrm>
            <a:custGeom>
              <a:avLst/>
              <a:gdLst/>
              <a:ahLst/>
              <a:cxnLst/>
              <a:rect l="l" t="t" r="r" b="b"/>
              <a:pathLst>
                <a:path w="39177" h="22757" extrusionOk="0">
                  <a:moveTo>
                    <a:pt x="21497" y="1"/>
                  </a:moveTo>
                  <a:lnTo>
                    <a:pt x="1963" y="11288"/>
                  </a:lnTo>
                  <a:cubicBezTo>
                    <a:pt x="1955" y="11292"/>
                    <a:pt x="1948" y="11296"/>
                    <a:pt x="1941" y="11300"/>
                  </a:cubicBezTo>
                  <a:cubicBezTo>
                    <a:pt x="1373" y="11626"/>
                    <a:pt x="749" y="11846"/>
                    <a:pt x="337" y="11968"/>
                  </a:cubicBezTo>
                  <a:cubicBezTo>
                    <a:pt x="125" y="12030"/>
                    <a:pt x="0" y="12210"/>
                    <a:pt x="39" y="12398"/>
                  </a:cubicBezTo>
                  <a:cubicBezTo>
                    <a:pt x="48" y="12444"/>
                    <a:pt x="67" y="12487"/>
                    <a:pt x="92" y="12525"/>
                  </a:cubicBezTo>
                  <a:cubicBezTo>
                    <a:pt x="106" y="12547"/>
                    <a:pt x="119" y="12567"/>
                    <a:pt x="133" y="12588"/>
                  </a:cubicBezTo>
                  <a:cubicBezTo>
                    <a:pt x="467" y="13090"/>
                    <a:pt x="989" y="13561"/>
                    <a:pt x="1855" y="14089"/>
                  </a:cubicBezTo>
                  <a:cubicBezTo>
                    <a:pt x="2020" y="14188"/>
                    <a:pt x="2199" y="14292"/>
                    <a:pt x="2390" y="14398"/>
                  </a:cubicBezTo>
                  <a:lnTo>
                    <a:pt x="16740" y="22655"/>
                  </a:lnTo>
                  <a:cubicBezTo>
                    <a:pt x="16856" y="22722"/>
                    <a:pt x="17009" y="22756"/>
                    <a:pt x="17162" y="22756"/>
                  </a:cubicBezTo>
                  <a:cubicBezTo>
                    <a:pt x="17315" y="22756"/>
                    <a:pt x="17469" y="22722"/>
                    <a:pt x="17586" y="22655"/>
                  </a:cubicBezTo>
                  <a:lnTo>
                    <a:pt x="35628" y="12230"/>
                  </a:lnTo>
                  <a:lnTo>
                    <a:pt x="36109" y="11953"/>
                  </a:lnTo>
                  <a:lnTo>
                    <a:pt x="39177" y="10182"/>
                  </a:lnTo>
                  <a:lnTo>
                    <a:pt x="2149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9"/>
            <p:cNvSpPr/>
            <p:nvPr/>
          </p:nvSpPr>
          <p:spPr>
            <a:xfrm>
              <a:off x="4718450" y="2056775"/>
              <a:ext cx="30700" cy="16225"/>
            </a:xfrm>
            <a:custGeom>
              <a:avLst/>
              <a:gdLst/>
              <a:ahLst/>
              <a:cxnLst/>
              <a:rect l="l" t="t" r="r" b="b"/>
              <a:pathLst>
                <a:path w="1228" h="649" extrusionOk="0">
                  <a:moveTo>
                    <a:pt x="612" y="1"/>
                  </a:moveTo>
                  <a:cubicBezTo>
                    <a:pt x="469" y="1"/>
                    <a:pt x="326" y="32"/>
                    <a:pt x="218" y="96"/>
                  </a:cubicBezTo>
                  <a:cubicBezTo>
                    <a:pt x="1" y="222"/>
                    <a:pt x="1" y="427"/>
                    <a:pt x="218" y="553"/>
                  </a:cubicBezTo>
                  <a:cubicBezTo>
                    <a:pt x="326" y="617"/>
                    <a:pt x="469" y="648"/>
                    <a:pt x="612" y="648"/>
                  </a:cubicBezTo>
                  <a:cubicBezTo>
                    <a:pt x="755" y="648"/>
                    <a:pt x="898" y="617"/>
                    <a:pt x="1008" y="553"/>
                  </a:cubicBezTo>
                  <a:cubicBezTo>
                    <a:pt x="1228" y="427"/>
                    <a:pt x="1228" y="222"/>
                    <a:pt x="1008" y="96"/>
                  </a:cubicBezTo>
                  <a:cubicBezTo>
                    <a:pt x="899" y="32"/>
                    <a:pt x="755"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9"/>
            <p:cNvSpPr/>
            <p:nvPr/>
          </p:nvSpPr>
          <p:spPr>
            <a:xfrm>
              <a:off x="4727375" y="2019250"/>
              <a:ext cx="73700" cy="53725"/>
            </a:xfrm>
            <a:custGeom>
              <a:avLst/>
              <a:gdLst/>
              <a:ahLst/>
              <a:cxnLst/>
              <a:rect l="l" t="t" r="r" b="b"/>
              <a:pathLst>
                <a:path w="2948" h="2149" extrusionOk="0">
                  <a:moveTo>
                    <a:pt x="1969" y="1"/>
                  </a:moveTo>
                  <a:cubicBezTo>
                    <a:pt x="1769" y="1"/>
                    <a:pt x="1554" y="64"/>
                    <a:pt x="1337" y="189"/>
                  </a:cubicBezTo>
                  <a:cubicBezTo>
                    <a:pt x="741" y="535"/>
                    <a:pt x="225" y="1304"/>
                    <a:pt x="0" y="2112"/>
                  </a:cubicBezTo>
                  <a:cubicBezTo>
                    <a:pt x="78" y="2136"/>
                    <a:pt x="158" y="2149"/>
                    <a:pt x="239" y="2149"/>
                  </a:cubicBezTo>
                  <a:cubicBezTo>
                    <a:pt x="256" y="2149"/>
                    <a:pt x="274" y="2148"/>
                    <a:pt x="292" y="2147"/>
                  </a:cubicBezTo>
                  <a:cubicBezTo>
                    <a:pt x="499" y="1428"/>
                    <a:pt x="956" y="749"/>
                    <a:pt x="1483" y="443"/>
                  </a:cubicBezTo>
                  <a:cubicBezTo>
                    <a:pt x="1656" y="346"/>
                    <a:pt x="1820" y="295"/>
                    <a:pt x="1968" y="295"/>
                  </a:cubicBezTo>
                  <a:cubicBezTo>
                    <a:pt x="1970" y="295"/>
                    <a:pt x="1972" y="295"/>
                    <a:pt x="1974" y="295"/>
                  </a:cubicBezTo>
                  <a:cubicBezTo>
                    <a:pt x="2072" y="295"/>
                    <a:pt x="2169" y="321"/>
                    <a:pt x="2253" y="369"/>
                  </a:cubicBezTo>
                  <a:cubicBezTo>
                    <a:pt x="2507" y="516"/>
                    <a:pt x="2654" y="874"/>
                    <a:pt x="2654" y="1348"/>
                  </a:cubicBezTo>
                  <a:cubicBezTo>
                    <a:pt x="2654" y="1426"/>
                    <a:pt x="2650" y="1505"/>
                    <a:pt x="2640" y="1582"/>
                  </a:cubicBezTo>
                  <a:lnTo>
                    <a:pt x="2918" y="1743"/>
                  </a:lnTo>
                  <a:cubicBezTo>
                    <a:pt x="2938" y="1612"/>
                    <a:pt x="2948" y="1480"/>
                    <a:pt x="2948" y="1348"/>
                  </a:cubicBezTo>
                  <a:cubicBezTo>
                    <a:pt x="2948" y="766"/>
                    <a:pt x="2748" y="315"/>
                    <a:pt x="2400" y="115"/>
                  </a:cubicBezTo>
                  <a:cubicBezTo>
                    <a:pt x="2269" y="39"/>
                    <a:pt x="2123" y="1"/>
                    <a:pt x="1969"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9"/>
            <p:cNvSpPr/>
            <p:nvPr/>
          </p:nvSpPr>
          <p:spPr>
            <a:xfrm>
              <a:off x="4798025" y="2066625"/>
              <a:ext cx="1625" cy="1700"/>
            </a:xfrm>
            <a:custGeom>
              <a:avLst/>
              <a:gdLst/>
              <a:ahLst/>
              <a:cxnLst/>
              <a:rect l="l" t="t" r="r" b="b"/>
              <a:pathLst>
                <a:path w="65" h="68" extrusionOk="0">
                  <a:moveTo>
                    <a:pt x="65" y="0"/>
                  </a:moveTo>
                  <a:lnTo>
                    <a:pt x="1" y="37"/>
                  </a:lnTo>
                  <a:lnTo>
                    <a:pt x="51" y="68"/>
                  </a:lnTo>
                  <a:cubicBezTo>
                    <a:pt x="57" y="46"/>
                    <a:pt x="62" y="23"/>
                    <a:pt x="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9"/>
            <p:cNvSpPr/>
            <p:nvPr/>
          </p:nvSpPr>
          <p:spPr>
            <a:xfrm>
              <a:off x="4658900" y="2022375"/>
              <a:ext cx="30725" cy="16250"/>
            </a:xfrm>
            <a:custGeom>
              <a:avLst/>
              <a:gdLst/>
              <a:ahLst/>
              <a:cxnLst/>
              <a:rect l="l" t="t" r="r" b="b"/>
              <a:pathLst>
                <a:path w="1229" h="650" extrusionOk="0">
                  <a:moveTo>
                    <a:pt x="613" y="1"/>
                  </a:moveTo>
                  <a:cubicBezTo>
                    <a:pt x="470" y="1"/>
                    <a:pt x="327" y="32"/>
                    <a:pt x="219" y="96"/>
                  </a:cubicBezTo>
                  <a:cubicBezTo>
                    <a:pt x="0" y="222"/>
                    <a:pt x="0" y="428"/>
                    <a:pt x="219" y="555"/>
                  </a:cubicBezTo>
                  <a:cubicBezTo>
                    <a:pt x="327" y="618"/>
                    <a:pt x="470" y="649"/>
                    <a:pt x="613" y="649"/>
                  </a:cubicBezTo>
                  <a:cubicBezTo>
                    <a:pt x="756" y="649"/>
                    <a:pt x="899" y="618"/>
                    <a:pt x="1009" y="555"/>
                  </a:cubicBezTo>
                  <a:cubicBezTo>
                    <a:pt x="1228" y="428"/>
                    <a:pt x="1228" y="222"/>
                    <a:pt x="1009" y="96"/>
                  </a:cubicBezTo>
                  <a:cubicBezTo>
                    <a:pt x="899" y="32"/>
                    <a:pt x="756"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9"/>
            <p:cNvSpPr/>
            <p:nvPr/>
          </p:nvSpPr>
          <p:spPr>
            <a:xfrm>
              <a:off x="4667850" y="1984875"/>
              <a:ext cx="73700" cy="53700"/>
            </a:xfrm>
            <a:custGeom>
              <a:avLst/>
              <a:gdLst/>
              <a:ahLst/>
              <a:cxnLst/>
              <a:rect l="l" t="t" r="r" b="b"/>
              <a:pathLst>
                <a:path w="2948" h="2148" extrusionOk="0">
                  <a:moveTo>
                    <a:pt x="1968" y="1"/>
                  </a:moveTo>
                  <a:cubicBezTo>
                    <a:pt x="1768" y="1"/>
                    <a:pt x="1553" y="64"/>
                    <a:pt x="1337" y="188"/>
                  </a:cubicBezTo>
                  <a:cubicBezTo>
                    <a:pt x="740" y="535"/>
                    <a:pt x="225" y="1304"/>
                    <a:pt x="0" y="2111"/>
                  </a:cubicBezTo>
                  <a:cubicBezTo>
                    <a:pt x="77" y="2135"/>
                    <a:pt x="157" y="2148"/>
                    <a:pt x="239" y="2148"/>
                  </a:cubicBezTo>
                  <a:cubicBezTo>
                    <a:pt x="256" y="2148"/>
                    <a:pt x="274" y="2147"/>
                    <a:pt x="291" y="2146"/>
                  </a:cubicBezTo>
                  <a:cubicBezTo>
                    <a:pt x="498" y="1428"/>
                    <a:pt x="955" y="749"/>
                    <a:pt x="1483" y="442"/>
                  </a:cubicBezTo>
                  <a:cubicBezTo>
                    <a:pt x="1655" y="345"/>
                    <a:pt x="1819" y="294"/>
                    <a:pt x="1968" y="294"/>
                  </a:cubicBezTo>
                  <a:cubicBezTo>
                    <a:pt x="1970" y="294"/>
                    <a:pt x="1972" y="294"/>
                    <a:pt x="1974" y="294"/>
                  </a:cubicBezTo>
                  <a:cubicBezTo>
                    <a:pt x="2071" y="294"/>
                    <a:pt x="2168" y="320"/>
                    <a:pt x="2253" y="368"/>
                  </a:cubicBezTo>
                  <a:cubicBezTo>
                    <a:pt x="2507" y="515"/>
                    <a:pt x="2654" y="873"/>
                    <a:pt x="2654" y="1347"/>
                  </a:cubicBezTo>
                  <a:cubicBezTo>
                    <a:pt x="2654" y="1425"/>
                    <a:pt x="2650" y="1504"/>
                    <a:pt x="2640" y="1581"/>
                  </a:cubicBezTo>
                  <a:lnTo>
                    <a:pt x="2918" y="1742"/>
                  </a:lnTo>
                  <a:cubicBezTo>
                    <a:pt x="2937" y="1611"/>
                    <a:pt x="2947" y="1479"/>
                    <a:pt x="2947" y="1347"/>
                  </a:cubicBezTo>
                  <a:cubicBezTo>
                    <a:pt x="2947" y="765"/>
                    <a:pt x="2748" y="315"/>
                    <a:pt x="2400" y="114"/>
                  </a:cubicBezTo>
                  <a:cubicBezTo>
                    <a:pt x="2268" y="38"/>
                    <a:pt x="2123" y="1"/>
                    <a:pt x="1968"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9"/>
            <p:cNvSpPr/>
            <p:nvPr/>
          </p:nvSpPr>
          <p:spPr>
            <a:xfrm>
              <a:off x="4599350" y="1988000"/>
              <a:ext cx="30700" cy="16225"/>
            </a:xfrm>
            <a:custGeom>
              <a:avLst/>
              <a:gdLst/>
              <a:ahLst/>
              <a:cxnLst/>
              <a:rect l="l" t="t" r="r" b="b"/>
              <a:pathLst>
                <a:path w="1228" h="649" extrusionOk="0">
                  <a:moveTo>
                    <a:pt x="613" y="1"/>
                  </a:moveTo>
                  <a:cubicBezTo>
                    <a:pt x="470" y="1"/>
                    <a:pt x="327" y="32"/>
                    <a:pt x="218" y="96"/>
                  </a:cubicBezTo>
                  <a:cubicBezTo>
                    <a:pt x="0" y="222"/>
                    <a:pt x="0" y="427"/>
                    <a:pt x="218" y="554"/>
                  </a:cubicBezTo>
                  <a:cubicBezTo>
                    <a:pt x="326" y="617"/>
                    <a:pt x="469" y="649"/>
                    <a:pt x="611" y="649"/>
                  </a:cubicBezTo>
                  <a:cubicBezTo>
                    <a:pt x="755" y="649"/>
                    <a:pt x="898" y="617"/>
                    <a:pt x="1009" y="554"/>
                  </a:cubicBezTo>
                  <a:cubicBezTo>
                    <a:pt x="1228" y="427"/>
                    <a:pt x="1228" y="222"/>
                    <a:pt x="1009" y="96"/>
                  </a:cubicBezTo>
                  <a:cubicBezTo>
                    <a:pt x="899" y="32"/>
                    <a:pt x="755"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9"/>
            <p:cNvSpPr/>
            <p:nvPr/>
          </p:nvSpPr>
          <p:spPr>
            <a:xfrm>
              <a:off x="4608275" y="1950500"/>
              <a:ext cx="73700" cy="53700"/>
            </a:xfrm>
            <a:custGeom>
              <a:avLst/>
              <a:gdLst/>
              <a:ahLst/>
              <a:cxnLst/>
              <a:rect l="l" t="t" r="r" b="b"/>
              <a:pathLst>
                <a:path w="2948" h="2148" extrusionOk="0">
                  <a:moveTo>
                    <a:pt x="1969" y="0"/>
                  </a:moveTo>
                  <a:cubicBezTo>
                    <a:pt x="1769" y="0"/>
                    <a:pt x="1555" y="63"/>
                    <a:pt x="1337" y="188"/>
                  </a:cubicBezTo>
                  <a:cubicBezTo>
                    <a:pt x="741" y="534"/>
                    <a:pt x="225" y="1303"/>
                    <a:pt x="1" y="2111"/>
                  </a:cubicBezTo>
                  <a:cubicBezTo>
                    <a:pt x="78" y="2136"/>
                    <a:pt x="159" y="2148"/>
                    <a:pt x="240" y="2148"/>
                  </a:cubicBezTo>
                  <a:cubicBezTo>
                    <a:pt x="257" y="2148"/>
                    <a:pt x="274" y="2147"/>
                    <a:pt x="292" y="2146"/>
                  </a:cubicBezTo>
                  <a:cubicBezTo>
                    <a:pt x="499" y="1427"/>
                    <a:pt x="956" y="748"/>
                    <a:pt x="1484" y="442"/>
                  </a:cubicBezTo>
                  <a:cubicBezTo>
                    <a:pt x="1656" y="344"/>
                    <a:pt x="1821" y="294"/>
                    <a:pt x="1969" y="294"/>
                  </a:cubicBezTo>
                  <a:cubicBezTo>
                    <a:pt x="1971" y="294"/>
                    <a:pt x="1973" y="294"/>
                    <a:pt x="1975" y="294"/>
                  </a:cubicBezTo>
                  <a:cubicBezTo>
                    <a:pt x="2073" y="294"/>
                    <a:pt x="2169" y="320"/>
                    <a:pt x="2254" y="368"/>
                  </a:cubicBezTo>
                  <a:cubicBezTo>
                    <a:pt x="2509" y="514"/>
                    <a:pt x="2655" y="872"/>
                    <a:pt x="2655" y="1347"/>
                  </a:cubicBezTo>
                  <a:cubicBezTo>
                    <a:pt x="2655" y="1426"/>
                    <a:pt x="2650" y="1504"/>
                    <a:pt x="2642" y="1581"/>
                  </a:cubicBezTo>
                  <a:lnTo>
                    <a:pt x="2918" y="1742"/>
                  </a:lnTo>
                  <a:cubicBezTo>
                    <a:pt x="2938" y="1611"/>
                    <a:pt x="2948" y="1479"/>
                    <a:pt x="2948" y="1346"/>
                  </a:cubicBezTo>
                  <a:cubicBezTo>
                    <a:pt x="2948" y="765"/>
                    <a:pt x="2748" y="314"/>
                    <a:pt x="2401" y="114"/>
                  </a:cubicBezTo>
                  <a:cubicBezTo>
                    <a:pt x="2269" y="38"/>
                    <a:pt x="2124" y="0"/>
                    <a:pt x="1969"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9"/>
            <p:cNvSpPr/>
            <p:nvPr/>
          </p:nvSpPr>
          <p:spPr>
            <a:xfrm>
              <a:off x="4539800" y="1953625"/>
              <a:ext cx="30725" cy="16250"/>
            </a:xfrm>
            <a:custGeom>
              <a:avLst/>
              <a:gdLst/>
              <a:ahLst/>
              <a:cxnLst/>
              <a:rect l="l" t="t" r="r" b="b"/>
              <a:pathLst>
                <a:path w="1229" h="650" extrusionOk="0">
                  <a:moveTo>
                    <a:pt x="613" y="1"/>
                  </a:moveTo>
                  <a:cubicBezTo>
                    <a:pt x="470" y="1"/>
                    <a:pt x="327" y="32"/>
                    <a:pt x="219" y="96"/>
                  </a:cubicBezTo>
                  <a:cubicBezTo>
                    <a:pt x="2" y="222"/>
                    <a:pt x="1" y="427"/>
                    <a:pt x="219" y="555"/>
                  </a:cubicBezTo>
                  <a:cubicBezTo>
                    <a:pt x="327" y="618"/>
                    <a:pt x="470" y="650"/>
                    <a:pt x="613" y="650"/>
                  </a:cubicBezTo>
                  <a:cubicBezTo>
                    <a:pt x="756" y="650"/>
                    <a:pt x="899" y="618"/>
                    <a:pt x="1009" y="555"/>
                  </a:cubicBezTo>
                  <a:cubicBezTo>
                    <a:pt x="1229" y="428"/>
                    <a:pt x="1229" y="222"/>
                    <a:pt x="1009" y="96"/>
                  </a:cubicBezTo>
                  <a:cubicBezTo>
                    <a:pt x="899" y="32"/>
                    <a:pt x="756"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9"/>
            <p:cNvSpPr/>
            <p:nvPr/>
          </p:nvSpPr>
          <p:spPr>
            <a:xfrm>
              <a:off x="4548750" y="1916125"/>
              <a:ext cx="73700" cy="53700"/>
            </a:xfrm>
            <a:custGeom>
              <a:avLst/>
              <a:gdLst/>
              <a:ahLst/>
              <a:cxnLst/>
              <a:rect l="l" t="t" r="r" b="b"/>
              <a:pathLst>
                <a:path w="2948" h="2148" extrusionOk="0">
                  <a:moveTo>
                    <a:pt x="1969" y="0"/>
                  </a:moveTo>
                  <a:cubicBezTo>
                    <a:pt x="1769" y="0"/>
                    <a:pt x="1554" y="63"/>
                    <a:pt x="1337" y="188"/>
                  </a:cubicBezTo>
                  <a:cubicBezTo>
                    <a:pt x="741" y="534"/>
                    <a:pt x="225" y="1303"/>
                    <a:pt x="0" y="2110"/>
                  </a:cubicBezTo>
                  <a:cubicBezTo>
                    <a:pt x="79" y="2136"/>
                    <a:pt x="160" y="2148"/>
                    <a:pt x="243" y="2148"/>
                  </a:cubicBezTo>
                  <a:cubicBezTo>
                    <a:pt x="259" y="2148"/>
                    <a:pt x="275" y="2147"/>
                    <a:pt x="292" y="2146"/>
                  </a:cubicBezTo>
                  <a:cubicBezTo>
                    <a:pt x="499" y="1427"/>
                    <a:pt x="956" y="748"/>
                    <a:pt x="1483" y="442"/>
                  </a:cubicBezTo>
                  <a:cubicBezTo>
                    <a:pt x="1656" y="344"/>
                    <a:pt x="1819" y="293"/>
                    <a:pt x="1968" y="293"/>
                  </a:cubicBezTo>
                  <a:cubicBezTo>
                    <a:pt x="2068" y="293"/>
                    <a:pt x="2166" y="318"/>
                    <a:pt x="2253" y="367"/>
                  </a:cubicBezTo>
                  <a:cubicBezTo>
                    <a:pt x="2507" y="514"/>
                    <a:pt x="2654" y="872"/>
                    <a:pt x="2654" y="1346"/>
                  </a:cubicBezTo>
                  <a:cubicBezTo>
                    <a:pt x="2654" y="1424"/>
                    <a:pt x="2650" y="1503"/>
                    <a:pt x="2640" y="1582"/>
                  </a:cubicBezTo>
                  <a:lnTo>
                    <a:pt x="2918" y="1742"/>
                  </a:lnTo>
                  <a:cubicBezTo>
                    <a:pt x="2937" y="1611"/>
                    <a:pt x="2947" y="1478"/>
                    <a:pt x="2948" y="1346"/>
                  </a:cubicBezTo>
                  <a:cubicBezTo>
                    <a:pt x="2947" y="765"/>
                    <a:pt x="2748" y="316"/>
                    <a:pt x="2400" y="114"/>
                  </a:cubicBezTo>
                  <a:cubicBezTo>
                    <a:pt x="2269" y="38"/>
                    <a:pt x="2123" y="0"/>
                    <a:pt x="1969"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9"/>
            <p:cNvSpPr/>
            <p:nvPr/>
          </p:nvSpPr>
          <p:spPr>
            <a:xfrm>
              <a:off x="4480250" y="1919250"/>
              <a:ext cx="30750" cy="16225"/>
            </a:xfrm>
            <a:custGeom>
              <a:avLst/>
              <a:gdLst/>
              <a:ahLst/>
              <a:cxnLst/>
              <a:rect l="l" t="t" r="r" b="b"/>
              <a:pathLst>
                <a:path w="1230" h="649" extrusionOk="0">
                  <a:moveTo>
                    <a:pt x="613" y="1"/>
                  </a:moveTo>
                  <a:cubicBezTo>
                    <a:pt x="470" y="1"/>
                    <a:pt x="327" y="33"/>
                    <a:pt x="218" y="96"/>
                  </a:cubicBezTo>
                  <a:cubicBezTo>
                    <a:pt x="1" y="222"/>
                    <a:pt x="0" y="427"/>
                    <a:pt x="218" y="554"/>
                  </a:cubicBezTo>
                  <a:cubicBezTo>
                    <a:pt x="328" y="617"/>
                    <a:pt x="470" y="649"/>
                    <a:pt x="613" y="649"/>
                  </a:cubicBezTo>
                  <a:cubicBezTo>
                    <a:pt x="756" y="649"/>
                    <a:pt x="899" y="617"/>
                    <a:pt x="1009" y="554"/>
                  </a:cubicBezTo>
                  <a:cubicBezTo>
                    <a:pt x="1229" y="427"/>
                    <a:pt x="1229" y="222"/>
                    <a:pt x="1009" y="96"/>
                  </a:cubicBezTo>
                  <a:cubicBezTo>
                    <a:pt x="899" y="33"/>
                    <a:pt x="756"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9"/>
            <p:cNvSpPr/>
            <p:nvPr/>
          </p:nvSpPr>
          <p:spPr>
            <a:xfrm>
              <a:off x="4489200" y="1881750"/>
              <a:ext cx="73700" cy="53725"/>
            </a:xfrm>
            <a:custGeom>
              <a:avLst/>
              <a:gdLst/>
              <a:ahLst/>
              <a:cxnLst/>
              <a:rect l="l" t="t" r="r" b="b"/>
              <a:pathLst>
                <a:path w="2948" h="2149" extrusionOk="0">
                  <a:moveTo>
                    <a:pt x="1968" y="0"/>
                  </a:moveTo>
                  <a:cubicBezTo>
                    <a:pt x="1768" y="0"/>
                    <a:pt x="1554" y="63"/>
                    <a:pt x="1337" y="188"/>
                  </a:cubicBezTo>
                  <a:cubicBezTo>
                    <a:pt x="740" y="534"/>
                    <a:pt x="225" y="1305"/>
                    <a:pt x="0" y="2111"/>
                  </a:cubicBezTo>
                  <a:cubicBezTo>
                    <a:pt x="77" y="2136"/>
                    <a:pt x="158" y="2148"/>
                    <a:pt x="239" y="2148"/>
                  </a:cubicBezTo>
                  <a:cubicBezTo>
                    <a:pt x="256" y="2148"/>
                    <a:pt x="274" y="2148"/>
                    <a:pt x="291" y="2146"/>
                  </a:cubicBezTo>
                  <a:cubicBezTo>
                    <a:pt x="498" y="1427"/>
                    <a:pt x="956" y="749"/>
                    <a:pt x="1484" y="443"/>
                  </a:cubicBezTo>
                  <a:cubicBezTo>
                    <a:pt x="1655" y="345"/>
                    <a:pt x="1820" y="294"/>
                    <a:pt x="1968" y="294"/>
                  </a:cubicBezTo>
                  <a:cubicBezTo>
                    <a:pt x="1970" y="294"/>
                    <a:pt x="1972" y="294"/>
                    <a:pt x="1974" y="294"/>
                  </a:cubicBezTo>
                  <a:cubicBezTo>
                    <a:pt x="2072" y="294"/>
                    <a:pt x="2168" y="320"/>
                    <a:pt x="2254" y="368"/>
                  </a:cubicBezTo>
                  <a:cubicBezTo>
                    <a:pt x="2508" y="515"/>
                    <a:pt x="2654" y="873"/>
                    <a:pt x="2654" y="1347"/>
                  </a:cubicBezTo>
                  <a:cubicBezTo>
                    <a:pt x="2654" y="1426"/>
                    <a:pt x="2650" y="1504"/>
                    <a:pt x="2641" y="1583"/>
                  </a:cubicBezTo>
                  <a:lnTo>
                    <a:pt x="2918" y="1743"/>
                  </a:lnTo>
                  <a:cubicBezTo>
                    <a:pt x="2937" y="1611"/>
                    <a:pt x="2947" y="1479"/>
                    <a:pt x="2947" y="1347"/>
                  </a:cubicBezTo>
                  <a:cubicBezTo>
                    <a:pt x="2947" y="765"/>
                    <a:pt x="2748" y="315"/>
                    <a:pt x="2400" y="114"/>
                  </a:cubicBezTo>
                  <a:cubicBezTo>
                    <a:pt x="2269" y="38"/>
                    <a:pt x="2123" y="0"/>
                    <a:pt x="1968"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9"/>
            <p:cNvSpPr/>
            <p:nvPr/>
          </p:nvSpPr>
          <p:spPr>
            <a:xfrm>
              <a:off x="4420725" y="1884875"/>
              <a:ext cx="30700" cy="16225"/>
            </a:xfrm>
            <a:custGeom>
              <a:avLst/>
              <a:gdLst/>
              <a:ahLst/>
              <a:cxnLst/>
              <a:rect l="l" t="t" r="r" b="b"/>
              <a:pathLst>
                <a:path w="1228" h="649" extrusionOk="0">
                  <a:moveTo>
                    <a:pt x="611" y="1"/>
                  </a:moveTo>
                  <a:cubicBezTo>
                    <a:pt x="468" y="1"/>
                    <a:pt x="326" y="32"/>
                    <a:pt x="217" y="96"/>
                  </a:cubicBezTo>
                  <a:cubicBezTo>
                    <a:pt x="0" y="222"/>
                    <a:pt x="0" y="427"/>
                    <a:pt x="217" y="554"/>
                  </a:cubicBezTo>
                  <a:cubicBezTo>
                    <a:pt x="326" y="617"/>
                    <a:pt x="468" y="649"/>
                    <a:pt x="612" y="649"/>
                  </a:cubicBezTo>
                  <a:cubicBezTo>
                    <a:pt x="755" y="649"/>
                    <a:pt x="898" y="617"/>
                    <a:pt x="1008" y="554"/>
                  </a:cubicBezTo>
                  <a:cubicBezTo>
                    <a:pt x="1228" y="427"/>
                    <a:pt x="1227" y="222"/>
                    <a:pt x="1008" y="96"/>
                  </a:cubicBezTo>
                  <a:cubicBezTo>
                    <a:pt x="898" y="32"/>
                    <a:pt x="754" y="1"/>
                    <a:pt x="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9"/>
            <p:cNvSpPr/>
            <p:nvPr/>
          </p:nvSpPr>
          <p:spPr>
            <a:xfrm>
              <a:off x="4429625" y="1847350"/>
              <a:ext cx="73700" cy="53725"/>
            </a:xfrm>
            <a:custGeom>
              <a:avLst/>
              <a:gdLst/>
              <a:ahLst/>
              <a:cxnLst/>
              <a:rect l="l" t="t" r="r" b="b"/>
              <a:pathLst>
                <a:path w="2948" h="2149" extrusionOk="0">
                  <a:moveTo>
                    <a:pt x="1969" y="1"/>
                  </a:moveTo>
                  <a:cubicBezTo>
                    <a:pt x="1769" y="1"/>
                    <a:pt x="1555" y="64"/>
                    <a:pt x="1337" y="188"/>
                  </a:cubicBezTo>
                  <a:cubicBezTo>
                    <a:pt x="742" y="535"/>
                    <a:pt x="225" y="1305"/>
                    <a:pt x="1" y="2111"/>
                  </a:cubicBezTo>
                  <a:cubicBezTo>
                    <a:pt x="80" y="2136"/>
                    <a:pt x="163" y="2149"/>
                    <a:pt x="246" y="2149"/>
                  </a:cubicBezTo>
                  <a:cubicBezTo>
                    <a:pt x="261" y="2149"/>
                    <a:pt x="276" y="2148"/>
                    <a:pt x="292" y="2147"/>
                  </a:cubicBezTo>
                  <a:cubicBezTo>
                    <a:pt x="499" y="1428"/>
                    <a:pt x="957" y="750"/>
                    <a:pt x="1485" y="442"/>
                  </a:cubicBezTo>
                  <a:cubicBezTo>
                    <a:pt x="1656" y="345"/>
                    <a:pt x="1820" y="294"/>
                    <a:pt x="1969" y="294"/>
                  </a:cubicBezTo>
                  <a:cubicBezTo>
                    <a:pt x="2069" y="294"/>
                    <a:pt x="2167" y="319"/>
                    <a:pt x="2254" y="368"/>
                  </a:cubicBezTo>
                  <a:cubicBezTo>
                    <a:pt x="2508" y="515"/>
                    <a:pt x="2655" y="873"/>
                    <a:pt x="2655" y="1347"/>
                  </a:cubicBezTo>
                  <a:cubicBezTo>
                    <a:pt x="2656" y="1426"/>
                    <a:pt x="2651" y="1504"/>
                    <a:pt x="2641" y="1583"/>
                  </a:cubicBezTo>
                  <a:lnTo>
                    <a:pt x="2919" y="1743"/>
                  </a:lnTo>
                  <a:cubicBezTo>
                    <a:pt x="2938" y="1612"/>
                    <a:pt x="2948" y="1479"/>
                    <a:pt x="2948" y="1347"/>
                  </a:cubicBezTo>
                  <a:cubicBezTo>
                    <a:pt x="2948" y="766"/>
                    <a:pt x="2748" y="316"/>
                    <a:pt x="2400" y="114"/>
                  </a:cubicBezTo>
                  <a:cubicBezTo>
                    <a:pt x="2269" y="38"/>
                    <a:pt x="2124" y="1"/>
                    <a:pt x="1969"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9"/>
            <p:cNvSpPr/>
            <p:nvPr/>
          </p:nvSpPr>
          <p:spPr>
            <a:xfrm>
              <a:off x="4361175" y="1850475"/>
              <a:ext cx="30700" cy="16250"/>
            </a:xfrm>
            <a:custGeom>
              <a:avLst/>
              <a:gdLst/>
              <a:ahLst/>
              <a:cxnLst/>
              <a:rect l="l" t="t" r="r" b="b"/>
              <a:pathLst>
                <a:path w="1228" h="650" extrusionOk="0">
                  <a:moveTo>
                    <a:pt x="612" y="1"/>
                  </a:moveTo>
                  <a:cubicBezTo>
                    <a:pt x="469" y="1"/>
                    <a:pt x="326" y="33"/>
                    <a:pt x="218" y="96"/>
                  </a:cubicBezTo>
                  <a:cubicBezTo>
                    <a:pt x="1" y="222"/>
                    <a:pt x="1" y="428"/>
                    <a:pt x="218" y="555"/>
                  </a:cubicBezTo>
                  <a:cubicBezTo>
                    <a:pt x="326" y="618"/>
                    <a:pt x="469" y="650"/>
                    <a:pt x="612" y="650"/>
                  </a:cubicBezTo>
                  <a:cubicBezTo>
                    <a:pt x="755" y="650"/>
                    <a:pt x="899" y="618"/>
                    <a:pt x="1008" y="555"/>
                  </a:cubicBezTo>
                  <a:cubicBezTo>
                    <a:pt x="1227" y="428"/>
                    <a:pt x="1227" y="222"/>
                    <a:pt x="1008" y="96"/>
                  </a:cubicBezTo>
                  <a:cubicBezTo>
                    <a:pt x="899" y="33"/>
                    <a:pt x="755"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9"/>
            <p:cNvSpPr/>
            <p:nvPr/>
          </p:nvSpPr>
          <p:spPr>
            <a:xfrm>
              <a:off x="4370100" y="1813000"/>
              <a:ext cx="73700" cy="53700"/>
            </a:xfrm>
            <a:custGeom>
              <a:avLst/>
              <a:gdLst/>
              <a:ahLst/>
              <a:cxnLst/>
              <a:rect l="l" t="t" r="r" b="b"/>
              <a:pathLst>
                <a:path w="2948" h="2148" extrusionOk="0">
                  <a:moveTo>
                    <a:pt x="1969" y="0"/>
                  </a:moveTo>
                  <a:cubicBezTo>
                    <a:pt x="1769" y="0"/>
                    <a:pt x="1554" y="63"/>
                    <a:pt x="1337" y="187"/>
                  </a:cubicBezTo>
                  <a:cubicBezTo>
                    <a:pt x="741" y="534"/>
                    <a:pt x="225" y="1304"/>
                    <a:pt x="0" y="2111"/>
                  </a:cubicBezTo>
                  <a:cubicBezTo>
                    <a:pt x="77" y="2135"/>
                    <a:pt x="158" y="2147"/>
                    <a:pt x="239" y="2147"/>
                  </a:cubicBezTo>
                  <a:cubicBezTo>
                    <a:pt x="257" y="2147"/>
                    <a:pt x="274" y="2147"/>
                    <a:pt x="291" y="2145"/>
                  </a:cubicBezTo>
                  <a:cubicBezTo>
                    <a:pt x="499" y="1427"/>
                    <a:pt x="955" y="749"/>
                    <a:pt x="1483" y="442"/>
                  </a:cubicBezTo>
                  <a:cubicBezTo>
                    <a:pt x="1655" y="344"/>
                    <a:pt x="1820" y="294"/>
                    <a:pt x="1968" y="294"/>
                  </a:cubicBezTo>
                  <a:cubicBezTo>
                    <a:pt x="1970" y="294"/>
                    <a:pt x="1972" y="294"/>
                    <a:pt x="1974" y="294"/>
                  </a:cubicBezTo>
                  <a:cubicBezTo>
                    <a:pt x="2073" y="294"/>
                    <a:pt x="2169" y="320"/>
                    <a:pt x="2254" y="368"/>
                  </a:cubicBezTo>
                  <a:cubicBezTo>
                    <a:pt x="2508" y="514"/>
                    <a:pt x="2654" y="872"/>
                    <a:pt x="2654" y="1347"/>
                  </a:cubicBezTo>
                  <a:cubicBezTo>
                    <a:pt x="2654" y="1426"/>
                    <a:pt x="2650" y="1504"/>
                    <a:pt x="2641" y="1582"/>
                  </a:cubicBezTo>
                  <a:lnTo>
                    <a:pt x="2918" y="1742"/>
                  </a:lnTo>
                  <a:cubicBezTo>
                    <a:pt x="2938" y="1611"/>
                    <a:pt x="2948" y="1479"/>
                    <a:pt x="2948" y="1347"/>
                  </a:cubicBezTo>
                  <a:cubicBezTo>
                    <a:pt x="2948" y="764"/>
                    <a:pt x="2748" y="315"/>
                    <a:pt x="2400" y="113"/>
                  </a:cubicBezTo>
                  <a:cubicBezTo>
                    <a:pt x="2269" y="38"/>
                    <a:pt x="2123" y="0"/>
                    <a:pt x="1969"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9"/>
            <p:cNvSpPr/>
            <p:nvPr/>
          </p:nvSpPr>
          <p:spPr>
            <a:xfrm>
              <a:off x="4727375" y="2019250"/>
              <a:ext cx="73700" cy="53725"/>
            </a:xfrm>
            <a:custGeom>
              <a:avLst/>
              <a:gdLst/>
              <a:ahLst/>
              <a:cxnLst/>
              <a:rect l="l" t="t" r="r" b="b"/>
              <a:pathLst>
                <a:path w="2948" h="2149" extrusionOk="0">
                  <a:moveTo>
                    <a:pt x="1969" y="1"/>
                  </a:moveTo>
                  <a:cubicBezTo>
                    <a:pt x="1769" y="1"/>
                    <a:pt x="1554" y="64"/>
                    <a:pt x="1337" y="189"/>
                  </a:cubicBezTo>
                  <a:cubicBezTo>
                    <a:pt x="741" y="535"/>
                    <a:pt x="225" y="1304"/>
                    <a:pt x="0" y="2112"/>
                  </a:cubicBezTo>
                  <a:cubicBezTo>
                    <a:pt x="78" y="2136"/>
                    <a:pt x="158" y="2149"/>
                    <a:pt x="239" y="2149"/>
                  </a:cubicBezTo>
                  <a:cubicBezTo>
                    <a:pt x="256" y="2149"/>
                    <a:pt x="274" y="2148"/>
                    <a:pt x="292" y="2147"/>
                  </a:cubicBezTo>
                  <a:cubicBezTo>
                    <a:pt x="499" y="1428"/>
                    <a:pt x="956" y="749"/>
                    <a:pt x="1483" y="443"/>
                  </a:cubicBezTo>
                  <a:cubicBezTo>
                    <a:pt x="1656" y="346"/>
                    <a:pt x="1820" y="295"/>
                    <a:pt x="1968" y="295"/>
                  </a:cubicBezTo>
                  <a:cubicBezTo>
                    <a:pt x="1970" y="295"/>
                    <a:pt x="1972" y="295"/>
                    <a:pt x="1974" y="295"/>
                  </a:cubicBezTo>
                  <a:cubicBezTo>
                    <a:pt x="2072" y="295"/>
                    <a:pt x="2169" y="321"/>
                    <a:pt x="2253" y="369"/>
                  </a:cubicBezTo>
                  <a:cubicBezTo>
                    <a:pt x="2507" y="516"/>
                    <a:pt x="2654" y="874"/>
                    <a:pt x="2654" y="1348"/>
                  </a:cubicBezTo>
                  <a:cubicBezTo>
                    <a:pt x="2654" y="1426"/>
                    <a:pt x="2650" y="1505"/>
                    <a:pt x="2640" y="1582"/>
                  </a:cubicBezTo>
                  <a:lnTo>
                    <a:pt x="2918" y="1743"/>
                  </a:lnTo>
                  <a:cubicBezTo>
                    <a:pt x="2938" y="1612"/>
                    <a:pt x="2948" y="1480"/>
                    <a:pt x="2948" y="1348"/>
                  </a:cubicBezTo>
                  <a:cubicBezTo>
                    <a:pt x="2948" y="766"/>
                    <a:pt x="2748" y="315"/>
                    <a:pt x="2400" y="115"/>
                  </a:cubicBezTo>
                  <a:cubicBezTo>
                    <a:pt x="2269" y="39"/>
                    <a:pt x="2123"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9"/>
            <p:cNvSpPr/>
            <p:nvPr/>
          </p:nvSpPr>
          <p:spPr>
            <a:xfrm>
              <a:off x="4667850" y="1984875"/>
              <a:ext cx="73700" cy="53700"/>
            </a:xfrm>
            <a:custGeom>
              <a:avLst/>
              <a:gdLst/>
              <a:ahLst/>
              <a:cxnLst/>
              <a:rect l="l" t="t" r="r" b="b"/>
              <a:pathLst>
                <a:path w="2948" h="2148" extrusionOk="0">
                  <a:moveTo>
                    <a:pt x="1968" y="1"/>
                  </a:moveTo>
                  <a:cubicBezTo>
                    <a:pt x="1768" y="1"/>
                    <a:pt x="1553" y="64"/>
                    <a:pt x="1337" y="188"/>
                  </a:cubicBezTo>
                  <a:cubicBezTo>
                    <a:pt x="740" y="535"/>
                    <a:pt x="225" y="1304"/>
                    <a:pt x="0" y="2111"/>
                  </a:cubicBezTo>
                  <a:cubicBezTo>
                    <a:pt x="77" y="2135"/>
                    <a:pt x="157" y="2148"/>
                    <a:pt x="239" y="2148"/>
                  </a:cubicBezTo>
                  <a:cubicBezTo>
                    <a:pt x="256" y="2148"/>
                    <a:pt x="274" y="2147"/>
                    <a:pt x="291" y="2146"/>
                  </a:cubicBezTo>
                  <a:cubicBezTo>
                    <a:pt x="498" y="1428"/>
                    <a:pt x="955" y="749"/>
                    <a:pt x="1483" y="442"/>
                  </a:cubicBezTo>
                  <a:cubicBezTo>
                    <a:pt x="1655" y="345"/>
                    <a:pt x="1819" y="294"/>
                    <a:pt x="1968" y="294"/>
                  </a:cubicBezTo>
                  <a:cubicBezTo>
                    <a:pt x="1970" y="294"/>
                    <a:pt x="1972" y="294"/>
                    <a:pt x="1974" y="294"/>
                  </a:cubicBezTo>
                  <a:cubicBezTo>
                    <a:pt x="2071" y="294"/>
                    <a:pt x="2168" y="320"/>
                    <a:pt x="2253" y="368"/>
                  </a:cubicBezTo>
                  <a:cubicBezTo>
                    <a:pt x="2507" y="515"/>
                    <a:pt x="2654" y="873"/>
                    <a:pt x="2654" y="1347"/>
                  </a:cubicBezTo>
                  <a:cubicBezTo>
                    <a:pt x="2654" y="1425"/>
                    <a:pt x="2650" y="1504"/>
                    <a:pt x="2640" y="1581"/>
                  </a:cubicBezTo>
                  <a:lnTo>
                    <a:pt x="2918" y="1742"/>
                  </a:lnTo>
                  <a:cubicBezTo>
                    <a:pt x="2937" y="1611"/>
                    <a:pt x="2947" y="1479"/>
                    <a:pt x="2947" y="1347"/>
                  </a:cubicBezTo>
                  <a:cubicBezTo>
                    <a:pt x="2947" y="765"/>
                    <a:pt x="2748" y="315"/>
                    <a:pt x="2400" y="114"/>
                  </a:cubicBezTo>
                  <a:cubicBezTo>
                    <a:pt x="2268" y="38"/>
                    <a:pt x="2123" y="1"/>
                    <a:pt x="1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9"/>
            <p:cNvSpPr/>
            <p:nvPr/>
          </p:nvSpPr>
          <p:spPr>
            <a:xfrm>
              <a:off x="4608275" y="1950500"/>
              <a:ext cx="73700" cy="53700"/>
            </a:xfrm>
            <a:custGeom>
              <a:avLst/>
              <a:gdLst/>
              <a:ahLst/>
              <a:cxnLst/>
              <a:rect l="l" t="t" r="r" b="b"/>
              <a:pathLst>
                <a:path w="2948" h="2148" extrusionOk="0">
                  <a:moveTo>
                    <a:pt x="1969" y="0"/>
                  </a:moveTo>
                  <a:cubicBezTo>
                    <a:pt x="1769" y="0"/>
                    <a:pt x="1555" y="63"/>
                    <a:pt x="1337" y="188"/>
                  </a:cubicBezTo>
                  <a:cubicBezTo>
                    <a:pt x="741" y="534"/>
                    <a:pt x="225" y="1303"/>
                    <a:pt x="1" y="2111"/>
                  </a:cubicBezTo>
                  <a:cubicBezTo>
                    <a:pt x="78" y="2136"/>
                    <a:pt x="159" y="2148"/>
                    <a:pt x="240" y="2148"/>
                  </a:cubicBezTo>
                  <a:cubicBezTo>
                    <a:pt x="257" y="2148"/>
                    <a:pt x="274" y="2147"/>
                    <a:pt x="292" y="2146"/>
                  </a:cubicBezTo>
                  <a:cubicBezTo>
                    <a:pt x="499" y="1427"/>
                    <a:pt x="956" y="748"/>
                    <a:pt x="1484" y="442"/>
                  </a:cubicBezTo>
                  <a:cubicBezTo>
                    <a:pt x="1656" y="344"/>
                    <a:pt x="1821" y="294"/>
                    <a:pt x="1969" y="294"/>
                  </a:cubicBezTo>
                  <a:cubicBezTo>
                    <a:pt x="1971" y="294"/>
                    <a:pt x="1973" y="294"/>
                    <a:pt x="1975" y="294"/>
                  </a:cubicBezTo>
                  <a:cubicBezTo>
                    <a:pt x="2073" y="294"/>
                    <a:pt x="2169" y="320"/>
                    <a:pt x="2254" y="368"/>
                  </a:cubicBezTo>
                  <a:cubicBezTo>
                    <a:pt x="2509" y="514"/>
                    <a:pt x="2655" y="872"/>
                    <a:pt x="2655" y="1347"/>
                  </a:cubicBezTo>
                  <a:cubicBezTo>
                    <a:pt x="2655" y="1426"/>
                    <a:pt x="2650" y="1504"/>
                    <a:pt x="2642" y="1581"/>
                  </a:cubicBezTo>
                  <a:lnTo>
                    <a:pt x="2918" y="1742"/>
                  </a:lnTo>
                  <a:cubicBezTo>
                    <a:pt x="2938" y="1611"/>
                    <a:pt x="2948" y="1479"/>
                    <a:pt x="2948" y="1346"/>
                  </a:cubicBezTo>
                  <a:cubicBezTo>
                    <a:pt x="2948" y="765"/>
                    <a:pt x="2748" y="314"/>
                    <a:pt x="2401" y="114"/>
                  </a:cubicBezTo>
                  <a:cubicBezTo>
                    <a:pt x="2269" y="38"/>
                    <a:pt x="2124"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9"/>
            <p:cNvSpPr/>
            <p:nvPr/>
          </p:nvSpPr>
          <p:spPr>
            <a:xfrm>
              <a:off x="4548750" y="1916125"/>
              <a:ext cx="73700" cy="53700"/>
            </a:xfrm>
            <a:custGeom>
              <a:avLst/>
              <a:gdLst/>
              <a:ahLst/>
              <a:cxnLst/>
              <a:rect l="l" t="t" r="r" b="b"/>
              <a:pathLst>
                <a:path w="2948" h="2148" extrusionOk="0">
                  <a:moveTo>
                    <a:pt x="1969" y="0"/>
                  </a:moveTo>
                  <a:cubicBezTo>
                    <a:pt x="1769" y="0"/>
                    <a:pt x="1554" y="63"/>
                    <a:pt x="1337" y="188"/>
                  </a:cubicBezTo>
                  <a:cubicBezTo>
                    <a:pt x="741" y="534"/>
                    <a:pt x="225" y="1303"/>
                    <a:pt x="0" y="2110"/>
                  </a:cubicBezTo>
                  <a:cubicBezTo>
                    <a:pt x="79" y="2136"/>
                    <a:pt x="160" y="2148"/>
                    <a:pt x="243" y="2148"/>
                  </a:cubicBezTo>
                  <a:cubicBezTo>
                    <a:pt x="259" y="2148"/>
                    <a:pt x="275" y="2147"/>
                    <a:pt x="292" y="2146"/>
                  </a:cubicBezTo>
                  <a:cubicBezTo>
                    <a:pt x="499" y="1427"/>
                    <a:pt x="956" y="748"/>
                    <a:pt x="1483" y="442"/>
                  </a:cubicBezTo>
                  <a:cubicBezTo>
                    <a:pt x="1656" y="344"/>
                    <a:pt x="1819" y="293"/>
                    <a:pt x="1968" y="293"/>
                  </a:cubicBezTo>
                  <a:cubicBezTo>
                    <a:pt x="2068" y="293"/>
                    <a:pt x="2166" y="318"/>
                    <a:pt x="2253" y="367"/>
                  </a:cubicBezTo>
                  <a:cubicBezTo>
                    <a:pt x="2507" y="514"/>
                    <a:pt x="2654" y="872"/>
                    <a:pt x="2654" y="1346"/>
                  </a:cubicBezTo>
                  <a:cubicBezTo>
                    <a:pt x="2654" y="1424"/>
                    <a:pt x="2650" y="1503"/>
                    <a:pt x="2640" y="1582"/>
                  </a:cubicBezTo>
                  <a:lnTo>
                    <a:pt x="2918" y="1742"/>
                  </a:lnTo>
                  <a:cubicBezTo>
                    <a:pt x="2937" y="1611"/>
                    <a:pt x="2947" y="1478"/>
                    <a:pt x="2948" y="1346"/>
                  </a:cubicBezTo>
                  <a:cubicBezTo>
                    <a:pt x="2947" y="765"/>
                    <a:pt x="2748" y="316"/>
                    <a:pt x="2400" y="114"/>
                  </a:cubicBezTo>
                  <a:cubicBezTo>
                    <a:pt x="2269" y="38"/>
                    <a:pt x="2123"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9"/>
            <p:cNvSpPr/>
            <p:nvPr/>
          </p:nvSpPr>
          <p:spPr>
            <a:xfrm>
              <a:off x="4489200" y="1881750"/>
              <a:ext cx="73700" cy="53725"/>
            </a:xfrm>
            <a:custGeom>
              <a:avLst/>
              <a:gdLst/>
              <a:ahLst/>
              <a:cxnLst/>
              <a:rect l="l" t="t" r="r" b="b"/>
              <a:pathLst>
                <a:path w="2948" h="2149" extrusionOk="0">
                  <a:moveTo>
                    <a:pt x="1968" y="0"/>
                  </a:moveTo>
                  <a:cubicBezTo>
                    <a:pt x="1768" y="0"/>
                    <a:pt x="1554" y="63"/>
                    <a:pt x="1337" y="188"/>
                  </a:cubicBezTo>
                  <a:cubicBezTo>
                    <a:pt x="740" y="534"/>
                    <a:pt x="225" y="1305"/>
                    <a:pt x="0" y="2111"/>
                  </a:cubicBezTo>
                  <a:cubicBezTo>
                    <a:pt x="77" y="2136"/>
                    <a:pt x="158" y="2148"/>
                    <a:pt x="239" y="2148"/>
                  </a:cubicBezTo>
                  <a:cubicBezTo>
                    <a:pt x="256" y="2148"/>
                    <a:pt x="274" y="2148"/>
                    <a:pt x="291" y="2146"/>
                  </a:cubicBezTo>
                  <a:cubicBezTo>
                    <a:pt x="498" y="1427"/>
                    <a:pt x="956" y="749"/>
                    <a:pt x="1484" y="443"/>
                  </a:cubicBezTo>
                  <a:cubicBezTo>
                    <a:pt x="1655" y="345"/>
                    <a:pt x="1820" y="294"/>
                    <a:pt x="1968" y="294"/>
                  </a:cubicBezTo>
                  <a:cubicBezTo>
                    <a:pt x="1970" y="294"/>
                    <a:pt x="1972" y="294"/>
                    <a:pt x="1974" y="294"/>
                  </a:cubicBezTo>
                  <a:cubicBezTo>
                    <a:pt x="2072" y="294"/>
                    <a:pt x="2168" y="320"/>
                    <a:pt x="2254" y="368"/>
                  </a:cubicBezTo>
                  <a:cubicBezTo>
                    <a:pt x="2508" y="515"/>
                    <a:pt x="2654" y="873"/>
                    <a:pt x="2654" y="1347"/>
                  </a:cubicBezTo>
                  <a:cubicBezTo>
                    <a:pt x="2654" y="1426"/>
                    <a:pt x="2650" y="1504"/>
                    <a:pt x="2641" y="1583"/>
                  </a:cubicBezTo>
                  <a:lnTo>
                    <a:pt x="2918" y="1743"/>
                  </a:lnTo>
                  <a:cubicBezTo>
                    <a:pt x="2937" y="1611"/>
                    <a:pt x="2947" y="1479"/>
                    <a:pt x="2947" y="1347"/>
                  </a:cubicBezTo>
                  <a:cubicBezTo>
                    <a:pt x="2947" y="765"/>
                    <a:pt x="2748" y="315"/>
                    <a:pt x="2400" y="114"/>
                  </a:cubicBezTo>
                  <a:cubicBezTo>
                    <a:pt x="2269" y="38"/>
                    <a:pt x="2123" y="0"/>
                    <a:pt x="1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9"/>
            <p:cNvSpPr/>
            <p:nvPr/>
          </p:nvSpPr>
          <p:spPr>
            <a:xfrm>
              <a:off x="4429625" y="1847350"/>
              <a:ext cx="73700" cy="53725"/>
            </a:xfrm>
            <a:custGeom>
              <a:avLst/>
              <a:gdLst/>
              <a:ahLst/>
              <a:cxnLst/>
              <a:rect l="l" t="t" r="r" b="b"/>
              <a:pathLst>
                <a:path w="2948" h="2149" extrusionOk="0">
                  <a:moveTo>
                    <a:pt x="1969" y="1"/>
                  </a:moveTo>
                  <a:cubicBezTo>
                    <a:pt x="1769" y="1"/>
                    <a:pt x="1555" y="64"/>
                    <a:pt x="1337" y="188"/>
                  </a:cubicBezTo>
                  <a:cubicBezTo>
                    <a:pt x="742" y="535"/>
                    <a:pt x="225" y="1305"/>
                    <a:pt x="1" y="2111"/>
                  </a:cubicBezTo>
                  <a:cubicBezTo>
                    <a:pt x="80" y="2136"/>
                    <a:pt x="163" y="2149"/>
                    <a:pt x="246" y="2149"/>
                  </a:cubicBezTo>
                  <a:cubicBezTo>
                    <a:pt x="261" y="2149"/>
                    <a:pt x="276" y="2148"/>
                    <a:pt x="292" y="2147"/>
                  </a:cubicBezTo>
                  <a:cubicBezTo>
                    <a:pt x="499" y="1428"/>
                    <a:pt x="957" y="750"/>
                    <a:pt x="1485" y="442"/>
                  </a:cubicBezTo>
                  <a:cubicBezTo>
                    <a:pt x="1656" y="345"/>
                    <a:pt x="1820" y="294"/>
                    <a:pt x="1969" y="294"/>
                  </a:cubicBezTo>
                  <a:cubicBezTo>
                    <a:pt x="2069" y="294"/>
                    <a:pt x="2167" y="319"/>
                    <a:pt x="2254" y="368"/>
                  </a:cubicBezTo>
                  <a:cubicBezTo>
                    <a:pt x="2508" y="515"/>
                    <a:pt x="2655" y="873"/>
                    <a:pt x="2655" y="1347"/>
                  </a:cubicBezTo>
                  <a:cubicBezTo>
                    <a:pt x="2656" y="1426"/>
                    <a:pt x="2651" y="1504"/>
                    <a:pt x="2641" y="1583"/>
                  </a:cubicBezTo>
                  <a:lnTo>
                    <a:pt x="2919" y="1743"/>
                  </a:lnTo>
                  <a:cubicBezTo>
                    <a:pt x="2938" y="1612"/>
                    <a:pt x="2948" y="1479"/>
                    <a:pt x="2948" y="1347"/>
                  </a:cubicBezTo>
                  <a:cubicBezTo>
                    <a:pt x="2948" y="766"/>
                    <a:pt x="2748" y="316"/>
                    <a:pt x="2400" y="114"/>
                  </a:cubicBezTo>
                  <a:cubicBezTo>
                    <a:pt x="2269" y="38"/>
                    <a:pt x="2124"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9"/>
            <p:cNvSpPr/>
            <p:nvPr/>
          </p:nvSpPr>
          <p:spPr>
            <a:xfrm>
              <a:off x="4370100" y="1813000"/>
              <a:ext cx="73700" cy="53700"/>
            </a:xfrm>
            <a:custGeom>
              <a:avLst/>
              <a:gdLst/>
              <a:ahLst/>
              <a:cxnLst/>
              <a:rect l="l" t="t" r="r" b="b"/>
              <a:pathLst>
                <a:path w="2948" h="2148" extrusionOk="0">
                  <a:moveTo>
                    <a:pt x="1969" y="0"/>
                  </a:moveTo>
                  <a:cubicBezTo>
                    <a:pt x="1769" y="0"/>
                    <a:pt x="1554" y="63"/>
                    <a:pt x="1337" y="187"/>
                  </a:cubicBezTo>
                  <a:cubicBezTo>
                    <a:pt x="741" y="534"/>
                    <a:pt x="225" y="1304"/>
                    <a:pt x="0" y="2111"/>
                  </a:cubicBezTo>
                  <a:cubicBezTo>
                    <a:pt x="77" y="2135"/>
                    <a:pt x="158" y="2147"/>
                    <a:pt x="239" y="2147"/>
                  </a:cubicBezTo>
                  <a:cubicBezTo>
                    <a:pt x="257" y="2147"/>
                    <a:pt x="274" y="2147"/>
                    <a:pt x="291" y="2145"/>
                  </a:cubicBezTo>
                  <a:cubicBezTo>
                    <a:pt x="499" y="1427"/>
                    <a:pt x="955" y="749"/>
                    <a:pt x="1483" y="442"/>
                  </a:cubicBezTo>
                  <a:cubicBezTo>
                    <a:pt x="1655" y="344"/>
                    <a:pt x="1820" y="294"/>
                    <a:pt x="1968" y="294"/>
                  </a:cubicBezTo>
                  <a:cubicBezTo>
                    <a:pt x="1970" y="294"/>
                    <a:pt x="1972" y="294"/>
                    <a:pt x="1974" y="294"/>
                  </a:cubicBezTo>
                  <a:cubicBezTo>
                    <a:pt x="2073" y="294"/>
                    <a:pt x="2169" y="320"/>
                    <a:pt x="2254" y="368"/>
                  </a:cubicBezTo>
                  <a:cubicBezTo>
                    <a:pt x="2508" y="514"/>
                    <a:pt x="2654" y="872"/>
                    <a:pt x="2654" y="1347"/>
                  </a:cubicBezTo>
                  <a:cubicBezTo>
                    <a:pt x="2654" y="1426"/>
                    <a:pt x="2650" y="1504"/>
                    <a:pt x="2641" y="1582"/>
                  </a:cubicBezTo>
                  <a:lnTo>
                    <a:pt x="2918" y="1742"/>
                  </a:lnTo>
                  <a:cubicBezTo>
                    <a:pt x="2938" y="1611"/>
                    <a:pt x="2948" y="1479"/>
                    <a:pt x="2948" y="1347"/>
                  </a:cubicBezTo>
                  <a:cubicBezTo>
                    <a:pt x="2948" y="764"/>
                    <a:pt x="2748" y="315"/>
                    <a:pt x="2400" y="113"/>
                  </a:cubicBezTo>
                  <a:cubicBezTo>
                    <a:pt x="2269" y="38"/>
                    <a:pt x="2123"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9"/>
            <p:cNvSpPr/>
            <p:nvPr/>
          </p:nvSpPr>
          <p:spPr>
            <a:xfrm>
              <a:off x="4214425" y="2065350"/>
              <a:ext cx="482925" cy="278500"/>
            </a:xfrm>
            <a:custGeom>
              <a:avLst/>
              <a:gdLst/>
              <a:ahLst/>
              <a:cxnLst/>
              <a:rect l="l" t="t" r="r" b="b"/>
              <a:pathLst>
                <a:path w="19317" h="11140" fill="none" extrusionOk="0">
                  <a:moveTo>
                    <a:pt x="17106" y="135"/>
                  </a:moveTo>
                  <a:lnTo>
                    <a:pt x="235" y="9860"/>
                  </a:lnTo>
                  <a:cubicBezTo>
                    <a:pt x="0" y="9995"/>
                    <a:pt x="30" y="10231"/>
                    <a:pt x="299" y="10388"/>
                  </a:cubicBezTo>
                  <a:lnTo>
                    <a:pt x="1298" y="10966"/>
                  </a:lnTo>
                  <a:cubicBezTo>
                    <a:pt x="1568" y="11122"/>
                    <a:pt x="1977" y="11139"/>
                    <a:pt x="2212" y="11004"/>
                  </a:cubicBezTo>
                  <a:lnTo>
                    <a:pt x="19082" y="1279"/>
                  </a:lnTo>
                  <a:cubicBezTo>
                    <a:pt x="19317" y="1144"/>
                    <a:pt x="19287" y="908"/>
                    <a:pt x="19018" y="751"/>
                  </a:cubicBezTo>
                  <a:lnTo>
                    <a:pt x="18019" y="175"/>
                  </a:lnTo>
                  <a:cubicBezTo>
                    <a:pt x="17749" y="17"/>
                    <a:pt x="17340" y="0"/>
                    <a:pt x="17106" y="135"/>
                  </a:cubicBezTo>
                  <a:close/>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9"/>
            <p:cNvSpPr/>
            <p:nvPr/>
          </p:nvSpPr>
          <p:spPr>
            <a:xfrm>
              <a:off x="4234375" y="2076900"/>
              <a:ext cx="443025" cy="255375"/>
            </a:xfrm>
            <a:custGeom>
              <a:avLst/>
              <a:gdLst/>
              <a:ahLst/>
              <a:cxnLst/>
              <a:rect l="l" t="t" r="r" b="b"/>
              <a:pathLst>
                <a:path w="17721" h="10215" fill="none" extrusionOk="0">
                  <a:moveTo>
                    <a:pt x="1" y="10215"/>
                  </a:moveTo>
                  <a:lnTo>
                    <a:pt x="17721"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9"/>
            <p:cNvSpPr/>
            <p:nvPr/>
          </p:nvSpPr>
          <p:spPr>
            <a:xfrm>
              <a:off x="3890825" y="1877900"/>
              <a:ext cx="730800" cy="422100"/>
            </a:xfrm>
            <a:custGeom>
              <a:avLst/>
              <a:gdLst/>
              <a:ahLst/>
              <a:cxnLst/>
              <a:rect l="l" t="t" r="r" b="b"/>
              <a:pathLst>
                <a:path w="29232" h="16884" fill="none" extrusionOk="0">
                  <a:moveTo>
                    <a:pt x="254" y="9834"/>
                  </a:moveTo>
                  <a:lnTo>
                    <a:pt x="17060" y="146"/>
                  </a:lnTo>
                  <a:cubicBezTo>
                    <a:pt x="17313" y="1"/>
                    <a:pt x="17721" y="1"/>
                    <a:pt x="17973" y="146"/>
                  </a:cubicBezTo>
                  <a:lnTo>
                    <a:pt x="28980" y="6524"/>
                  </a:lnTo>
                  <a:cubicBezTo>
                    <a:pt x="29232" y="6670"/>
                    <a:pt x="29231" y="6906"/>
                    <a:pt x="28979" y="7051"/>
                  </a:cubicBezTo>
                  <a:lnTo>
                    <a:pt x="12172" y="16739"/>
                  </a:lnTo>
                  <a:cubicBezTo>
                    <a:pt x="11921" y="16884"/>
                    <a:pt x="11512" y="16884"/>
                    <a:pt x="11261" y="16738"/>
                  </a:cubicBezTo>
                  <a:lnTo>
                    <a:pt x="253" y="10359"/>
                  </a:lnTo>
                  <a:cubicBezTo>
                    <a:pt x="1" y="10214"/>
                    <a:pt x="2" y="9979"/>
                    <a:pt x="254" y="9834"/>
                  </a:cubicBezTo>
                  <a:close/>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9"/>
            <p:cNvSpPr/>
            <p:nvPr/>
          </p:nvSpPr>
          <p:spPr>
            <a:xfrm>
              <a:off x="4158850" y="2033200"/>
              <a:ext cx="443025" cy="255350"/>
            </a:xfrm>
            <a:custGeom>
              <a:avLst/>
              <a:gdLst/>
              <a:ahLst/>
              <a:cxnLst/>
              <a:rect l="l" t="t" r="r" b="b"/>
              <a:pathLst>
                <a:path w="17721" h="10214" fill="none" extrusionOk="0">
                  <a:moveTo>
                    <a:pt x="0" y="10214"/>
                  </a:moveTo>
                  <a:lnTo>
                    <a:pt x="17720"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9"/>
            <p:cNvSpPr/>
            <p:nvPr/>
          </p:nvSpPr>
          <p:spPr>
            <a:xfrm>
              <a:off x="4133975" y="2018800"/>
              <a:ext cx="443000" cy="255375"/>
            </a:xfrm>
            <a:custGeom>
              <a:avLst/>
              <a:gdLst/>
              <a:ahLst/>
              <a:cxnLst/>
              <a:rect l="l" t="t" r="r" b="b"/>
              <a:pathLst>
                <a:path w="17720" h="10215" fill="none" extrusionOk="0">
                  <a:moveTo>
                    <a:pt x="1" y="10214"/>
                  </a:moveTo>
                  <a:lnTo>
                    <a:pt x="17720"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9"/>
            <p:cNvSpPr/>
            <p:nvPr/>
          </p:nvSpPr>
          <p:spPr>
            <a:xfrm>
              <a:off x="4109100" y="2004425"/>
              <a:ext cx="443025" cy="255350"/>
            </a:xfrm>
            <a:custGeom>
              <a:avLst/>
              <a:gdLst/>
              <a:ahLst/>
              <a:cxnLst/>
              <a:rect l="l" t="t" r="r" b="b"/>
              <a:pathLst>
                <a:path w="17721" h="10214" fill="none" extrusionOk="0">
                  <a:moveTo>
                    <a:pt x="0" y="10213"/>
                  </a:moveTo>
                  <a:lnTo>
                    <a:pt x="17721"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9"/>
            <p:cNvSpPr/>
            <p:nvPr/>
          </p:nvSpPr>
          <p:spPr>
            <a:xfrm>
              <a:off x="4084225" y="1990025"/>
              <a:ext cx="443050" cy="255350"/>
            </a:xfrm>
            <a:custGeom>
              <a:avLst/>
              <a:gdLst/>
              <a:ahLst/>
              <a:cxnLst/>
              <a:rect l="l" t="t" r="r" b="b"/>
              <a:pathLst>
                <a:path w="17722" h="10214" fill="none" extrusionOk="0">
                  <a:moveTo>
                    <a:pt x="1" y="10214"/>
                  </a:moveTo>
                  <a:lnTo>
                    <a:pt x="17721"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9"/>
            <p:cNvSpPr/>
            <p:nvPr/>
          </p:nvSpPr>
          <p:spPr>
            <a:xfrm>
              <a:off x="4059375" y="1975625"/>
              <a:ext cx="443025" cy="255350"/>
            </a:xfrm>
            <a:custGeom>
              <a:avLst/>
              <a:gdLst/>
              <a:ahLst/>
              <a:cxnLst/>
              <a:rect l="l" t="t" r="r" b="b"/>
              <a:pathLst>
                <a:path w="17721" h="10214" fill="none" extrusionOk="0">
                  <a:moveTo>
                    <a:pt x="1" y="10214"/>
                  </a:moveTo>
                  <a:lnTo>
                    <a:pt x="17721"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9"/>
            <p:cNvSpPr/>
            <p:nvPr/>
          </p:nvSpPr>
          <p:spPr>
            <a:xfrm>
              <a:off x="4034525" y="1961250"/>
              <a:ext cx="443000" cy="255350"/>
            </a:xfrm>
            <a:custGeom>
              <a:avLst/>
              <a:gdLst/>
              <a:ahLst/>
              <a:cxnLst/>
              <a:rect l="l" t="t" r="r" b="b"/>
              <a:pathLst>
                <a:path w="17720" h="10214" fill="none" extrusionOk="0">
                  <a:moveTo>
                    <a:pt x="0" y="10213"/>
                  </a:moveTo>
                  <a:lnTo>
                    <a:pt x="17719"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9"/>
            <p:cNvSpPr/>
            <p:nvPr/>
          </p:nvSpPr>
          <p:spPr>
            <a:xfrm>
              <a:off x="4009625" y="1946850"/>
              <a:ext cx="443025" cy="255350"/>
            </a:xfrm>
            <a:custGeom>
              <a:avLst/>
              <a:gdLst/>
              <a:ahLst/>
              <a:cxnLst/>
              <a:rect l="l" t="t" r="r" b="b"/>
              <a:pathLst>
                <a:path w="17721" h="10214" fill="none" extrusionOk="0">
                  <a:moveTo>
                    <a:pt x="1" y="10214"/>
                  </a:moveTo>
                  <a:lnTo>
                    <a:pt x="17721"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9"/>
            <p:cNvSpPr/>
            <p:nvPr/>
          </p:nvSpPr>
          <p:spPr>
            <a:xfrm>
              <a:off x="3984775" y="1932450"/>
              <a:ext cx="443025" cy="255350"/>
            </a:xfrm>
            <a:custGeom>
              <a:avLst/>
              <a:gdLst/>
              <a:ahLst/>
              <a:cxnLst/>
              <a:rect l="l" t="t" r="r" b="b"/>
              <a:pathLst>
                <a:path w="17721" h="10214" fill="none" extrusionOk="0">
                  <a:moveTo>
                    <a:pt x="0" y="10214"/>
                  </a:moveTo>
                  <a:lnTo>
                    <a:pt x="17720"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9"/>
            <p:cNvSpPr/>
            <p:nvPr/>
          </p:nvSpPr>
          <p:spPr>
            <a:xfrm>
              <a:off x="3959900" y="1918050"/>
              <a:ext cx="443025" cy="255375"/>
            </a:xfrm>
            <a:custGeom>
              <a:avLst/>
              <a:gdLst/>
              <a:ahLst/>
              <a:cxnLst/>
              <a:rect l="l" t="t" r="r" b="b"/>
              <a:pathLst>
                <a:path w="17721" h="10215" fill="none" extrusionOk="0">
                  <a:moveTo>
                    <a:pt x="1" y="10214"/>
                  </a:moveTo>
                  <a:lnTo>
                    <a:pt x="17720"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9"/>
            <p:cNvSpPr/>
            <p:nvPr/>
          </p:nvSpPr>
          <p:spPr>
            <a:xfrm>
              <a:off x="3935050" y="1903675"/>
              <a:ext cx="443000" cy="255375"/>
            </a:xfrm>
            <a:custGeom>
              <a:avLst/>
              <a:gdLst/>
              <a:ahLst/>
              <a:cxnLst/>
              <a:rect l="l" t="t" r="r" b="b"/>
              <a:pathLst>
                <a:path w="17720" h="10215" fill="none" extrusionOk="0">
                  <a:moveTo>
                    <a:pt x="1" y="10215"/>
                  </a:moveTo>
                  <a:lnTo>
                    <a:pt x="17720" y="0"/>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9"/>
            <p:cNvSpPr/>
            <p:nvPr/>
          </p:nvSpPr>
          <p:spPr>
            <a:xfrm>
              <a:off x="3910175" y="1889275"/>
              <a:ext cx="443025" cy="255375"/>
            </a:xfrm>
            <a:custGeom>
              <a:avLst/>
              <a:gdLst/>
              <a:ahLst/>
              <a:cxnLst/>
              <a:rect l="l" t="t" r="r" b="b"/>
              <a:pathLst>
                <a:path w="17721" h="10215" fill="none" extrusionOk="0">
                  <a:moveTo>
                    <a:pt x="0" y="10215"/>
                  </a:moveTo>
                  <a:lnTo>
                    <a:pt x="17720" y="1"/>
                  </a:lnTo>
                </a:path>
              </a:pathLst>
            </a:custGeom>
            <a:noFill/>
            <a:ln w="2525" cap="flat" cmpd="sng">
              <a:solidFill>
                <a:srgbClr val="E0E0E0"/>
              </a:solidFill>
              <a:prstDash val="solid"/>
              <a:miter lim="109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9"/>
            <p:cNvSpPr/>
            <p:nvPr/>
          </p:nvSpPr>
          <p:spPr>
            <a:xfrm>
              <a:off x="4325050" y="2039825"/>
              <a:ext cx="288475" cy="167200"/>
            </a:xfrm>
            <a:custGeom>
              <a:avLst/>
              <a:gdLst/>
              <a:ahLst/>
              <a:cxnLst/>
              <a:rect l="l" t="t" r="r" b="b"/>
              <a:pathLst>
                <a:path w="11539" h="6688" extrusionOk="0">
                  <a:moveTo>
                    <a:pt x="9202" y="1102"/>
                  </a:moveTo>
                  <a:lnTo>
                    <a:pt x="9202" y="1102"/>
                  </a:lnTo>
                  <a:cubicBezTo>
                    <a:pt x="9303" y="1128"/>
                    <a:pt x="9413" y="1191"/>
                    <a:pt x="9423" y="1286"/>
                  </a:cubicBezTo>
                  <a:cubicBezTo>
                    <a:pt x="9430" y="1355"/>
                    <a:pt x="9369" y="1442"/>
                    <a:pt x="9295" y="1442"/>
                  </a:cubicBezTo>
                  <a:cubicBezTo>
                    <a:pt x="9286" y="1442"/>
                    <a:pt x="9277" y="1440"/>
                    <a:pt x="9268" y="1438"/>
                  </a:cubicBezTo>
                  <a:cubicBezTo>
                    <a:pt x="9129" y="1397"/>
                    <a:pt x="9138" y="1214"/>
                    <a:pt x="9202" y="1102"/>
                  </a:cubicBezTo>
                  <a:close/>
                  <a:moveTo>
                    <a:pt x="6701" y="2706"/>
                  </a:moveTo>
                  <a:lnTo>
                    <a:pt x="6701" y="2706"/>
                  </a:lnTo>
                  <a:cubicBezTo>
                    <a:pt x="6893" y="2880"/>
                    <a:pt x="7051" y="3188"/>
                    <a:pt x="7019" y="3389"/>
                  </a:cubicBezTo>
                  <a:cubicBezTo>
                    <a:pt x="6764" y="3263"/>
                    <a:pt x="6634" y="2968"/>
                    <a:pt x="6701" y="2706"/>
                  </a:cubicBezTo>
                  <a:close/>
                  <a:moveTo>
                    <a:pt x="10882" y="1"/>
                  </a:moveTo>
                  <a:cubicBezTo>
                    <a:pt x="10870" y="1"/>
                    <a:pt x="10858" y="16"/>
                    <a:pt x="10855" y="27"/>
                  </a:cubicBezTo>
                  <a:cubicBezTo>
                    <a:pt x="10831" y="129"/>
                    <a:pt x="10740" y="372"/>
                    <a:pt x="10620" y="372"/>
                  </a:cubicBezTo>
                  <a:cubicBezTo>
                    <a:pt x="10582" y="372"/>
                    <a:pt x="10540" y="347"/>
                    <a:pt x="10497" y="285"/>
                  </a:cubicBezTo>
                  <a:cubicBezTo>
                    <a:pt x="10490" y="275"/>
                    <a:pt x="10482" y="271"/>
                    <a:pt x="10475" y="271"/>
                  </a:cubicBezTo>
                  <a:cubicBezTo>
                    <a:pt x="10460" y="271"/>
                    <a:pt x="10445" y="288"/>
                    <a:pt x="10441" y="307"/>
                  </a:cubicBezTo>
                  <a:cubicBezTo>
                    <a:pt x="10400" y="477"/>
                    <a:pt x="10326" y="552"/>
                    <a:pt x="10195" y="552"/>
                  </a:cubicBezTo>
                  <a:cubicBezTo>
                    <a:pt x="10157" y="552"/>
                    <a:pt x="10115" y="546"/>
                    <a:pt x="10067" y="534"/>
                  </a:cubicBezTo>
                  <a:cubicBezTo>
                    <a:pt x="10022" y="522"/>
                    <a:pt x="9996" y="512"/>
                    <a:pt x="9969" y="512"/>
                  </a:cubicBezTo>
                  <a:cubicBezTo>
                    <a:pt x="9945" y="512"/>
                    <a:pt x="9921" y="520"/>
                    <a:pt x="9883" y="545"/>
                  </a:cubicBezTo>
                  <a:cubicBezTo>
                    <a:pt x="9828" y="579"/>
                    <a:pt x="9812" y="653"/>
                    <a:pt x="9749" y="688"/>
                  </a:cubicBezTo>
                  <a:cubicBezTo>
                    <a:pt x="9718" y="706"/>
                    <a:pt x="9676" y="716"/>
                    <a:pt x="9643" y="727"/>
                  </a:cubicBezTo>
                  <a:cubicBezTo>
                    <a:pt x="9544" y="763"/>
                    <a:pt x="9442" y="793"/>
                    <a:pt x="9349" y="842"/>
                  </a:cubicBezTo>
                  <a:cubicBezTo>
                    <a:pt x="9288" y="873"/>
                    <a:pt x="9232" y="912"/>
                    <a:pt x="9183" y="959"/>
                  </a:cubicBezTo>
                  <a:cubicBezTo>
                    <a:pt x="9153" y="952"/>
                    <a:pt x="9123" y="949"/>
                    <a:pt x="9095" y="949"/>
                  </a:cubicBezTo>
                  <a:cubicBezTo>
                    <a:pt x="8821" y="949"/>
                    <a:pt x="8622" y="1249"/>
                    <a:pt x="8569" y="1535"/>
                  </a:cubicBezTo>
                  <a:cubicBezTo>
                    <a:pt x="8527" y="1491"/>
                    <a:pt x="8475" y="1462"/>
                    <a:pt x="8418" y="1462"/>
                  </a:cubicBezTo>
                  <a:cubicBezTo>
                    <a:pt x="8379" y="1462"/>
                    <a:pt x="8337" y="1476"/>
                    <a:pt x="8295" y="1510"/>
                  </a:cubicBezTo>
                  <a:cubicBezTo>
                    <a:pt x="8187" y="1593"/>
                    <a:pt x="8198" y="1760"/>
                    <a:pt x="8185" y="1899"/>
                  </a:cubicBezTo>
                  <a:cubicBezTo>
                    <a:pt x="8112" y="1838"/>
                    <a:pt x="8024" y="1777"/>
                    <a:pt x="7935" y="1777"/>
                  </a:cubicBezTo>
                  <a:cubicBezTo>
                    <a:pt x="7905" y="1777"/>
                    <a:pt x="7875" y="1784"/>
                    <a:pt x="7846" y="1800"/>
                  </a:cubicBezTo>
                  <a:cubicBezTo>
                    <a:pt x="7744" y="1854"/>
                    <a:pt x="7712" y="1985"/>
                    <a:pt x="7701" y="2104"/>
                  </a:cubicBezTo>
                  <a:cubicBezTo>
                    <a:pt x="7623" y="2013"/>
                    <a:pt x="7519" y="1931"/>
                    <a:pt x="7417" y="1931"/>
                  </a:cubicBezTo>
                  <a:cubicBezTo>
                    <a:pt x="7365" y="1931"/>
                    <a:pt x="7313" y="1952"/>
                    <a:pt x="7265" y="2003"/>
                  </a:cubicBezTo>
                  <a:cubicBezTo>
                    <a:pt x="7157" y="2119"/>
                    <a:pt x="7375" y="2107"/>
                    <a:pt x="7043" y="2224"/>
                  </a:cubicBezTo>
                  <a:cubicBezTo>
                    <a:pt x="7001" y="2239"/>
                    <a:pt x="6954" y="2223"/>
                    <a:pt x="6907" y="2242"/>
                  </a:cubicBezTo>
                  <a:cubicBezTo>
                    <a:pt x="6816" y="2281"/>
                    <a:pt x="6737" y="2385"/>
                    <a:pt x="6688" y="2467"/>
                  </a:cubicBezTo>
                  <a:cubicBezTo>
                    <a:pt x="6681" y="2480"/>
                    <a:pt x="6676" y="2494"/>
                    <a:pt x="6670" y="2508"/>
                  </a:cubicBezTo>
                  <a:cubicBezTo>
                    <a:pt x="6631" y="2480"/>
                    <a:pt x="6590" y="2455"/>
                    <a:pt x="6546" y="2436"/>
                  </a:cubicBezTo>
                  <a:cubicBezTo>
                    <a:pt x="6481" y="2408"/>
                    <a:pt x="6424" y="2395"/>
                    <a:pt x="6374" y="2395"/>
                  </a:cubicBezTo>
                  <a:cubicBezTo>
                    <a:pt x="6076" y="2395"/>
                    <a:pt x="6049" y="2858"/>
                    <a:pt x="6056" y="3181"/>
                  </a:cubicBezTo>
                  <a:cubicBezTo>
                    <a:pt x="5963" y="3041"/>
                    <a:pt x="5830" y="2904"/>
                    <a:pt x="5694" y="2904"/>
                  </a:cubicBezTo>
                  <a:cubicBezTo>
                    <a:pt x="5689" y="2904"/>
                    <a:pt x="5684" y="2904"/>
                    <a:pt x="5680" y="2904"/>
                  </a:cubicBezTo>
                  <a:cubicBezTo>
                    <a:pt x="5462" y="2920"/>
                    <a:pt x="5502" y="3228"/>
                    <a:pt x="5530" y="3433"/>
                  </a:cubicBezTo>
                  <a:cubicBezTo>
                    <a:pt x="5465" y="3353"/>
                    <a:pt x="5378" y="3292"/>
                    <a:pt x="5279" y="3258"/>
                  </a:cubicBezTo>
                  <a:cubicBezTo>
                    <a:pt x="5276" y="3257"/>
                    <a:pt x="5274" y="3257"/>
                    <a:pt x="5271" y="3257"/>
                  </a:cubicBezTo>
                  <a:cubicBezTo>
                    <a:pt x="5255" y="3257"/>
                    <a:pt x="5241" y="3272"/>
                    <a:pt x="5237" y="3287"/>
                  </a:cubicBezTo>
                  <a:cubicBezTo>
                    <a:pt x="5216" y="3365"/>
                    <a:pt x="5215" y="3463"/>
                    <a:pt x="5185" y="3536"/>
                  </a:cubicBezTo>
                  <a:cubicBezTo>
                    <a:pt x="5150" y="3621"/>
                    <a:pt x="5104" y="3652"/>
                    <a:pt x="5055" y="3652"/>
                  </a:cubicBezTo>
                  <a:cubicBezTo>
                    <a:pt x="4998" y="3652"/>
                    <a:pt x="4936" y="3609"/>
                    <a:pt x="4883" y="3556"/>
                  </a:cubicBezTo>
                  <a:cubicBezTo>
                    <a:pt x="4877" y="3551"/>
                    <a:pt x="4872" y="3549"/>
                    <a:pt x="4867" y="3549"/>
                  </a:cubicBezTo>
                  <a:cubicBezTo>
                    <a:pt x="4853" y="3549"/>
                    <a:pt x="4840" y="3566"/>
                    <a:pt x="4838" y="3580"/>
                  </a:cubicBezTo>
                  <a:cubicBezTo>
                    <a:pt x="4819" y="3669"/>
                    <a:pt x="4805" y="3853"/>
                    <a:pt x="4705" y="3894"/>
                  </a:cubicBezTo>
                  <a:cubicBezTo>
                    <a:pt x="4691" y="3900"/>
                    <a:pt x="4676" y="3903"/>
                    <a:pt x="4661" y="3903"/>
                  </a:cubicBezTo>
                  <a:cubicBezTo>
                    <a:pt x="4577" y="3903"/>
                    <a:pt x="4480" y="3820"/>
                    <a:pt x="4424" y="3779"/>
                  </a:cubicBezTo>
                  <a:cubicBezTo>
                    <a:pt x="4417" y="3774"/>
                    <a:pt x="4410" y="3772"/>
                    <a:pt x="4404" y="3772"/>
                  </a:cubicBezTo>
                  <a:cubicBezTo>
                    <a:pt x="4381" y="3772"/>
                    <a:pt x="4364" y="3800"/>
                    <a:pt x="4364" y="3823"/>
                  </a:cubicBezTo>
                  <a:cubicBezTo>
                    <a:pt x="4362" y="3930"/>
                    <a:pt x="4391" y="4141"/>
                    <a:pt x="4268" y="4141"/>
                  </a:cubicBezTo>
                  <a:cubicBezTo>
                    <a:pt x="4241" y="4141"/>
                    <a:pt x="4206" y="4130"/>
                    <a:pt x="4162" y="4106"/>
                  </a:cubicBezTo>
                  <a:cubicBezTo>
                    <a:pt x="4084" y="4063"/>
                    <a:pt x="4038" y="3968"/>
                    <a:pt x="3955" y="3925"/>
                  </a:cubicBezTo>
                  <a:cubicBezTo>
                    <a:pt x="3948" y="3921"/>
                    <a:pt x="3941" y="3919"/>
                    <a:pt x="3934" y="3919"/>
                  </a:cubicBezTo>
                  <a:cubicBezTo>
                    <a:pt x="3921" y="3919"/>
                    <a:pt x="3909" y="3925"/>
                    <a:pt x="3900" y="3936"/>
                  </a:cubicBezTo>
                  <a:cubicBezTo>
                    <a:pt x="3783" y="4111"/>
                    <a:pt x="3773" y="4307"/>
                    <a:pt x="3720" y="4503"/>
                  </a:cubicBezTo>
                  <a:cubicBezTo>
                    <a:pt x="3654" y="4428"/>
                    <a:pt x="3587" y="4396"/>
                    <a:pt x="3524" y="4396"/>
                  </a:cubicBezTo>
                  <a:cubicBezTo>
                    <a:pt x="3359" y="4396"/>
                    <a:pt x="3225" y="4618"/>
                    <a:pt x="3207" y="4843"/>
                  </a:cubicBezTo>
                  <a:cubicBezTo>
                    <a:pt x="3129" y="4758"/>
                    <a:pt x="3034" y="4686"/>
                    <a:pt x="2937" y="4686"/>
                  </a:cubicBezTo>
                  <a:cubicBezTo>
                    <a:pt x="2879" y="4686"/>
                    <a:pt x="2820" y="4711"/>
                    <a:pt x="2764" y="4775"/>
                  </a:cubicBezTo>
                  <a:cubicBezTo>
                    <a:pt x="2666" y="4887"/>
                    <a:pt x="2630" y="5034"/>
                    <a:pt x="2627" y="5184"/>
                  </a:cubicBezTo>
                  <a:cubicBezTo>
                    <a:pt x="2525" y="5024"/>
                    <a:pt x="2377" y="4887"/>
                    <a:pt x="2215" y="4887"/>
                  </a:cubicBezTo>
                  <a:cubicBezTo>
                    <a:pt x="2177" y="4887"/>
                    <a:pt x="2137" y="4895"/>
                    <a:pt x="2098" y="4911"/>
                  </a:cubicBezTo>
                  <a:cubicBezTo>
                    <a:pt x="1912" y="4991"/>
                    <a:pt x="1870" y="5196"/>
                    <a:pt x="1894" y="5400"/>
                  </a:cubicBezTo>
                  <a:cubicBezTo>
                    <a:pt x="1878" y="5390"/>
                    <a:pt x="1860" y="5382"/>
                    <a:pt x="1843" y="5376"/>
                  </a:cubicBezTo>
                  <a:cubicBezTo>
                    <a:pt x="1815" y="5367"/>
                    <a:pt x="1789" y="5363"/>
                    <a:pt x="1765" y="5363"/>
                  </a:cubicBezTo>
                  <a:cubicBezTo>
                    <a:pt x="1645" y="5363"/>
                    <a:pt x="1569" y="5464"/>
                    <a:pt x="1519" y="5574"/>
                  </a:cubicBezTo>
                  <a:cubicBezTo>
                    <a:pt x="1479" y="5544"/>
                    <a:pt x="1437" y="5514"/>
                    <a:pt x="1398" y="5481"/>
                  </a:cubicBezTo>
                  <a:cubicBezTo>
                    <a:pt x="1392" y="5476"/>
                    <a:pt x="1385" y="5474"/>
                    <a:pt x="1378" y="5474"/>
                  </a:cubicBezTo>
                  <a:cubicBezTo>
                    <a:pt x="1372" y="5474"/>
                    <a:pt x="1367" y="5475"/>
                    <a:pt x="1362" y="5478"/>
                  </a:cubicBezTo>
                  <a:cubicBezTo>
                    <a:pt x="1282" y="5543"/>
                    <a:pt x="1252" y="5616"/>
                    <a:pt x="1230" y="5714"/>
                  </a:cubicBezTo>
                  <a:cubicBezTo>
                    <a:pt x="1222" y="5754"/>
                    <a:pt x="1229" y="5823"/>
                    <a:pt x="1208" y="5859"/>
                  </a:cubicBezTo>
                  <a:cubicBezTo>
                    <a:pt x="1188" y="5892"/>
                    <a:pt x="1167" y="5905"/>
                    <a:pt x="1145" y="5905"/>
                  </a:cubicBezTo>
                  <a:cubicBezTo>
                    <a:pt x="1095" y="5905"/>
                    <a:pt x="1042" y="5840"/>
                    <a:pt x="994" y="5795"/>
                  </a:cubicBezTo>
                  <a:cubicBezTo>
                    <a:pt x="986" y="5786"/>
                    <a:pt x="971" y="5779"/>
                    <a:pt x="958" y="5779"/>
                  </a:cubicBezTo>
                  <a:cubicBezTo>
                    <a:pt x="950" y="5779"/>
                    <a:pt x="943" y="5781"/>
                    <a:pt x="937" y="5787"/>
                  </a:cubicBezTo>
                  <a:cubicBezTo>
                    <a:pt x="817" y="5900"/>
                    <a:pt x="860" y="6002"/>
                    <a:pt x="819" y="6146"/>
                  </a:cubicBezTo>
                  <a:cubicBezTo>
                    <a:pt x="803" y="6201"/>
                    <a:pt x="795" y="6219"/>
                    <a:pt x="774" y="6219"/>
                  </a:cubicBezTo>
                  <a:cubicBezTo>
                    <a:pt x="754" y="6219"/>
                    <a:pt x="722" y="6202"/>
                    <a:pt x="661" y="6185"/>
                  </a:cubicBezTo>
                  <a:cubicBezTo>
                    <a:pt x="587" y="6164"/>
                    <a:pt x="526" y="6149"/>
                    <a:pt x="452" y="6149"/>
                  </a:cubicBezTo>
                  <a:cubicBezTo>
                    <a:pt x="447" y="6149"/>
                    <a:pt x="442" y="6149"/>
                    <a:pt x="437" y="6149"/>
                  </a:cubicBezTo>
                  <a:cubicBezTo>
                    <a:pt x="123" y="6158"/>
                    <a:pt x="0" y="6345"/>
                    <a:pt x="41" y="6651"/>
                  </a:cubicBezTo>
                  <a:cubicBezTo>
                    <a:pt x="45" y="6675"/>
                    <a:pt x="60" y="6687"/>
                    <a:pt x="76" y="6687"/>
                  </a:cubicBezTo>
                  <a:cubicBezTo>
                    <a:pt x="91" y="6687"/>
                    <a:pt x="106" y="6675"/>
                    <a:pt x="109" y="6651"/>
                  </a:cubicBezTo>
                  <a:cubicBezTo>
                    <a:pt x="135" y="6444"/>
                    <a:pt x="258" y="6351"/>
                    <a:pt x="450" y="6340"/>
                  </a:cubicBezTo>
                  <a:cubicBezTo>
                    <a:pt x="519" y="6336"/>
                    <a:pt x="592" y="6329"/>
                    <a:pt x="664" y="6329"/>
                  </a:cubicBezTo>
                  <a:cubicBezTo>
                    <a:pt x="725" y="6329"/>
                    <a:pt x="785" y="6334"/>
                    <a:pt x="841" y="6348"/>
                  </a:cubicBezTo>
                  <a:cubicBezTo>
                    <a:pt x="843" y="6349"/>
                    <a:pt x="846" y="6349"/>
                    <a:pt x="849" y="6349"/>
                  </a:cubicBezTo>
                  <a:cubicBezTo>
                    <a:pt x="866" y="6349"/>
                    <a:pt x="879" y="6334"/>
                    <a:pt x="884" y="6317"/>
                  </a:cubicBezTo>
                  <a:cubicBezTo>
                    <a:pt x="924" y="6200"/>
                    <a:pt x="930" y="6069"/>
                    <a:pt x="992" y="5962"/>
                  </a:cubicBezTo>
                  <a:cubicBezTo>
                    <a:pt x="1049" y="6006"/>
                    <a:pt x="1116" y="6053"/>
                    <a:pt x="1177" y="6053"/>
                  </a:cubicBezTo>
                  <a:cubicBezTo>
                    <a:pt x="1212" y="6053"/>
                    <a:pt x="1244" y="6038"/>
                    <a:pt x="1272" y="5998"/>
                  </a:cubicBezTo>
                  <a:cubicBezTo>
                    <a:pt x="1339" y="5904"/>
                    <a:pt x="1313" y="5644"/>
                    <a:pt x="1406" y="5644"/>
                  </a:cubicBezTo>
                  <a:cubicBezTo>
                    <a:pt x="1431" y="5644"/>
                    <a:pt x="1466" y="5664"/>
                    <a:pt x="1513" y="5712"/>
                  </a:cubicBezTo>
                  <a:cubicBezTo>
                    <a:pt x="1523" y="5722"/>
                    <a:pt x="1534" y="5727"/>
                    <a:pt x="1544" y="5727"/>
                  </a:cubicBezTo>
                  <a:cubicBezTo>
                    <a:pt x="1556" y="5727"/>
                    <a:pt x="1567" y="5720"/>
                    <a:pt x="1577" y="5705"/>
                  </a:cubicBezTo>
                  <a:cubicBezTo>
                    <a:pt x="1649" y="5591"/>
                    <a:pt x="1726" y="5540"/>
                    <a:pt x="1798" y="5540"/>
                  </a:cubicBezTo>
                  <a:cubicBezTo>
                    <a:pt x="1851" y="5540"/>
                    <a:pt x="1902" y="5568"/>
                    <a:pt x="1945" y="5621"/>
                  </a:cubicBezTo>
                  <a:cubicBezTo>
                    <a:pt x="1969" y="5692"/>
                    <a:pt x="2003" y="5760"/>
                    <a:pt x="2045" y="5822"/>
                  </a:cubicBezTo>
                  <a:cubicBezTo>
                    <a:pt x="2054" y="5834"/>
                    <a:pt x="2063" y="5839"/>
                    <a:pt x="2071" y="5839"/>
                  </a:cubicBezTo>
                  <a:cubicBezTo>
                    <a:pt x="2096" y="5839"/>
                    <a:pt x="2114" y="5789"/>
                    <a:pt x="2108" y="5763"/>
                  </a:cubicBezTo>
                  <a:cubicBezTo>
                    <a:pt x="2093" y="5704"/>
                    <a:pt x="2075" y="5647"/>
                    <a:pt x="2051" y="5592"/>
                  </a:cubicBezTo>
                  <a:cubicBezTo>
                    <a:pt x="2033" y="5429"/>
                    <a:pt x="2072" y="5199"/>
                    <a:pt x="2167" y="5132"/>
                  </a:cubicBezTo>
                  <a:cubicBezTo>
                    <a:pt x="2202" y="5106"/>
                    <a:pt x="2239" y="5095"/>
                    <a:pt x="2276" y="5095"/>
                  </a:cubicBezTo>
                  <a:cubicBezTo>
                    <a:pt x="2460" y="5095"/>
                    <a:pt x="2639" y="5374"/>
                    <a:pt x="2667" y="5521"/>
                  </a:cubicBezTo>
                  <a:cubicBezTo>
                    <a:pt x="2668" y="5527"/>
                    <a:pt x="2669" y="5534"/>
                    <a:pt x="2671" y="5539"/>
                  </a:cubicBezTo>
                  <a:cubicBezTo>
                    <a:pt x="2678" y="5570"/>
                    <a:pt x="2695" y="5582"/>
                    <a:pt x="2713" y="5582"/>
                  </a:cubicBezTo>
                  <a:cubicBezTo>
                    <a:pt x="2740" y="5582"/>
                    <a:pt x="2769" y="5550"/>
                    <a:pt x="2762" y="5507"/>
                  </a:cubicBezTo>
                  <a:cubicBezTo>
                    <a:pt x="2761" y="5500"/>
                    <a:pt x="2759" y="5491"/>
                    <a:pt x="2756" y="5484"/>
                  </a:cubicBezTo>
                  <a:cubicBezTo>
                    <a:pt x="2719" y="5336"/>
                    <a:pt x="2754" y="5105"/>
                    <a:pt x="2832" y="4975"/>
                  </a:cubicBezTo>
                  <a:cubicBezTo>
                    <a:pt x="2879" y="4894"/>
                    <a:pt x="2931" y="4862"/>
                    <a:pt x="2985" y="4862"/>
                  </a:cubicBezTo>
                  <a:cubicBezTo>
                    <a:pt x="3066" y="4862"/>
                    <a:pt x="3150" y="4935"/>
                    <a:pt x="3226" y="5025"/>
                  </a:cubicBezTo>
                  <a:cubicBezTo>
                    <a:pt x="3236" y="5036"/>
                    <a:pt x="3245" y="5041"/>
                    <a:pt x="3254" y="5041"/>
                  </a:cubicBezTo>
                  <a:cubicBezTo>
                    <a:pt x="3278" y="5041"/>
                    <a:pt x="3295" y="5001"/>
                    <a:pt x="3295" y="4974"/>
                  </a:cubicBezTo>
                  <a:cubicBezTo>
                    <a:pt x="3293" y="4798"/>
                    <a:pt x="3395" y="4570"/>
                    <a:pt x="3539" y="4570"/>
                  </a:cubicBezTo>
                  <a:cubicBezTo>
                    <a:pt x="3594" y="4570"/>
                    <a:pt x="3654" y="4603"/>
                    <a:pt x="3717" y="4684"/>
                  </a:cubicBezTo>
                  <a:cubicBezTo>
                    <a:pt x="3726" y="4695"/>
                    <a:pt x="3736" y="4700"/>
                    <a:pt x="3746" y="4700"/>
                  </a:cubicBezTo>
                  <a:cubicBezTo>
                    <a:pt x="3767" y="4700"/>
                    <a:pt x="3786" y="4677"/>
                    <a:pt x="3792" y="4655"/>
                  </a:cubicBezTo>
                  <a:cubicBezTo>
                    <a:pt x="3818" y="4559"/>
                    <a:pt x="3841" y="4464"/>
                    <a:pt x="3866" y="4368"/>
                  </a:cubicBezTo>
                  <a:cubicBezTo>
                    <a:pt x="3882" y="4301"/>
                    <a:pt x="3902" y="4235"/>
                    <a:pt x="3930" y="4171"/>
                  </a:cubicBezTo>
                  <a:cubicBezTo>
                    <a:pt x="3936" y="4114"/>
                    <a:pt x="3949" y="4086"/>
                    <a:pt x="3969" y="4086"/>
                  </a:cubicBezTo>
                  <a:cubicBezTo>
                    <a:pt x="3985" y="4086"/>
                    <a:pt x="4005" y="4103"/>
                    <a:pt x="4030" y="4138"/>
                  </a:cubicBezTo>
                  <a:cubicBezTo>
                    <a:pt x="4111" y="4186"/>
                    <a:pt x="4168" y="4312"/>
                    <a:pt x="4276" y="4312"/>
                  </a:cubicBezTo>
                  <a:cubicBezTo>
                    <a:pt x="4281" y="4312"/>
                    <a:pt x="4285" y="4312"/>
                    <a:pt x="4289" y="4312"/>
                  </a:cubicBezTo>
                  <a:cubicBezTo>
                    <a:pt x="4446" y="4296"/>
                    <a:pt x="4466" y="4081"/>
                    <a:pt x="4459" y="3929"/>
                  </a:cubicBezTo>
                  <a:lnTo>
                    <a:pt x="4459" y="3929"/>
                  </a:lnTo>
                  <a:cubicBezTo>
                    <a:pt x="4522" y="3962"/>
                    <a:pt x="4595" y="3994"/>
                    <a:pt x="4662" y="3994"/>
                  </a:cubicBezTo>
                  <a:cubicBezTo>
                    <a:pt x="4694" y="3994"/>
                    <a:pt x="4725" y="3987"/>
                    <a:pt x="4753" y="3969"/>
                  </a:cubicBezTo>
                  <a:cubicBezTo>
                    <a:pt x="4839" y="3914"/>
                    <a:pt x="4868" y="3771"/>
                    <a:pt x="4885" y="3664"/>
                  </a:cubicBezTo>
                  <a:cubicBezTo>
                    <a:pt x="4939" y="3713"/>
                    <a:pt x="5000" y="3763"/>
                    <a:pt x="5067" y="3763"/>
                  </a:cubicBezTo>
                  <a:cubicBezTo>
                    <a:pt x="5092" y="3763"/>
                    <a:pt x="5118" y="3756"/>
                    <a:pt x="5144" y="3739"/>
                  </a:cubicBezTo>
                  <a:cubicBezTo>
                    <a:pt x="5238" y="3679"/>
                    <a:pt x="5275" y="3506"/>
                    <a:pt x="5299" y="3385"/>
                  </a:cubicBezTo>
                  <a:cubicBezTo>
                    <a:pt x="5415" y="3427"/>
                    <a:pt x="5493" y="3490"/>
                    <a:pt x="5556" y="3604"/>
                  </a:cubicBezTo>
                  <a:cubicBezTo>
                    <a:pt x="5563" y="3616"/>
                    <a:pt x="5570" y="3621"/>
                    <a:pt x="5577" y="3621"/>
                  </a:cubicBezTo>
                  <a:cubicBezTo>
                    <a:pt x="5595" y="3621"/>
                    <a:pt x="5612" y="3589"/>
                    <a:pt x="5613" y="3570"/>
                  </a:cubicBezTo>
                  <a:cubicBezTo>
                    <a:pt x="5623" y="3454"/>
                    <a:pt x="5583" y="3252"/>
                    <a:pt x="5641" y="3149"/>
                  </a:cubicBezTo>
                  <a:cubicBezTo>
                    <a:pt x="5667" y="3105"/>
                    <a:pt x="5699" y="3087"/>
                    <a:pt x="5734" y="3087"/>
                  </a:cubicBezTo>
                  <a:cubicBezTo>
                    <a:pt x="5863" y="3087"/>
                    <a:pt x="6031" y="3339"/>
                    <a:pt x="6071" y="3445"/>
                  </a:cubicBezTo>
                  <a:cubicBezTo>
                    <a:pt x="6083" y="3474"/>
                    <a:pt x="6104" y="3488"/>
                    <a:pt x="6124" y="3488"/>
                  </a:cubicBezTo>
                  <a:cubicBezTo>
                    <a:pt x="6150" y="3488"/>
                    <a:pt x="6174" y="3465"/>
                    <a:pt x="6172" y="3424"/>
                  </a:cubicBezTo>
                  <a:cubicBezTo>
                    <a:pt x="6166" y="3212"/>
                    <a:pt x="6114" y="2577"/>
                    <a:pt x="6430" y="2577"/>
                  </a:cubicBezTo>
                  <a:cubicBezTo>
                    <a:pt x="6437" y="2577"/>
                    <a:pt x="6445" y="2577"/>
                    <a:pt x="6453" y="2578"/>
                  </a:cubicBezTo>
                  <a:cubicBezTo>
                    <a:pt x="6510" y="2586"/>
                    <a:pt x="6567" y="2606"/>
                    <a:pt x="6615" y="2641"/>
                  </a:cubicBezTo>
                  <a:cubicBezTo>
                    <a:pt x="6510" y="3001"/>
                    <a:pt x="6676" y="3415"/>
                    <a:pt x="7039" y="3560"/>
                  </a:cubicBezTo>
                  <a:cubicBezTo>
                    <a:pt x="7046" y="3564"/>
                    <a:pt x="7052" y="3565"/>
                    <a:pt x="7059" y="3565"/>
                  </a:cubicBezTo>
                  <a:cubicBezTo>
                    <a:pt x="7077" y="3565"/>
                    <a:pt x="7095" y="3554"/>
                    <a:pt x="7100" y="3535"/>
                  </a:cubicBezTo>
                  <a:cubicBezTo>
                    <a:pt x="7217" y="3243"/>
                    <a:pt x="7011" y="2815"/>
                    <a:pt x="6752" y="2577"/>
                  </a:cubicBezTo>
                  <a:cubicBezTo>
                    <a:pt x="6779" y="2528"/>
                    <a:pt x="6812" y="2484"/>
                    <a:pt x="6853" y="2445"/>
                  </a:cubicBezTo>
                  <a:cubicBezTo>
                    <a:pt x="6972" y="2332"/>
                    <a:pt x="7142" y="2406"/>
                    <a:pt x="7242" y="2284"/>
                  </a:cubicBezTo>
                  <a:cubicBezTo>
                    <a:pt x="7311" y="2202"/>
                    <a:pt x="7271" y="2193"/>
                    <a:pt x="7376" y="2120"/>
                  </a:cubicBezTo>
                  <a:cubicBezTo>
                    <a:pt x="7419" y="2091"/>
                    <a:pt x="7449" y="2078"/>
                    <a:pt x="7476" y="2078"/>
                  </a:cubicBezTo>
                  <a:cubicBezTo>
                    <a:pt x="7516" y="2078"/>
                    <a:pt x="7548" y="2107"/>
                    <a:pt x="7603" y="2155"/>
                  </a:cubicBezTo>
                  <a:cubicBezTo>
                    <a:pt x="7644" y="2193"/>
                    <a:pt x="7681" y="2238"/>
                    <a:pt x="7712" y="2287"/>
                  </a:cubicBezTo>
                  <a:cubicBezTo>
                    <a:pt x="7720" y="2299"/>
                    <a:pt x="7729" y="2304"/>
                    <a:pt x="7738" y="2304"/>
                  </a:cubicBezTo>
                  <a:cubicBezTo>
                    <a:pt x="7760" y="2304"/>
                    <a:pt x="7780" y="2273"/>
                    <a:pt x="7782" y="2250"/>
                  </a:cubicBezTo>
                  <a:cubicBezTo>
                    <a:pt x="7792" y="2156"/>
                    <a:pt x="7799" y="1962"/>
                    <a:pt x="7916" y="1929"/>
                  </a:cubicBezTo>
                  <a:cubicBezTo>
                    <a:pt x="7927" y="1926"/>
                    <a:pt x="7938" y="1925"/>
                    <a:pt x="7949" y="1925"/>
                  </a:cubicBezTo>
                  <a:cubicBezTo>
                    <a:pt x="8042" y="1925"/>
                    <a:pt x="8140" y="2019"/>
                    <a:pt x="8196" y="2070"/>
                  </a:cubicBezTo>
                  <a:cubicBezTo>
                    <a:pt x="8208" y="2080"/>
                    <a:pt x="8219" y="2085"/>
                    <a:pt x="8230" y="2085"/>
                  </a:cubicBezTo>
                  <a:cubicBezTo>
                    <a:pt x="8250" y="2085"/>
                    <a:pt x="8266" y="2068"/>
                    <a:pt x="8272" y="2042"/>
                  </a:cubicBezTo>
                  <a:cubicBezTo>
                    <a:pt x="8284" y="1984"/>
                    <a:pt x="8292" y="1925"/>
                    <a:pt x="8296" y="1867"/>
                  </a:cubicBezTo>
                  <a:cubicBezTo>
                    <a:pt x="8301" y="1831"/>
                    <a:pt x="8299" y="1782"/>
                    <a:pt x="8312" y="1747"/>
                  </a:cubicBezTo>
                  <a:cubicBezTo>
                    <a:pt x="8332" y="1690"/>
                    <a:pt x="8393" y="1606"/>
                    <a:pt x="8455" y="1606"/>
                  </a:cubicBezTo>
                  <a:cubicBezTo>
                    <a:pt x="8494" y="1606"/>
                    <a:pt x="8534" y="1640"/>
                    <a:pt x="8562" y="1737"/>
                  </a:cubicBezTo>
                  <a:cubicBezTo>
                    <a:pt x="8571" y="1768"/>
                    <a:pt x="8591" y="1781"/>
                    <a:pt x="8611" y="1781"/>
                  </a:cubicBezTo>
                  <a:cubicBezTo>
                    <a:pt x="8636" y="1781"/>
                    <a:pt x="8662" y="1758"/>
                    <a:pt x="8661" y="1719"/>
                  </a:cubicBezTo>
                  <a:cubicBezTo>
                    <a:pt x="8656" y="1539"/>
                    <a:pt x="8715" y="1346"/>
                    <a:pt x="8844" y="1214"/>
                  </a:cubicBezTo>
                  <a:cubicBezTo>
                    <a:pt x="8910" y="1146"/>
                    <a:pt x="8992" y="1095"/>
                    <a:pt x="9090" y="1089"/>
                  </a:cubicBezTo>
                  <a:lnTo>
                    <a:pt x="9092" y="1089"/>
                  </a:lnTo>
                  <a:cubicBezTo>
                    <a:pt x="9078" y="1124"/>
                    <a:pt x="9069" y="1160"/>
                    <a:pt x="9066" y="1197"/>
                  </a:cubicBezTo>
                  <a:cubicBezTo>
                    <a:pt x="9059" y="1322"/>
                    <a:pt x="9115" y="1530"/>
                    <a:pt x="9256" y="1567"/>
                  </a:cubicBezTo>
                  <a:cubicBezTo>
                    <a:pt x="9270" y="1571"/>
                    <a:pt x="9285" y="1573"/>
                    <a:pt x="9299" y="1573"/>
                  </a:cubicBezTo>
                  <a:cubicBezTo>
                    <a:pt x="9401" y="1573"/>
                    <a:pt x="9482" y="1477"/>
                    <a:pt x="9506" y="1381"/>
                  </a:cubicBezTo>
                  <a:cubicBezTo>
                    <a:pt x="9544" y="1226"/>
                    <a:pt x="9451" y="1086"/>
                    <a:pt x="9320" y="1012"/>
                  </a:cubicBezTo>
                  <a:cubicBezTo>
                    <a:pt x="9314" y="1008"/>
                    <a:pt x="9306" y="1006"/>
                    <a:pt x="9301" y="1003"/>
                  </a:cubicBezTo>
                  <a:cubicBezTo>
                    <a:pt x="9387" y="943"/>
                    <a:pt x="9491" y="904"/>
                    <a:pt x="9587" y="868"/>
                  </a:cubicBezTo>
                  <a:cubicBezTo>
                    <a:pt x="9666" y="839"/>
                    <a:pt x="9769" y="820"/>
                    <a:pt x="9836" y="768"/>
                  </a:cubicBezTo>
                  <a:cubicBezTo>
                    <a:pt x="9864" y="745"/>
                    <a:pt x="9888" y="670"/>
                    <a:pt x="9912" y="657"/>
                  </a:cubicBezTo>
                  <a:cubicBezTo>
                    <a:pt x="9976" y="623"/>
                    <a:pt x="10012" y="611"/>
                    <a:pt x="10034" y="611"/>
                  </a:cubicBezTo>
                  <a:cubicBezTo>
                    <a:pt x="10088" y="611"/>
                    <a:pt x="10057" y="682"/>
                    <a:pt x="10127" y="682"/>
                  </a:cubicBezTo>
                  <a:cubicBezTo>
                    <a:pt x="10129" y="682"/>
                    <a:pt x="10131" y="682"/>
                    <a:pt x="10133" y="682"/>
                  </a:cubicBezTo>
                  <a:cubicBezTo>
                    <a:pt x="10341" y="673"/>
                    <a:pt x="10437" y="575"/>
                    <a:pt x="10487" y="402"/>
                  </a:cubicBezTo>
                  <a:cubicBezTo>
                    <a:pt x="10529" y="444"/>
                    <a:pt x="10569" y="462"/>
                    <a:pt x="10608" y="462"/>
                  </a:cubicBezTo>
                  <a:cubicBezTo>
                    <a:pt x="10736" y="462"/>
                    <a:pt x="10840" y="261"/>
                    <a:pt x="10886" y="105"/>
                  </a:cubicBezTo>
                  <a:cubicBezTo>
                    <a:pt x="10964" y="217"/>
                    <a:pt x="11059" y="395"/>
                    <a:pt x="11188" y="427"/>
                  </a:cubicBezTo>
                  <a:cubicBezTo>
                    <a:pt x="11203" y="431"/>
                    <a:pt x="11218" y="432"/>
                    <a:pt x="11233" y="432"/>
                  </a:cubicBezTo>
                  <a:cubicBezTo>
                    <a:pt x="11349" y="432"/>
                    <a:pt x="11456" y="326"/>
                    <a:pt x="11535" y="257"/>
                  </a:cubicBezTo>
                  <a:cubicBezTo>
                    <a:pt x="11538" y="255"/>
                    <a:pt x="11539" y="246"/>
                    <a:pt x="11535" y="246"/>
                  </a:cubicBezTo>
                  <a:lnTo>
                    <a:pt x="11535" y="246"/>
                  </a:lnTo>
                  <a:cubicBezTo>
                    <a:pt x="11535" y="246"/>
                    <a:pt x="11534" y="246"/>
                    <a:pt x="11534" y="247"/>
                  </a:cubicBezTo>
                  <a:cubicBezTo>
                    <a:pt x="11450" y="310"/>
                    <a:pt x="11361" y="379"/>
                    <a:pt x="11268" y="379"/>
                  </a:cubicBezTo>
                  <a:cubicBezTo>
                    <a:pt x="11226" y="379"/>
                    <a:pt x="11184" y="365"/>
                    <a:pt x="11141" y="332"/>
                  </a:cubicBezTo>
                  <a:cubicBezTo>
                    <a:pt x="11041" y="252"/>
                    <a:pt x="10970" y="110"/>
                    <a:pt x="10895" y="8"/>
                  </a:cubicBezTo>
                  <a:cubicBezTo>
                    <a:pt x="10891" y="3"/>
                    <a:pt x="10886" y="1"/>
                    <a:pt x="10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9"/>
            <p:cNvSpPr/>
            <p:nvPr/>
          </p:nvSpPr>
          <p:spPr>
            <a:xfrm>
              <a:off x="4182650" y="1954975"/>
              <a:ext cx="288500" cy="167200"/>
            </a:xfrm>
            <a:custGeom>
              <a:avLst/>
              <a:gdLst/>
              <a:ahLst/>
              <a:cxnLst/>
              <a:rect l="l" t="t" r="r" b="b"/>
              <a:pathLst>
                <a:path w="11540" h="6688" extrusionOk="0">
                  <a:moveTo>
                    <a:pt x="9203" y="1103"/>
                  </a:moveTo>
                  <a:lnTo>
                    <a:pt x="9203" y="1103"/>
                  </a:lnTo>
                  <a:cubicBezTo>
                    <a:pt x="9303" y="1129"/>
                    <a:pt x="9413" y="1191"/>
                    <a:pt x="9423" y="1286"/>
                  </a:cubicBezTo>
                  <a:cubicBezTo>
                    <a:pt x="9430" y="1356"/>
                    <a:pt x="9368" y="1442"/>
                    <a:pt x="9295" y="1442"/>
                  </a:cubicBezTo>
                  <a:cubicBezTo>
                    <a:pt x="9286" y="1442"/>
                    <a:pt x="9277" y="1441"/>
                    <a:pt x="9268" y="1438"/>
                  </a:cubicBezTo>
                  <a:cubicBezTo>
                    <a:pt x="9128" y="1397"/>
                    <a:pt x="9137" y="1215"/>
                    <a:pt x="9203" y="1103"/>
                  </a:cubicBezTo>
                  <a:close/>
                  <a:moveTo>
                    <a:pt x="6700" y="2706"/>
                  </a:moveTo>
                  <a:lnTo>
                    <a:pt x="6700" y="2706"/>
                  </a:lnTo>
                  <a:cubicBezTo>
                    <a:pt x="6893" y="2880"/>
                    <a:pt x="7051" y="3187"/>
                    <a:pt x="7019" y="3389"/>
                  </a:cubicBezTo>
                  <a:cubicBezTo>
                    <a:pt x="6765" y="3263"/>
                    <a:pt x="6634" y="2968"/>
                    <a:pt x="6700" y="2706"/>
                  </a:cubicBezTo>
                  <a:close/>
                  <a:moveTo>
                    <a:pt x="10883" y="0"/>
                  </a:moveTo>
                  <a:cubicBezTo>
                    <a:pt x="10871" y="0"/>
                    <a:pt x="10859" y="15"/>
                    <a:pt x="10857" y="26"/>
                  </a:cubicBezTo>
                  <a:cubicBezTo>
                    <a:pt x="10832" y="129"/>
                    <a:pt x="10741" y="372"/>
                    <a:pt x="10621" y="372"/>
                  </a:cubicBezTo>
                  <a:cubicBezTo>
                    <a:pt x="10583" y="372"/>
                    <a:pt x="10541" y="347"/>
                    <a:pt x="10498" y="285"/>
                  </a:cubicBezTo>
                  <a:cubicBezTo>
                    <a:pt x="10491" y="275"/>
                    <a:pt x="10483" y="271"/>
                    <a:pt x="10475" y="271"/>
                  </a:cubicBezTo>
                  <a:cubicBezTo>
                    <a:pt x="10460" y="271"/>
                    <a:pt x="10447" y="287"/>
                    <a:pt x="10442" y="306"/>
                  </a:cubicBezTo>
                  <a:cubicBezTo>
                    <a:pt x="10402" y="477"/>
                    <a:pt x="10327" y="552"/>
                    <a:pt x="10196" y="552"/>
                  </a:cubicBezTo>
                  <a:cubicBezTo>
                    <a:pt x="10158" y="552"/>
                    <a:pt x="10116" y="545"/>
                    <a:pt x="10068" y="533"/>
                  </a:cubicBezTo>
                  <a:cubicBezTo>
                    <a:pt x="10024" y="522"/>
                    <a:pt x="9997" y="511"/>
                    <a:pt x="9970" y="511"/>
                  </a:cubicBezTo>
                  <a:cubicBezTo>
                    <a:pt x="9945" y="511"/>
                    <a:pt x="9921" y="520"/>
                    <a:pt x="9884" y="544"/>
                  </a:cubicBezTo>
                  <a:cubicBezTo>
                    <a:pt x="9829" y="579"/>
                    <a:pt x="9813" y="652"/>
                    <a:pt x="9749" y="688"/>
                  </a:cubicBezTo>
                  <a:cubicBezTo>
                    <a:pt x="9718" y="706"/>
                    <a:pt x="9676" y="716"/>
                    <a:pt x="9643" y="726"/>
                  </a:cubicBezTo>
                  <a:cubicBezTo>
                    <a:pt x="9545" y="761"/>
                    <a:pt x="9442" y="793"/>
                    <a:pt x="9349" y="841"/>
                  </a:cubicBezTo>
                  <a:cubicBezTo>
                    <a:pt x="9289" y="873"/>
                    <a:pt x="9233" y="912"/>
                    <a:pt x="9183" y="959"/>
                  </a:cubicBezTo>
                  <a:cubicBezTo>
                    <a:pt x="9153" y="952"/>
                    <a:pt x="9123" y="948"/>
                    <a:pt x="9095" y="948"/>
                  </a:cubicBezTo>
                  <a:cubicBezTo>
                    <a:pt x="8822" y="948"/>
                    <a:pt x="8623" y="1249"/>
                    <a:pt x="8570" y="1534"/>
                  </a:cubicBezTo>
                  <a:cubicBezTo>
                    <a:pt x="8528" y="1491"/>
                    <a:pt x="8476" y="1462"/>
                    <a:pt x="8419" y="1462"/>
                  </a:cubicBezTo>
                  <a:cubicBezTo>
                    <a:pt x="8380" y="1462"/>
                    <a:pt x="8338" y="1476"/>
                    <a:pt x="8296" y="1508"/>
                  </a:cubicBezTo>
                  <a:cubicBezTo>
                    <a:pt x="8189" y="1593"/>
                    <a:pt x="8198" y="1760"/>
                    <a:pt x="8185" y="1897"/>
                  </a:cubicBezTo>
                  <a:cubicBezTo>
                    <a:pt x="8113" y="1838"/>
                    <a:pt x="8025" y="1777"/>
                    <a:pt x="7936" y="1777"/>
                  </a:cubicBezTo>
                  <a:cubicBezTo>
                    <a:pt x="7906" y="1777"/>
                    <a:pt x="7877" y="1784"/>
                    <a:pt x="7847" y="1799"/>
                  </a:cubicBezTo>
                  <a:cubicBezTo>
                    <a:pt x="7745" y="1854"/>
                    <a:pt x="7713" y="1985"/>
                    <a:pt x="7701" y="2104"/>
                  </a:cubicBezTo>
                  <a:cubicBezTo>
                    <a:pt x="7624" y="2012"/>
                    <a:pt x="7520" y="1930"/>
                    <a:pt x="7417" y="1930"/>
                  </a:cubicBezTo>
                  <a:cubicBezTo>
                    <a:pt x="7365" y="1930"/>
                    <a:pt x="7313" y="1951"/>
                    <a:pt x="7265" y="2002"/>
                  </a:cubicBezTo>
                  <a:cubicBezTo>
                    <a:pt x="7157" y="2118"/>
                    <a:pt x="7375" y="2107"/>
                    <a:pt x="7044" y="2223"/>
                  </a:cubicBezTo>
                  <a:cubicBezTo>
                    <a:pt x="7001" y="2239"/>
                    <a:pt x="6955" y="2221"/>
                    <a:pt x="6908" y="2242"/>
                  </a:cubicBezTo>
                  <a:cubicBezTo>
                    <a:pt x="6816" y="2280"/>
                    <a:pt x="6738" y="2384"/>
                    <a:pt x="6688" y="2467"/>
                  </a:cubicBezTo>
                  <a:cubicBezTo>
                    <a:pt x="6681" y="2480"/>
                    <a:pt x="6677" y="2494"/>
                    <a:pt x="6671" y="2508"/>
                  </a:cubicBezTo>
                  <a:cubicBezTo>
                    <a:pt x="6633" y="2480"/>
                    <a:pt x="6590" y="2455"/>
                    <a:pt x="6546" y="2435"/>
                  </a:cubicBezTo>
                  <a:cubicBezTo>
                    <a:pt x="6481" y="2407"/>
                    <a:pt x="6424" y="2394"/>
                    <a:pt x="6375" y="2394"/>
                  </a:cubicBezTo>
                  <a:cubicBezTo>
                    <a:pt x="6077" y="2394"/>
                    <a:pt x="6050" y="2857"/>
                    <a:pt x="6056" y="3180"/>
                  </a:cubicBezTo>
                  <a:cubicBezTo>
                    <a:pt x="5964" y="3039"/>
                    <a:pt x="5832" y="2903"/>
                    <a:pt x="5695" y="2903"/>
                  </a:cubicBezTo>
                  <a:cubicBezTo>
                    <a:pt x="5690" y="2903"/>
                    <a:pt x="5685" y="2904"/>
                    <a:pt x="5681" y="2904"/>
                  </a:cubicBezTo>
                  <a:cubicBezTo>
                    <a:pt x="5463" y="2920"/>
                    <a:pt x="5502" y="3227"/>
                    <a:pt x="5531" y="3433"/>
                  </a:cubicBezTo>
                  <a:cubicBezTo>
                    <a:pt x="5466" y="3353"/>
                    <a:pt x="5379" y="3292"/>
                    <a:pt x="5281" y="3258"/>
                  </a:cubicBezTo>
                  <a:cubicBezTo>
                    <a:pt x="5277" y="3257"/>
                    <a:pt x="5274" y="3256"/>
                    <a:pt x="5271" y="3256"/>
                  </a:cubicBezTo>
                  <a:cubicBezTo>
                    <a:pt x="5256" y="3256"/>
                    <a:pt x="5243" y="3272"/>
                    <a:pt x="5238" y="3287"/>
                  </a:cubicBezTo>
                  <a:cubicBezTo>
                    <a:pt x="5217" y="3364"/>
                    <a:pt x="5216" y="3463"/>
                    <a:pt x="5186" y="3536"/>
                  </a:cubicBezTo>
                  <a:cubicBezTo>
                    <a:pt x="5151" y="3621"/>
                    <a:pt x="5105" y="3652"/>
                    <a:pt x="5056" y="3652"/>
                  </a:cubicBezTo>
                  <a:cubicBezTo>
                    <a:pt x="4999" y="3652"/>
                    <a:pt x="4937" y="3609"/>
                    <a:pt x="4884" y="3556"/>
                  </a:cubicBezTo>
                  <a:cubicBezTo>
                    <a:pt x="4879" y="3551"/>
                    <a:pt x="4873" y="3549"/>
                    <a:pt x="4868" y="3549"/>
                  </a:cubicBezTo>
                  <a:cubicBezTo>
                    <a:pt x="4854" y="3549"/>
                    <a:pt x="4841" y="3565"/>
                    <a:pt x="4839" y="3580"/>
                  </a:cubicBezTo>
                  <a:cubicBezTo>
                    <a:pt x="4820" y="3669"/>
                    <a:pt x="4806" y="3852"/>
                    <a:pt x="4706" y="3894"/>
                  </a:cubicBezTo>
                  <a:cubicBezTo>
                    <a:pt x="4692" y="3900"/>
                    <a:pt x="4678" y="3902"/>
                    <a:pt x="4663" y="3902"/>
                  </a:cubicBezTo>
                  <a:cubicBezTo>
                    <a:pt x="4578" y="3902"/>
                    <a:pt x="4481" y="3820"/>
                    <a:pt x="4425" y="3778"/>
                  </a:cubicBezTo>
                  <a:cubicBezTo>
                    <a:pt x="4418" y="3773"/>
                    <a:pt x="4411" y="3771"/>
                    <a:pt x="4405" y="3771"/>
                  </a:cubicBezTo>
                  <a:cubicBezTo>
                    <a:pt x="4383" y="3771"/>
                    <a:pt x="4366" y="3800"/>
                    <a:pt x="4365" y="3823"/>
                  </a:cubicBezTo>
                  <a:cubicBezTo>
                    <a:pt x="4363" y="3930"/>
                    <a:pt x="4392" y="4140"/>
                    <a:pt x="4270" y="4140"/>
                  </a:cubicBezTo>
                  <a:cubicBezTo>
                    <a:pt x="4242" y="4140"/>
                    <a:pt x="4207" y="4130"/>
                    <a:pt x="4163" y="4105"/>
                  </a:cubicBezTo>
                  <a:cubicBezTo>
                    <a:pt x="4084" y="4063"/>
                    <a:pt x="4039" y="3968"/>
                    <a:pt x="3955" y="3924"/>
                  </a:cubicBezTo>
                  <a:cubicBezTo>
                    <a:pt x="3949" y="3921"/>
                    <a:pt x="3942" y="3919"/>
                    <a:pt x="3935" y="3919"/>
                  </a:cubicBezTo>
                  <a:cubicBezTo>
                    <a:pt x="3922" y="3919"/>
                    <a:pt x="3910" y="3925"/>
                    <a:pt x="3901" y="3935"/>
                  </a:cubicBezTo>
                  <a:cubicBezTo>
                    <a:pt x="3784" y="4111"/>
                    <a:pt x="3774" y="4307"/>
                    <a:pt x="3721" y="4502"/>
                  </a:cubicBezTo>
                  <a:cubicBezTo>
                    <a:pt x="3655" y="4427"/>
                    <a:pt x="3588" y="4396"/>
                    <a:pt x="3526" y="4396"/>
                  </a:cubicBezTo>
                  <a:cubicBezTo>
                    <a:pt x="3360" y="4396"/>
                    <a:pt x="3226" y="4617"/>
                    <a:pt x="3207" y="4841"/>
                  </a:cubicBezTo>
                  <a:cubicBezTo>
                    <a:pt x="3130" y="4757"/>
                    <a:pt x="3035" y="4685"/>
                    <a:pt x="2938" y="4685"/>
                  </a:cubicBezTo>
                  <a:cubicBezTo>
                    <a:pt x="2880" y="4685"/>
                    <a:pt x="2821" y="4711"/>
                    <a:pt x="2765" y="4775"/>
                  </a:cubicBezTo>
                  <a:cubicBezTo>
                    <a:pt x="2666" y="4887"/>
                    <a:pt x="2631" y="5033"/>
                    <a:pt x="2628" y="5184"/>
                  </a:cubicBezTo>
                  <a:cubicBezTo>
                    <a:pt x="2526" y="5024"/>
                    <a:pt x="2379" y="4887"/>
                    <a:pt x="2216" y="4887"/>
                  </a:cubicBezTo>
                  <a:cubicBezTo>
                    <a:pt x="2178" y="4887"/>
                    <a:pt x="2139" y="4894"/>
                    <a:pt x="2099" y="4911"/>
                  </a:cubicBezTo>
                  <a:cubicBezTo>
                    <a:pt x="1914" y="4991"/>
                    <a:pt x="1870" y="5195"/>
                    <a:pt x="1894" y="5400"/>
                  </a:cubicBezTo>
                  <a:cubicBezTo>
                    <a:pt x="1879" y="5390"/>
                    <a:pt x="1861" y="5382"/>
                    <a:pt x="1843" y="5376"/>
                  </a:cubicBezTo>
                  <a:cubicBezTo>
                    <a:pt x="1815" y="5367"/>
                    <a:pt x="1790" y="5363"/>
                    <a:pt x="1766" y="5363"/>
                  </a:cubicBezTo>
                  <a:cubicBezTo>
                    <a:pt x="1646" y="5363"/>
                    <a:pt x="1570" y="5464"/>
                    <a:pt x="1520" y="5574"/>
                  </a:cubicBezTo>
                  <a:cubicBezTo>
                    <a:pt x="1480" y="5544"/>
                    <a:pt x="1437" y="5514"/>
                    <a:pt x="1399" y="5480"/>
                  </a:cubicBezTo>
                  <a:cubicBezTo>
                    <a:pt x="1393" y="5476"/>
                    <a:pt x="1386" y="5474"/>
                    <a:pt x="1379" y="5474"/>
                  </a:cubicBezTo>
                  <a:cubicBezTo>
                    <a:pt x="1373" y="5474"/>
                    <a:pt x="1368" y="5475"/>
                    <a:pt x="1363" y="5478"/>
                  </a:cubicBezTo>
                  <a:cubicBezTo>
                    <a:pt x="1283" y="5542"/>
                    <a:pt x="1253" y="5616"/>
                    <a:pt x="1231" y="5714"/>
                  </a:cubicBezTo>
                  <a:cubicBezTo>
                    <a:pt x="1222" y="5754"/>
                    <a:pt x="1230" y="5823"/>
                    <a:pt x="1209" y="5859"/>
                  </a:cubicBezTo>
                  <a:cubicBezTo>
                    <a:pt x="1189" y="5892"/>
                    <a:pt x="1168" y="5905"/>
                    <a:pt x="1146" y="5905"/>
                  </a:cubicBezTo>
                  <a:cubicBezTo>
                    <a:pt x="1096" y="5905"/>
                    <a:pt x="1043" y="5840"/>
                    <a:pt x="996" y="5794"/>
                  </a:cubicBezTo>
                  <a:cubicBezTo>
                    <a:pt x="987" y="5786"/>
                    <a:pt x="972" y="5779"/>
                    <a:pt x="958" y="5779"/>
                  </a:cubicBezTo>
                  <a:cubicBezTo>
                    <a:pt x="950" y="5779"/>
                    <a:pt x="943" y="5781"/>
                    <a:pt x="937" y="5787"/>
                  </a:cubicBezTo>
                  <a:cubicBezTo>
                    <a:pt x="818" y="5899"/>
                    <a:pt x="861" y="6002"/>
                    <a:pt x="820" y="6145"/>
                  </a:cubicBezTo>
                  <a:cubicBezTo>
                    <a:pt x="805" y="6201"/>
                    <a:pt x="796" y="6219"/>
                    <a:pt x="775" y="6219"/>
                  </a:cubicBezTo>
                  <a:cubicBezTo>
                    <a:pt x="755" y="6219"/>
                    <a:pt x="723" y="6202"/>
                    <a:pt x="662" y="6185"/>
                  </a:cubicBezTo>
                  <a:cubicBezTo>
                    <a:pt x="588" y="6164"/>
                    <a:pt x="527" y="6149"/>
                    <a:pt x="453" y="6149"/>
                  </a:cubicBezTo>
                  <a:cubicBezTo>
                    <a:pt x="448" y="6149"/>
                    <a:pt x="443" y="6149"/>
                    <a:pt x="438" y="6149"/>
                  </a:cubicBezTo>
                  <a:cubicBezTo>
                    <a:pt x="123" y="6157"/>
                    <a:pt x="0" y="6346"/>
                    <a:pt x="40" y="6650"/>
                  </a:cubicBezTo>
                  <a:cubicBezTo>
                    <a:pt x="44" y="6675"/>
                    <a:pt x="59" y="6687"/>
                    <a:pt x="75" y="6687"/>
                  </a:cubicBezTo>
                  <a:cubicBezTo>
                    <a:pt x="91" y="6687"/>
                    <a:pt x="106" y="6675"/>
                    <a:pt x="109" y="6650"/>
                  </a:cubicBezTo>
                  <a:cubicBezTo>
                    <a:pt x="135" y="6445"/>
                    <a:pt x="258" y="6350"/>
                    <a:pt x="449" y="6341"/>
                  </a:cubicBezTo>
                  <a:cubicBezTo>
                    <a:pt x="519" y="6336"/>
                    <a:pt x="594" y="6329"/>
                    <a:pt x="668" y="6329"/>
                  </a:cubicBezTo>
                  <a:cubicBezTo>
                    <a:pt x="727" y="6329"/>
                    <a:pt x="786" y="6334"/>
                    <a:pt x="841" y="6348"/>
                  </a:cubicBezTo>
                  <a:cubicBezTo>
                    <a:pt x="844" y="6349"/>
                    <a:pt x="847" y="6350"/>
                    <a:pt x="850" y="6350"/>
                  </a:cubicBezTo>
                  <a:cubicBezTo>
                    <a:pt x="867" y="6350"/>
                    <a:pt x="879" y="6334"/>
                    <a:pt x="884" y="6318"/>
                  </a:cubicBezTo>
                  <a:cubicBezTo>
                    <a:pt x="924" y="6200"/>
                    <a:pt x="930" y="6069"/>
                    <a:pt x="992" y="5963"/>
                  </a:cubicBezTo>
                  <a:cubicBezTo>
                    <a:pt x="1049" y="6007"/>
                    <a:pt x="1116" y="6053"/>
                    <a:pt x="1177" y="6053"/>
                  </a:cubicBezTo>
                  <a:cubicBezTo>
                    <a:pt x="1211" y="6053"/>
                    <a:pt x="1244" y="6038"/>
                    <a:pt x="1271" y="5999"/>
                  </a:cubicBezTo>
                  <a:cubicBezTo>
                    <a:pt x="1339" y="5905"/>
                    <a:pt x="1313" y="5645"/>
                    <a:pt x="1406" y="5645"/>
                  </a:cubicBezTo>
                  <a:cubicBezTo>
                    <a:pt x="1431" y="5645"/>
                    <a:pt x="1466" y="5664"/>
                    <a:pt x="1513" y="5711"/>
                  </a:cubicBezTo>
                  <a:cubicBezTo>
                    <a:pt x="1523" y="5722"/>
                    <a:pt x="1534" y="5727"/>
                    <a:pt x="1544" y="5727"/>
                  </a:cubicBezTo>
                  <a:cubicBezTo>
                    <a:pt x="1556" y="5727"/>
                    <a:pt x="1567" y="5720"/>
                    <a:pt x="1576" y="5705"/>
                  </a:cubicBezTo>
                  <a:cubicBezTo>
                    <a:pt x="1648" y="5591"/>
                    <a:pt x="1725" y="5539"/>
                    <a:pt x="1797" y="5539"/>
                  </a:cubicBezTo>
                  <a:cubicBezTo>
                    <a:pt x="1851" y="5539"/>
                    <a:pt x="1902" y="5568"/>
                    <a:pt x="1945" y="5621"/>
                  </a:cubicBezTo>
                  <a:cubicBezTo>
                    <a:pt x="1969" y="5692"/>
                    <a:pt x="2003" y="5759"/>
                    <a:pt x="2046" y="5822"/>
                  </a:cubicBezTo>
                  <a:cubicBezTo>
                    <a:pt x="2054" y="5834"/>
                    <a:pt x="2063" y="5839"/>
                    <a:pt x="2071" y="5839"/>
                  </a:cubicBezTo>
                  <a:cubicBezTo>
                    <a:pt x="2096" y="5839"/>
                    <a:pt x="2114" y="5789"/>
                    <a:pt x="2108" y="5763"/>
                  </a:cubicBezTo>
                  <a:cubicBezTo>
                    <a:pt x="2094" y="5704"/>
                    <a:pt x="2075" y="5647"/>
                    <a:pt x="2051" y="5592"/>
                  </a:cubicBezTo>
                  <a:cubicBezTo>
                    <a:pt x="2034" y="5429"/>
                    <a:pt x="2072" y="5199"/>
                    <a:pt x="2167" y="5131"/>
                  </a:cubicBezTo>
                  <a:cubicBezTo>
                    <a:pt x="2202" y="5106"/>
                    <a:pt x="2239" y="5095"/>
                    <a:pt x="2275" y="5095"/>
                  </a:cubicBezTo>
                  <a:cubicBezTo>
                    <a:pt x="2459" y="5095"/>
                    <a:pt x="2639" y="5374"/>
                    <a:pt x="2667" y="5521"/>
                  </a:cubicBezTo>
                  <a:cubicBezTo>
                    <a:pt x="2668" y="5527"/>
                    <a:pt x="2669" y="5534"/>
                    <a:pt x="2670" y="5539"/>
                  </a:cubicBezTo>
                  <a:cubicBezTo>
                    <a:pt x="2678" y="5570"/>
                    <a:pt x="2695" y="5583"/>
                    <a:pt x="2713" y="5583"/>
                  </a:cubicBezTo>
                  <a:cubicBezTo>
                    <a:pt x="2740" y="5583"/>
                    <a:pt x="2769" y="5550"/>
                    <a:pt x="2762" y="5508"/>
                  </a:cubicBezTo>
                  <a:cubicBezTo>
                    <a:pt x="2760" y="5500"/>
                    <a:pt x="2758" y="5492"/>
                    <a:pt x="2756" y="5485"/>
                  </a:cubicBezTo>
                  <a:cubicBezTo>
                    <a:pt x="2719" y="5335"/>
                    <a:pt x="2754" y="5105"/>
                    <a:pt x="2832" y="4974"/>
                  </a:cubicBezTo>
                  <a:cubicBezTo>
                    <a:pt x="2879" y="4895"/>
                    <a:pt x="2932" y="4863"/>
                    <a:pt x="2985" y="4863"/>
                  </a:cubicBezTo>
                  <a:cubicBezTo>
                    <a:pt x="3066" y="4863"/>
                    <a:pt x="3150" y="4934"/>
                    <a:pt x="3227" y="5025"/>
                  </a:cubicBezTo>
                  <a:cubicBezTo>
                    <a:pt x="3237" y="5036"/>
                    <a:pt x="3246" y="5041"/>
                    <a:pt x="3255" y="5041"/>
                  </a:cubicBezTo>
                  <a:cubicBezTo>
                    <a:pt x="3279" y="5041"/>
                    <a:pt x="3295" y="5001"/>
                    <a:pt x="3295" y="4973"/>
                  </a:cubicBezTo>
                  <a:cubicBezTo>
                    <a:pt x="3294" y="4798"/>
                    <a:pt x="3396" y="4570"/>
                    <a:pt x="3539" y="4570"/>
                  </a:cubicBezTo>
                  <a:cubicBezTo>
                    <a:pt x="3594" y="4570"/>
                    <a:pt x="3654" y="4602"/>
                    <a:pt x="3717" y="4683"/>
                  </a:cubicBezTo>
                  <a:cubicBezTo>
                    <a:pt x="3726" y="4695"/>
                    <a:pt x="3736" y="4700"/>
                    <a:pt x="3746" y="4700"/>
                  </a:cubicBezTo>
                  <a:cubicBezTo>
                    <a:pt x="3767" y="4700"/>
                    <a:pt x="3786" y="4677"/>
                    <a:pt x="3792" y="4655"/>
                  </a:cubicBezTo>
                  <a:cubicBezTo>
                    <a:pt x="3820" y="4559"/>
                    <a:pt x="3841" y="4464"/>
                    <a:pt x="3866" y="4368"/>
                  </a:cubicBezTo>
                  <a:cubicBezTo>
                    <a:pt x="3882" y="4301"/>
                    <a:pt x="3903" y="4235"/>
                    <a:pt x="3930" y="4171"/>
                  </a:cubicBezTo>
                  <a:cubicBezTo>
                    <a:pt x="3936" y="4114"/>
                    <a:pt x="3949" y="4086"/>
                    <a:pt x="3969" y="4086"/>
                  </a:cubicBezTo>
                  <a:cubicBezTo>
                    <a:pt x="3985" y="4086"/>
                    <a:pt x="4006" y="4103"/>
                    <a:pt x="4030" y="4138"/>
                  </a:cubicBezTo>
                  <a:cubicBezTo>
                    <a:pt x="4111" y="4185"/>
                    <a:pt x="4169" y="4312"/>
                    <a:pt x="4275" y="4312"/>
                  </a:cubicBezTo>
                  <a:cubicBezTo>
                    <a:pt x="4280" y="4312"/>
                    <a:pt x="4285" y="4312"/>
                    <a:pt x="4289" y="4311"/>
                  </a:cubicBezTo>
                  <a:cubicBezTo>
                    <a:pt x="4446" y="4296"/>
                    <a:pt x="4466" y="4081"/>
                    <a:pt x="4460" y="3930"/>
                  </a:cubicBezTo>
                  <a:lnTo>
                    <a:pt x="4460" y="3930"/>
                  </a:lnTo>
                  <a:cubicBezTo>
                    <a:pt x="4523" y="3962"/>
                    <a:pt x="4595" y="3994"/>
                    <a:pt x="4663" y="3994"/>
                  </a:cubicBezTo>
                  <a:cubicBezTo>
                    <a:pt x="4694" y="3994"/>
                    <a:pt x="4725" y="3987"/>
                    <a:pt x="4753" y="3969"/>
                  </a:cubicBezTo>
                  <a:cubicBezTo>
                    <a:pt x="4840" y="3913"/>
                    <a:pt x="4868" y="3771"/>
                    <a:pt x="4885" y="3664"/>
                  </a:cubicBezTo>
                  <a:cubicBezTo>
                    <a:pt x="4939" y="3713"/>
                    <a:pt x="5001" y="3763"/>
                    <a:pt x="5067" y="3763"/>
                  </a:cubicBezTo>
                  <a:cubicBezTo>
                    <a:pt x="5092" y="3763"/>
                    <a:pt x="5118" y="3756"/>
                    <a:pt x="5144" y="3739"/>
                  </a:cubicBezTo>
                  <a:cubicBezTo>
                    <a:pt x="5238" y="3679"/>
                    <a:pt x="5275" y="3506"/>
                    <a:pt x="5299" y="3385"/>
                  </a:cubicBezTo>
                  <a:cubicBezTo>
                    <a:pt x="5415" y="3427"/>
                    <a:pt x="5494" y="3489"/>
                    <a:pt x="5556" y="3604"/>
                  </a:cubicBezTo>
                  <a:cubicBezTo>
                    <a:pt x="5563" y="3616"/>
                    <a:pt x="5570" y="3620"/>
                    <a:pt x="5577" y="3620"/>
                  </a:cubicBezTo>
                  <a:cubicBezTo>
                    <a:pt x="5595" y="3620"/>
                    <a:pt x="5612" y="3589"/>
                    <a:pt x="5613" y="3570"/>
                  </a:cubicBezTo>
                  <a:cubicBezTo>
                    <a:pt x="5623" y="3453"/>
                    <a:pt x="5583" y="3252"/>
                    <a:pt x="5641" y="3149"/>
                  </a:cubicBezTo>
                  <a:cubicBezTo>
                    <a:pt x="5667" y="3105"/>
                    <a:pt x="5699" y="3087"/>
                    <a:pt x="5734" y="3087"/>
                  </a:cubicBezTo>
                  <a:cubicBezTo>
                    <a:pt x="5863" y="3087"/>
                    <a:pt x="6031" y="3339"/>
                    <a:pt x="6072" y="3445"/>
                  </a:cubicBezTo>
                  <a:cubicBezTo>
                    <a:pt x="6084" y="3474"/>
                    <a:pt x="6104" y="3488"/>
                    <a:pt x="6124" y="3488"/>
                  </a:cubicBezTo>
                  <a:cubicBezTo>
                    <a:pt x="6150" y="3488"/>
                    <a:pt x="6174" y="3465"/>
                    <a:pt x="6172" y="3424"/>
                  </a:cubicBezTo>
                  <a:cubicBezTo>
                    <a:pt x="6166" y="3212"/>
                    <a:pt x="6114" y="2577"/>
                    <a:pt x="6430" y="2577"/>
                  </a:cubicBezTo>
                  <a:cubicBezTo>
                    <a:pt x="6438" y="2577"/>
                    <a:pt x="6445" y="2577"/>
                    <a:pt x="6453" y="2578"/>
                  </a:cubicBezTo>
                  <a:cubicBezTo>
                    <a:pt x="6512" y="2585"/>
                    <a:pt x="6567" y="2607"/>
                    <a:pt x="6616" y="2641"/>
                  </a:cubicBezTo>
                  <a:cubicBezTo>
                    <a:pt x="6510" y="3001"/>
                    <a:pt x="6677" y="3415"/>
                    <a:pt x="7040" y="3560"/>
                  </a:cubicBezTo>
                  <a:cubicBezTo>
                    <a:pt x="7047" y="3563"/>
                    <a:pt x="7054" y="3565"/>
                    <a:pt x="7060" y="3565"/>
                  </a:cubicBezTo>
                  <a:cubicBezTo>
                    <a:pt x="7079" y="3565"/>
                    <a:pt x="7096" y="3554"/>
                    <a:pt x="7101" y="3535"/>
                  </a:cubicBezTo>
                  <a:cubicBezTo>
                    <a:pt x="7218" y="3243"/>
                    <a:pt x="7012" y="2814"/>
                    <a:pt x="6754" y="2577"/>
                  </a:cubicBezTo>
                  <a:cubicBezTo>
                    <a:pt x="6780" y="2528"/>
                    <a:pt x="6814" y="2484"/>
                    <a:pt x="6854" y="2445"/>
                  </a:cubicBezTo>
                  <a:cubicBezTo>
                    <a:pt x="6973" y="2331"/>
                    <a:pt x="7143" y="2406"/>
                    <a:pt x="7243" y="2283"/>
                  </a:cubicBezTo>
                  <a:cubicBezTo>
                    <a:pt x="7312" y="2202"/>
                    <a:pt x="7273" y="2193"/>
                    <a:pt x="7377" y="2120"/>
                  </a:cubicBezTo>
                  <a:cubicBezTo>
                    <a:pt x="7420" y="2091"/>
                    <a:pt x="7450" y="2078"/>
                    <a:pt x="7477" y="2078"/>
                  </a:cubicBezTo>
                  <a:cubicBezTo>
                    <a:pt x="7517" y="2078"/>
                    <a:pt x="7549" y="2107"/>
                    <a:pt x="7603" y="2155"/>
                  </a:cubicBezTo>
                  <a:cubicBezTo>
                    <a:pt x="7646" y="2194"/>
                    <a:pt x="7683" y="2238"/>
                    <a:pt x="7712" y="2287"/>
                  </a:cubicBezTo>
                  <a:cubicBezTo>
                    <a:pt x="7720" y="2299"/>
                    <a:pt x="7730" y="2304"/>
                    <a:pt x="7739" y="2304"/>
                  </a:cubicBezTo>
                  <a:cubicBezTo>
                    <a:pt x="7761" y="2304"/>
                    <a:pt x="7781" y="2273"/>
                    <a:pt x="7783" y="2250"/>
                  </a:cubicBezTo>
                  <a:cubicBezTo>
                    <a:pt x="7792" y="2156"/>
                    <a:pt x="7800" y="1962"/>
                    <a:pt x="7917" y="1929"/>
                  </a:cubicBezTo>
                  <a:cubicBezTo>
                    <a:pt x="7928" y="1926"/>
                    <a:pt x="7939" y="1925"/>
                    <a:pt x="7951" y="1925"/>
                  </a:cubicBezTo>
                  <a:cubicBezTo>
                    <a:pt x="8043" y="1925"/>
                    <a:pt x="8141" y="2019"/>
                    <a:pt x="8197" y="2070"/>
                  </a:cubicBezTo>
                  <a:cubicBezTo>
                    <a:pt x="8209" y="2080"/>
                    <a:pt x="8220" y="2085"/>
                    <a:pt x="8230" y="2085"/>
                  </a:cubicBezTo>
                  <a:cubicBezTo>
                    <a:pt x="8250" y="2085"/>
                    <a:pt x="8267" y="2068"/>
                    <a:pt x="8274" y="2041"/>
                  </a:cubicBezTo>
                  <a:cubicBezTo>
                    <a:pt x="8286" y="1984"/>
                    <a:pt x="8293" y="1926"/>
                    <a:pt x="8298" y="1867"/>
                  </a:cubicBezTo>
                  <a:cubicBezTo>
                    <a:pt x="8302" y="1831"/>
                    <a:pt x="8300" y="1782"/>
                    <a:pt x="8312" y="1747"/>
                  </a:cubicBezTo>
                  <a:cubicBezTo>
                    <a:pt x="8332" y="1690"/>
                    <a:pt x="8394" y="1606"/>
                    <a:pt x="8456" y="1606"/>
                  </a:cubicBezTo>
                  <a:cubicBezTo>
                    <a:pt x="8495" y="1606"/>
                    <a:pt x="8534" y="1640"/>
                    <a:pt x="8563" y="1737"/>
                  </a:cubicBezTo>
                  <a:cubicBezTo>
                    <a:pt x="8571" y="1767"/>
                    <a:pt x="8592" y="1781"/>
                    <a:pt x="8611" y="1781"/>
                  </a:cubicBezTo>
                  <a:cubicBezTo>
                    <a:pt x="8638" y="1781"/>
                    <a:pt x="8663" y="1758"/>
                    <a:pt x="8662" y="1719"/>
                  </a:cubicBezTo>
                  <a:cubicBezTo>
                    <a:pt x="8656" y="1539"/>
                    <a:pt x="8716" y="1346"/>
                    <a:pt x="8844" y="1214"/>
                  </a:cubicBezTo>
                  <a:cubicBezTo>
                    <a:pt x="8911" y="1146"/>
                    <a:pt x="8993" y="1095"/>
                    <a:pt x="9091" y="1088"/>
                  </a:cubicBezTo>
                  <a:lnTo>
                    <a:pt x="9094" y="1088"/>
                  </a:lnTo>
                  <a:cubicBezTo>
                    <a:pt x="9078" y="1123"/>
                    <a:pt x="9071" y="1159"/>
                    <a:pt x="9067" y="1196"/>
                  </a:cubicBezTo>
                  <a:cubicBezTo>
                    <a:pt x="9060" y="1322"/>
                    <a:pt x="9116" y="1530"/>
                    <a:pt x="9257" y="1567"/>
                  </a:cubicBezTo>
                  <a:cubicBezTo>
                    <a:pt x="9272" y="1571"/>
                    <a:pt x="9286" y="1573"/>
                    <a:pt x="9300" y="1573"/>
                  </a:cubicBezTo>
                  <a:cubicBezTo>
                    <a:pt x="9402" y="1573"/>
                    <a:pt x="9483" y="1477"/>
                    <a:pt x="9507" y="1381"/>
                  </a:cubicBezTo>
                  <a:cubicBezTo>
                    <a:pt x="9545" y="1226"/>
                    <a:pt x="9452" y="1086"/>
                    <a:pt x="9321" y="1012"/>
                  </a:cubicBezTo>
                  <a:cubicBezTo>
                    <a:pt x="9315" y="1008"/>
                    <a:pt x="9307" y="1006"/>
                    <a:pt x="9302" y="1002"/>
                  </a:cubicBezTo>
                  <a:cubicBezTo>
                    <a:pt x="9388" y="942"/>
                    <a:pt x="9493" y="904"/>
                    <a:pt x="9589" y="868"/>
                  </a:cubicBezTo>
                  <a:cubicBezTo>
                    <a:pt x="9666" y="839"/>
                    <a:pt x="9771" y="820"/>
                    <a:pt x="9836" y="768"/>
                  </a:cubicBezTo>
                  <a:cubicBezTo>
                    <a:pt x="9865" y="745"/>
                    <a:pt x="9889" y="670"/>
                    <a:pt x="9913" y="657"/>
                  </a:cubicBezTo>
                  <a:cubicBezTo>
                    <a:pt x="9977" y="623"/>
                    <a:pt x="10013" y="611"/>
                    <a:pt x="10036" y="611"/>
                  </a:cubicBezTo>
                  <a:cubicBezTo>
                    <a:pt x="10089" y="611"/>
                    <a:pt x="10058" y="682"/>
                    <a:pt x="10128" y="682"/>
                  </a:cubicBezTo>
                  <a:cubicBezTo>
                    <a:pt x="10130" y="682"/>
                    <a:pt x="10132" y="682"/>
                    <a:pt x="10134" y="682"/>
                  </a:cubicBezTo>
                  <a:cubicBezTo>
                    <a:pt x="10342" y="673"/>
                    <a:pt x="10438" y="574"/>
                    <a:pt x="10488" y="401"/>
                  </a:cubicBezTo>
                  <a:cubicBezTo>
                    <a:pt x="10530" y="444"/>
                    <a:pt x="10570" y="461"/>
                    <a:pt x="10609" y="461"/>
                  </a:cubicBezTo>
                  <a:cubicBezTo>
                    <a:pt x="10737" y="461"/>
                    <a:pt x="10841" y="261"/>
                    <a:pt x="10887" y="105"/>
                  </a:cubicBezTo>
                  <a:cubicBezTo>
                    <a:pt x="10966" y="217"/>
                    <a:pt x="11060" y="395"/>
                    <a:pt x="11189" y="427"/>
                  </a:cubicBezTo>
                  <a:cubicBezTo>
                    <a:pt x="11204" y="430"/>
                    <a:pt x="11220" y="432"/>
                    <a:pt x="11235" y="432"/>
                  </a:cubicBezTo>
                  <a:cubicBezTo>
                    <a:pt x="11350" y="432"/>
                    <a:pt x="11457" y="326"/>
                    <a:pt x="11536" y="256"/>
                  </a:cubicBezTo>
                  <a:cubicBezTo>
                    <a:pt x="11539" y="254"/>
                    <a:pt x="11540" y="246"/>
                    <a:pt x="11536" y="246"/>
                  </a:cubicBezTo>
                  <a:lnTo>
                    <a:pt x="11536" y="246"/>
                  </a:lnTo>
                  <a:cubicBezTo>
                    <a:pt x="11536" y="246"/>
                    <a:pt x="11535" y="246"/>
                    <a:pt x="11534" y="247"/>
                  </a:cubicBezTo>
                  <a:cubicBezTo>
                    <a:pt x="11450" y="309"/>
                    <a:pt x="11362" y="379"/>
                    <a:pt x="11269" y="379"/>
                  </a:cubicBezTo>
                  <a:cubicBezTo>
                    <a:pt x="11227" y="379"/>
                    <a:pt x="11185" y="365"/>
                    <a:pt x="11142" y="332"/>
                  </a:cubicBezTo>
                  <a:cubicBezTo>
                    <a:pt x="11041" y="252"/>
                    <a:pt x="10970" y="109"/>
                    <a:pt x="10895" y="8"/>
                  </a:cubicBezTo>
                  <a:cubicBezTo>
                    <a:pt x="10891" y="2"/>
                    <a:pt x="10887" y="0"/>
                    <a:pt x="10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9"/>
            <p:cNvSpPr/>
            <p:nvPr/>
          </p:nvSpPr>
          <p:spPr>
            <a:xfrm>
              <a:off x="4493500" y="2010275"/>
              <a:ext cx="65050" cy="28425"/>
            </a:xfrm>
            <a:custGeom>
              <a:avLst/>
              <a:gdLst/>
              <a:ahLst/>
              <a:cxnLst/>
              <a:rect l="l" t="t" r="r" b="b"/>
              <a:pathLst>
                <a:path w="2602" h="1137" extrusionOk="0">
                  <a:moveTo>
                    <a:pt x="234" y="400"/>
                  </a:moveTo>
                  <a:cubicBezTo>
                    <a:pt x="326" y="433"/>
                    <a:pt x="371" y="528"/>
                    <a:pt x="334" y="609"/>
                  </a:cubicBezTo>
                  <a:cubicBezTo>
                    <a:pt x="277" y="544"/>
                    <a:pt x="233" y="470"/>
                    <a:pt x="234" y="400"/>
                  </a:cubicBezTo>
                  <a:close/>
                  <a:moveTo>
                    <a:pt x="2582" y="1"/>
                  </a:moveTo>
                  <a:cubicBezTo>
                    <a:pt x="2573" y="1"/>
                    <a:pt x="2563" y="8"/>
                    <a:pt x="2559" y="25"/>
                  </a:cubicBezTo>
                  <a:cubicBezTo>
                    <a:pt x="2533" y="135"/>
                    <a:pt x="2415" y="330"/>
                    <a:pt x="2282" y="330"/>
                  </a:cubicBezTo>
                  <a:cubicBezTo>
                    <a:pt x="2262" y="330"/>
                    <a:pt x="2242" y="326"/>
                    <a:pt x="2221" y="316"/>
                  </a:cubicBezTo>
                  <a:cubicBezTo>
                    <a:pt x="2101" y="258"/>
                    <a:pt x="2075" y="94"/>
                    <a:pt x="1956" y="32"/>
                  </a:cubicBezTo>
                  <a:cubicBezTo>
                    <a:pt x="1954" y="31"/>
                    <a:pt x="1951" y="30"/>
                    <a:pt x="1948" y="30"/>
                  </a:cubicBezTo>
                  <a:cubicBezTo>
                    <a:pt x="1938" y="30"/>
                    <a:pt x="1928" y="39"/>
                    <a:pt x="1925" y="49"/>
                  </a:cubicBezTo>
                  <a:cubicBezTo>
                    <a:pt x="1874" y="170"/>
                    <a:pt x="1812" y="312"/>
                    <a:pt x="1709" y="312"/>
                  </a:cubicBezTo>
                  <a:cubicBezTo>
                    <a:pt x="1670" y="312"/>
                    <a:pt x="1625" y="291"/>
                    <a:pt x="1571" y="239"/>
                  </a:cubicBezTo>
                  <a:cubicBezTo>
                    <a:pt x="1566" y="234"/>
                    <a:pt x="1561" y="232"/>
                    <a:pt x="1556" y="232"/>
                  </a:cubicBezTo>
                  <a:cubicBezTo>
                    <a:pt x="1541" y="232"/>
                    <a:pt x="1529" y="251"/>
                    <a:pt x="1526" y="264"/>
                  </a:cubicBezTo>
                  <a:cubicBezTo>
                    <a:pt x="1499" y="357"/>
                    <a:pt x="1456" y="497"/>
                    <a:pt x="1364" y="497"/>
                  </a:cubicBezTo>
                  <a:cubicBezTo>
                    <a:pt x="1339" y="497"/>
                    <a:pt x="1311" y="487"/>
                    <a:pt x="1279" y="464"/>
                  </a:cubicBezTo>
                  <a:cubicBezTo>
                    <a:pt x="1273" y="459"/>
                    <a:pt x="1266" y="457"/>
                    <a:pt x="1261" y="457"/>
                  </a:cubicBezTo>
                  <a:cubicBezTo>
                    <a:pt x="1237" y="457"/>
                    <a:pt x="1226" y="498"/>
                    <a:pt x="1229" y="521"/>
                  </a:cubicBezTo>
                  <a:cubicBezTo>
                    <a:pt x="1239" y="582"/>
                    <a:pt x="1219" y="600"/>
                    <a:pt x="1187" y="600"/>
                  </a:cubicBezTo>
                  <a:cubicBezTo>
                    <a:pt x="1152" y="600"/>
                    <a:pt x="1102" y="578"/>
                    <a:pt x="1063" y="572"/>
                  </a:cubicBezTo>
                  <a:cubicBezTo>
                    <a:pt x="1050" y="570"/>
                    <a:pt x="1038" y="569"/>
                    <a:pt x="1026" y="569"/>
                  </a:cubicBezTo>
                  <a:cubicBezTo>
                    <a:pt x="976" y="569"/>
                    <a:pt x="933" y="586"/>
                    <a:pt x="889" y="619"/>
                  </a:cubicBezTo>
                  <a:cubicBezTo>
                    <a:pt x="790" y="694"/>
                    <a:pt x="717" y="819"/>
                    <a:pt x="690" y="947"/>
                  </a:cubicBezTo>
                  <a:cubicBezTo>
                    <a:pt x="628" y="882"/>
                    <a:pt x="554" y="825"/>
                    <a:pt x="491" y="764"/>
                  </a:cubicBezTo>
                  <a:cubicBezTo>
                    <a:pt x="468" y="742"/>
                    <a:pt x="438" y="715"/>
                    <a:pt x="406" y="684"/>
                  </a:cubicBezTo>
                  <a:cubicBezTo>
                    <a:pt x="414" y="670"/>
                    <a:pt x="419" y="656"/>
                    <a:pt x="423" y="641"/>
                  </a:cubicBezTo>
                  <a:cubicBezTo>
                    <a:pt x="467" y="481"/>
                    <a:pt x="375" y="297"/>
                    <a:pt x="209" y="267"/>
                  </a:cubicBezTo>
                  <a:cubicBezTo>
                    <a:pt x="206" y="266"/>
                    <a:pt x="203" y="266"/>
                    <a:pt x="201" y="266"/>
                  </a:cubicBezTo>
                  <a:cubicBezTo>
                    <a:pt x="182" y="266"/>
                    <a:pt x="171" y="280"/>
                    <a:pt x="164" y="298"/>
                  </a:cubicBezTo>
                  <a:cubicBezTo>
                    <a:pt x="110" y="442"/>
                    <a:pt x="167" y="570"/>
                    <a:pt x="263" y="685"/>
                  </a:cubicBezTo>
                  <a:cubicBezTo>
                    <a:pt x="192" y="727"/>
                    <a:pt x="109" y="731"/>
                    <a:pt x="40" y="773"/>
                  </a:cubicBezTo>
                  <a:cubicBezTo>
                    <a:pt x="6" y="792"/>
                    <a:pt x="0" y="885"/>
                    <a:pt x="50" y="885"/>
                  </a:cubicBezTo>
                  <a:cubicBezTo>
                    <a:pt x="51" y="885"/>
                    <a:pt x="52" y="885"/>
                    <a:pt x="53" y="885"/>
                  </a:cubicBezTo>
                  <a:cubicBezTo>
                    <a:pt x="152" y="878"/>
                    <a:pt x="263" y="840"/>
                    <a:pt x="340" y="770"/>
                  </a:cubicBezTo>
                  <a:cubicBezTo>
                    <a:pt x="467" y="897"/>
                    <a:pt x="622" y="1010"/>
                    <a:pt x="699" y="1118"/>
                  </a:cubicBezTo>
                  <a:cubicBezTo>
                    <a:pt x="708" y="1131"/>
                    <a:pt x="717" y="1136"/>
                    <a:pt x="726" y="1136"/>
                  </a:cubicBezTo>
                  <a:cubicBezTo>
                    <a:pt x="751" y="1136"/>
                    <a:pt x="771" y="1090"/>
                    <a:pt x="769" y="1064"/>
                  </a:cubicBezTo>
                  <a:cubicBezTo>
                    <a:pt x="762" y="950"/>
                    <a:pt x="829" y="814"/>
                    <a:pt x="910" y="738"/>
                  </a:cubicBezTo>
                  <a:cubicBezTo>
                    <a:pt x="954" y="696"/>
                    <a:pt x="991" y="683"/>
                    <a:pt x="1032" y="683"/>
                  </a:cubicBezTo>
                  <a:cubicBezTo>
                    <a:pt x="1066" y="683"/>
                    <a:pt x="1102" y="692"/>
                    <a:pt x="1146" y="701"/>
                  </a:cubicBezTo>
                  <a:cubicBezTo>
                    <a:pt x="1162" y="704"/>
                    <a:pt x="1176" y="705"/>
                    <a:pt x="1189" y="705"/>
                  </a:cubicBezTo>
                  <a:cubicBezTo>
                    <a:pt x="1268" y="705"/>
                    <a:pt x="1297" y="652"/>
                    <a:pt x="1300" y="581"/>
                  </a:cubicBezTo>
                  <a:cubicBezTo>
                    <a:pt x="1322" y="589"/>
                    <a:pt x="1342" y="593"/>
                    <a:pt x="1360" y="593"/>
                  </a:cubicBezTo>
                  <a:cubicBezTo>
                    <a:pt x="1467" y="593"/>
                    <a:pt x="1529" y="465"/>
                    <a:pt x="1566" y="345"/>
                  </a:cubicBezTo>
                  <a:cubicBezTo>
                    <a:pt x="1610" y="381"/>
                    <a:pt x="1658" y="410"/>
                    <a:pt x="1709" y="410"/>
                  </a:cubicBezTo>
                  <a:cubicBezTo>
                    <a:pt x="1735" y="410"/>
                    <a:pt x="1762" y="403"/>
                    <a:pt x="1790" y="385"/>
                  </a:cubicBezTo>
                  <a:cubicBezTo>
                    <a:pt x="1874" y="331"/>
                    <a:pt x="1917" y="218"/>
                    <a:pt x="1954" y="125"/>
                  </a:cubicBezTo>
                  <a:cubicBezTo>
                    <a:pt x="2064" y="201"/>
                    <a:pt x="2121" y="406"/>
                    <a:pt x="2271" y="406"/>
                  </a:cubicBezTo>
                  <a:cubicBezTo>
                    <a:pt x="2283" y="406"/>
                    <a:pt x="2296" y="405"/>
                    <a:pt x="2309" y="402"/>
                  </a:cubicBezTo>
                  <a:cubicBezTo>
                    <a:pt x="2454" y="371"/>
                    <a:pt x="2567" y="164"/>
                    <a:pt x="2596" y="32"/>
                  </a:cubicBezTo>
                  <a:cubicBezTo>
                    <a:pt x="2601" y="12"/>
                    <a:pt x="2592"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9"/>
            <p:cNvSpPr/>
            <p:nvPr/>
          </p:nvSpPr>
          <p:spPr>
            <a:xfrm>
              <a:off x="4255250" y="2209175"/>
              <a:ext cx="65050" cy="28400"/>
            </a:xfrm>
            <a:custGeom>
              <a:avLst/>
              <a:gdLst/>
              <a:ahLst/>
              <a:cxnLst/>
              <a:rect l="l" t="t" r="r" b="b"/>
              <a:pathLst>
                <a:path w="2602" h="1136" extrusionOk="0">
                  <a:moveTo>
                    <a:pt x="234" y="399"/>
                  </a:moveTo>
                  <a:lnTo>
                    <a:pt x="234" y="399"/>
                  </a:lnTo>
                  <a:cubicBezTo>
                    <a:pt x="327" y="433"/>
                    <a:pt x="371" y="527"/>
                    <a:pt x="334" y="608"/>
                  </a:cubicBezTo>
                  <a:cubicBezTo>
                    <a:pt x="278" y="543"/>
                    <a:pt x="233" y="470"/>
                    <a:pt x="234" y="399"/>
                  </a:cubicBezTo>
                  <a:close/>
                  <a:moveTo>
                    <a:pt x="2582" y="1"/>
                  </a:moveTo>
                  <a:cubicBezTo>
                    <a:pt x="2573" y="1"/>
                    <a:pt x="2564" y="8"/>
                    <a:pt x="2560" y="24"/>
                  </a:cubicBezTo>
                  <a:cubicBezTo>
                    <a:pt x="2533" y="134"/>
                    <a:pt x="2416" y="330"/>
                    <a:pt x="2283" y="330"/>
                  </a:cubicBezTo>
                  <a:cubicBezTo>
                    <a:pt x="2263" y="330"/>
                    <a:pt x="2242" y="325"/>
                    <a:pt x="2222" y="315"/>
                  </a:cubicBezTo>
                  <a:cubicBezTo>
                    <a:pt x="2102" y="257"/>
                    <a:pt x="2076" y="93"/>
                    <a:pt x="1957" y="31"/>
                  </a:cubicBezTo>
                  <a:cubicBezTo>
                    <a:pt x="1954" y="30"/>
                    <a:pt x="1951" y="29"/>
                    <a:pt x="1949" y="29"/>
                  </a:cubicBezTo>
                  <a:cubicBezTo>
                    <a:pt x="1938" y="29"/>
                    <a:pt x="1929" y="38"/>
                    <a:pt x="1925" y="48"/>
                  </a:cubicBezTo>
                  <a:cubicBezTo>
                    <a:pt x="1874" y="169"/>
                    <a:pt x="1812" y="311"/>
                    <a:pt x="1710" y="311"/>
                  </a:cubicBezTo>
                  <a:cubicBezTo>
                    <a:pt x="1670" y="311"/>
                    <a:pt x="1625" y="290"/>
                    <a:pt x="1572" y="238"/>
                  </a:cubicBezTo>
                  <a:cubicBezTo>
                    <a:pt x="1566" y="233"/>
                    <a:pt x="1561" y="231"/>
                    <a:pt x="1556" y="231"/>
                  </a:cubicBezTo>
                  <a:cubicBezTo>
                    <a:pt x="1541" y="231"/>
                    <a:pt x="1529" y="250"/>
                    <a:pt x="1525" y="264"/>
                  </a:cubicBezTo>
                  <a:cubicBezTo>
                    <a:pt x="1499" y="356"/>
                    <a:pt x="1456" y="497"/>
                    <a:pt x="1365" y="497"/>
                  </a:cubicBezTo>
                  <a:cubicBezTo>
                    <a:pt x="1340" y="497"/>
                    <a:pt x="1312" y="487"/>
                    <a:pt x="1280" y="463"/>
                  </a:cubicBezTo>
                  <a:cubicBezTo>
                    <a:pt x="1273" y="458"/>
                    <a:pt x="1267" y="456"/>
                    <a:pt x="1262" y="456"/>
                  </a:cubicBezTo>
                  <a:cubicBezTo>
                    <a:pt x="1238" y="456"/>
                    <a:pt x="1226" y="498"/>
                    <a:pt x="1228" y="520"/>
                  </a:cubicBezTo>
                  <a:cubicBezTo>
                    <a:pt x="1238" y="582"/>
                    <a:pt x="1219" y="599"/>
                    <a:pt x="1187" y="599"/>
                  </a:cubicBezTo>
                  <a:cubicBezTo>
                    <a:pt x="1152" y="599"/>
                    <a:pt x="1103" y="577"/>
                    <a:pt x="1064" y="571"/>
                  </a:cubicBezTo>
                  <a:cubicBezTo>
                    <a:pt x="1051" y="569"/>
                    <a:pt x="1039" y="568"/>
                    <a:pt x="1027" y="568"/>
                  </a:cubicBezTo>
                  <a:cubicBezTo>
                    <a:pt x="977" y="568"/>
                    <a:pt x="934" y="586"/>
                    <a:pt x="889" y="619"/>
                  </a:cubicBezTo>
                  <a:cubicBezTo>
                    <a:pt x="790" y="694"/>
                    <a:pt x="717" y="820"/>
                    <a:pt x="691" y="947"/>
                  </a:cubicBezTo>
                  <a:cubicBezTo>
                    <a:pt x="629" y="882"/>
                    <a:pt x="555" y="824"/>
                    <a:pt x="491" y="763"/>
                  </a:cubicBezTo>
                  <a:cubicBezTo>
                    <a:pt x="467" y="741"/>
                    <a:pt x="438" y="715"/>
                    <a:pt x="406" y="684"/>
                  </a:cubicBezTo>
                  <a:cubicBezTo>
                    <a:pt x="413" y="670"/>
                    <a:pt x="419" y="655"/>
                    <a:pt x="424" y="640"/>
                  </a:cubicBezTo>
                  <a:cubicBezTo>
                    <a:pt x="466" y="482"/>
                    <a:pt x="375" y="297"/>
                    <a:pt x="209" y="266"/>
                  </a:cubicBezTo>
                  <a:cubicBezTo>
                    <a:pt x="206" y="265"/>
                    <a:pt x="204" y="265"/>
                    <a:pt x="201" y="265"/>
                  </a:cubicBezTo>
                  <a:cubicBezTo>
                    <a:pt x="182" y="265"/>
                    <a:pt x="171" y="280"/>
                    <a:pt x="164" y="298"/>
                  </a:cubicBezTo>
                  <a:cubicBezTo>
                    <a:pt x="110" y="441"/>
                    <a:pt x="168" y="569"/>
                    <a:pt x="264" y="686"/>
                  </a:cubicBezTo>
                  <a:cubicBezTo>
                    <a:pt x="193" y="726"/>
                    <a:pt x="110" y="731"/>
                    <a:pt x="40" y="772"/>
                  </a:cubicBezTo>
                  <a:cubicBezTo>
                    <a:pt x="7" y="791"/>
                    <a:pt x="1" y="884"/>
                    <a:pt x="51" y="884"/>
                  </a:cubicBezTo>
                  <a:cubicBezTo>
                    <a:pt x="51" y="884"/>
                    <a:pt x="52" y="884"/>
                    <a:pt x="53" y="884"/>
                  </a:cubicBezTo>
                  <a:cubicBezTo>
                    <a:pt x="152" y="877"/>
                    <a:pt x="264" y="840"/>
                    <a:pt x="341" y="769"/>
                  </a:cubicBezTo>
                  <a:cubicBezTo>
                    <a:pt x="467" y="896"/>
                    <a:pt x="621" y="1009"/>
                    <a:pt x="699" y="1117"/>
                  </a:cubicBezTo>
                  <a:cubicBezTo>
                    <a:pt x="708" y="1130"/>
                    <a:pt x="717" y="1135"/>
                    <a:pt x="726" y="1135"/>
                  </a:cubicBezTo>
                  <a:cubicBezTo>
                    <a:pt x="751" y="1135"/>
                    <a:pt x="771" y="1089"/>
                    <a:pt x="769" y="1063"/>
                  </a:cubicBezTo>
                  <a:cubicBezTo>
                    <a:pt x="763" y="950"/>
                    <a:pt x="829" y="813"/>
                    <a:pt x="910" y="737"/>
                  </a:cubicBezTo>
                  <a:cubicBezTo>
                    <a:pt x="954" y="695"/>
                    <a:pt x="992" y="682"/>
                    <a:pt x="1032" y="682"/>
                  </a:cubicBezTo>
                  <a:cubicBezTo>
                    <a:pt x="1066" y="682"/>
                    <a:pt x="1103" y="691"/>
                    <a:pt x="1147" y="700"/>
                  </a:cubicBezTo>
                  <a:cubicBezTo>
                    <a:pt x="1163" y="703"/>
                    <a:pt x="1177" y="704"/>
                    <a:pt x="1190" y="704"/>
                  </a:cubicBezTo>
                  <a:cubicBezTo>
                    <a:pt x="1268" y="704"/>
                    <a:pt x="1297" y="652"/>
                    <a:pt x="1300" y="580"/>
                  </a:cubicBezTo>
                  <a:cubicBezTo>
                    <a:pt x="1322" y="588"/>
                    <a:pt x="1342" y="592"/>
                    <a:pt x="1361" y="592"/>
                  </a:cubicBezTo>
                  <a:cubicBezTo>
                    <a:pt x="1468" y="592"/>
                    <a:pt x="1529" y="464"/>
                    <a:pt x="1566" y="344"/>
                  </a:cubicBezTo>
                  <a:cubicBezTo>
                    <a:pt x="1610" y="381"/>
                    <a:pt x="1658" y="410"/>
                    <a:pt x="1709" y="410"/>
                  </a:cubicBezTo>
                  <a:cubicBezTo>
                    <a:pt x="1735" y="410"/>
                    <a:pt x="1761" y="403"/>
                    <a:pt x="1789" y="385"/>
                  </a:cubicBezTo>
                  <a:cubicBezTo>
                    <a:pt x="1874" y="330"/>
                    <a:pt x="1918" y="217"/>
                    <a:pt x="1955" y="124"/>
                  </a:cubicBezTo>
                  <a:cubicBezTo>
                    <a:pt x="2065" y="200"/>
                    <a:pt x="2120" y="405"/>
                    <a:pt x="2271" y="405"/>
                  </a:cubicBezTo>
                  <a:cubicBezTo>
                    <a:pt x="2283" y="405"/>
                    <a:pt x="2296" y="404"/>
                    <a:pt x="2309" y="401"/>
                  </a:cubicBezTo>
                  <a:cubicBezTo>
                    <a:pt x="2454" y="370"/>
                    <a:pt x="2567" y="163"/>
                    <a:pt x="2597" y="31"/>
                  </a:cubicBezTo>
                  <a:cubicBezTo>
                    <a:pt x="2601" y="12"/>
                    <a:pt x="2592"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9"/>
            <p:cNvSpPr/>
            <p:nvPr/>
          </p:nvSpPr>
          <p:spPr>
            <a:xfrm>
              <a:off x="4430025" y="2045625"/>
              <a:ext cx="64025" cy="39425"/>
            </a:xfrm>
            <a:custGeom>
              <a:avLst/>
              <a:gdLst/>
              <a:ahLst/>
              <a:cxnLst/>
              <a:rect l="l" t="t" r="r" b="b"/>
              <a:pathLst>
                <a:path w="2561" h="1577" extrusionOk="0">
                  <a:moveTo>
                    <a:pt x="2508" y="1"/>
                  </a:moveTo>
                  <a:cubicBezTo>
                    <a:pt x="2493" y="1"/>
                    <a:pt x="2475" y="24"/>
                    <a:pt x="2477" y="44"/>
                  </a:cubicBezTo>
                  <a:cubicBezTo>
                    <a:pt x="2485" y="124"/>
                    <a:pt x="2456" y="152"/>
                    <a:pt x="2413" y="152"/>
                  </a:cubicBezTo>
                  <a:cubicBezTo>
                    <a:pt x="2339" y="152"/>
                    <a:pt x="2225" y="71"/>
                    <a:pt x="2177" y="24"/>
                  </a:cubicBezTo>
                  <a:cubicBezTo>
                    <a:pt x="2167" y="14"/>
                    <a:pt x="2156" y="9"/>
                    <a:pt x="2146" y="9"/>
                  </a:cubicBezTo>
                  <a:cubicBezTo>
                    <a:pt x="2121" y="9"/>
                    <a:pt x="2099" y="36"/>
                    <a:pt x="2101" y="67"/>
                  </a:cubicBezTo>
                  <a:cubicBezTo>
                    <a:pt x="2107" y="175"/>
                    <a:pt x="2056" y="278"/>
                    <a:pt x="1975" y="278"/>
                  </a:cubicBezTo>
                  <a:cubicBezTo>
                    <a:pt x="1944" y="278"/>
                    <a:pt x="1908" y="263"/>
                    <a:pt x="1870" y="228"/>
                  </a:cubicBezTo>
                  <a:cubicBezTo>
                    <a:pt x="1864" y="223"/>
                    <a:pt x="1858" y="221"/>
                    <a:pt x="1851" y="221"/>
                  </a:cubicBezTo>
                  <a:cubicBezTo>
                    <a:pt x="1838" y="221"/>
                    <a:pt x="1825" y="229"/>
                    <a:pt x="1820" y="242"/>
                  </a:cubicBezTo>
                  <a:cubicBezTo>
                    <a:pt x="1788" y="313"/>
                    <a:pt x="1751" y="440"/>
                    <a:pt x="1678" y="440"/>
                  </a:cubicBezTo>
                  <a:cubicBezTo>
                    <a:pt x="1657" y="440"/>
                    <a:pt x="1633" y="429"/>
                    <a:pt x="1606" y="404"/>
                  </a:cubicBezTo>
                  <a:cubicBezTo>
                    <a:pt x="1600" y="399"/>
                    <a:pt x="1594" y="397"/>
                    <a:pt x="1589" y="397"/>
                  </a:cubicBezTo>
                  <a:cubicBezTo>
                    <a:pt x="1571" y="397"/>
                    <a:pt x="1556" y="420"/>
                    <a:pt x="1554" y="437"/>
                  </a:cubicBezTo>
                  <a:cubicBezTo>
                    <a:pt x="1540" y="520"/>
                    <a:pt x="1509" y="541"/>
                    <a:pt x="1467" y="541"/>
                  </a:cubicBezTo>
                  <a:cubicBezTo>
                    <a:pt x="1424" y="541"/>
                    <a:pt x="1370" y="518"/>
                    <a:pt x="1313" y="518"/>
                  </a:cubicBezTo>
                  <a:cubicBezTo>
                    <a:pt x="1304" y="518"/>
                    <a:pt x="1294" y="518"/>
                    <a:pt x="1284" y="520"/>
                  </a:cubicBezTo>
                  <a:cubicBezTo>
                    <a:pt x="1170" y="538"/>
                    <a:pt x="1104" y="646"/>
                    <a:pt x="1068" y="747"/>
                  </a:cubicBezTo>
                  <a:cubicBezTo>
                    <a:pt x="1059" y="773"/>
                    <a:pt x="1051" y="801"/>
                    <a:pt x="1044" y="829"/>
                  </a:cubicBezTo>
                  <a:cubicBezTo>
                    <a:pt x="1002" y="796"/>
                    <a:pt x="952" y="776"/>
                    <a:pt x="898" y="772"/>
                  </a:cubicBezTo>
                  <a:cubicBezTo>
                    <a:pt x="894" y="771"/>
                    <a:pt x="890" y="771"/>
                    <a:pt x="886" y="771"/>
                  </a:cubicBezTo>
                  <a:cubicBezTo>
                    <a:pt x="688" y="771"/>
                    <a:pt x="652" y="1005"/>
                    <a:pt x="645" y="1182"/>
                  </a:cubicBezTo>
                  <a:cubicBezTo>
                    <a:pt x="599" y="1126"/>
                    <a:pt x="540" y="1067"/>
                    <a:pt x="479" y="1067"/>
                  </a:cubicBezTo>
                  <a:cubicBezTo>
                    <a:pt x="464" y="1067"/>
                    <a:pt x="449" y="1071"/>
                    <a:pt x="435" y="1078"/>
                  </a:cubicBezTo>
                  <a:cubicBezTo>
                    <a:pt x="347" y="1121"/>
                    <a:pt x="342" y="1250"/>
                    <a:pt x="338" y="1347"/>
                  </a:cubicBezTo>
                  <a:cubicBezTo>
                    <a:pt x="285" y="1313"/>
                    <a:pt x="218" y="1277"/>
                    <a:pt x="156" y="1277"/>
                  </a:cubicBezTo>
                  <a:cubicBezTo>
                    <a:pt x="128" y="1277"/>
                    <a:pt x="102" y="1284"/>
                    <a:pt x="78" y="1302"/>
                  </a:cubicBezTo>
                  <a:cubicBezTo>
                    <a:pt x="1" y="1359"/>
                    <a:pt x="11" y="1491"/>
                    <a:pt x="37" y="1570"/>
                  </a:cubicBezTo>
                  <a:cubicBezTo>
                    <a:pt x="39" y="1575"/>
                    <a:pt x="41" y="1577"/>
                    <a:pt x="44" y="1577"/>
                  </a:cubicBezTo>
                  <a:cubicBezTo>
                    <a:pt x="50" y="1577"/>
                    <a:pt x="57" y="1567"/>
                    <a:pt x="59" y="1560"/>
                  </a:cubicBezTo>
                  <a:cubicBezTo>
                    <a:pt x="66" y="1489"/>
                    <a:pt x="60" y="1396"/>
                    <a:pt x="143" y="1377"/>
                  </a:cubicBezTo>
                  <a:cubicBezTo>
                    <a:pt x="151" y="1375"/>
                    <a:pt x="159" y="1374"/>
                    <a:pt x="167" y="1374"/>
                  </a:cubicBezTo>
                  <a:cubicBezTo>
                    <a:pt x="229" y="1374"/>
                    <a:pt x="302" y="1422"/>
                    <a:pt x="350" y="1452"/>
                  </a:cubicBezTo>
                  <a:cubicBezTo>
                    <a:pt x="353" y="1454"/>
                    <a:pt x="356" y="1455"/>
                    <a:pt x="359" y="1455"/>
                  </a:cubicBezTo>
                  <a:cubicBezTo>
                    <a:pt x="377" y="1455"/>
                    <a:pt x="387" y="1426"/>
                    <a:pt x="388" y="1413"/>
                  </a:cubicBezTo>
                  <a:cubicBezTo>
                    <a:pt x="392" y="1368"/>
                    <a:pt x="412" y="1223"/>
                    <a:pt x="457" y="1194"/>
                  </a:cubicBezTo>
                  <a:cubicBezTo>
                    <a:pt x="466" y="1188"/>
                    <a:pt x="475" y="1185"/>
                    <a:pt x="485" y="1185"/>
                  </a:cubicBezTo>
                  <a:cubicBezTo>
                    <a:pt x="547" y="1185"/>
                    <a:pt x="624" y="1293"/>
                    <a:pt x="653" y="1328"/>
                  </a:cubicBezTo>
                  <a:cubicBezTo>
                    <a:pt x="661" y="1338"/>
                    <a:pt x="669" y="1342"/>
                    <a:pt x="677" y="1342"/>
                  </a:cubicBezTo>
                  <a:cubicBezTo>
                    <a:pt x="696" y="1342"/>
                    <a:pt x="712" y="1317"/>
                    <a:pt x="711" y="1292"/>
                  </a:cubicBezTo>
                  <a:cubicBezTo>
                    <a:pt x="709" y="1183"/>
                    <a:pt x="767" y="929"/>
                    <a:pt x="909" y="929"/>
                  </a:cubicBezTo>
                  <a:cubicBezTo>
                    <a:pt x="915" y="929"/>
                    <a:pt x="921" y="930"/>
                    <a:pt x="928" y="931"/>
                  </a:cubicBezTo>
                  <a:cubicBezTo>
                    <a:pt x="964" y="937"/>
                    <a:pt x="998" y="955"/>
                    <a:pt x="1026" y="980"/>
                  </a:cubicBezTo>
                  <a:cubicBezTo>
                    <a:pt x="1019" y="1149"/>
                    <a:pt x="1064" y="1326"/>
                    <a:pt x="1201" y="1414"/>
                  </a:cubicBezTo>
                  <a:cubicBezTo>
                    <a:pt x="1209" y="1419"/>
                    <a:pt x="1216" y="1421"/>
                    <a:pt x="1223" y="1421"/>
                  </a:cubicBezTo>
                  <a:cubicBezTo>
                    <a:pt x="1248" y="1421"/>
                    <a:pt x="1262" y="1387"/>
                    <a:pt x="1265" y="1363"/>
                  </a:cubicBezTo>
                  <a:cubicBezTo>
                    <a:pt x="1280" y="1228"/>
                    <a:pt x="1223" y="1025"/>
                    <a:pt x="1114" y="895"/>
                  </a:cubicBezTo>
                  <a:cubicBezTo>
                    <a:pt x="1129" y="790"/>
                    <a:pt x="1170" y="694"/>
                    <a:pt x="1236" y="647"/>
                  </a:cubicBezTo>
                  <a:cubicBezTo>
                    <a:pt x="1266" y="626"/>
                    <a:pt x="1294" y="619"/>
                    <a:pt x="1321" y="619"/>
                  </a:cubicBezTo>
                  <a:cubicBezTo>
                    <a:pt x="1372" y="619"/>
                    <a:pt x="1421" y="645"/>
                    <a:pt x="1478" y="645"/>
                  </a:cubicBezTo>
                  <a:cubicBezTo>
                    <a:pt x="1485" y="645"/>
                    <a:pt x="1493" y="644"/>
                    <a:pt x="1501" y="643"/>
                  </a:cubicBezTo>
                  <a:cubicBezTo>
                    <a:pt x="1563" y="635"/>
                    <a:pt x="1592" y="582"/>
                    <a:pt x="1608" y="527"/>
                  </a:cubicBezTo>
                  <a:cubicBezTo>
                    <a:pt x="1635" y="546"/>
                    <a:pt x="1660" y="554"/>
                    <a:pt x="1684" y="554"/>
                  </a:cubicBezTo>
                  <a:cubicBezTo>
                    <a:pt x="1765" y="554"/>
                    <a:pt x="1824" y="455"/>
                    <a:pt x="1869" y="364"/>
                  </a:cubicBezTo>
                  <a:cubicBezTo>
                    <a:pt x="1910" y="396"/>
                    <a:pt x="1950" y="409"/>
                    <a:pt x="1986" y="409"/>
                  </a:cubicBezTo>
                  <a:cubicBezTo>
                    <a:pt x="2085" y="409"/>
                    <a:pt x="2160" y="306"/>
                    <a:pt x="2187" y="187"/>
                  </a:cubicBezTo>
                  <a:cubicBezTo>
                    <a:pt x="2253" y="238"/>
                    <a:pt x="2333" y="282"/>
                    <a:pt x="2411" y="282"/>
                  </a:cubicBezTo>
                  <a:cubicBezTo>
                    <a:pt x="2415" y="282"/>
                    <a:pt x="2419" y="282"/>
                    <a:pt x="2424" y="282"/>
                  </a:cubicBezTo>
                  <a:cubicBezTo>
                    <a:pt x="2560" y="271"/>
                    <a:pt x="2540" y="117"/>
                    <a:pt x="2524" y="21"/>
                  </a:cubicBezTo>
                  <a:cubicBezTo>
                    <a:pt x="2521" y="7"/>
                    <a:pt x="2515" y="1"/>
                    <a:pt x="2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9"/>
            <p:cNvSpPr/>
            <p:nvPr/>
          </p:nvSpPr>
          <p:spPr>
            <a:xfrm>
              <a:off x="4074250" y="2080825"/>
              <a:ext cx="63975" cy="39450"/>
            </a:xfrm>
            <a:custGeom>
              <a:avLst/>
              <a:gdLst/>
              <a:ahLst/>
              <a:cxnLst/>
              <a:rect l="l" t="t" r="r" b="b"/>
              <a:pathLst>
                <a:path w="2559" h="1578" extrusionOk="0">
                  <a:moveTo>
                    <a:pt x="2508" y="1"/>
                  </a:moveTo>
                  <a:cubicBezTo>
                    <a:pt x="2493" y="1"/>
                    <a:pt x="2475" y="24"/>
                    <a:pt x="2476" y="45"/>
                  </a:cubicBezTo>
                  <a:cubicBezTo>
                    <a:pt x="2484" y="125"/>
                    <a:pt x="2455" y="153"/>
                    <a:pt x="2412" y="153"/>
                  </a:cubicBezTo>
                  <a:cubicBezTo>
                    <a:pt x="2339" y="153"/>
                    <a:pt x="2224" y="72"/>
                    <a:pt x="2176" y="24"/>
                  </a:cubicBezTo>
                  <a:cubicBezTo>
                    <a:pt x="2166" y="14"/>
                    <a:pt x="2156" y="10"/>
                    <a:pt x="2146" y="10"/>
                  </a:cubicBezTo>
                  <a:cubicBezTo>
                    <a:pt x="2121" y="10"/>
                    <a:pt x="2099" y="37"/>
                    <a:pt x="2101" y="68"/>
                  </a:cubicBezTo>
                  <a:cubicBezTo>
                    <a:pt x="2106" y="176"/>
                    <a:pt x="2055" y="278"/>
                    <a:pt x="1974" y="278"/>
                  </a:cubicBezTo>
                  <a:cubicBezTo>
                    <a:pt x="1943" y="278"/>
                    <a:pt x="1908" y="264"/>
                    <a:pt x="1870" y="228"/>
                  </a:cubicBezTo>
                  <a:cubicBezTo>
                    <a:pt x="1864" y="224"/>
                    <a:pt x="1858" y="221"/>
                    <a:pt x="1851" y="221"/>
                  </a:cubicBezTo>
                  <a:cubicBezTo>
                    <a:pt x="1838" y="221"/>
                    <a:pt x="1825" y="230"/>
                    <a:pt x="1820" y="241"/>
                  </a:cubicBezTo>
                  <a:cubicBezTo>
                    <a:pt x="1788" y="313"/>
                    <a:pt x="1751" y="440"/>
                    <a:pt x="1678" y="440"/>
                  </a:cubicBezTo>
                  <a:cubicBezTo>
                    <a:pt x="1657" y="440"/>
                    <a:pt x="1633" y="429"/>
                    <a:pt x="1606" y="404"/>
                  </a:cubicBezTo>
                  <a:cubicBezTo>
                    <a:pt x="1600" y="398"/>
                    <a:pt x="1594" y="396"/>
                    <a:pt x="1589" y="396"/>
                  </a:cubicBezTo>
                  <a:cubicBezTo>
                    <a:pt x="1571" y="396"/>
                    <a:pt x="1556" y="420"/>
                    <a:pt x="1554" y="438"/>
                  </a:cubicBezTo>
                  <a:cubicBezTo>
                    <a:pt x="1540" y="520"/>
                    <a:pt x="1509" y="542"/>
                    <a:pt x="1467" y="542"/>
                  </a:cubicBezTo>
                  <a:cubicBezTo>
                    <a:pt x="1424" y="542"/>
                    <a:pt x="1370" y="518"/>
                    <a:pt x="1313" y="518"/>
                  </a:cubicBezTo>
                  <a:cubicBezTo>
                    <a:pt x="1304" y="518"/>
                    <a:pt x="1294" y="519"/>
                    <a:pt x="1284" y="520"/>
                  </a:cubicBezTo>
                  <a:cubicBezTo>
                    <a:pt x="1170" y="539"/>
                    <a:pt x="1104" y="647"/>
                    <a:pt x="1068" y="746"/>
                  </a:cubicBezTo>
                  <a:cubicBezTo>
                    <a:pt x="1059" y="773"/>
                    <a:pt x="1051" y="802"/>
                    <a:pt x="1044" y="829"/>
                  </a:cubicBezTo>
                  <a:cubicBezTo>
                    <a:pt x="1002" y="796"/>
                    <a:pt x="952" y="777"/>
                    <a:pt x="898" y="772"/>
                  </a:cubicBezTo>
                  <a:cubicBezTo>
                    <a:pt x="894" y="772"/>
                    <a:pt x="890" y="772"/>
                    <a:pt x="886" y="772"/>
                  </a:cubicBezTo>
                  <a:cubicBezTo>
                    <a:pt x="687" y="772"/>
                    <a:pt x="652" y="1006"/>
                    <a:pt x="645" y="1182"/>
                  </a:cubicBezTo>
                  <a:cubicBezTo>
                    <a:pt x="598" y="1126"/>
                    <a:pt x="539" y="1068"/>
                    <a:pt x="477" y="1068"/>
                  </a:cubicBezTo>
                  <a:cubicBezTo>
                    <a:pt x="463" y="1068"/>
                    <a:pt x="448" y="1071"/>
                    <a:pt x="434" y="1078"/>
                  </a:cubicBezTo>
                  <a:cubicBezTo>
                    <a:pt x="347" y="1120"/>
                    <a:pt x="342" y="1250"/>
                    <a:pt x="338" y="1347"/>
                  </a:cubicBezTo>
                  <a:cubicBezTo>
                    <a:pt x="285" y="1314"/>
                    <a:pt x="218" y="1277"/>
                    <a:pt x="156" y="1277"/>
                  </a:cubicBezTo>
                  <a:cubicBezTo>
                    <a:pt x="129" y="1277"/>
                    <a:pt x="102" y="1284"/>
                    <a:pt x="78" y="1302"/>
                  </a:cubicBezTo>
                  <a:cubicBezTo>
                    <a:pt x="1" y="1359"/>
                    <a:pt x="11" y="1491"/>
                    <a:pt x="37" y="1570"/>
                  </a:cubicBezTo>
                  <a:cubicBezTo>
                    <a:pt x="39" y="1575"/>
                    <a:pt x="41" y="1577"/>
                    <a:pt x="44" y="1577"/>
                  </a:cubicBezTo>
                  <a:cubicBezTo>
                    <a:pt x="50" y="1577"/>
                    <a:pt x="58" y="1567"/>
                    <a:pt x="59" y="1560"/>
                  </a:cubicBezTo>
                  <a:cubicBezTo>
                    <a:pt x="66" y="1490"/>
                    <a:pt x="60" y="1397"/>
                    <a:pt x="143" y="1376"/>
                  </a:cubicBezTo>
                  <a:cubicBezTo>
                    <a:pt x="150" y="1375"/>
                    <a:pt x="158" y="1374"/>
                    <a:pt x="166" y="1374"/>
                  </a:cubicBezTo>
                  <a:cubicBezTo>
                    <a:pt x="228" y="1374"/>
                    <a:pt x="301" y="1423"/>
                    <a:pt x="350" y="1452"/>
                  </a:cubicBezTo>
                  <a:cubicBezTo>
                    <a:pt x="353" y="1454"/>
                    <a:pt x="357" y="1455"/>
                    <a:pt x="360" y="1455"/>
                  </a:cubicBezTo>
                  <a:cubicBezTo>
                    <a:pt x="377" y="1455"/>
                    <a:pt x="387" y="1426"/>
                    <a:pt x="388" y="1413"/>
                  </a:cubicBezTo>
                  <a:cubicBezTo>
                    <a:pt x="392" y="1369"/>
                    <a:pt x="412" y="1224"/>
                    <a:pt x="457" y="1194"/>
                  </a:cubicBezTo>
                  <a:cubicBezTo>
                    <a:pt x="465" y="1188"/>
                    <a:pt x="475" y="1186"/>
                    <a:pt x="484" y="1186"/>
                  </a:cubicBezTo>
                  <a:cubicBezTo>
                    <a:pt x="547" y="1186"/>
                    <a:pt x="623" y="1293"/>
                    <a:pt x="652" y="1328"/>
                  </a:cubicBezTo>
                  <a:cubicBezTo>
                    <a:pt x="660" y="1338"/>
                    <a:pt x="668" y="1342"/>
                    <a:pt x="676" y="1342"/>
                  </a:cubicBezTo>
                  <a:cubicBezTo>
                    <a:pt x="696" y="1342"/>
                    <a:pt x="711" y="1317"/>
                    <a:pt x="711" y="1292"/>
                  </a:cubicBezTo>
                  <a:cubicBezTo>
                    <a:pt x="708" y="1183"/>
                    <a:pt x="766" y="930"/>
                    <a:pt x="908" y="930"/>
                  </a:cubicBezTo>
                  <a:cubicBezTo>
                    <a:pt x="915" y="930"/>
                    <a:pt x="921" y="931"/>
                    <a:pt x="928" y="932"/>
                  </a:cubicBezTo>
                  <a:cubicBezTo>
                    <a:pt x="964" y="938"/>
                    <a:pt x="997" y="956"/>
                    <a:pt x="1026" y="981"/>
                  </a:cubicBezTo>
                  <a:cubicBezTo>
                    <a:pt x="1019" y="1150"/>
                    <a:pt x="1064" y="1326"/>
                    <a:pt x="1201" y="1415"/>
                  </a:cubicBezTo>
                  <a:cubicBezTo>
                    <a:pt x="1209" y="1420"/>
                    <a:pt x="1216" y="1422"/>
                    <a:pt x="1222" y="1422"/>
                  </a:cubicBezTo>
                  <a:cubicBezTo>
                    <a:pt x="1247" y="1422"/>
                    <a:pt x="1261" y="1388"/>
                    <a:pt x="1265" y="1363"/>
                  </a:cubicBezTo>
                  <a:cubicBezTo>
                    <a:pt x="1280" y="1228"/>
                    <a:pt x="1223" y="1025"/>
                    <a:pt x="1114" y="896"/>
                  </a:cubicBezTo>
                  <a:cubicBezTo>
                    <a:pt x="1129" y="791"/>
                    <a:pt x="1170" y="695"/>
                    <a:pt x="1236" y="648"/>
                  </a:cubicBezTo>
                  <a:cubicBezTo>
                    <a:pt x="1266" y="627"/>
                    <a:pt x="1293" y="620"/>
                    <a:pt x="1320" y="620"/>
                  </a:cubicBezTo>
                  <a:cubicBezTo>
                    <a:pt x="1372" y="620"/>
                    <a:pt x="1421" y="645"/>
                    <a:pt x="1478" y="645"/>
                  </a:cubicBezTo>
                  <a:cubicBezTo>
                    <a:pt x="1485" y="645"/>
                    <a:pt x="1493" y="645"/>
                    <a:pt x="1501" y="644"/>
                  </a:cubicBezTo>
                  <a:cubicBezTo>
                    <a:pt x="1563" y="635"/>
                    <a:pt x="1592" y="583"/>
                    <a:pt x="1608" y="527"/>
                  </a:cubicBezTo>
                  <a:cubicBezTo>
                    <a:pt x="1635" y="546"/>
                    <a:pt x="1660" y="554"/>
                    <a:pt x="1684" y="554"/>
                  </a:cubicBezTo>
                  <a:cubicBezTo>
                    <a:pt x="1765" y="554"/>
                    <a:pt x="1824" y="455"/>
                    <a:pt x="1869" y="363"/>
                  </a:cubicBezTo>
                  <a:cubicBezTo>
                    <a:pt x="1911" y="396"/>
                    <a:pt x="1950" y="410"/>
                    <a:pt x="1987" y="410"/>
                  </a:cubicBezTo>
                  <a:cubicBezTo>
                    <a:pt x="2086" y="410"/>
                    <a:pt x="2160" y="307"/>
                    <a:pt x="2187" y="188"/>
                  </a:cubicBezTo>
                  <a:cubicBezTo>
                    <a:pt x="2251" y="238"/>
                    <a:pt x="2331" y="282"/>
                    <a:pt x="2408" y="282"/>
                  </a:cubicBezTo>
                  <a:cubicBezTo>
                    <a:pt x="2413" y="282"/>
                    <a:pt x="2418" y="282"/>
                    <a:pt x="2424" y="282"/>
                  </a:cubicBezTo>
                  <a:cubicBezTo>
                    <a:pt x="2559" y="272"/>
                    <a:pt x="2540" y="118"/>
                    <a:pt x="2524" y="21"/>
                  </a:cubicBezTo>
                  <a:cubicBezTo>
                    <a:pt x="2521" y="7"/>
                    <a:pt x="2515" y="1"/>
                    <a:pt x="2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9"/>
            <p:cNvSpPr/>
            <p:nvPr/>
          </p:nvSpPr>
          <p:spPr>
            <a:xfrm>
              <a:off x="4424675" y="2084175"/>
              <a:ext cx="5800" cy="3300"/>
            </a:xfrm>
            <a:custGeom>
              <a:avLst/>
              <a:gdLst/>
              <a:ahLst/>
              <a:cxnLst/>
              <a:rect l="l" t="t" r="r" b="b"/>
              <a:pathLst>
                <a:path w="232" h="132" extrusionOk="0">
                  <a:moveTo>
                    <a:pt x="120" y="1"/>
                  </a:moveTo>
                  <a:cubicBezTo>
                    <a:pt x="111" y="1"/>
                    <a:pt x="103" y="2"/>
                    <a:pt x="94" y="4"/>
                  </a:cubicBezTo>
                  <a:cubicBezTo>
                    <a:pt x="51" y="15"/>
                    <a:pt x="19" y="55"/>
                    <a:pt x="6" y="96"/>
                  </a:cubicBezTo>
                  <a:cubicBezTo>
                    <a:pt x="0" y="106"/>
                    <a:pt x="1" y="118"/>
                    <a:pt x="9" y="128"/>
                  </a:cubicBezTo>
                  <a:cubicBezTo>
                    <a:pt x="11" y="131"/>
                    <a:pt x="14" y="132"/>
                    <a:pt x="17" y="132"/>
                  </a:cubicBezTo>
                  <a:cubicBezTo>
                    <a:pt x="22" y="132"/>
                    <a:pt x="27" y="127"/>
                    <a:pt x="31" y="122"/>
                  </a:cubicBezTo>
                  <a:cubicBezTo>
                    <a:pt x="33" y="118"/>
                    <a:pt x="36" y="114"/>
                    <a:pt x="38" y="111"/>
                  </a:cubicBezTo>
                  <a:cubicBezTo>
                    <a:pt x="41" y="108"/>
                    <a:pt x="43" y="105"/>
                    <a:pt x="45" y="102"/>
                  </a:cubicBezTo>
                  <a:cubicBezTo>
                    <a:pt x="45" y="102"/>
                    <a:pt x="45" y="102"/>
                    <a:pt x="45" y="101"/>
                  </a:cubicBezTo>
                  <a:lnTo>
                    <a:pt x="45" y="101"/>
                  </a:lnTo>
                  <a:cubicBezTo>
                    <a:pt x="45" y="102"/>
                    <a:pt x="45" y="102"/>
                    <a:pt x="45" y="102"/>
                  </a:cubicBezTo>
                  <a:cubicBezTo>
                    <a:pt x="45" y="102"/>
                    <a:pt x="46" y="101"/>
                    <a:pt x="47" y="100"/>
                  </a:cubicBezTo>
                  <a:cubicBezTo>
                    <a:pt x="51" y="93"/>
                    <a:pt x="57" y="88"/>
                    <a:pt x="63" y="83"/>
                  </a:cubicBezTo>
                  <a:cubicBezTo>
                    <a:pt x="66" y="81"/>
                    <a:pt x="69" y="79"/>
                    <a:pt x="72" y="77"/>
                  </a:cubicBezTo>
                  <a:cubicBezTo>
                    <a:pt x="74" y="76"/>
                    <a:pt x="75" y="76"/>
                    <a:pt x="77" y="75"/>
                  </a:cubicBezTo>
                  <a:lnTo>
                    <a:pt x="77" y="75"/>
                  </a:lnTo>
                  <a:cubicBezTo>
                    <a:pt x="77" y="75"/>
                    <a:pt x="77" y="75"/>
                    <a:pt x="77" y="75"/>
                  </a:cubicBezTo>
                  <a:cubicBezTo>
                    <a:pt x="77" y="75"/>
                    <a:pt x="78" y="75"/>
                    <a:pt x="79" y="75"/>
                  </a:cubicBezTo>
                  <a:cubicBezTo>
                    <a:pt x="85" y="72"/>
                    <a:pt x="93" y="70"/>
                    <a:pt x="101" y="69"/>
                  </a:cubicBezTo>
                  <a:lnTo>
                    <a:pt x="107" y="69"/>
                  </a:lnTo>
                  <a:cubicBezTo>
                    <a:pt x="111" y="69"/>
                    <a:pt x="116" y="70"/>
                    <a:pt x="119" y="70"/>
                  </a:cubicBezTo>
                  <a:cubicBezTo>
                    <a:pt x="123" y="71"/>
                    <a:pt x="128" y="72"/>
                    <a:pt x="132" y="74"/>
                  </a:cubicBezTo>
                  <a:lnTo>
                    <a:pt x="138" y="75"/>
                  </a:lnTo>
                  <a:lnTo>
                    <a:pt x="140" y="76"/>
                  </a:lnTo>
                  <a:cubicBezTo>
                    <a:pt x="159" y="84"/>
                    <a:pt x="177" y="95"/>
                    <a:pt x="193" y="108"/>
                  </a:cubicBezTo>
                  <a:cubicBezTo>
                    <a:pt x="196" y="110"/>
                    <a:pt x="199" y="110"/>
                    <a:pt x="201" y="110"/>
                  </a:cubicBezTo>
                  <a:cubicBezTo>
                    <a:pt x="205" y="110"/>
                    <a:pt x="210" y="109"/>
                    <a:pt x="213" y="106"/>
                  </a:cubicBezTo>
                  <a:cubicBezTo>
                    <a:pt x="220" y="101"/>
                    <a:pt x="225" y="93"/>
                    <a:pt x="227" y="84"/>
                  </a:cubicBezTo>
                  <a:cubicBezTo>
                    <a:pt x="231" y="68"/>
                    <a:pt x="230" y="45"/>
                    <a:pt x="215" y="35"/>
                  </a:cubicBezTo>
                  <a:cubicBezTo>
                    <a:pt x="187" y="16"/>
                    <a:pt x="154"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9"/>
            <p:cNvSpPr/>
            <p:nvPr/>
          </p:nvSpPr>
          <p:spPr>
            <a:xfrm>
              <a:off x="4416000" y="2086900"/>
              <a:ext cx="12225" cy="9975"/>
            </a:xfrm>
            <a:custGeom>
              <a:avLst/>
              <a:gdLst/>
              <a:ahLst/>
              <a:cxnLst/>
              <a:rect l="l" t="t" r="r" b="b"/>
              <a:pathLst>
                <a:path w="489" h="399" extrusionOk="0">
                  <a:moveTo>
                    <a:pt x="463" y="0"/>
                  </a:moveTo>
                  <a:cubicBezTo>
                    <a:pt x="462" y="0"/>
                    <a:pt x="460" y="1"/>
                    <a:pt x="457" y="2"/>
                  </a:cubicBezTo>
                  <a:cubicBezTo>
                    <a:pt x="364" y="32"/>
                    <a:pt x="267" y="44"/>
                    <a:pt x="173" y="71"/>
                  </a:cubicBezTo>
                  <a:cubicBezTo>
                    <a:pt x="140" y="79"/>
                    <a:pt x="108" y="93"/>
                    <a:pt x="81" y="113"/>
                  </a:cubicBezTo>
                  <a:cubicBezTo>
                    <a:pt x="47" y="139"/>
                    <a:pt x="29" y="180"/>
                    <a:pt x="18" y="221"/>
                  </a:cubicBezTo>
                  <a:cubicBezTo>
                    <a:pt x="5" y="276"/>
                    <a:pt x="0" y="335"/>
                    <a:pt x="6" y="392"/>
                  </a:cubicBezTo>
                  <a:cubicBezTo>
                    <a:pt x="6" y="396"/>
                    <a:pt x="8" y="398"/>
                    <a:pt x="10" y="398"/>
                  </a:cubicBezTo>
                  <a:cubicBezTo>
                    <a:pt x="13" y="398"/>
                    <a:pt x="18" y="392"/>
                    <a:pt x="18" y="388"/>
                  </a:cubicBezTo>
                  <a:cubicBezTo>
                    <a:pt x="26" y="309"/>
                    <a:pt x="32" y="225"/>
                    <a:pt x="98" y="176"/>
                  </a:cubicBezTo>
                  <a:cubicBezTo>
                    <a:pt x="151" y="136"/>
                    <a:pt x="228" y="129"/>
                    <a:pt x="293" y="115"/>
                  </a:cubicBezTo>
                  <a:cubicBezTo>
                    <a:pt x="349" y="104"/>
                    <a:pt x="405" y="90"/>
                    <a:pt x="460" y="72"/>
                  </a:cubicBezTo>
                  <a:cubicBezTo>
                    <a:pt x="486" y="63"/>
                    <a:pt x="489"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9"/>
            <p:cNvSpPr/>
            <p:nvPr/>
          </p:nvSpPr>
          <p:spPr>
            <a:xfrm>
              <a:off x="4287925" y="2093375"/>
              <a:ext cx="111450" cy="63350"/>
            </a:xfrm>
            <a:custGeom>
              <a:avLst/>
              <a:gdLst/>
              <a:ahLst/>
              <a:cxnLst/>
              <a:rect l="l" t="t" r="r" b="b"/>
              <a:pathLst>
                <a:path w="4458" h="2534" extrusionOk="0">
                  <a:moveTo>
                    <a:pt x="2910" y="931"/>
                  </a:moveTo>
                  <a:cubicBezTo>
                    <a:pt x="3002" y="931"/>
                    <a:pt x="3001" y="1146"/>
                    <a:pt x="2961" y="1218"/>
                  </a:cubicBezTo>
                  <a:cubicBezTo>
                    <a:pt x="2917" y="1294"/>
                    <a:pt x="2855" y="1336"/>
                    <a:pt x="2775" y="1336"/>
                  </a:cubicBezTo>
                  <a:cubicBezTo>
                    <a:pt x="2760" y="1336"/>
                    <a:pt x="2744" y="1334"/>
                    <a:pt x="2727" y="1331"/>
                  </a:cubicBezTo>
                  <a:cubicBezTo>
                    <a:pt x="2727" y="1328"/>
                    <a:pt x="2727" y="1325"/>
                    <a:pt x="2727" y="1320"/>
                  </a:cubicBezTo>
                  <a:cubicBezTo>
                    <a:pt x="2720" y="1220"/>
                    <a:pt x="2760" y="1024"/>
                    <a:pt x="2846" y="958"/>
                  </a:cubicBezTo>
                  <a:cubicBezTo>
                    <a:pt x="2871" y="939"/>
                    <a:pt x="2892" y="931"/>
                    <a:pt x="2910" y="931"/>
                  </a:cubicBezTo>
                  <a:close/>
                  <a:moveTo>
                    <a:pt x="4428" y="1"/>
                  </a:moveTo>
                  <a:cubicBezTo>
                    <a:pt x="4422" y="1"/>
                    <a:pt x="4415" y="5"/>
                    <a:pt x="4408" y="16"/>
                  </a:cubicBezTo>
                  <a:cubicBezTo>
                    <a:pt x="4324" y="149"/>
                    <a:pt x="4265" y="290"/>
                    <a:pt x="4252" y="439"/>
                  </a:cubicBezTo>
                  <a:cubicBezTo>
                    <a:pt x="4198" y="333"/>
                    <a:pt x="4116" y="229"/>
                    <a:pt x="4018" y="229"/>
                  </a:cubicBezTo>
                  <a:cubicBezTo>
                    <a:pt x="4011" y="229"/>
                    <a:pt x="4005" y="229"/>
                    <a:pt x="3998" y="230"/>
                  </a:cubicBezTo>
                  <a:cubicBezTo>
                    <a:pt x="3878" y="249"/>
                    <a:pt x="3859" y="392"/>
                    <a:pt x="3851" y="509"/>
                  </a:cubicBezTo>
                  <a:cubicBezTo>
                    <a:pt x="3798" y="465"/>
                    <a:pt x="3756" y="446"/>
                    <a:pt x="3722" y="446"/>
                  </a:cubicBezTo>
                  <a:cubicBezTo>
                    <a:pt x="3634" y="446"/>
                    <a:pt x="3604" y="574"/>
                    <a:pt x="3592" y="716"/>
                  </a:cubicBezTo>
                  <a:cubicBezTo>
                    <a:pt x="3529" y="648"/>
                    <a:pt x="3460" y="605"/>
                    <a:pt x="3390" y="605"/>
                  </a:cubicBezTo>
                  <a:cubicBezTo>
                    <a:pt x="3323" y="605"/>
                    <a:pt x="3256" y="645"/>
                    <a:pt x="3196" y="741"/>
                  </a:cubicBezTo>
                  <a:cubicBezTo>
                    <a:pt x="3153" y="808"/>
                    <a:pt x="3127" y="928"/>
                    <a:pt x="3098" y="1046"/>
                  </a:cubicBezTo>
                  <a:cubicBezTo>
                    <a:pt x="3091" y="970"/>
                    <a:pt x="3057" y="898"/>
                    <a:pt x="3003" y="846"/>
                  </a:cubicBezTo>
                  <a:cubicBezTo>
                    <a:pt x="2961" y="806"/>
                    <a:pt x="2922" y="789"/>
                    <a:pt x="2886" y="789"/>
                  </a:cubicBezTo>
                  <a:cubicBezTo>
                    <a:pt x="2760" y="789"/>
                    <a:pt x="2679" y="1006"/>
                    <a:pt x="2647" y="1176"/>
                  </a:cubicBezTo>
                  <a:cubicBezTo>
                    <a:pt x="2609" y="1128"/>
                    <a:pt x="2564" y="1093"/>
                    <a:pt x="2518" y="1093"/>
                  </a:cubicBezTo>
                  <a:cubicBezTo>
                    <a:pt x="2479" y="1093"/>
                    <a:pt x="2438" y="1118"/>
                    <a:pt x="2399" y="1182"/>
                  </a:cubicBezTo>
                  <a:cubicBezTo>
                    <a:pt x="2364" y="1239"/>
                    <a:pt x="2316" y="1498"/>
                    <a:pt x="2289" y="1499"/>
                  </a:cubicBezTo>
                  <a:cubicBezTo>
                    <a:pt x="2289" y="1499"/>
                    <a:pt x="2288" y="1499"/>
                    <a:pt x="2288" y="1499"/>
                  </a:cubicBezTo>
                  <a:cubicBezTo>
                    <a:pt x="2270" y="1499"/>
                    <a:pt x="2125" y="1363"/>
                    <a:pt x="2098" y="1349"/>
                  </a:cubicBezTo>
                  <a:cubicBezTo>
                    <a:pt x="2091" y="1345"/>
                    <a:pt x="2084" y="1344"/>
                    <a:pt x="2078" y="1344"/>
                  </a:cubicBezTo>
                  <a:cubicBezTo>
                    <a:pt x="2057" y="1344"/>
                    <a:pt x="2042" y="1361"/>
                    <a:pt x="2036" y="1384"/>
                  </a:cubicBezTo>
                  <a:cubicBezTo>
                    <a:pt x="2033" y="1461"/>
                    <a:pt x="2003" y="1500"/>
                    <a:pt x="1948" y="1500"/>
                  </a:cubicBezTo>
                  <a:cubicBezTo>
                    <a:pt x="1917" y="1500"/>
                    <a:pt x="1878" y="1488"/>
                    <a:pt x="1831" y="1464"/>
                  </a:cubicBezTo>
                  <a:cubicBezTo>
                    <a:pt x="1821" y="1453"/>
                    <a:pt x="1811" y="1448"/>
                    <a:pt x="1800" y="1448"/>
                  </a:cubicBezTo>
                  <a:cubicBezTo>
                    <a:pt x="1780" y="1448"/>
                    <a:pt x="1761" y="1466"/>
                    <a:pt x="1758" y="1489"/>
                  </a:cubicBezTo>
                  <a:cubicBezTo>
                    <a:pt x="1758" y="1571"/>
                    <a:pt x="1720" y="1613"/>
                    <a:pt x="1644" y="1613"/>
                  </a:cubicBezTo>
                  <a:cubicBezTo>
                    <a:pt x="1621" y="1613"/>
                    <a:pt x="1595" y="1609"/>
                    <a:pt x="1566" y="1602"/>
                  </a:cubicBezTo>
                  <a:cubicBezTo>
                    <a:pt x="1553" y="1584"/>
                    <a:pt x="1537" y="1576"/>
                    <a:pt x="1523" y="1576"/>
                  </a:cubicBezTo>
                  <a:cubicBezTo>
                    <a:pt x="1500" y="1576"/>
                    <a:pt x="1480" y="1597"/>
                    <a:pt x="1480" y="1632"/>
                  </a:cubicBezTo>
                  <a:cubicBezTo>
                    <a:pt x="1480" y="1677"/>
                    <a:pt x="1492" y="1775"/>
                    <a:pt x="1465" y="1811"/>
                  </a:cubicBezTo>
                  <a:cubicBezTo>
                    <a:pt x="1443" y="1840"/>
                    <a:pt x="1422" y="1851"/>
                    <a:pt x="1402" y="1851"/>
                  </a:cubicBezTo>
                  <a:cubicBezTo>
                    <a:pt x="1358" y="1851"/>
                    <a:pt x="1318" y="1804"/>
                    <a:pt x="1279" y="1786"/>
                  </a:cubicBezTo>
                  <a:cubicBezTo>
                    <a:pt x="1258" y="1776"/>
                    <a:pt x="1238" y="1772"/>
                    <a:pt x="1218" y="1772"/>
                  </a:cubicBezTo>
                  <a:cubicBezTo>
                    <a:pt x="1162" y="1772"/>
                    <a:pt x="1112" y="1808"/>
                    <a:pt x="1073" y="1857"/>
                  </a:cubicBezTo>
                  <a:cubicBezTo>
                    <a:pt x="963" y="1994"/>
                    <a:pt x="954" y="2194"/>
                    <a:pt x="959" y="2373"/>
                  </a:cubicBezTo>
                  <a:cubicBezTo>
                    <a:pt x="899" y="2289"/>
                    <a:pt x="820" y="2242"/>
                    <a:pt x="748" y="2242"/>
                  </a:cubicBezTo>
                  <a:cubicBezTo>
                    <a:pt x="673" y="2242"/>
                    <a:pt x="606" y="2293"/>
                    <a:pt x="578" y="2407"/>
                  </a:cubicBezTo>
                  <a:cubicBezTo>
                    <a:pt x="351" y="2188"/>
                    <a:pt x="177" y="1858"/>
                    <a:pt x="73" y="1568"/>
                  </a:cubicBezTo>
                  <a:cubicBezTo>
                    <a:pt x="66" y="1548"/>
                    <a:pt x="56" y="1541"/>
                    <a:pt x="45" y="1541"/>
                  </a:cubicBezTo>
                  <a:cubicBezTo>
                    <a:pt x="24" y="1541"/>
                    <a:pt x="1" y="1572"/>
                    <a:pt x="2" y="1601"/>
                  </a:cubicBezTo>
                  <a:cubicBezTo>
                    <a:pt x="20" y="1983"/>
                    <a:pt x="367" y="2231"/>
                    <a:pt x="571" y="2520"/>
                  </a:cubicBezTo>
                  <a:cubicBezTo>
                    <a:pt x="578" y="2529"/>
                    <a:pt x="587" y="2534"/>
                    <a:pt x="595" y="2534"/>
                  </a:cubicBezTo>
                  <a:cubicBezTo>
                    <a:pt x="607" y="2534"/>
                    <a:pt x="618" y="2526"/>
                    <a:pt x="623" y="2511"/>
                  </a:cubicBezTo>
                  <a:cubicBezTo>
                    <a:pt x="657" y="2406"/>
                    <a:pt x="715" y="2358"/>
                    <a:pt x="778" y="2358"/>
                  </a:cubicBezTo>
                  <a:cubicBezTo>
                    <a:pt x="844" y="2358"/>
                    <a:pt x="915" y="2412"/>
                    <a:pt x="968" y="2511"/>
                  </a:cubicBezTo>
                  <a:cubicBezTo>
                    <a:pt x="974" y="2521"/>
                    <a:pt x="980" y="2524"/>
                    <a:pt x="985" y="2524"/>
                  </a:cubicBezTo>
                  <a:cubicBezTo>
                    <a:pt x="1001" y="2524"/>
                    <a:pt x="1015" y="2495"/>
                    <a:pt x="1014" y="2478"/>
                  </a:cubicBezTo>
                  <a:cubicBezTo>
                    <a:pt x="1011" y="2329"/>
                    <a:pt x="1030" y="2120"/>
                    <a:pt x="1114" y="1990"/>
                  </a:cubicBezTo>
                  <a:cubicBezTo>
                    <a:pt x="1147" y="1941"/>
                    <a:pt x="1176" y="1924"/>
                    <a:pt x="1204" y="1924"/>
                  </a:cubicBezTo>
                  <a:cubicBezTo>
                    <a:pt x="1269" y="1924"/>
                    <a:pt x="1329" y="2018"/>
                    <a:pt x="1413" y="2018"/>
                  </a:cubicBezTo>
                  <a:cubicBezTo>
                    <a:pt x="1415" y="2018"/>
                    <a:pt x="1416" y="2018"/>
                    <a:pt x="1417" y="2018"/>
                  </a:cubicBezTo>
                  <a:cubicBezTo>
                    <a:pt x="1534" y="2014"/>
                    <a:pt x="1567" y="1879"/>
                    <a:pt x="1576" y="1763"/>
                  </a:cubicBezTo>
                  <a:cubicBezTo>
                    <a:pt x="1603" y="1780"/>
                    <a:pt x="1629" y="1787"/>
                    <a:pt x="1655" y="1787"/>
                  </a:cubicBezTo>
                  <a:cubicBezTo>
                    <a:pt x="1729" y="1787"/>
                    <a:pt x="1794" y="1724"/>
                    <a:pt x="1830" y="1627"/>
                  </a:cubicBezTo>
                  <a:cubicBezTo>
                    <a:pt x="1870" y="1662"/>
                    <a:pt x="1908" y="1678"/>
                    <a:pt x="1942" y="1678"/>
                  </a:cubicBezTo>
                  <a:cubicBezTo>
                    <a:pt x="2013" y="1678"/>
                    <a:pt x="2069" y="1610"/>
                    <a:pt x="2108" y="1508"/>
                  </a:cubicBezTo>
                  <a:cubicBezTo>
                    <a:pt x="2168" y="1560"/>
                    <a:pt x="2250" y="1652"/>
                    <a:pt x="2312" y="1652"/>
                  </a:cubicBezTo>
                  <a:cubicBezTo>
                    <a:pt x="2316" y="1652"/>
                    <a:pt x="2321" y="1652"/>
                    <a:pt x="2326" y="1651"/>
                  </a:cubicBezTo>
                  <a:cubicBezTo>
                    <a:pt x="2418" y="1625"/>
                    <a:pt x="2450" y="1251"/>
                    <a:pt x="2543" y="1251"/>
                  </a:cubicBezTo>
                  <a:cubicBezTo>
                    <a:pt x="2571" y="1251"/>
                    <a:pt x="2604" y="1284"/>
                    <a:pt x="2645" y="1369"/>
                  </a:cubicBezTo>
                  <a:cubicBezTo>
                    <a:pt x="2654" y="1388"/>
                    <a:pt x="2664" y="1397"/>
                    <a:pt x="2673" y="1399"/>
                  </a:cubicBezTo>
                  <a:cubicBezTo>
                    <a:pt x="2677" y="1426"/>
                    <a:pt x="2688" y="1454"/>
                    <a:pt x="2704" y="1465"/>
                  </a:cubicBezTo>
                  <a:cubicBezTo>
                    <a:pt x="2772" y="1507"/>
                    <a:pt x="2834" y="1529"/>
                    <a:pt x="2890" y="1529"/>
                  </a:cubicBezTo>
                  <a:cubicBezTo>
                    <a:pt x="2983" y="1529"/>
                    <a:pt x="3060" y="1470"/>
                    <a:pt x="3115" y="1348"/>
                  </a:cubicBezTo>
                  <a:cubicBezTo>
                    <a:pt x="3185" y="1192"/>
                    <a:pt x="3244" y="725"/>
                    <a:pt x="3412" y="725"/>
                  </a:cubicBezTo>
                  <a:cubicBezTo>
                    <a:pt x="3463" y="725"/>
                    <a:pt x="3524" y="769"/>
                    <a:pt x="3599" y="878"/>
                  </a:cubicBezTo>
                  <a:cubicBezTo>
                    <a:pt x="3607" y="888"/>
                    <a:pt x="3615" y="893"/>
                    <a:pt x="3624" y="893"/>
                  </a:cubicBezTo>
                  <a:cubicBezTo>
                    <a:pt x="3644" y="893"/>
                    <a:pt x="3663" y="871"/>
                    <a:pt x="3664" y="847"/>
                  </a:cubicBezTo>
                  <a:cubicBezTo>
                    <a:pt x="3669" y="733"/>
                    <a:pt x="3676" y="589"/>
                    <a:pt x="3750" y="589"/>
                  </a:cubicBezTo>
                  <a:cubicBezTo>
                    <a:pt x="3778" y="589"/>
                    <a:pt x="3816" y="610"/>
                    <a:pt x="3867" y="662"/>
                  </a:cubicBezTo>
                  <a:cubicBezTo>
                    <a:pt x="3873" y="668"/>
                    <a:pt x="3880" y="670"/>
                    <a:pt x="3885" y="670"/>
                  </a:cubicBezTo>
                  <a:cubicBezTo>
                    <a:pt x="3906" y="670"/>
                    <a:pt x="3923" y="640"/>
                    <a:pt x="3924" y="623"/>
                  </a:cubicBezTo>
                  <a:cubicBezTo>
                    <a:pt x="3929" y="535"/>
                    <a:pt x="3928" y="342"/>
                    <a:pt x="4022" y="342"/>
                  </a:cubicBezTo>
                  <a:cubicBezTo>
                    <a:pt x="4043" y="342"/>
                    <a:pt x="4069" y="351"/>
                    <a:pt x="4101" y="374"/>
                  </a:cubicBezTo>
                  <a:cubicBezTo>
                    <a:pt x="4185" y="435"/>
                    <a:pt x="4245" y="548"/>
                    <a:pt x="4265" y="649"/>
                  </a:cubicBezTo>
                  <a:cubicBezTo>
                    <a:pt x="4269" y="665"/>
                    <a:pt x="4277" y="671"/>
                    <a:pt x="4285" y="671"/>
                  </a:cubicBezTo>
                  <a:cubicBezTo>
                    <a:pt x="4303" y="671"/>
                    <a:pt x="4325" y="643"/>
                    <a:pt x="4320" y="618"/>
                  </a:cubicBezTo>
                  <a:cubicBezTo>
                    <a:pt x="4284" y="420"/>
                    <a:pt x="4345" y="230"/>
                    <a:pt x="4444" y="60"/>
                  </a:cubicBezTo>
                  <a:cubicBezTo>
                    <a:pt x="4457" y="37"/>
                    <a:pt x="4445"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9"/>
            <p:cNvSpPr/>
            <p:nvPr/>
          </p:nvSpPr>
          <p:spPr>
            <a:xfrm>
              <a:off x="4293400" y="1897625"/>
              <a:ext cx="65025" cy="28400"/>
            </a:xfrm>
            <a:custGeom>
              <a:avLst/>
              <a:gdLst/>
              <a:ahLst/>
              <a:cxnLst/>
              <a:rect l="l" t="t" r="r" b="b"/>
              <a:pathLst>
                <a:path w="2601" h="1136" extrusionOk="0">
                  <a:moveTo>
                    <a:pt x="233" y="398"/>
                  </a:moveTo>
                  <a:lnTo>
                    <a:pt x="233" y="398"/>
                  </a:lnTo>
                  <a:cubicBezTo>
                    <a:pt x="326" y="432"/>
                    <a:pt x="371" y="528"/>
                    <a:pt x="334" y="609"/>
                  </a:cubicBezTo>
                  <a:cubicBezTo>
                    <a:pt x="277" y="543"/>
                    <a:pt x="231" y="470"/>
                    <a:pt x="233" y="398"/>
                  </a:cubicBezTo>
                  <a:close/>
                  <a:moveTo>
                    <a:pt x="2581" y="0"/>
                  </a:moveTo>
                  <a:cubicBezTo>
                    <a:pt x="2573" y="0"/>
                    <a:pt x="2563" y="8"/>
                    <a:pt x="2559" y="24"/>
                  </a:cubicBezTo>
                  <a:cubicBezTo>
                    <a:pt x="2533" y="135"/>
                    <a:pt x="2415" y="330"/>
                    <a:pt x="2282" y="330"/>
                  </a:cubicBezTo>
                  <a:cubicBezTo>
                    <a:pt x="2262" y="330"/>
                    <a:pt x="2242" y="325"/>
                    <a:pt x="2221" y="315"/>
                  </a:cubicBezTo>
                  <a:cubicBezTo>
                    <a:pt x="2101" y="256"/>
                    <a:pt x="2075" y="93"/>
                    <a:pt x="1956" y="32"/>
                  </a:cubicBezTo>
                  <a:cubicBezTo>
                    <a:pt x="1953" y="30"/>
                    <a:pt x="1951" y="30"/>
                    <a:pt x="1948" y="30"/>
                  </a:cubicBezTo>
                  <a:cubicBezTo>
                    <a:pt x="1938" y="30"/>
                    <a:pt x="1928" y="38"/>
                    <a:pt x="1925" y="47"/>
                  </a:cubicBezTo>
                  <a:cubicBezTo>
                    <a:pt x="1873" y="168"/>
                    <a:pt x="1811" y="311"/>
                    <a:pt x="1709" y="311"/>
                  </a:cubicBezTo>
                  <a:cubicBezTo>
                    <a:pt x="1670" y="311"/>
                    <a:pt x="1624" y="289"/>
                    <a:pt x="1571" y="238"/>
                  </a:cubicBezTo>
                  <a:cubicBezTo>
                    <a:pt x="1566" y="233"/>
                    <a:pt x="1560" y="230"/>
                    <a:pt x="1555" y="230"/>
                  </a:cubicBezTo>
                  <a:cubicBezTo>
                    <a:pt x="1540" y="230"/>
                    <a:pt x="1528" y="249"/>
                    <a:pt x="1524" y="264"/>
                  </a:cubicBezTo>
                  <a:cubicBezTo>
                    <a:pt x="1499" y="356"/>
                    <a:pt x="1456" y="496"/>
                    <a:pt x="1364" y="496"/>
                  </a:cubicBezTo>
                  <a:cubicBezTo>
                    <a:pt x="1339" y="496"/>
                    <a:pt x="1311" y="486"/>
                    <a:pt x="1279" y="462"/>
                  </a:cubicBezTo>
                  <a:cubicBezTo>
                    <a:pt x="1273" y="458"/>
                    <a:pt x="1267" y="456"/>
                    <a:pt x="1261" y="456"/>
                  </a:cubicBezTo>
                  <a:cubicBezTo>
                    <a:pt x="1237" y="456"/>
                    <a:pt x="1225" y="497"/>
                    <a:pt x="1228" y="520"/>
                  </a:cubicBezTo>
                  <a:cubicBezTo>
                    <a:pt x="1238" y="582"/>
                    <a:pt x="1218" y="599"/>
                    <a:pt x="1186" y="599"/>
                  </a:cubicBezTo>
                  <a:cubicBezTo>
                    <a:pt x="1151" y="599"/>
                    <a:pt x="1102" y="578"/>
                    <a:pt x="1063" y="572"/>
                  </a:cubicBezTo>
                  <a:cubicBezTo>
                    <a:pt x="1050" y="569"/>
                    <a:pt x="1038" y="568"/>
                    <a:pt x="1026" y="568"/>
                  </a:cubicBezTo>
                  <a:cubicBezTo>
                    <a:pt x="976" y="568"/>
                    <a:pt x="933" y="586"/>
                    <a:pt x="889" y="618"/>
                  </a:cubicBezTo>
                  <a:cubicBezTo>
                    <a:pt x="790" y="694"/>
                    <a:pt x="716" y="819"/>
                    <a:pt x="690" y="947"/>
                  </a:cubicBezTo>
                  <a:cubicBezTo>
                    <a:pt x="628" y="881"/>
                    <a:pt x="554" y="823"/>
                    <a:pt x="491" y="763"/>
                  </a:cubicBezTo>
                  <a:cubicBezTo>
                    <a:pt x="467" y="742"/>
                    <a:pt x="437" y="714"/>
                    <a:pt x="406" y="684"/>
                  </a:cubicBezTo>
                  <a:cubicBezTo>
                    <a:pt x="412" y="670"/>
                    <a:pt x="419" y="655"/>
                    <a:pt x="423" y="640"/>
                  </a:cubicBezTo>
                  <a:cubicBezTo>
                    <a:pt x="466" y="481"/>
                    <a:pt x="374" y="297"/>
                    <a:pt x="208" y="266"/>
                  </a:cubicBezTo>
                  <a:cubicBezTo>
                    <a:pt x="206" y="266"/>
                    <a:pt x="203" y="265"/>
                    <a:pt x="200" y="265"/>
                  </a:cubicBezTo>
                  <a:cubicBezTo>
                    <a:pt x="181" y="265"/>
                    <a:pt x="170" y="280"/>
                    <a:pt x="164" y="298"/>
                  </a:cubicBezTo>
                  <a:cubicBezTo>
                    <a:pt x="110" y="442"/>
                    <a:pt x="167" y="569"/>
                    <a:pt x="263" y="685"/>
                  </a:cubicBezTo>
                  <a:cubicBezTo>
                    <a:pt x="192" y="726"/>
                    <a:pt x="109" y="731"/>
                    <a:pt x="39" y="772"/>
                  </a:cubicBezTo>
                  <a:cubicBezTo>
                    <a:pt x="6" y="792"/>
                    <a:pt x="0" y="884"/>
                    <a:pt x="50" y="884"/>
                  </a:cubicBezTo>
                  <a:cubicBezTo>
                    <a:pt x="50" y="884"/>
                    <a:pt x="51" y="884"/>
                    <a:pt x="51" y="884"/>
                  </a:cubicBezTo>
                  <a:cubicBezTo>
                    <a:pt x="152" y="878"/>
                    <a:pt x="263" y="840"/>
                    <a:pt x="339" y="770"/>
                  </a:cubicBezTo>
                  <a:cubicBezTo>
                    <a:pt x="467" y="896"/>
                    <a:pt x="621" y="1010"/>
                    <a:pt x="698" y="1118"/>
                  </a:cubicBezTo>
                  <a:cubicBezTo>
                    <a:pt x="707" y="1130"/>
                    <a:pt x="716" y="1135"/>
                    <a:pt x="725" y="1135"/>
                  </a:cubicBezTo>
                  <a:cubicBezTo>
                    <a:pt x="750" y="1135"/>
                    <a:pt x="770" y="1089"/>
                    <a:pt x="769" y="1063"/>
                  </a:cubicBezTo>
                  <a:cubicBezTo>
                    <a:pt x="761" y="950"/>
                    <a:pt x="829" y="812"/>
                    <a:pt x="909" y="737"/>
                  </a:cubicBezTo>
                  <a:cubicBezTo>
                    <a:pt x="953" y="695"/>
                    <a:pt x="991" y="682"/>
                    <a:pt x="1032" y="682"/>
                  </a:cubicBezTo>
                  <a:cubicBezTo>
                    <a:pt x="1066" y="682"/>
                    <a:pt x="1102" y="691"/>
                    <a:pt x="1146" y="700"/>
                  </a:cubicBezTo>
                  <a:cubicBezTo>
                    <a:pt x="1162" y="703"/>
                    <a:pt x="1176" y="705"/>
                    <a:pt x="1189" y="705"/>
                  </a:cubicBezTo>
                  <a:cubicBezTo>
                    <a:pt x="1267" y="705"/>
                    <a:pt x="1296" y="651"/>
                    <a:pt x="1300" y="580"/>
                  </a:cubicBezTo>
                  <a:cubicBezTo>
                    <a:pt x="1321" y="589"/>
                    <a:pt x="1341" y="593"/>
                    <a:pt x="1360" y="593"/>
                  </a:cubicBezTo>
                  <a:cubicBezTo>
                    <a:pt x="1466" y="593"/>
                    <a:pt x="1529" y="464"/>
                    <a:pt x="1566" y="344"/>
                  </a:cubicBezTo>
                  <a:cubicBezTo>
                    <a:pt x="1610" y="380"/>
                    <a:pt x="1658" y="410"/>
                    <a:pt x="1709" y="410"/>
                  </a:cubicBezTo>
                  <a:cubicBezTo>
                    <a:pt x="1735" y="410"/>
                    <a:pt x="1761" y="402"/>
                    <a:pt x="1788" y="385"/>
                  </a:cubicBezTo>
                  <a:cubicBezTo>
                    <a:pt x="1873" y="331"/>
                    <a:pt x="1917" y="217"/>
                    <a:pt x="1953" y="123"/>
                  </a:cubicBezTo>
                  <a:cubicBezTo>
                    <a:pt x="2064" y="199"/>
                    <a:pt x="2120" y="405"/>
                    <a:pt x="2270" y="405"/>
                  </a:cubicBezTo>
                  <a:cubicBezTo>
                    <a:pt x="2282" y="405"/>
                    <a:pt x="2294" y="404"/>
                    <a:pt x="2307" y="401"/>
                  </a:cubicBezTo>
                  <a:cubicBezTo>
                    <a:pt x="2453" y="370"/>
                    <a:pt x="2567" y="164"/>
                    <a:pt x="2596" y="31"/>
                  </a:cubicBezTo>
                  <a:cubicBezTo>
                    <a:pt x="2600" y="11"/>
                    <a:pt x="2592" y="0"/>
                    <a:pt x="2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9"/>
            <p:cNvSpPr/>
            <p:nvPr/>
          </p:nvSpPr>
          <p:spPr>
            <a:xfrm>
              <a:off x="4230775" y="1932225"/>
              <a:ext cx="63975" cy="39425"/>
            </a:xfrm>
            <a:custGeom>
              <a:avLst/>
              <a:gdLst/>
              <a:ahLst/>
              <a:cxnLst/>
              <a:rect l="l" t="t" r="r" b="b"/>
              <a:pathLst>
                <a:path w="2559" h="1577" extrusionOk="0">
                  <a:moveTo>
                    <a:pt x="2507" y="1"/>
                  </a:moveTo>
                  <a:cubicBezTo>
                    <a:pt x="2492" y="1"/>
                    <a:pt x="2474" y="24"/>
                    <a:pt x="2476" y="45"/>
                  </a:cubicBezTo>
                  <a:cubicBezTo>
                    <a:pt x="2483" y="124"/>
                    <a:pt x="2455" y="152"/>
                    <a:pt x="2411" y="152"/>
                  </a:cubicBezTo>
                  <a:cubicBezTo>
                    <a:pt x="2338" y="152"/>
                    <a:pt x="2223" y="71"/>
                    <a:pt x="2176" y="24"/>
                  </a:cubicBezTo>
                  <a:cubicBezTo>
                    <a:pt x="2166" y="14"/>
                    <a:pt x="2155" y="10"/>
                    <a:pt x="2145" y="10"/>
                  </a:cubicBezTo>
                  <a:cubicBezTo>
                    <a:pt x="2120" y="10"/>
                    <a:pt x="2099" y="36"/>
                    <a:pt x="2101" y="67"/>
                  </a:cubicBezTo>
                  <a:cubicBezTo>
                    <a:pt x="2106" y="176"/>
                    <a:pt x="2055" y="279"/>
                    <a:pt x="1974" y="279"/>
                  </a:cubicBezTo>
                  <a:cubicBezTo>
                    <a:pt x="1942" y="279"/>
                    <a:pt x="1907" y="263"/>
                    <a:pt x="1868" y="228"/>
                  </a:cubicBezTo>
                  <a:cubicBezTo>
                    <a:pt x="1863" y="223"/>
                    <a:pt x="1857" y="221"/>
                    <a:pt x="1851" y="221"/>
                  </a:cubicBezTo>
                  <a:cubicBezTo>
                    <a:pt x="1838" y="221"/>
                    <a:pt x="1824" y="230"/>
                    <a:pt x="1818" y="242"/>
                  </a:cubicBezTo>
                  <a:cubicBezTo>
                    <a:pt x="1788" y="313"/>
                    <a:pt x="1750" y="440"/>
                    <a:pt x="1677" y="440"/>
                  </a:cubicBezTo>
                  <a:cubicBezTo>
                    <a:pt x="1656" y="440"/>
                    <a:pt x="1632" y="430"/>
                    <a:pt x="1605" y="404"/>
                  </a:cubicBezTo>
                  <a:cubicBezTo>
                    <a:pt x="1599" y="399"/>
                    <a:pt x="1593" y="397"/>
                    <a:pt x="1588" y="397"/>
                  </a:cubicBezTo>
                  <a:cubicBezTo>
                    <a:pt x="1570" y="397"/>
                    <a:pt x="1556" y="420"/>
                    <a:pt x="1552" y="437"/>
                  </a:cubicBezTo>
                  <a:cubicBezTo>
                    <a:pt x="1539" y="520"/>
                    <a:pt x="1508" y="541"/>
                    <a:pt x="1467" y="541"/>
                  </a:cubicBezTo>
                  <a:cubicBezTo>
                    <a:pt x="1423" y="541"/>
                    <a:pt x="1369" y="518"/>
                    <a:pt x="1312" y="518"/>
                  </a:cubicBezTo>
                  <a:cubicBezTo>
                    <a:pt x="1302" y="518"/>
                    <a:pt x="1293" y="518"/>
                    <a:pt x="1283" y="520"/>
                  </a:cubicBezTo>
                  <a:cubicBezTo>
                    <a:pt x="1169" y="538"/>
                    <a:pt x="1104" y="646"/>
                    <a:pt x="1068" y="747"/>
                  </a:cubicBezTo>
                  <a:cubicBezTo>
                    <a:pt x="1058" y="774"/>
                    <a:pt x="1050" y="801"/>
                    <a:pt x="1043" y="830"/>
                  </a:cubicBezTo>
                  <a:cubicBezTo>
                    <a:pt x="1002" y="796"/>
                    <a:pt x="950" y="776"/>
                    <a:pt x="897" y="772"/>
                  </a:cubicBezTo>
                  <a:cubicBezTo>
                    <a:pt x="893" y="772"/>
                    <a:pt x="889" y="771"/>
                    <a:pt x="885" y="771"/>
                  </a:cubicBezTo>
                  <a:cubicBezTo>
                    <a:pt x="686" y="771"/>
                    <a:pt x="651" y="1005"/>
                    <a:pt x="644" y="1182"/>
                  </a:cubicBezTo>
                  <a:cubicBezTo>
                    <a:pt x="598" y="1126"/>
                    <a:pt x="539" y="1068"/>
                    <a:pt x="477" y="1068"/>
                  </a:cubicBezTo>
                  <a:cubicBezTo>
                    <a:pt x="463" y="1068"/>
                    <a:pt x="448" y="1071"/>
                    <a:pt x="433" y="1078"/>
                  </a:cubicBezTo>
                  <a:cubicBezTo>
                    <a:pt x="346" y="1121"/>
                    <a:pt x="342" y="1250"/>
                    <a:pt x="336" y="1347"/>
                  </a:cubicBezTo>
                  <a:cubicBezTo>
                    <a:pt x="284" y="1313"/>
                    <a:pt x="217" y="1277"/>
                    <a:pt x="156" y="1277"/>
                  </a:cubicBezTo>
                  <a:cubicBezTo>
                    <a:pt x="128" y="1277"/>
                    <a:pt x="102" y="1284"/>
                    <a:pt x="78" y="1302"/>
                  </a:cubicBezTo>
                  <a:cubicBezTo>
                    <a:pt x="1" y="1359"/>
                    <a:pt x="10" y="1491"/>
                    <a:pt x="37" y="1570"/>
                  </a:cubicBezTo>
                  <a:cubicBezTo>
                    <a:pt x="38" y="1575"/>
                    <a:pt x="41" y="1577"/>
                    <a:pt x="43" y="1577"/>
                  </a:cubicBezTo>
                  <a:cubicBezTo>
                    <a:pt x="50" y="1577"/>
                    <a:pt x="57" y="1567"/>
                    <a:pt x="57" y="1560"/>
                  </a:cubicBezTo>
                  <a:cubicBezTo>
                    <a:pt x="66" y="1489"/>
                    <a:pt x="59" y="1397"/>
                    <a:pt x="142" y="1377"/>
                  </a:cubicBezTo>
                  <a:cubicBezTo>
                    <a:pt x="150" y="1375"/>
                    <a:pt x="158" y="1374"/>
                    <a:pt x="166" y="1374"/>
                  </a:cubicBezTo>
                  <a:cubicBezTo>
                    <a:pt x="228" y="1374"/>
                    <a:pt x="301" y="1423"/>
                    <a:pt x="350" y="1452"/>
                  </a:cubicBezTo>
                  <a:cubicBezTo>
                    <a:pt x="353" y="1454"/>
                    <a:pt x="356" y="1455"/>
                    <a:pt x="359" y="1455"/>
                  </a:cubicBezTo>
                  <a:cubicBezTo>
                    <a:pt x="376" y="1455"/>
                    <a:pt x="387" y="1426"/>
                    <a:pt x="388" y="1413"/>
                  </a:cubicBezTo>
                  <a:cubicBezTo>
                    <a:pt x="392" y="1368"/>
                    <a:pt x="412" y="1223"/>
                    <a:pt x="456" y="1194"/>
                  </a:cubicBezTo>
                  <a:cubicBezTo>
                    <a:pt x="465" y="1188"/>
                    <a:pt x="475" y="1185"/>
                    <a:pt x="484" y="1185"/>
                  </a:cubicBezTo>
                  <a:cubicBezTo>
                    <a:pt x="546" y="1185"/>
                    <a:pt x="622" y="1293"/>
                    <a:pt x="652" y="1328"/>
                  </a:cubicBezTo>
                  <a:cubicBezTo>
                    <a:pt x="660" y="1338"/>
                    <a:pt x="668" y="1342"/>
                    <a:pt x="676" y="1342"/>
                  </a:cubicBezTo>
                  <a:cubicBezTo>
                    <a:pt x="695" y="1342"/>
                    <a:pt x="711" y="1317"/>
                    <a:pt x="710" y="1292"/>
                  </a:cubicBezTo>
                  <a:cubicBezTo>
                    <a:pt x="707" y="1183"/>
                    <a:pt x="766" y="929"/>
                    <a:pt x="907" y="929"/>
                  </a:cubicBezTo>
                  <a:cubicBezTo>
                    <a:pt x="913" y="929"/>
                    <a:pt x="920" y="930"/>
                    <a:pt x="926" y="931"/>
                  </a:cubicBezTo>
                  <a:cubicBezTo>
                    <a:pt x="963" y="939"/>
                    <a:pt x="997" y="955"/>
                    <a:pt x="1024" y="980"/>
                  </a:cubicBezTo>
                  <a:cubicBezTo>
                    <a:pt x="1018" y="1149"/>
                    <a:pt x="1064" y="1326"/>
                    <a:pt x="1200" y="1415"/>
                  </a:cubicBezTo>
                  <a:cubicBezTo>
                    <a:pt x="1207" y="1420"/>
                    <a:pt x="1214" y="1422"/>
                    <a:pt x="1220" y="1422"/>
                  </a:cubicBezTo>
                  <a:cubicBezTo>
                    <a:pt x="1246" y="1422"/>
                    <a:pt x="1261" y="1388"/>
                    <a:pt x="1263" y="1364"/>
                  </a:cubicBezTo>
                  <a:cubicBezTo>
                    <a:pt x="1280" y="1229"/>
                    <a:pt x="1223" y="1025"/>
                    <a:pt x="1114" y="895"/>
                  </a:cubicBezTo>
                  <a:cubicBezTo>
                    <a:pt x="1129" y="790"/>
                    <a:pt x="1169" y="695"/>
                    <a:pt x="1235" y="647"/>
                  </a:cubicBezTo>
                  <a:cubicBezTo>
                    <a:pt x="1265" y="627"/>
                    <a:pt x="1293" y="620"/>
                    <a:pt x="1320" y="620"/>
                  </a:cubicBezTo>
                  <a:cubicBezTo>
                    <a:pt x="1372" y="620"/>
                    <a:pt x="1421" y="645"/>
                    <a:pt x="1477" y="645"/>
                  </a:cubicBezTo>
                  <a:cubicBezTo>
                    <a:pt x="1485" y="645"/>
                    <a:pt x="1493" y="644"/>
                    <a:pt x="1501" y="643"/>
                  </a:cubicBezTo>
                  <a:cubicBezTo>
                    <a:pt x="1563" y="635"/>
                    <a:pt x="1590" y="583"/>
                    <a:pt x="1608" y="528"/>
                  </a:cubicBezTo>
                  <a:cubicBezTo>
                    <a:pt x="1635" y="546"/>
                    <a:pt x="1660" y="554"/>
                    <a:pt x="1683" y="554"/>
                  </a:cubicBezTo>
                  <a:cubicBezTo>
                    <a:pt x="1764" y="554"/>
                    <a:pt x="1822" y="455"/>
                    <a:pt x="1867" y="364"/>
                  </a:cubicBezTo>
                  <a:cubicBezTo>
                    <a:pt x="1909" y="396"/>
                    <a:pt x="1949" y="410"/>
                    <a:pt x="1985" y="410"/>
                  </a:cubicBezTo>
                  <a:cubicBezTo>
                    <a:pt x="2085" y="410"/>
                    <a:pt x="2159" y="306"/>
                    <a:pt x="2186" y="187"/>
                  </a:cubicBezTo>
                  <a:cubicBezTo>
                    <a:pt x="2252" y="238"/>
                    <a:pt x="2332" y="283"/>
                    <a:pt x="2410" y="283"/>
                  </a:cubicBezTo>
                  <a:cubicBezTo>
                    <a:pt x="2415" y="283"/>
                    <a:pt x="2419" y="283"/>
                    <a:pt x="2423" y="282"/>
                  </a:cubicBezTo>
                  <a:cubicBezTo>
                    <a:pt x="2559" y="271"/>
                    <a:pt x="2540" y="118"/>
                    <a:pt x="2524" y="22"/>
                  </a:cubicBezTo>
                  <a:cubicBezTo>
                    <a:pt x="2521" y="7"/>
                    <a:pt x="2515" y="1"/>
                    <a:pt x="2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9"/>
            <p:cNvSpPr/>
            <p:nvPr/>
          </p:nvSpPr>
          <p:spPr>
            <a:xfrm>
              <a:off x="4215375" y="1971275"/>
              <a:ext cx="12225" cy="9950"/>
            </a:xfrm>
            <a:custGeom>
              <a:avLst/>
              <a:gdLst/>
              <a:ahLst/>
              <a:cxnLst/>
              <a:rect l="l" t="t" r="r" b="b"/>
              <a:pathLst>
                <a:path w="489" h="398" extrusionOk="0">
                  <a:moveTo>
                    <a:pt x="464" y="0"/>
                  </a:moveTo>
                  <a:cubicBezTo>
                    <a:pt x="462" y="0"/>
                    <a:pt x="460" y="1"/>
                    <a:pt x="457" y="1"/>
                  </a:cubicBezTo>
                  <a:cubicBezTo>
                    <a:pt x="364" y="31"/>
                    <a:pt x="267" y="44"/>
                    <a:pt x="172" y="70"/>
                  </a:cubicBezTo>
                  <a:cubicBezTo>
                    <a:pt x="139" y="79"/>
                    <a:pt x="109" y="93"/>
                    <a:pt x="81" y="113"/>
                  </a:cubicBezTo>
                  <a:cubicBezTo>
                    <a:pt x="47" y="139"/>
                    <a:pt x="29" y="179"/>
                    <a:pt x="18" y="219"/>
                  </a:cubicBezTo>
                  <a:cubicBezTo>
                    <a:pt x="4" y="276"/>
                    <a:pt x="1" y="334"/>
                    <a:pt x="6" y="392"/>
                  </a:cubicBezTo>
                  <a:cubicBezTo>
                    <a:pt x="6" y="396"/>
                    <a:pt x="8" y="397"/>
                    <a:pt x="10" y="397"/>
                  </a:cubicBezTo>
                  <a:cubicBezTo>
                    <a:pt x="13" y="397"/>
                    <a:pt x="18" y="391"/>
                    <a:pt x="18" y="386"/>
                  </a:cubicBezTo>
                  <a:cubicBezTo>
                    <a:pt x="25" y="309"/>
                    <a:pt x="32" y="225"/>
                    <a:pt x="98" y="176"/>
                  </a:cubicBezTo>
                  <a:cubicBezTo>
                    <a:pt x="151" y="134"/>
                    <a:pt x="228" y="129"/>
                    <a:pt x="293" y="115"/>
                  </a:cubicBezTo>
                  <a:cubicBezTo>
                    <a:pt x="348" y="104"/>
                    <a:pt x="404" y="89"/>
                    <a:pt x="460" y="71"/>
                  </a:cubicBezTo>
                  <a:cubicBezTo>
                    <a:pt x="486" y="63"/>
                    <a:pt x="489"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9"/>
            <p:cNvSpPr/>
            <p:nvPr/>
          </p:nvSpPr>
          <p:spPr>
            <a:xfrm>
              <a:off x="4078575" y="1990325"/>
              <a:ext cx="111425" cy="63350"/>
            </a:xfrm>
            <a:custGeom>
              <a:avLst/>
              <a:gdLst/>
              <a:ahLst/>
              <a:cxnLst/>
              <a:rect l="l" t="t" r="r" b="b"/>
              <a:pathLst>
                <a:path w="4457" h="2534" extrusionOk="0">
                  <a:moveTo>
                    <a:pt x="2910" y="930"/>
                  </a:moveTo>
                  <a:cubicBezTo>
                    <a:pt x="3001" y="930"/>
                    <a:pt x="3001" y="1145"/>
                    <a:pt x="2960" y="1217"/>
                  </a:cubicBezTo>
                  <a:cubicBezTo>
                    <a:pt x="2917" y="1293"/>
                    <a:pt x="2854" y="1335"/>
                    <a:pt x="2774" y="1335"/>
                  </a:cubicBezTo>
                  <a:cubicBezTo>
                    <a:pt x="2759" y="1335"/>
                    <a:pt x="2743" y="1334"/>
                    <a:pt x="2726" y="1331"/>
                  </a:cubicBezTo>
                  <a:cubicBezTo>
                    <a:pt x="2727" y="1327"/>
                    <a:pt x="2727" y="1324"/>
                    <a:pt x="2727" y="1321"/>
                  </a:cubicBezTo>
                  <a:cubicBezTo>
                    <a:pt x="2719" y="1219"/>
                    <a:pt x="2759" y="1023"/>
                    <a:pt x="2846" y="958"/>
                  </a:cubicBezTo>
                  <a:cubicBezTo>
                    <a:pt x="2871" y="939"/>
                    <a:pt x="2892" y="930"/>
                    <a:pt x="2910" y="930"/>
                  </a:cubicBezTo>
                  <a:close/>
                  <a:moveTo>
                    <a:pt x="4427" y="1"/>
                  </a:moveTo>
                  <a:cubicBezTo>
                    <a:pt x="4421" y="1"/>
                    <a:pt x="4414" y="5"/>
                    <a:pt x="4407" y="16"/>
                  </a:cubicBezTo>
                  <a:cubicBezTo>
                    <a:pt x="4323" y="150"/>
                    <a:pt x="4264" y="290"/>
                    <a:pt x="4251" y="439"/>
                  </a:cubicBezTo>
                  <a:cubicBezTo>
                    <a:pt x="4197" y="332"/>
                    <a:pt x="4115" y="228"/>
                    <a:pt x="4018" y="228"/>
                  </a:cubicBezTo>
                  <a:cubicBezTo>
                    <a:pt x="4012" y="228"/>
                    <a:pt x="4005" y="228"/>
                    <a:pt x="3998" y="229"/>
                  </a:cubicBezTo>
                  <a:cubicBezTo>
                    <a:pt x="3877" y="248"/>
                    <a:pt x="3858" y="393"/>
                    <a:pt x="3850" y="509"/>
                  </a:cubicBezTo>
                  <a:cubicBezTo>
                    <a:pt x="3797" y="465"/>
                    <a:pt x="3755" y="446"/>
                    <a:pt x="3721" y="446"/>
                  </a:cubicBezTo>
                  <a:cubicBezTo>
                    <a:pt x="3634" y="446"/>
                    <a:pt x="3603" y="573"/>
                    <a:pt x="3591" y="716"/>
                  </a:cubicBezTo>
                  <a:cubicBezTo>
                    <a:pt x="3528" y="647"/>
                    <a:pt x="3459" y="604"/>
                    <a:pt x="3389" y="604"/>
                  </a:cubicBezTo>
                  <a:cubicBezTo>
                    <a:pt x="3322" y="604"/>
                    <a:pt x="3255" y="644"/>
                    <a:pt x="3195" y="741"/>
                  </a:cubicBezTo>
                  <a:cubicBezTo>
                    <a:pt x="3152" y="807"/>
                    <a:pt x="3127" y="927"/>
                    <a:pt x="3098" y="1045"/>
                  </a:cubicBezTo>
                  <a:cubicBezTo>
                    <a:pt x="3091" y="970"/>
                    <a:pt x="3057" y="899"/>
                    <a:pt x="3002" y="845"/>
                  </a:cubicBezTo>
                  <a:cubicBezTo>
                    <a:pt x="2960" y="806"/>
                    <a:pt x="2921" y="789"/>
                    <a:pt x="2885" y="789"/>
                  </a:cubicBezTo>
                  <a:cubicBezTo>
                    <a:pt x="2759" y="789"/>
                    <a:pt x="2678" y="1005"/>
                    <a:pt x="2646" y="1176"/>
                  </a:cubicBezTo>
                  <a:cubicBezTo>
                    <a:pt x="2609" y="1127"/>
                    <a:pt x="2564" y="1092"/>
                    <a:pt x="2518" y="1092"/>
                  </a:cubicBezTo>
                  <a:cubicBezTo>
                    <a:pt x="2478" y="1092"/>
                    <a:pt x="2438" y="1117"/>
                    <a:pt x="2399" y="1181"/>
                  </a:cubicBezTo>
                  <a:cubicBezTo>
                    <a:pt x="2363" y="1238"/>
                    <a:pt x="2315" y="1497"/>
                    <a:pt x="2288" y="1499"/>
                  </a:cubicBezTo>
                  <a:cubicBezTo>
                    <a:pt x="2288" y="1499"/>
                    <a:pt x="2288" y="1499"/>
                    <a:pt x="2287" y="1499"/>
                  </a:cubicBezTo>
                  <a:cubicBezTo>
                    <a:pt x="2269" y="1499"/>
                    <a:pt x="2124" y="1362"/>
                    <a:pt x="2097" y="1348"/>
                  </a:cubicBezTo>
                  <a:cubicBezTo>
                    <a:pt x="2090" y="1345"/>
                    <a:pt x="2083" y="1343"/>
                    <a:pt x="2077" y="1343"/>
                  </a:cubicBezTo>
                  <a:cubicBezTo>
                    <a:pt x="2057" y="1343"/>
                    <a:pt x="2042" y="1360"/>
                    <a:pt x="2036" y="1383"/>
                  </a:cubicBezTo>
                  <a:cubicBezTo>
                    <a:pt x="2032" y="1461"/>
                    <a:pt x="2003" y="1500"/>
                    <a:pt x="1947" y="1500"/>
                  </a:cubicBezTo>
                  <a:cubicBezTo>
                    <a:pt x="1916" y="1500"/>
                    <a:pt x="1877" y="1488"/>
                    <a:pt x="1830" y="1464"/>
                  </a:cubicBezTo>
                  <a:cubicBezTo>
                    <a:pt x="1821" y="1453"/>
                    <a:pt x="1810" y="1448"/>
                    <a:pt x="1800" y="1448"/>
                  </a:cubicBezTo>
                  <a:cubicBezTo>
                    <a:pt x="1780" y="1448"/>
                    <a:pt x="1761" y="1466"/>
                    <a:pt x="1757" y="1489"/>
                  </a:cubicBezTo>
                  <a:cubicBezTo>
                    <a:pt x="1757" y="1571"/>
                    <a:pt x="1719" y="1613"/>
                    <a:pt x="1644" y="1613"/>
                  </a:cubicBezTo>
                  <a:cubicBezTo>
                    <a:pt x="1621" y="1613"/>
                    <a:pt x="1595" y="1609"/>
                    <a:pt x="1565" y="1601"/>
                  </a:cubicBezTo>
                  <a:cubicBezTo>
                    <a:pt x="1552" y="1583"/>
                    <a:pt x="1537" y="1575"/>
                    <a:pt x="1522" y="1575"/>
                  </a:cubicBezTo>
                  <a:cubicBezTo>
                    <a:pt x="1499" y="1575"/>
                    <a:pt x="1479" y="1596"/>
                    <a:pt x="1480" y="1632"/>
                  </a:cubicBezTo>
                  <a:cubicBezTo>
                    <a:pt x="1480" y="1676"/>
                    <a:pt x="1491" y="1774"/>
                    <a:pt x="1464" y="1810"/>
                  </a:cubicBezTo>
                  <a:cubicBezTo>
                    <a:pt x="1442" y="1840"/>
                    <a:pt x="1421" y="1850"/>
                    <a:pt x="1401" y="1850"/>
                  </a:cubicBezTo>
                  <a:cubicBezTo>
                    <a:pt x="1358" y="1850"/>
                    <a:pt x="1318" y="1803"/>
                    <a:pt x="1279" y="1785"/>
                  </a:cubicBezTo>
                  <a:cubicBezTo>
                    <a:pt x="1258" y="1776"/>
                    <a:pt x="1238" y="1772"/>
                    <a:pt x="1218" y="1772"/>
                  </a:cubicBezTo>
                  <a:cubicBezTo>
                    <a:pt x="1161" y="1772"/>
                    <a:pt x="1111" y="1808"/>
                    <a:pt x="1073" y="1856"/>
                  </a:cubicBezTo>
                  <a:cubicBezTo>
                    <a:pt x="963" y="1994"/>
                    <a:pt x="953" y="2193"/>
                    <a:pt x="959" y="2372"/>
                  </a:cubicBezTo>
                  <a:cubicBezTo>
                    <a:pt x="899" y="2288"/>
                    <a:pt x="820" y="2241"/>
                    <a:pt x="748" y="2241"/>
                  </a:cubicBezTo>
                  <a:cubicBezTo>
                    <a:pt x="673" y="2241"/>
                    <a:pt x="606" y="2293"/>
                    <a:pt x="577" y="2407"/>
                  </a:cubicBezTo>
                  <a:cubicBezTo>
                    <a:pt x="350" y="2188"/>
                    <a:pt x="176" y="1857"/>
                    <a:pt x="73" y="1567"/>
                  </a:cubicBezTo>
                  <a:cubicBezTo>
                    <a:pt x="66" y="1548"/>
                    <a:pt x="56" y="1540"/>
                    <a:pt x="45" y="1540"/>
                  </a:cubicBezTo>
                  <a:cubicBezTo>
                    <a:pt x="23" y="1540"/>
                    <a:pt x="1" y="1572"/>
                    <a:pt x="2" y="1600"/>
                  </a:cubicBezTo>
                  <a:cubicBezTo>
                    <a:pt x="19" y="1983"/>
                    <a:pt x="368" y="2230"/>
                    <a:pt x="570" y="2519"/>
                  </a:cubicBezTo>
                  <a:cubicBezTo>
                    <a:pt x="577" y="2529"/>
                    <a:pt x="586" y="2533"/>
                    <a:pt x="594" y="2533"/>
                  </a:cubicBezTo>
                  <a:cubicBezTo>
                    <a:pt x="606" y="2533"/>
                    <a:pt x="617" y="2525"/>
                    <a:pt x="622" y="2510"/>
                  </a:cubicBezTo>
                  <a:cubicBezTo>
                    <a:pt x="656" y="2406"/>
                    <a:pt x="714" y="2357"/>
                    <a:pt x="777" y="2357"/>
                  </a:cubicBezTo>
                  <a:cubicBezTo>
                    <a:pt x="843" y="2357"/>
                    <a:pt x="915" y="2411"/>
                    <a:pt x="968" y="2510"/>
                  </a:cubicBezTo>
                  <a:cubicBezTo>
                    <a:pt x="974" y="2520"/>
                    <a:pt x="979" y="2524"/>
                    <a:pt x="985" y="2524"/>
                  </a:cubicBezTo>
                  <a:cubicBezTo>
                    <a:pt x="1000" y="2524"/>
                    <a:pt x="1014" y="2495"/>
                    <a:pt x="1013" y="2478"/>
                  </a:cubicBezTo>
                  <a:cubicBezTo>
                    <a:pt x="1010" y="2328"/>
                    <a:pt x="1029" y="2119"/>
                    <a:pt x="1114" y="1989"/>
                  </a:cubicBezTo>
                  <a:cubicBezTo>
                    <a:pt x="1147" y="1940"/>
                    <a:pt x="1176" y="1923"/>
                    <a:pt x="1203" y="1923"/>
                  </a:cubicBezTo>
                  <a:cubicBezTo>
                    <a:pt x="1269" y="1923"/>
                    <a:pt x="1329" y="2018"/>
                    <a:pt x="1413" y="2018"/>
                  </a:cubicBezTo>
                  <a:cubicBezTo>
                    <a:pt x="1414" y="2018"/>
                    <a:pt x="1415" y="2018"/>
                    <a:pt x="1417" y="2018"/>
                  </a:cubicBezTo>
                  <a:cubicBezTo>
                    <a:pt x="1534" y="2013"/>
                    <a:pt x="1567" y="1878"/>
                    <a:pt x="1576" y="1762"/>
                  </a:cubicBezTo>
                  <a:cubicBezTo>
                    <a:pt x="1603" y="1779"/>
                    <a:pt x="1629" y="1787"/>
                    <a:pt x="1655" y="1787"/>
                  </a:cubicBezTo>
                  <a:cubicBezTo>
                    <a:pt x="1729" y="1787"/>
                    <a:pt x="1794" y="1723"/>
                    <a:pt x="1830" y="1626"/>
                  </a:cubicBezTo>
                  <a:cubicBezTo>
                    <a:pt x="1871" y="1662"/>
                    <a:pt x="1908" y="1677"/>
                    <a:pt x="1942" y="1677"/>
                  </a:cubicBezTo>
                  <a:cubicBezTo>
                    <a:pt x="2013" y="1677"/>
                    <a:pt x="2069" y="1609"/>
                    <a:pt x="2107" y="1507"/>
                  </a:cubicBezTo>
                  <a:cubicBezTo>
                    <a:pt x="2167" y="1560"/>
                    <a:pt x="2250" y="1652"/>
                    <a:pt x="2311" y="1652"/>
                  </a:cubicBezTo>
                  <a:cubicBezTo>
                    <a:pt x="2316" y="1652"/>
                    <a:pt x="2320" y="1651"/>
                    <a:pt x="2325" y="1650"/>
                  </a:cubicBezTo>
                  <a:cubicBezTo>
                    <a:pt x="2417" y="1625"/>
                    <a:pt x="2449" y="1251"/>
                    <a:pt x="2542" y="1251"/>
                  </a:cubicBezTo>
                  <a:cubicBezTo>
                    <a:pt x="2570" y="1251"/>
                    <a:pt x="2603" y="1284"/>
                    <a:pt x="2644" y="1369"/>
                  </a:cubicBezTo>
                  <a:cubicBezTo>
                    <a:pt x="2653" y="1387"/>
                    <a:pt x="2663" y="1396"/>
                    <a:pt x="2674" y="1398"/>
                  </a:cubicBezTo>
                  <a:cubicBezTo>
                    <a:pt x="2676" y="1426"/>
                    <a:pt x="2687" y="1454"/>
                    <a:pt x="2704" y="1465"/>
                  </a:cubicBezTo>
                  <a:cubicBezTo>
                    <a:pt x="2771" y="1507"/>
                    <a:pt x="2833" y="1528"/>
                    <a:pt x="2889" y="1528"/>
                  </a:cubicBezTo>
                  <a:cubicBezTo>
                    <a:pt x="2983" y="1528"/>
                    <a:pt x="3059" y="1469"/>
                    <a:pt x="3114" y="1347"/>
                  </a:cubicBezTo>
                  <a:cubicBezTo>
                    <a:pt x="3184" y="1192"/>
                    <a:pt x="3243" y="724"/>
                    <a:pt x="3411" y="724"/>
                  </a:cubicBezTo>
                  <a:cubicBezTo>
                    <a:pt x="3462" y="724"/>
                    <a:pt x="3523" y="768"/>
                    <a:pt x="3598" y="877"/>
                  </a:cubicBezTo>
                  <a:cubicBezTo>
                    <a:pt x="3606" y="888"/>
                    <a:pt x="3615" y="892"/>
                    <a:pt x="3624" y="892"/>
                  </a:cubicBezTo>
                  <a:cubicBezTo>
                    <a:pt x="3643" y="892"/>
                    <a:pt x="3662" y="870"/>
                    <a:pt x="3664" y="847"/>
                  </a:cubicBezTo>
                  <a:cubicBezTo>
                    <a:pt x="3668" y="732"/>
                    <a:pt x="3675" y="589"/>
                    <a:pt x="3749" y="589"/>
                  </a:cubicBezTo>
                  <a:cubicBezTo>
                    <a:pt x="3777" y="589"/>
                    <a:pt x="3815" y="610"/>
                    <a:pt x="3867" y="661"/>
                  </a:cubicBezTo>
                  <a:cubicBezTo>
                    <a:pt x="3873" y="667"/>
                    <a:pt x="3879" y="669"/>
                    <a:pt x="3885" y="669"/>
                  </a:cubicBezTo>
                  <a:cubicBezTo>
                    <a:pt x="3905" y="669"/>
                    <a:pt x="3922" y="640"/>
                    <a:pt x="3923" y="622"/>
                  </a:cubicBezTo>
                  <a:cubicBezTo>
                    <a:pt x="3929" y="535"/>
                    <a:pt x="3927" y="341"/>
                    <a:pt x="4022" y="341"/>
                  </a:cubicBezTo>
                  <a:cubicBezTo>
                    <a:pt x="4043" y="341"/>
                    <a:pt x="4068" y="351"/>
                    <a:pt x="4100" y="373"/>
                  </a:cubicBezTo>
                  <a:cubicBezTo>
                    <a:pt x="4185" y="434"/>
                    <a:pt x="4244" y="548"/>
                    <a:pt x="4266" y="648"/>
                  </a:cubicBezTo>
                  <a:cubicBezTo>
                    <a:pt x="4269" y="664"/>
                    <a:pt x="4276" y="671"/>
                    <a:pt x="4285" y="671"/>
                  </a:cubicBezTo>
                  <a:cubicBezTo>
                    <a:pt x="4302" y="671"/>
                    <a:pt x="4325" y="643"/>
                    <a:pt x="4320" y="618"/>
                  </a:cubicBezTo>
                  <a:cubicBezTo>
                    <a:pt x="4283" y="419"/>
                    <a:pt x="4344" y="229"/>
                    <a:pt x="4443" y="59"/>
                  </a:cubicBezTo>
                  <a:cubicBezTo>
                    <a:pt x="4456" y="37"/>
                    <a:pt x="4444" y="1"/>
                    <a:pt x="4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9"/>
            <p:cNvSpPr/>
            <p:nvPr/>
          </p:nvSpPr>
          <p:spPr>
            <a:xfrm>
              <a:off x="4089825" y="2156150"/>
              <a:ext cx="111400" cy="63350"/>
            </a:xfrm>
            <a:custGeom>
              <a:avLst/>
              <a:gdLst/>
              <a:ahLst/>
              <a:cxnLst/>
              <a:rect l="l" t="t" r="r" b="b"/>
              <a:pathLst>
                <a:path w="4456" h="2534" extrusionOk="0">
                  <a:moveTo>
                    <a:pt x="2909" y="931"/>
                  </a:moveTo>
                  <a:cubicBezTo>
                    <a:pt x="3001" y="931"/>
                    <a:pt x="3001" y="1146"/>
                    <a:pt x="2960" y="1217"/>
                  </a:cubicBezTo>
                  <a:cubicBezTo>
                    <a:pt x="2916" y="1294"/>
                    <a:pt x="2853" y="1336"/>
                    <a:pt x="2773" y="1336"/>
                  </a:cubicBezTo>
                  <a:cubicBezTo>
                    <a:pt x="2758" y="1336"/>
                    <a:pt x="2742" y="1334"/>
                    <a:pt x="2726" y="1331"/>
                  </a:cubicBezTo>
                  <a:cubicBezTo>
                    <a:pt x="2726" y="1328"/>
                    <a:pt x="2726" y="1324"/>
                    <a:pt x="2726" y="1320"/>
                  </a:cubicBezTo>
                  <a:cubicBezTo>
                    <a:pt x="2720" y="1219"/>
                    <a:pt x="2759" y="1024"/>
                    <a:pt x="2845" y="958"/>
                  </a:cubicBezTo>
                  <a:cubicBezTo>
                    <a:pt x="2870" y="939"/>
                    <a:pt x="2892" y="931"/>
                    <a:pt x="2909" y="931"/>
                  </a:cubicBezTo>
                  <a:close/>
                  <a:moveTo>
                    <a:pt x="4426" y="0"/>
                  </a:moveTo>
                  <a:cubicBezTo>
                    <a:pt x="4420" y="0"/>
                    <a:pt x="4413" y="5"/>
                    <a:pt x="4407" y="15"/>
                  </a:cubicBezTo>
                  <a:cubicBezTo>
                    <a:pt x="4324" y="149"/>
                    <a:pt x="4265" y="290"/>
                    <a:pt x="4252" y="438"/>
                  </a:cubicBezTo>
                  <a:cubicBezTo>
                    <a:pt x="4197" y="331"/>
                    <a:pt x="4115" y="228"/>
                    <a:pt x="4018" y="228"/>
                  </a:cubicBezTo>
                  <a:cubicBezTo>
                    <a:pt x="4011" y="228"/>
                    <a:pt x="4004" y="228"/>
                    <a:pt x="3998" y="229"/>
                  </a:cubicBezTo>
                  <a:cubicBezTo>
                    <a:pt x="3878" y="246"/>
                    <a:pt x="3858" y="391"/>
                    <a:pt x="3850" y="508"/>
                  </a:cubicBezTo>
                  <a:cubicBezTo>
                    <a:pt x="3797" y="464"/>
                    <a:pt x="3755" y="445"/>
                    <a:pt x="3722" y="445"/>
                  </a:cubicBezTo>
                  <a:cubicBezTo>
                    <a:pt x="3634" y="445"/>
                    <a:pt x="3604" y="572"/>
                    <a:pt x="3591" y="714"/>
                  </a:cubicBezTo>
                  <a:cubicBezTo>
                    <a:pt x="3529" y="646"/>
                    <a:pt x="3459" y="604"/>
                    <a:pt x="3390" y="604"/>
                  </a:cubicBezTo>
                  <a:cubicBezTo>
                    <a:pt x="3323" y="604"/>
                    <a:pt x="3256" y="643"/>
                    <a:pt x="3195" y="739"/>
                  </a:cubicBezTo>
                  <a:cubicBezTo>
                    <a:pt x="3153" y="807"/>
                    <a:pt x="3126" y="927"/>
                    <a:pt x="3097" y="1045"/>
                  </a:cubicBezTo>
                  <a:cubicBezTo>
                    <a:pt x="3090" y="968"/>
                    <a:pt x="3057" y="897"/>
                    <a:pt x="3002" y="845"/>
                  </a:cubicBezTo>
                  <a:cubicBezTo>
                    <a:pt x="2960" y="805"/>
                    <a:pt x="2921" y="788"/>
                    <a:pt x="2886" y="788"/>
                  </a:cubicBezTo>
                  <a:cubicBezTo>
                    <a:pt x="2760" y="788"/>
                    <a:pt x="2678" y="1005"/>
                    <a:pt x="2647" y="1175"/>
                  </a:cubicBezTo>
                  <a:cubicBezTo>
                    <a:pt x="2608" y="1127"/>
                    <a:pt x="2564" y="1092"/>
                    <a:pt x="2517" y="1092"/>
                  </a:cubicBezTo>
                  <a:cubicBezTo>
                    <a:pt x="2478" y="1092"/>
                    <a:pt x="2438" y="1117"/>
                    <a:pt x="2398" y="1181"/>
                  </a:cubicBezTo>
                  <a:cubicBezTo>
                    <a:pt x="2363" y="1238"/>
                    <a:pt x="2315" y="1496"/>
                    <a:pt x="2288" y="1498"/>
                  </a:cubicBezTo>
                  <a:cubicBezTo>
                    <a:pt x="2288" y="1498"/>
                    <a:pt x="2288" y="1498"/>
                    <a:pt x="2288" y="1498"/>
                  </a:cubicBezTo>
                  <a:cubicBezTo>
                    <a:pt x="2269" y="1498"/>
                    <a:pt x="2124" y="1361"/>
                    <a:pt x="2097" y="1348"/>
                  </a:cubicBezTo>
                  <a:cubicBezTo>
                    <a:pt x="2090" y="1344"/>
                    <a:pt x="2083" y="1342"/>
                    <a:pt x="2076" y="1342"/>
                  </a:cubicBezTo>
                  <a:cubicBezTo>
                    <a:pt x="2056" y="1342"/>
                    <a:pt x="2042" y="1359"/>
                    <a:pt x="2035" y="1383"/>
                  </a:cubicBezTo>
                  <a:cubicBezTo>
                    <a:pt x="2032" y="1460"/>
                    <a:pt x="2003" y="1499"/>
                    <a:pt x="1948" y="1499"/>
                  </a:cubicBezTo>
                  <a:cubicBezTo>
                    <a:pt x="1917" y="1499"/>
                    <a:pt x="1877" y="1487"/>
                    <a:pt x="1830" y="1462"/>
                  </a:cubicBezTo>
                  <a:cubicBezTo>
                    <a:pt x="1821" y="1451"/>
                    <a:pt x="1810" y="1447"/>
                    <a:pt x="1800" y="1447"/>
                  </a:cubicBezTo>
                  <a:cubicBezTo>
                    <a:pt x="1780" y="1447"/>
                    <a:pt x="1761" y="1464"/>
                    <a:pt x="1757" y="1488"/>
                  </a:cubicBezTo>
                  <a:cubicBezTo>
                    <a:pt x="1757" y="1571"/>
                    <a:pt x="1719" y="1612"/>
                    <a:pt x="1643" y="1612"/>
                  </a:cubicBezTo>
                  <a:cubicBezTo>
                    <a:pt x="1620" y="1612"/>
                    <a:pt x="1594" y="1608"/>
                    <a:pt x="1565" y="1601"/>
                  </a:cubicBezTo>
                  <a:cubicBezTo>
                    <a:pt x="1553" y="1583"/>
                    <a:pt x="1537" y="1575"/>
                    <a:pt x="1522" y="1575"/>
                  </a:cubicBezTo>
                  <a:cubicBezTo>
                    <a:pt x="1499" y="1575"/>
                    <a:pt x="1479" y="1596"/>
                    <a:pt x="1480" y="1631"/>
                  </a:cubicBezTo>
                  <a:cubicBezTo>
                    <a:pt x="1480" y="1676"/>
                    <a:pt x="1491" y="1774"/>
                    <a:pt x="1465" y="1810"/>
                  </a:cubicBezTo>
                  <a:cubicBezTo>
                    <a:pt x="1443" y="1839"/>
                    <a:pt x="1422" y="1850"/>
                    <a:pt x="1401" y="1850"/>
                  </a:cubicBezTo>
                  <a:cubicBezTo>
                    <a:pt x="1358" y="1850"/>
                    <a:pt x="1318" y="1802"/>
                    <a:pt x="1278" y="1784"/>
                  </a:cubicBezTo>
                  <a:cubicBezTo>
                    <a:pt x="1258" y="1775"/>
                    <a:pt x="1237" y="1770"/>
                    <a:pt x="1218" y="1770"/>
                  </a:cubicBezTo>
                  <a:cubicBezTo>
                    <a:pt x="1161" y="1770"/>
                    <a:pt x="1111" y="1806"/>
                    <a:pt x="1072" y="1855"/>
                  </a:cubicBezTo>
                  <a:cubicBezTo>
                    <a:pt x="962" y="1993"/>
                    <a:pt x="953" y="2192"/>
                    <a:pt x="959" y="2371"/>
                  </a:cubicBezTo>
                  <a:cubicBezTo>
                    <a:pt x="898" y="2287"/>
                    <a:pt x="819" y="2241"/>
                    <a:pt x="748" y="2241"/>
                  </a:cubicBezTo>
                  <a:cubicBezTo>
                    <a:pt x="673" y="2241"/>
                    <a:pt x="606" y="2292"/>
                    <a:pt x="577" y="2406"/>
                  </a:cubicBezTo>
                  <a:cubicBezTo>
                    <a:pt x="350" y="2187"/>
                    <a:pt x="176" y="1856"/>
                    <a:pt x="72" y="1567"/>
                  </a:cubicBezTo>
                  <a:cubicBezTo>
                    <a:pt x="66" y="1547"/>
                    <a:pt x="55" y="1539"/>
                    <a:pt x="45" y="1539"/>
                  </a:cubicBezTo>
                  <a:cubicBezTo>
                    <a:pt x="23" y="1539"/>
                    <a:pt x="0" y="1571"/>
                    <a:pt x="2" y="1600"/>
                  </a:cubicBezTo>
                  <a:cubicBezTo>
                    <a:pt x="19" y="1983"/>
                    <a:pt x="367" y="2231"/>
                    <a:pt x="570" y="2519"/>
                  </a:cubicBezTo>
                  <a:cubicBezTo>
                    <a:pt x="577" y="2529"/>
                    <a:pt x="586" y="2533"/>
                    <a:pt x="595" y="2533"/>
                  </a:cubicBezTo>
                  <a:cubicBezTo>
                    <a:pt x="606" y="2533"/>
                    <a:pt x="617" y="2525"/>
                    <a:pt x="622" y="2510"/>
                  </a:cubicBezTo>
                  <a:cubicBezTo>
                    <a:pt x="656" y="2406"/>
                    <a:pt x="714" y="2357"/>
                    <a:pt x="777" y="2357"/>
                  </a:cubicBezTo>
                  <a:cubicBezTo>
                    <a:pt x="843" y="2357"/>
                    <a:pt x="914" y="2411"/>
                    <a:pt x="968" y="2510"/>
                  </a:cubicBezTo>
                  <a:cubicBezTo>
                    <a:pt x="973" y="2520"/>
                    <a:pt x="979" y="2524"/>
                    <a:pt x="984" y="2524"/>
                  </a:cubicBezTo>
                  <a:cubicBezTo>
                    <a:pt x="999" y="2524"/>
                    <a:pt x="1013" y="2494"/>
                    <a:pt x="1013" y="2478"/>
                  </a:cubicBezTo>
                  <a:cubicBezTo>
                    <a:pt x="1010" y="2328"/>
                    <a:pt x="1029" y="2119"/>
                    <a:pt x="1114" y="1989"/>
                  </a:cubicBezTo>
                  <a:cubicBezTo>
                    <a:pt x="1146" y="1940"/>
                    <a:pt x="1175" y="1923"/>
                    <a:pt x="1203" y="1923"/>
                  </a:cubicBezTo>
                  <a:cubicBezTo>
                    <a:pt x="1268" y="1923"/>
                    <a:pt x="1329" y="2018"/>
                    <a:pt x="1413" y="2018"/>
                  </a:cubicBezTo>
                  <a:cubicBezTo>
                    <a:pt x="1414" y="2018"/>
                    <a:pt x="1415" y="2018"/>
                    <a:pt x="1417" y="2018"/>
                  </a:cubicBezTo>
                  <a:cubicBezTo>
                    <a:pt x="1533" y="2014"/>
                    <a:pt x="1566" y="1879"/>
                    <a:pt x="1575" y="1763"/>
                  </a:cubicBezTo>
                  <a:cubicBezTo>
                    <a:pt x="1602" y="1780"/>
                    <a:pt x="1629" y="1787"/>
                    <a:pt x="1654" y="1787"/>
                  </a:cubicBezTo>
                  <a:cubicBezTo>
                    <a:pt x="1728" y="1787"/>
                    <a:pt x="1793" y="1724"/>
                    <a:pt x="1829" y="1626"/>
                  </a:cubicBezTo>
                  <a:cubicBezTo>
                    <a:pt x="1870" y="1661"/>
                    <a:pt x="1908" y="1677"/>
                    <a:pt x="1942" y="1677"/>
                  </a:cubicBezTo>
                  <a:cubicBezTo>
                    <a:pt x="2013" y="1677"/>
                    <a:pt x="2069" y="1609"/>
                    <a:pt x="2107" y="1507"/>
                  </a:cubicBezTo>
                  <a:cubicBezTo>
                    <a:pt x="2168" y="1559"/>
                    <a:pt x="2249" y="1651"/>
                    <a:pt x="2311" y="1651"/>
                  </a:cubicBezTo>
                  <a:cubicBezTo>
                    <a:pt x="2316" y="1651"/>
                    <a:pt x="2320" y="1651"/>
                    <a:pt x="2325" y="1650"/>
                  </a:cubicBezTo>
                  <a:cubicBezTo>
                    <a:pt x="2418" y="1625"/>
                    <a:pt x="2449" y="1250"/>
                    <a:pt x="2542" y="1250"/>
                  </a:cubicBezTo>
                  <a:cubicBezTo>
                    <a:pt x="2570" y="1250"/>
                    <a:pt x="2603" y="1283"/>
                    <a:pt x="2645" y="1368"/>
                  </a:cubicBezTo>
                  <a:cubicBezTo>
                    <a:pt x="2653" y="1387"/>
                    <a:pt x="2663" y="1396"/>
                    <a:pt x="2673" y="1398"/>
                  </a:cubicBezTo>
                  <a:cubicBezTo>
                    <a:pt x="2676" y="1425"/>
                    <a:pt x="2687" y="1453"/>
                    <a:pt x="2703" y="1464"/>
                  </a:cubicBezTo>
                  <a:cubicBezTo>
                    <a:pt x="2771" y="1506"/>
                    <a:pt x="2833" y="1528"/>
                    <a:pt x="2889" y="1528"/>
                  </a:cubicBezTo>
                  <a:cubicBezTo>
                    <a:pt x="2982" y="1528"/>
                    <a:pt x="3059" y="1469"/>
                    <a:pt x="3114" y="1347"/>
                  </a:cubicBezTo>
                  <a:cubicBezTo>
                    <a:pt x="3185" y="1191"/>
                    <a:pt x="3243" y="724"/>
                    <a:pt x="3411" y="724"/>
                  </a:cubicBezTo>
                  <a:cubicBezTo>
                    <a:pt x="3462" y="724"/>
                    <a:pt x="3524" y="768"/>
                    <a:pt x="3599" y="877"/>
                  </a:cubicBezTo>
                  <a:cubicBezTo>
                    <a:pt x="3606" y="888"/>
                    <a:pt x="3615" y="892"/>
                    <a:pt x="3624" y="892"/>
                  </a:cubicBezTo>
                  <a:cubicBezTo>
                    <a:pt x="3643" y="892"/>
                    <a:pt x="3662" y="869"/>
                    <a:pt x="3663" y="846"/>
                  </a:cubicBezTo>
                  <a:cubicBezTo>
                    <a:pt x="3668" y="732"/>
                    <a:pt x="3675" y="588"/>
                    <a:pt x="3749" y="588"/>
                  </a:cubicBezTo>
                  <a:cubicBezTo>
                    <a:pt x="3777" y="588"/>
                    <a:pt x="3815" y="609"/>
                    <a:pt x="3867" y="661"/>
                  </a:cubicBezTo>
                  <a:cubicBezTo>
                    <a:pt x="3873" y="667"/>
                    <a:pt x="3879" y="669"/>
                    <a:pt x="3884" y="669"/>
                  </a:cubicBezTo>
                  <a:cubicBezTo>
                    <a:pt x="3905" y="669"/>
                    <a:pt x="3923" y="639"/>
                    <a:pt x="3924" y="621"/>
                  </a:cubicBezTo>
                  <a:cubicBezTo>
                    <a:pt x="3928" y="535"/>
                    <a:pt x="3927" y="342"/>
                    <a:pt x="4021" y="342"/>
                  </a:cubicBezTo>
                  <a:cubicBezTo>
                    <a:pt x="4042" y="342"/>
                    <a:pt x="4068" y="352"/>
                    <a:pt x="4099" y="374"/>
                  </a:cubicBezTo>
                  <a:cubicBezTo>
                    <a:pt x="4184" y="434"/>
                    <a:pt x="4244" y="547"/>
                    <a:pt x="4265" y="648"/>
                  </a:cubicBezTo>
                  <a:cubicBezTo>
                    <a:pt x="4268" y="664"/>
                    <a:pt x="4276" y="670"/>
                    <a:pt x="4285" y="670"/>
                  </a:cubicBezTo>
                  <a:cubicBezTo>
                    <a:pt x="4303" y="670"/>
                    <a:pt x="4324" y="642"/>
                    <a:pt x="4319" y="617"/>
                  </a:cubicBezTo>
                  <a:cubicBezTo>
                    <a:pt x="4283" y="419"/>
                    <a:pt x="4344" y="229"/>
                    <a:pt x="4444" y="59"/>
                  </a:cubicBezTo>
                  <a:cubicBezTo>
                    <a:pt x="4456" y="37"/>
                    <a:pt x="4444" y="0"/>
                    <a:pt x="4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9"/>
            <p:cNvSpPr/>
            <p:nvPr/>
          </p:nvSpPr>
          <p:spPr>
            <a:xfrm>
              <a:off x="4395675" y="1987350"/>
              <a:ext cx="106700" cy="69400"/>
            </a:xfrm>
            <a:custGeom>
              <a:avLst/>
              <a:gdLst/>
              <a:ahLst/>
              <a:cxnLst/>
              <a:rect l="l" t="t" r="r" b="b"/>
              <a:pathLst>
                <a:path w="4268" h="2776" extrusionOk="0">
                  <a:moveTo>
                    <a:pt x="4218" y="1"/>
                  </a:moveTo>
                  <a:cubicBezTo>
                    <a:pt x="4214" y="1"/>
                    <a:pt x="4209" y="2"/>
                    <a:pt x="4204" y="4"/>
                  </a:cubicBezTo>
                  <a:cubicBezTo>
                    <a:pt x="4068" y="69"/>
                    <a:pt x="3947" y="163"/>
                    <a:pt x="3851" y="280"/>
                  </a:cubicBezTo>
                  <a:cubicBezTo>
                    <a:pt x="3806" y="241"/>
                    <a:pt x="3753" y="217"/>
                    <a:pt x="3694" y="217"/>
                  </a:cubicBezTo>
                  <a:cubicBezTo>
                    <a:pt x="3661" y="217"/>
                    <a:pt x="3627" y="224"/>
                    <a:pt x="3591" y="242"/>
                  </a:cubicBezTo>
                  <a:cubicBezTo>
                    <a:pt x="3387" y="340"/>
                    <a:pt x="3352" y="613"/>
                    <a:pt x="3347" y="850"/>
                  </a:cubicBezTo>
                  <a:cubicBezTo>
                    <a:pt x="3294" y="761"/>
                    <a:pt x="3222" y="687"/>
                    <a:pt x="3131" y="687"/>
                  </a:cubicBezTo>
                  <a:cubicBezTo>
                    <a:pt x="3110" y="687"/>
                    <a:pt x="3088" y="691"/>
                    <a:pt x="3065" y="699"/>
                  </a:cubicBezTo>
                  <a:cubicBezTo>
                    <a:pt x="2889" y="765"/>
                    <a:pt x="2899" y="1021"/>
                    <a:pt x="2864" y="1199"/>
                  </a:cubicBezTo>
                  <a:cubicBezTo>
                    <a:pt x="2815" y="1106"/>
                    <a:pt x="2743" y="999"/>
                    <a:pt x="2656" y="999"/>
                  </a:cubicBezTo>
                  <a:cubicBezTo>
                    <a:pt x="2634" y="999"/>
                    <a:pt x="2610" y="1006"/>
                    <a:pt x="2586" y="1021"/>
                  </a:cubicBezTo>
                  <a:cubicBezTo>
                    <a:pt x="2524" y="1063"/>
                    <a:pt x="2506" y="1169"/>
                    <a:pt x="2489" y="1235"/>
                  </a:cubicBezTo>
                  <a:cubicBezTo>
                    <a:pt x="2482" y="1264"/>
                    <a:pt x="2474" y="1392"/>
                    <a:pt x="2450" y="1408"/>
                  </a:cubicBezTo>
                  <a:cubicBezTo>
                    <a:pt x="2445" y="1412"/>
                    <a:pt x="2439" y="1414"/>
                    <a:pt x="2432" y="1414"/>
                  </a:cubicBezTo>
                  <a:cubicBezTo>
                    <a:pt x="2379" y="1414"/>
                    <a:pt x="2298" y="1293"/>
                    <a:pt x="2273" y="1271"/>
                  </a:cubicBezTo>
                  <a:cubicBezTo>
                    <a:pt x="2264" y="1261"/>
                    <a:pt x="2252" y="1256"/>
                    <a:pt x="2241" y="1256"/>
                  </a:cubicBezTo>
                  <a:cubicBezTo>
                    <a:pt x="2227" y="1256"/>
                    <a:pt x="2214" y="1263"/>
                    <a:pt x="2207" y="1281"/>
                  </a:cubicBezTo>
                  <a:cubicBezTo>
                    <a:pt x="2166" y="1374"/>
                    <a:pt x="2117" y="1489"/>
                    <a:pt x="2038" y="1489"/>
                  </a:cubicBezTo>
                  <a:cubicBezTo>
                    <a:pt x="2003" y="1489"/>
                    <a:pt x="1961" y="1465"/>
                    <a:pt x="1910" y="1403"/>
                  </a:cubicBezTo>
                  <a:cubicBezTo>
                    <a:pt x="1901" y="1392"/>
                    <a:pt x="1891" y="1387"/>
                    <a:pt x="1881" y="1387"/>
                  </a:cubicBezTo>
                  <a:cubicBezTo>
                    <a:pt x="1861" y="1387"/>
                    <a:pt x="1842" y="1406"/>
                    <a:pt x="1837" y="1429"/>
                  </a:cubicBezTo>
                  <a:cubicBezTo>
                    <a:pt x="1826" y="1484"/>
                    <a:pt x="1799" y="1634"/>
                    <a:pt x="1718" y="1634"/>
                  </a:cubicBezTo>
                  <a:cubicBezTo>
                    <a:pt x="1691" y="1634"/>
                    <a:pt x="1658" y="1617"/>
                    <a:pt x="1618" y="1575"/>
                  </a:cubicBezTo>
                  <a:cubicBezTo>
                    <a:pt x="1608" y="1565"/>
                    <a:pt x="1598" y="1560"/>
                    <a:pt x="1587" y="1560"/>
                  </a:cubicBezTo>
                  <a:cubicBezTo>
                    <a:pt x="1568" y="1560"/>
                    <a:pt x="1550" y="1577"/>
                    <a:pt x="1545" y="1601"/>
                  </a:cubicBezTo>
                  <a:cubicBezTo>
                    <a:pt x="1538" y="1633"/>
                    <a:pt x="1522" y="1792"/>
                    <a:pt x="1468" y="1792"/>
                  </a:cubicBezTo>
                  <a:cubicBezTo>
                    <a:pt x="1451" y="1792"/>
                    <a:pt x="1431" y="1776"/>
                    <a:pt x="1406" y="1736"/>
                  </a:cubicBezTo>
                  <a:cubicBezTo>
                    <a:pt x="1395" y="1720"/>
                    <a:pt x="1379" y="1708"/>
                    <a:pt x="1363" y="1708"/>
                  </a:cubicBezTo>
                  <a:cubicBezTo>
                    <a:pt x="1354" y="1708"/>
                    <a:pt x="1344" y="1712"/>
                    <a:pt x="1335" y="1721"/>
                  </a:cubicBezTo>
                  <a:cubicBezTo>
                    <a:pt x="1187" y="1872"/>
                    <a:pt x="1213" y="2107"/>
                    <a:pt x="1138" y="2295"/>
                  </a:cubicBezTo>
                  <a:cubicBezTo>
                    <a:pt x="1047" y="2207"/>
                    <a:pt x="1004" y="2040"/>
                    <a:pt x="875" y="2040"/>
                  </a:cubicBezTo>
                  <a:cubicBezTo>
                    <a:pt x="854" y="2040"/>
                    <a:pt x="831" y="2044"/>
                    <a:pt x="806" y="2054"/>
                  </a:cubicBezTo>
                  <a:cubicBezTo>
                    <a:pt x="602" y="2131"/>
                    <a:pt x="624" y="2357"/>
                    <a:pt x="605" y="2542"/>
                  </a:cubicBezTo>
                  <a:cubicBezTo>
                    <a:pt x="380" y="2261"/>
                    <a:pt x="248" y="1930"/>
                    <a:pt x="128" y="1591"/>
                  </a:cubicBezTo>
                  <a:cubicBezTo>
                    <a:pt x="113" y="1548"/>
                    <a:pt x="85" y="1529"/>
                    <a:pt x="60" y="1529"/>
                  </a:cubicBezTo>
                  <a:cubicBezTo>
                    <a:pt x="28" y="1529"/>
                    <a:pt x="1" y="1563"/>
                    <a:pt x="13" y="1622"/>
                  </a:cubicBezTo>
                  <a:cubicBezTo>
                    <a:pt x="101" y="2025"/>
                    <a:pt x="329" y="2445"/>
                    <a:pt x="607" y="2748"/>
                  </a:cubicBezTo>
                  <a:cubicBezTo>
                    <a:pt x="622" y="2764"/>
                    <a:pt x="643" y="2775"/>
                    <a:pt x="662" y="2775"/>
                  </a:cubicBezTo>
                  <a:cubicBezTo>
                    <a:pt x="680" y="2775"/>
                    <a:pt x="696" y="2765"/>
                    <a:pt x="703" y="2740"/>
                  </a:cubicBezTo>
                  <a:cubicBezTo>
                    <a:pt x="740" y="2603"/>
                    <a:pt x="685" y="2260"/>
                    <a:pt x="847" y="2207"/>
                  </a:cubicBezTo>
                  <a:cubicBezTo>
                    <a:pt x="857" y="2204"/>
                    <a:pt x="866" y="2203"/>
                    <a:pt x="875" y="2203"/>
                  </a:cubicBezTo>
                  <a:cubicBezTo>
                    <a:pt x="981" y="2203"/>
                    <a:pt x="1047" y="2399"/>
                    <a:pt x="1145" y="2456"/>
                  </a:cubicBezTo>
                  <a:cubicBezTo>
                    <a:pt x="1152" y="2460"/>
                    <a:pt x="1159" y="2462"/>
                    <a:pt x="1165" y="2462"/>
                  </a:cubicBezTo>
                  <a:cubicBezTo>
                    <a:pt x="1181" y="2462"/>
                    <a:pt x="1195" y="2451"/>
                    <a:pt x="1203" y="2435"/>
                  </a:cubicBezTo>
                  <a:cubicBezTo>
                    <a:pt x="1290" y="2271"/>
                    <a:pt x="1266" y="2034"/>
                    <a:pt x="1371" y="1880"/>
                  </a:cubicBezTo>
                  <a:cubicBezTo>
                    <a:pt x="1402" y="1926"/>
                    <a:pt x="1442" y="1971"/>
                    <a:pt x="1490" y="1971"/>
                  </a:cubicBezTo>
                  <a:cubicBezTo>
                    <a:pt x="1504" y="1971"/>
                    <a:pt x="1520" y="1967"/>
                    <a:pt x="1535" y="1958"/>
                  </a:cubicBezTo>
                  <a:cubicBezTo>
                    <a:pt x="1594" y="1924"/>
                    <a:pt x="1614" y="1820"/>
                    <a:pt x="1627" y="1737"/>
                  </a:cubicBezTo>
                  <a:cubicBezTo>
                    <a:pt x="1663" y="1763"/>
                    <a:pt x="1696" y="1774"/>
                    <a:pt x="1726" y="1774"/>
                  </a:cubicBezTo>
                  <a:cubicBezTo>
                    <a:pt x="1812" y="1774"/>
                    <a:pt x="1873" y="1684"/>
                    <a:pt x="1909" y="1567"/>
                  </a:cubicBezTo>
                  <a:cubicBezTo>
                    <a:pt x="1960" y="1616"/>
                    <a:pt x="2006" y="1637"/>
                    <a:pt x="2048" y="1637"/>
                  </a:cubicBezTo>
                  <a:cubicBezTo>
                    <a:pt x="2134" y="1637"/>
                    <a:pt x="2202" y="1548"/>
                    <a:pt x="2261" y="1425"/>
                  </a:cubicBezTo>
                  <a:cubicBezTo>
                    <a:pt x="2321" y="1491"/>
                    <a:pt x="2373" y="1558"/>
                    <a:pt x="2472" y="1565"/>
                  </a:cubicBezTo>
                  <a:cubicBezTo>
                    <a:pt x="2474" y="1566"/>
                    <a:pt x="2476" y="1566"/>
                    <a:pt x="2479" y="1566"/>
                  </a:cubicBezTo>
                  <a:cubicBezTo>
                    <a:pt x="2495" y="1566"/>
                    <a:pt x="2510" y="1556"/>
                    <a:pt x="2515" y="1541"/>
                  </a:cubicBezTo>
                  <a:cubicBezTo>
                    <a:pt x="2551" y="1454"/>
                    <a:pt x="2560" y="1361"/>
                    <a:pt x="2585" y="1271"/>
                  </a:cubicBezTo>
                  <a:cubicBezTo>
                    <a:pt x="2606" y="1196"/>
                    <a:pt x="2633" y="1168"/>
                    <a:pt x="2663" y="1168"/>
                  </a:cubicBezTo>
                  <a:cubicBezTo>
                    <a:pt x="2728" y="1168"/>
                    <a:pt x="2804" y="1303"/>
                    <a:pt x="2843" y="1374"/>
                  </a:cubicBezTo>
                  <a:cubicBezTo>
                    <a:pt x="2852" y="1391"/>
                    <a:pt x="2869" y="1403"/>
                    <a:pt x="2885" y="1403"/>
                  </a:cubicBezTo>
                  <a:cubicBezTo>
                    <a:pt x="2898" y="1403"/>
                    <a:pt x="2911" y="1396"/>
                    <a:pt x="2918" y="1379"/>
                  </a:cubicBezTo>
                  <a:cubicBezTo>
                    <a:pt x="2966" y="1268"/>
                    <a:pt x="2968" y="1147"/>
                    <a:pt x="2993" y="1029"/>
                  </a:cubicBezTo>
                  <a:cubicBezTo>
                    <a:pt x="3001" y="994"/>
                    <a:pt x="3005" y="945"/>
                    <a:pt x="3025" y="915"/>
                  </a:cubicBezTo>
                  <a:cubicBezTo>
                    <a:pt x="3050" y="875"/>
                    <a:pt x="3098" y="854"/>
                    <a:pt x="3148" y="854"/>
                  </a:cubicBezTo>
                  <a:cubicBezTo>
                    <a:pt x="3177" y="854"/>
                    <a:pt x="3207" y="861"/>
                    <a:pt x="3235" y="875"/>
                  </a:cubicBezTo>
                  <a:cubicBezTo>
                    <a:pt x="3301" y="909"/>
                    <a:pt x="3335" y="1042"/>
                    <a:pt x="3353" y="1109"/>
                  </a:cubicBezTo>
                  <a:cubicBezTo>
                    <a:pt x="3360" y="1138"/>
                    <a:pt x="3379" y="1151"/>
                    <a:pt x="3398" y="1151"/>
                  </a:cubicBezTo>
                  <a:cubicBezTo>
                    <a:pt x="3420" y="1151"/>
                    <a:pt x="3441" y="1133"/>
                    <a:pt x="3441" y="1099"/>
                  </a:cubicBezTo>
                  <a:cubicBezTo>
                    <a:pt x="3440" y="889"/>
                    <a:pt x="3398" y="481"/>
                    <a:pt x="3629" y="381"/>
                  </a:cubicBezTo>
                  <a:cubicBezTo>
                    <a:pt x="3654" y="370"/>
                    <a:pt x="3680" y="365"/>
                    <a:pt x="3706" y="365"/>
                  </a:cubicBezTo>
                  <a:cubicBezTo>
                    <a:pt x="3732" y="365"/>
                    <a:pt x="3758" y="370"/>
                    <a:pt x="3782" y="380"/>
                  </a:cubicBezTo>
                  <a:cubicBezTo>
                    <a:pt x="3722" y="484"/>
                    <a:pt x="3695" y="598"/>
                    <a:pt x="3728" y="713"/>
                  </a:cubicBezTo>
                  <a:cubicBezTo>
                    <a:pt x="3754" y="808"/>
                    <a:pt x="3809" y="851"/>
                    <a:pt x="3863" y="851"/>
                  </a:cubicBezTo>
                  <a:cubicBezTo>
                    <a:pt x="3930" y="851"/>
                    <a:pt x="3995" y="787"/>
                    <a:pt x="4009" y="677"/>
                  </a:cubicBezTo>
                  <a:cubicBezTo>
                    <a:pt x="4021" y="581"/>
                    <a:pt x="3987" y="460"/>
                    <a:pt x="3925" y="366"/>
                  </a:cubicBezTo>
                  <a:cubicBezTo>
                    <a:pt x="4004" y="258"/>
                    <a:pt x="4107" y="172"/>
                    <a:pt x="4228" y="114"/>
                  </a:cubicBezTo>
                  <a:cubicBezTo>
                    <a:pt x="4267" y="95"/>
                    <a:pt x="4258" y="1"/>
                    <a:pt x="4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9"/>
            <p:cNvSpPr/>
            <p:nvPr/>
          </p:nvSpPr>
          <p:spPr>
            <a:xfrm>
              <a:off x="4343450" y="2063075"/>
              <a:ext cx="40450" cy="23350"/>
            </a:xfrm>
            <a:custGeom>
              <a:avLst/>
              <a:gdLst/>
              <a:ahLst/>
              <a:cxnLst/>
              <a:rect l="l" t="t" r="r" b="b"/>
              <a:pathLst>
                <a:path w="1618" h="934" extrusionOk="0">
                  <a:moveTo>
                    <a:pt x="1047" y="1"/>
                  </a:moveTo>
                  <a:cubicBezTo>
                    <a:pt x="1032" y="1"/>
                    <a:pt x="1018" y="13"/>
                    <a:pt x="1012" y="33"/>
                  </a:cubicBezTo>
                  <a:cubicBezTo>
                    <a:pt x="982" y="120"/>
                    <a:pt x="973" y="214"/>
                    <a:pt x="943" y="303"/>
                  </a:cubicBezTo>
                  <a:cubicBezTo>
                    <a:pt x="933" y="333"/>
                    <a:pt x="917" y="404"/>
                    <a:pt x="884" y="420"/>
                  </a:cubicBezTo>
                  <a:cubicBezTo>
                    <a:pt x="880" y="423"/>
                    <a:pt x="875" y="424"/>
                    <a:pt x="871" y="424"/>
                  </a:cubicBezTo>
                  <a:cubicBezTo>
                    <a:pt x="835" y="424"/>
                    <a:pt x="806" y="355"/>
                    <a:pt x="794" y="331"/>
                  </a:cubicBezTo>
                  <a:cubicBezTo>
                    <a:pt x="785" y="314"/>
                    <a:pt x="775" y="307"/>
                    <a:pt x="764" y="307"/>
                  </a:cubicBezTo>
                  <a:cubicBezTo>
                    <a:pt x="749" y="307"/>
                    <a:pt x="735" y="322"/>
                    <a:pt x="729" y="345"/>
                  </a:cubicBezTo>
                  <a:cubicBezTo>
                    <a:pt x="708" y="423"/>
                    <a:pt x="732" y="518"/>
                    <a:pt x="697" y="592"/>
                  </a:cubicBezTo>
                  <a:cubicBezTo>
                    <a:pt x="675" y="633"/>
                    <a:pt x="631" y="659"/>
                    <a:pt x="586" y="659"/>
                  </a:cubicBezTo>
                  <a:cubicBezTo>
                    <a:pt x="571" y="659"/>
                    <a:pt x="556" y="656"/>
                    <a:pt x="542" y="650"/>
                  </a:cubicBezTo>
                  <a:cubicBezTo>
                    <a:pt x="490" y="630"/>
                    <a:pt x="456" y="573"/>
                    <a:pt x="425" y="529"/>
                  </a:cubicBezTo>
                  <a:cubicBezTo>
                    <a:pt x="417" y="518"/>
                    <a:pt x="408" y="513"/>
                    <a:pt x="401" y="513"/>
                  </a:cubicBezTo>
                  <a:cubicBezTo>
                    <a:pt x="378" y="513"/>
                    <a:pt x="362" y="561"/>
                    <a:pt x="365" y="585"/>
                  </a:cubicBezTo>
                  <a:cubicBezTo>
                    <a:pt x="372" y="638"/>
                    <a:pt x="381" y="781"/>
                    <a:pt x="309" y="781"/>
                  </a:cubicBezTo>
                  <a:cubicBezTo>
                    <a:pt x="300" y="781"/>
                    <a:pt x="290" y="779"/>
                    <a:pt x="279" y="775"/>
                  </a:cubicBezTo>
                  <a:cubicBezTo>
                    <a:pt x="210" y="747"/>
                    <a:pt x="173" y="656"/>
                    <a:pt x="109" y="618"/>
                  </a:cubicBezTo>
                  <a:cubicBezTo>
                    <a:pt x="105" y="615"/>
                    <a:pt x="101" y="614"/>
                    <a:pt x="97" y="614"/>
                  </a:cubicBezTo>
                  <a:cubicBezTo>
                    <a:pt x="74" y="614"/>
                    <a:pt x="65" y="661"/>
                    <a:pt x="67" y="677"/>
                  </a:cubicBezTo>
                  <a:cubicBezTo>
                    <a:pt x="76" y="754"/>
                    <a:pt x="49" y="828"/>
                    <a:pt x="9" y="892"/>
                  </a:cubicBezTo>
                  <a:cubicBezTo>
                    <a:pt x="3" y="903"/>
                    <a:pt x="1" y="933"/>
                    <a:pt x="16" y="933"/>
                  </a:cubicBezTo>
                  <a:cubicBezTo>
                    <a:pt x="18" y="933"/>
                    <a:pt x="20" y="933"/>
                    <a:pt x="23" y="932"/>
                  </a:cubicBezTo>
                  <a:cubicBezTo>
                    <a:pt x="101" y="901"/>
                    <a:pt x="130" y="825"/>
                    <a:pt x="134" y="747"/>
                  </a:cubicBezTo>
                  <a:cubicBezTo>
                    <a:pt x="186" y="797"/>
                    <a:pt x="241" y="870"/>
                    <a:pt x="306" y="870"/>
                  </a:cubicBezTo>
                  <a:cubicBezTo>
                    <a:pt x="323" y="870"/>
                    <a:pt x="340" y="865"/>
                    <a:pt x="359" y="853"/>
                  </a:cubicBezTo>
                  <a:cubicBezTo>
                    <a:pt x="413" y="820"/>
                    <a:pt x="433" y="753"/>
                    <a:pt x="438" y="685"/>
                  </a:cubicBezTo>
                  <a:cubicBezTo>
                    <a:pt x="483" y="732"/>
                    <a:pt x="535" y="768"/>
                    <a:pt x="593" y="768"/>
                  </a:cubicBezTo>
                  <a:cubicBezTo>
                    <a:pt x="627" y="768"/>
                    <a:pt x="662" y="756"/>
                    <a:pt x="699" y="727"/>
                  </a:cubicBezTo>
                  <a:cubicBezTo>
                    <a:pt x="782" y="661"/>
                    <a:pt x="773" y="568"/>
                    <a:pt x="780" y="476"/>
                  </a:cubicBezTo>
                  <a:lnTo>
                    <a:pt x="780" y="476"/>
                  </a:lnTo>
                  <a:cubicBezTo>
                    <a:pt x="800" y="509"/>
                    <a:pt x="828" y="537"/>
                    <a:pt x="862" y="544"/>
                  </a:cubicBezTo>
                  <a:cubicBezTo>
                    <a:pt x="867" y="544"/>
                    <a:pt x="872" y="545"/>
                    <a:pt x="876" y="545"/>
                  </a:cubicBezTo>
                  <a:cubicBezTo>
                    <a:pt x="925" y="545"/>
                    <a:pt x="958" y="496"/>
                    <a:pt x="979" y="456"/>
                  </a:cubicBezTo>
                  <a:cubicBezTo>
                    <a:pt x="1028" y="363"/>
                    <a:pt x="1043" y="259"/>
                    <a:pt x="1070" y="158"/>
                  </a:cubicBezTo>
                  <a:cubicBezTo>
                    <a:pt x="1156" y="254"/>
                    <a:pt x="1254" y="366"/>
                    <a:pt x="1373" y="404"/>
                  </a:cubicBezTo>
                  <a:cubicBezTo>
                    <a:pt x="1391" y="410"/>
                    <a:pt x="1409" y="413"/>
                    <a:pt x="1425" y="413"/>
                  </a:cubicBezTo>
                  <a:cubicBezTo>
                    <a:pt x="1561" y="413"/>
                    <a:pt x="1598" y="211"/>
                    <a:pt x="1612" y="100"/>
                  </a:cubicBezTo>
                  <a:cubicBezTo>
                    <a:pt x="1617" y="57"/>
                    <a:pt x="1588" y="25"/>
                    <a:pt x="1562" y="25"/>
                  </a:cubicBezTo>
                  <a:cubicBezTo>
                    <a:pt x="1544" y="25"/>
                    <a:pt x="1528" y="39"/>
                    <a:pt x="1523" y="74"/>
                  </a:cubicBezTo>
                  <a:cubicBezTo>
                    <a:pt x="1512" y="161"/>
                    <a:pt x="1492" y="281"/>
                    <a:pt x="1411" y="281"/>
                  </a:cubicBezTo>
                  <a:cubicBezTo>
                    <a:pt x="1393" y="281"/>
                    <a:pt x="1371" y="275"/>
                    <a:pt x="1347" y="261"/>
                  </a:cubicBezTo>
                  <a:cubicBezTo>
                    <a:pt x="1241" y="203"/>
                    <a:pt x="1158" y="101"/>
                    <a:pt x="1076" y="16"/>
                  </a:cubicBezTo>
                  <a:cubicBezTo>
                    <a:pt x="1066" y="6"/>
                    <a:pt x="1056"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9"/>
            <p:cNvSpPr/>
            <p:nvPr/>
          </p:nvSpPr>
          <p:spPr>
            <a:xfrm>
              <a:off x="4198250" y="2250825"/>
              <a:ext cx="40450" cy="23350"/>
            </a:xfrm>
            <a:custGeom>
              <a:avLst/>
              <a:gdLst/>
              <a:ahLst/>
              <a:cxnLst/>
              <a:rect l="l" t="t" r="r" b="b"/>
              <a:pathLst>
                <a:path w="1618" h="934" extrusionOk="0">
                  <a:moveTo>
                    <a:pt x="1046" y="1"/>
                  </a:moveTo>
                  <a:cubicBezTo>
                    <a:pt x="1031" y="1"/>
                    <a:pt x="1018" y="12"/>
                    <a:pt x="1012" y="32"/>
                  </a:cubicBezTo>
                  <a:cubicBezTo>
                    <a:pt x="983" y="120"/>
                    <a:pt x="972" y="213"/>
                    <a:pt x="944" y="302"/>
                  </a:cubicBezTo>
                  <a:cubicBezTo>
                    <a:pt x="933" y="333"/>
                    <a:pt x="917" y="404"/>
                    <a:pt x="884" y="420"/>
                  </a:cubicBezTo>
                  <a:cubicBezTo>
                    <a:pt x="879" y="422"/>
                    <a:pt x="874" y="423"/>
                    <a:pt x="870" y="423"/>
                  </a:cubicBezTo>
                  <a:cubicBezTo>
                    <a:pt x="834" y="423"/>
                    <a:pt x="806" y="355"/>
                    <a:pt x="794" y="331"/>
                  </a:cubicBezTo>
                  <a:cubicBezTo>
                    <a:pt x="785" y="314"/>
                    <a:pt x="774" y="307"/>
                    <a:pt x="764" y="307"/>
                  </a:cubicBezTo>
                  <a:cubicBezTo>
                    <a:pt x="749" y="307"/>
                    <a:pt x="735" y="321"/>
                    <a:pt x="729" y="344"/>
                  </a:cubicBezTo>
                  <a:cubicBezTo>
                    <a:pt x="708" y="423"/>
                    <a:pt x="731" y="518"/>
                    <a:pt x="696" y="591"/>
                  </a:cubicBezTo>
                  <a:cubicBezTo>
                    <a:pt x="674" y="634"/>
                    <a:pt x="631" y="659"/>
                    <a:pt x="585" y="659"/>
                  </a:cubicBezTo>
                  <a:cubicBezTo>
                    <a:pt x="571" y="659"/>
                    <a:pt x="556" y="656"/>
                    <a:pt x="542" y="651"/>
                  </a:cubicBezTo>
                  <a:cubicBezTo>
                    <a:pt x="490" y="629"/>
                    <a:pt x="456" y="573"/>
                    <a:pt x="425" y="530"/>
                  </a:cubicBezTo>
                  <a:cubicBezTo>
                    <a:pt x="416" y="517"/>
                    <a:pt x="408" y="513"/>
                    <a:pt x="400" y="513"/>
                  </a:cubicBezTo>
                  <a:cubicBezTo>
                    <a:pt x="377" y="513"/>
                    <a:pt x="362" y="560"/>
                    <a:pt x="365" y="584"/>
                  </a:cubicBezTo>
                  <a:cubicBezTo>
                    <a:pt x="372" y="638"/>
                    <a:pt x="380" y="781"/>
                    <a:pt x="308" y="781"/>
                  </a:cubicBezTo>
                  <a:cubicBezTo>
                    <a:pt x="299" y="781"/>
                    <a:pt x="290" y="779"/>
                    <a:pt x="279" y="775"/>
                  </a:cubicBezTo>
                  <a:cubicBezTo>
                    <a:pt x="210" y="748"/>
                    <a:pt x="173" y="655"/>
                    <a:pt x="109" y="617"/>
                  </a:cubicBezTo>
                  <a:cubicBezTo>
                    <a:pt x="105" y="614"/>
                    <a:pt x="101" y="613"/>
                    <a:pt x="97" y="613"/>
                  </a:cubicBezTo>
                  <a:cubicBezTo>
                    <a:pt x="74" y="613"/>
                    <a:pt x="65" y="661"/>
                    <a:pt x="67" y="677"/>
                  </a:cubicBezTo>
                  <a:cubicBezTo>
                    <a:pt x="76" y="753"/>
                    <a:pt x="49" y="827"/>
                    <a:pt x="8" y="893"/>
                  </a:cubicBezTo>
                  <a:cubicBezTo>
                    <a:pt x="3" y="903"/>
                    <a:pt x="0" y="933"/>
                    <a:pt x="16" y="933"/>
                  </a:cubicBezTo>
                  <a:cubicBezTo>
                    <a:pt x="18" y="933"/>
                    <a:pt x="20" y="933"/>
                    <a:pt x="23" y="932"/>
                  </a:cubicBezTo>
                  <a:cubicBezTo>
                    <a:pt x="101" y="901"/>
                    <a:pt x="130" y="825"/>
                    <a:pt x="135" y="747"/>
                  </a:cubicBezTo>
                  <a:cubicBezTo>
                    <a:pt x="187" y="796"/>
                    <a:pt x="241" y="869"/>
                    <a:pt x="306" y="869"/>
                  </a:cubicBezTo>
                  <a:cubicBezTo>
                    <a:pt x="323" y="869"/>
                    <a:pt x="340" y="865"/>
                    <a:pt x="358" y="853"/>
                  </a:cubicBezTo>
                  <a:cubicBezTo>
                    <a:pt x="413" y="820"/>
                    <a:pt x="433" y="753"/>
                    <a:pt x="438" y="686"/>
                  </a:cubicBezTo>
                  <a:cubicBezTo>
                    <a:pt x="483" y="732"/>
                    <a:pt x="535" y="767"/>
                    <a:pt x="593" y="767"/>
                  </a:cubicBezTo>
                  <a:cubicBezTo>
                    <a:pt x="626" y="767"/>
                    <a:pt x="662" y="755"/>
                    <a:pt x="699" y="726"/>
                  </a:cubicBezTo>
                  <a:cubicBezTo>
                    <a:pt x="782" y="661"/>
                    <a:pt x="774" y="567"/>
                    <a:pt x="779" y="475"/>
                  </a:cubicBezTo>
                  <a:lnTo>
                    <a:pt x="779" y="475"/>
                  </a:lnTo>
                  <a:cubicBezTo>
                    <a:pt x="801" y="509"/>
                    <a:pt x="827" y="536"/>
                    <a:pt x="863" y="543"/>
                  </a:cubicBezTo>
                  <a:cubicBezTo>
                    <a:pt x="868" y="544"/>
                    <a:pt x="873" y="544"/>
                    <a:pt x="878" y="544"/>
                  </a:cubicBezTo>
                  <a:cubicBezTo>
                    <a:pt x="925" y="544"/>
                    <a:pt x="958" y="496"/>
                    <a:pt x="979" y="457"/>
                  </a:cubicBezTo>
                  <a:cubicBezTo>
                    <a:pt x="1028" y="362"/>
                    <a:pt x="1043" y="258"/>
                    <a:pt x="1069" y="158"/>
                  </a:cubicBezTo>
                  <a:cubicBezTo>
                    <a:pt x="1157" y="253"/>
                    <a:pt x="1254" y="366"/>
                    <a:pt x="1374" y="403"/>
                  </a:cubicBezTo>
                  <a:cubicBezTo>
                    <a:pt x="1392" y="409"/>
                    <a:pt x="1409" y="412"/>
                    <a:pt x="1425" y="412"/>
                  </a:cubicBezTo>
                  <a:cubicBezTo>
                    <a:pt x="1561" y="412"/>
                    <a:pt x="1598" y="211"/>
                    <a:pt x="1612" y="100"/>
                  </a:cubicBezTo>
                  <a:cubicBezTo>
                    <a:pt x="1618" y="57"/>
                    <a:pt x="1588" y="25"/>
                    <a:pt x="1562" y="25"/>
                  </a:cubicBezTo>
                  <a:cubicBezTo>
                    <a:pt x="1544" y="25"/>
                    <a:pt x="1527" y="39"/>
                    <a:pt x="1523" y="74"/>
                  </a:cubicBezTo>
                  <a:cubicBezTo>
                    <a:pt x="1513" y="160"/>
                    <a:pt x="1492" y="280"/>
                    <a:pt x="1411" y="280"/>
                  </a:cubicBezTo>
                  <a:cubicBezTo>
                    <a:pt x="1392" y="280"/>
                    <a:pt x="1371" y="274"/>
                    <a:pt x="1346" y="260"/>
                  </a:cubicBezTo>
                  <a:cubicBezTo>
                    <a:pt x="1241" y="203"/>
                    <a:pt x="1158" y="100"/>
                    <a:pt x="1076" y="15"/>
                  </a:cubicBezTo>
                  <a:cubicBezTo>
                    <a:pt x="1066" y="5"/>
                    <a:pt x="1056"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9"/>
            <p:cNvSpPr/>
            <p:nvPr/>
          </p:nvSpPr>
          <p:spPr>
            <a:xfrm>
              <a:off x="4025500" y="2122375"/>
              <a:ext cx="40475" cy="23350"/>
            </a:xfrm>
            <a:custGeom>
              <a:avLst/>
              <a:gdLst/>
              <a:ahLst/>
              <a:cxnLst/>
              <a:rect l="l" t="t" r="r" b="b"/>
              <a:pathLst>
                <a:path w="1619" h="934" extrusionOk="0">
                  <a:moveTo>
                    <a:pt x="1047" y="1"/>
                  </a:moveTo>
                  <a:cubicBezTo>
                    <a:pt x="1032" y="1"/>
                    <a:pt x="1019" y="12"/>
                    <a:pt x="1012" y="33"/>
                  </a:cubicBezTo>
                  <a:cubicBezTo>
                    <a:pt x="984" y="120"/>
                    <a:pt x="973" y="214"/>
                    <a:pt x="945" y="302"/>
                  </a:cubicBezTo>
                  <a:cubicBezTo>
                    <a:pt x="934" y="334"/>
                    <a:pt x="917" y="405"/>
                    <a:pt x="885" y="421"/>
                  </a:cubicBezTo>
                  <a:cubicBezTo>
                    <a:pt x="880" y="423"/>
                    <a:pt x="875" y="424"/>
                    <a:pt x="871" y="424"/>
                  </a:cubicBezTo>
                  <a:cubicBezTo>
                    <a:pt x="835" y="424"/>
                    <a:pt x="807" y="356"/>
                    <a:pt x="794" y="332"/>
                  </a:cubicBezTo>
                  <a:cubicBezTo>
                    <a:pt x="785" y="314"/>
                    <a:pt x="775" y="307"/>
                    <a:pt x="764" y="307"/>
                  </a:cubicBezTo>
                  <a:cubicBezTo>
                    <a:pt x="749" y="307"/>
                    <a:pt x="735" y="322"/>
                    <a:pt x="730" y="345"/>
                  </a:cubicBezTo>
                  <a:cubicBezTo>
                    <a:pt x="709" y="423"/>
                    <a:pt x="732" y="518"/>
                    <a:pt x="697" y="591"/>
                  </a:cubicBezTo>
                  <a:cubicBezTo>
                    <a:pt x="675" y="634"/>
                    <a:pt x="631" y="659"/>
                    <a:pt x="586" y="659"/>
                  </a:cubicBezTo>
                  <a:cubicBezTo>
                    <a:pt x="571" y="659"/>
                    <a:pt x="556" y="656"/>
                    <a:pt x="542" y="651"/>
                  </a:cubicBezTo>
                  <a:cubicBezTo>
                    <a:pt x="491" y="629"/>
                    <a:pt x="456" y="574"/>
                    <a:pt x="426" y="530"/>
                  </a:cubicBezTo>
                  <a:cubicBezTo>
                    <a:pt x="417" y="518"/>
                    <a:pt x="408" y="513"/>
                    <a:pt x="401" y="513"/>
                  </a:cubicBezTo>
                  <a:cubicBezTo>
                    <a:pt x="378" y="513"/>
                    <a:pt x="362" y="561"/>
                    <a:pt x="366" y="584"/>
                  </a:cubicBezTo>
                  <a:cubicBezTo>
                    <a:pt x="372" y="638"/>
                    <a:pt x="381" y="781"/>
                    <a:pt x="308" y="781"/>
                  </a:cubicBezTo>
                  <a:cubicBezTo>
                    <a:pt x="300" y="781"/>
                    <a:pt x="290" y="779"/>
                    <a:pt x="279" y="775"/>
                  </a:cubicBezTo>
                  <a:cubicBezTo>
                    <a:pt x="211" y="748"/>
                    <a:pt x="174" y="656"/>
                    <a:pt x="109" y="617"/>
                  </a:cubicBezTo>
                  <a:cubicBezTo>
                    <a:pt x="105" y="615"/>
                    <a:pt x="101" y="614"/>
                    <a:pt x="98" y="614"/>
                  </a:cubicBezTo>
                  <a:cubicBezTo>
                    <a:pt x="75" y="614"/>
                    <a:pt x="66" y="661"/>
                    <a:pt x="68" y="676"/>
                  </a:cubicBezTo>
                  <a:cubicBezTo>
                    <a:pt x="77" y="753"/>
                    <a:pt x="49" y="828"/>
                    <a:pt x="9" y="893"/>
                  </a:cubicBezTo>
                  <a:cubicBezTo>
                    <a:pt x="3" y="904"/>
                    <a:pt x="1" y="934"/>
                    <a:pt x="17" y="934"/>
                  </a:cubicBezTo>
                  <a:cubicBezTo>
                    <a:pt x="19" y="934"/>
                    <a:pt x="21" y="933"/>
                    <a:pt x="23" y="932"/>
                  </a:cubicBezTo>
                  <a:cubicBezTo>
                    <a:pt x="102" y="901"/>
                    <a:pt x="130" y="825"/>
                    <a:pt x="134" y="747"/>
                  </a:cubicBezTo>
                  <a:cubicBezTo>
                    <a:pt x="187" y="796"/>
                    <a:pt x="241" y="869"/>
                    <a:pt x="306" y="869"/>
                  </a:cubicBezTo>
                  <a:cubicBezTo>
                    <a:pt x="323" y="869"/>
                    <a:pt x="341" y="864"/>
                    <a:pt x="359" y="853"/>
                  </a:cubicBezTo>
                  <a:cubicBezTo>
                    <a:pt x="414" y="820"/>
                    <a:pt x="433" y="753"/>
                    <a:pt x="439" y="686"/>
                  </a:cubicBezTo>
                  <a:cubicBezTo>
                    <a:pt x="483" y="732"/>
                    <a:pt x="535" y="768"/>
                    <a:pt x="593" y="768"/>
                  </a:cubicBezTo>
                  <a:cubicBezTo>
                    <a:pt x="627" y="768"/>
                    <a:pt x="662" y="756"/>
                    <a:pt x="699" y="726"/>
                  </a:cubicBezTo>
                  <a:cubicBezTo>
                    <a:pt x="782" y="661"/>
                    <a:pt x="774" y="567"/>
                    <a:pt x="780" y="475"/>
                  </a:cubicBezTo>
                  <a:lnTo>
                    <a:pt x="780" y="475"/>
                  </a:lnTo>
                  <a:cubicBezTo>
                    <a:pt x="802" y="509"/>
                    <a:pt x="828" y="537"/>
                    <a:pt x="864" y="543"/>
                  </a:cubicBezTo>
                  <a:cubicBezTo>
                    <a:pt x="869" y="544"/>
                    <a:pt x="873" y="544"/>
                    <a:pt x="878" y="544"/>
                  </a:cubicBezTo>
                  <a:cubicBezTo>
                    <a:pt x="926" y="544"/>
                    <a:pt x="959" y="496"/>
                    <a:pt x="979" y="457"/>
                  </a:cubicBezTo>
                  <a:cubicBezTo>
                    <a:pt x="1028" y="362"/>
                    <a:pt x="1044" y="258"/>
                    <a:pt x="1070" y="157"/>
                  </a:cubicBezTo>
                  <a:cubicBezTo>
                    <a:pt x="1157" y="253"/>
                    <a:pt x="1254" y="366"/>
                    <a:pt x="1374" y="403"/>
                  </a:cubicBezTo>
                  <a:cubicBezTo>
                    <a:pt x="1393" y="409"/>
                    <a:pt x="1410" y="412"/>
                    <a:pt x="1426" y="412"/>
                  </a:cubicBezTo>
                  <a:cubicBezTo>
                    <a:pt x="1562" y="412"/>
                    <a:pt x="1598" y="212"/>
                    <a:pt x="1613" y="100"/>
                  </a:cubicBezTo>
                  <a:cubicBezTo>
                    <a:pt x="1618" y="57"/>
                    <a:pt x="1589" y="25"/>
                    <a:pt x="1562" y="25"/>
                  </a:cubicBezTo>
                  <a:cubicBezTo>
                    <a:pt x="1544" y="25"/>
                    <a:pt x="1528" y="39"/>
                    <a:pt x="1523" y="74"/>
                  </a:cubicBezTo>
                  <a:cubicBezTo>
                    <a:pt x="1514" y="161"/>
                    <a:pt x="1493" y="280"/>
                    <a:pt x="1411" y="280"/>
                  </a:cubicBezTo>
                  <a:cubicBezTo>
                    <a:pt x="1393" y="280"/>
                    <a:pt x="1372" y="274"/>
                    <a:pt x="1347" y="261"/>
                  </a:cubicBezTo>
                  <a:cubicBezTo>
                    <a:pt x="1241" y="203"/>
                    <a:pt x="1158" y="100"/>
                    <a:pt x="1076" y="15"/>
                  </a:cubicBezTo>
                  <a:cubicBezTo>
                    <a:pt x="1067" y="6"/>
                    <a:pt x="1056"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9"/>
            <p:cNvSpPr/>
            <p:nvPr/>
          </p:nvSpPr>
          <p:spPr>
            <a:xfrm>
              <a:off x="4217850" y="2088375"/>
              <a:ext cx="111425" cy="73350"/>
            </a:xfrm>
            <a:custGeom>
              <a:avLst/>
              <a:gdLst/>
              <a:ahLst/>
              <a:cxnLst/>
              <a:rect l="l" t="t" r="r" b="b"/>
              <a:pathLst>
                <a:path w="4457" h="2934" extrusionOk="0">
                  <a:moveTo>
                    <a:pt x="4416" y="0"/>
                  </a:moveTo>
                  <a:cubicBezTo>
                    <a:pt x="4413" y="0"/>
                    <a:pt x="4410" y="1"/>
                    <a:pt x="4407" y="1"/>
                  </a:cubicBezTo>
                  <a:cubicBezTo>
                    <a:pt x="4228" y="54"/>
                    <a:pt x="4232" y="295"/>
                    <a:pt x="4243" y="487"/>
                  </a:cubicBezTo>
                  <a:cubicBezTo>
                    <a:pt x="4171" y="386"/>
                    <a:pt x="4070" y="292"/>
                    <a:pt x="3959" y="292"/>
                  </a:cubicBezTo>
                  <a:cubicBezTo>
                    <a:pt x="3931" y="292"/>
                    <a:pt x="3903" y="298"/>
                    <a:pt x="3874" y="311"/>
                  </a:cubicBezTo>
                  <a:cubicBezTo>
                    <a:pt x="3741" y="373"/>
                    <a:pt x="3734" y="543"/>
                    <a:pt x="3721" y="684"/>
                  </a:cubicBezTo>
                  <a:cubicBezTo>
                    <a:pt x="3670" y="644"/>
                    <a:pt x="3612" y="609"/>
                    <a:pt x="3554" y="609"/>
                  </a:cubicBezTo>
                  <a:cubicBezTo>
                    <a:pt x="3524" y="609"/>
                    <a:pt x="3494" y="619"/>
                    <a:pt x="3466" y="642"/>
                  </a:cubicBezTo>
                  <a:cubicBezTo>
                    <a:pt x="3388" y="703"/>
                    <a:pt x="3354" y="850"/>
                    <a:pt x="3333" y="964"/>
                  </a:cubicBezTo>
                  <a:cubicBezTo>
                    <a:pt x="3260" y="912"/>
                    <a:pt x="3189" y="862"/>
                    <a:pt x="3104" y="825"/>
                  </a:cubicBezTo>
                  <a:cubicBezTo>
                    <a:pt x="3101" y="824"/>
                    <a:pt x="3098" y="823"/>
                    <a:pt x="3095" y="823"/>
                  </a:cubicBezTo>
                  <a:cubicBezTo>
                    <a:pt x="3084" y="823"/>
                    <a:pt x="3074" y="829"/>
                    <a:pt x="3069" y="838"/>
                  </a:cubicBezTo>
                  <a:cubicBezTo>
                    <a:pt x="3030" y="896"/>
                    <a:pt x="3025" y="953"/>
                    <a:pt x="2995" y="1012"/>
                  </a:cubicBezTo>
                  <a:cubicBezTo>
                    <a:pt x="2969" y="1063"/>
                    <a:pt x="2942" y="1081"/>
                    <a:pt x="2914" y="1081"/>
                  </a:cubicBezTo>
                  <a:cubicBezTo>
                    <a:pt x="2859" y="1081"/>
                    <a:pt x="2798" y="1014"/>
                    <a:pt x="2722" y="985"/>
                  </a:cubicBezTo>
                  <a:cubicBezTo>
                    <a:pt x="2719" y="984"/>
                    <a:pt x="2716" y="983"/>
                    <a:pt x="2714" y="983"/>
                  </a:cubicBezTo>
                  <a:cubicBezTo>
                    <a:pt x="2698" y="983"/>
                    <a:pt x="2687" y="1001"/>
                    <a:pt x="2683" y="1016"/>
                  </a:cubicBezTo>
                  <a:cubicBezTo>
                    <a:pt x="2656" y="1131"/>
                    <a:pt x="2670" y="1381"/>
                    <a:pt x="2531" y="1431"/>
                  </a:cubicBezTo>
                  <a:cubicBezTo>
                    <a:pt x="2514" y="1437"/>
                    <a:pt x="2498" y="1440"/>
                    <a:pt x="2482" y="1440"/>
                  </a:cubicBezTo>
                  <a:cubicBezTo>
                    <a:pt x="2375" y="1440"/>
                    <a:pt x="2289" y="1315"/>
                    <a:pt x="2222" y="1249"/>
                  </a:cubicBezTo>
                  <a:cubicBezTo>
                    <a:pt x="2212" y="1239"/>
                    <a:pt x="2202" y="1234"/>
                    <a:pt x="2192" y="1234"/>
                  </a:cubicBezTo>
                  <a:cubicBezTo>
                    <a:pt x="2177" y="1234"/>
                    <a:pt x="2163" y="1246"/>
                    <a:pt x="2156" y="1267"/>
                  </a:cubicBezTo>
                  <a:cubicBezTo>
                    <a:pt x="2139" y="1326"/>
                    <a:pt x="2150" y="1400"/>
                    <a:pt x="2130" y="1454"/>
                  </a:cubicBezTo>
                  <a:cubicBezTo>
                    <a:pt x="2110" y="1507"/>
                    <a:pt x="2012" y="1599"/>
                    <a:pt x="1956" y="1599"/>
                  </a:cubicBezTo>
                  <a:cubicBezTo>
                    <a:pt x="1951" y="1599"/>
                    <a:pt x="1947" y="1598"/>
                    <a:pt x="1943" y="1597"/>
                  </a:cubicBezTo>
                  <a:cubicBezTo>
                    <a:pt x="1943" y="1597"/>
                    <a:pt x="1868" y="1528"/>
                    <a:pt x="1870" y="1528"/>
                  </a:cubicBezTo>
                  <a:lnTo>
                    <a:pt x="1870" y="1528"/>
                  </a:lnTo>
                  <a:cubicBezTo>
                    <a:pt x="1870" y="1528"/>
                    <a:pt x="1871" y="1529"/>
                    <a:pt x="1873" y="1530"/>
                  </a:cubicBezTo>
                  <a:cubicBezTo>
                    <a:pt x="1865" y="1523"/>
                    <a:pt x="1859" y="1521"/>
                    <a:pt x="1852" y="1521"/>
                  </a:cubicBezTo>
                  <a:cubicBezTo>
                    <a:pt x="1826" y="1521"/>
                    <a:pt x="1812" y="1571"/>
                    <a:pt x="1813" y="1591"/>
                  </a:cubicBezTo>
                  <a:cubicBezTo>
                    <a:pt x="1832" y="1701"/>
                    <a:pt x="1786" y="1756"/>
                    <a:pt x="1677" y="1756"/>
                  </a:cubicBezTo>
                  <a:cubicBezTo>
                    <a:pt x="1659" y="1756"/>
                    <a:pt x="1640" y="1754"/>
                    <a:pt x="1619" y="1751"/>
                  </a:cubicBezTo>
                  <a:cubicBezTo>
                    <a:pt x="1610" y="1741"/>
                    <a:pt x="1601" y="1736"/>
                    <a:pt x="1593" y="1736"/>
                  </a:cubicBezTo>
                  <a:cubicBezTo>
                    <a:pt x="1571" y="1736"/>
                    <a:pt x="1554" y="1768"/>
                    <a:pt x="1555" y="1794"/>
                  </a:cubicBezTo>
                  <a:cubicBezTo>
                    <a:pt x="1537" y="1847"/>
                    <a:pt x="1512" y="1874"/>
                    <a:pt x="1482" y="1874"/>
                  </a:cubicBezTo>
                  <a:cubicBezTo>
                    <a:pt x="1459" y="1874"/>
                    <a:pt x="1432" y="1858"/>
                    <a:pt x="1402" y="1827"/>
                  </a:cubicBezTo>
                  <a:cubicBezTo>
                    <a:pt x="1396" y="1822"/>
                    <a:pt x="1390" y="1820"/>
                    <a:pt x="1385" y="1820"/>
                  </a:cubicBezTo>
                  <a:cubicBezTo>
                    <a:pt x="1368" y="1820"/>
                    <a:pt x="1355" y="1839"/>
                    <a:pt x="1352" y="1856"/>
                  </a:cubicBezTo>
                  <a:cubicBezTo>
                    <a:pt x="1335" y="1947"/>
                    <a:pt x="1330" y="2038"/>
                    <a:pt x="1298" y="2127"/>
                  </a:cubicBezTo>
                  <a:cubicBezTo>
                    <a:pt x="1275" y="2192"/>
                    <a:pt x="1218" y="2261"/>
                    <a:pt x="1141" y="2261"/>
                  </a:cubicBezTo>
                  <a:cubicBezTo>
                    <a:pt x="1130" y="2261"/>
                    <a:pt x="1118" y="2259"/>
                    <a:pt x="1106" y="2256"/>
                  </a:cubicBezTo>
                  <a:cubicBezTo>
                    <a:pt x="1075" y="2249"/>
                    <a:pt x="1028" y="2187"/>
                    <a:pt x="1003" y="2169"/>
                  </a:cubicBezTo>
                  <a:cubicBezTo>
                    <a:pt x="951" y="2133"/>
                    <a:pt x="892" y="2111"/>
                    <a:pt x="834" y="2111"/>
                  </a:cubicBezTo>
                  <a:cubicBezTo>
                    <a:pt x="785" y="2111"/>
                    <a:pt x="737" y="2127"/>
                    <a:pt x="694" y="2163"/>
                  </a:cubicBezTo>
                  <a:cubicBezTo>
                    <a:pt x="536" y="2293"/>
                    <a:pt x="545" y="2571"/>
                    <a:pt x="558" y="2784"/>
                  </a:cubicBezTo>
                  <a:cubicBezTo>
                    <a:pt x="370" y="2545"/>
                    <a:pt x="126" y="2289"/>
                    <a:pt x="89" y="1986"/>
                  </a:cubicBezTo>
                  <a:cubicBezTo>
                    <a:pt x="86" y="1962"/>
                    <a:pt x="75" y="1952"/>
                    <a:pt x="63" y="1952"/>
                  </a:cubicBezTo>
                  <a:cubicBezTo>
                    <a:pt x="46" y="1952"/>
                    <a:pt x="28" y="1970"/>
                    <a:pt x="26" y="1998"/>
                  </a:cubicBezTo>
                  <a:cubicBezTo>
                    <a:pt x="1" y="2358"/>
                    <a:pt x="386" y="2652"/>
                    <a:pt x="571" y="2920"/>
                  </a:cubicBezTo>
                  <a:cubicBezTo>
                    <a:pt x="578" y="2930"/>
                    <a:pt x="585" y="2934"/>
                    <a:pt x="592" y="2934"/>
                  </a:cubicBezTo>
                  <a:cubicBezTo>
                    <a:pt x="608" y="2934"/>
                    <a:pt x="623" y="2913"/>
                    <a:pt x="623" y="2892"/>
                  </a:cubicBezTo>
                  <a:cubicBezTo>
                    <a:pt x="627" y="2734"/>
                    <a:pt x="626" y="2564"/>
                    <a:pt x="674" y="2411"/>
                  </a:cubicBezTo>
                  <a:cubicBezTo>
                    <a:pt x="702" y="2322"/>
                    <a:pt x="747" y="2232"/>
                    <a:pt x="850" y="2223"/>
                  </a:cubicBezTo>
                  <a:cubicBezTo>
                    <a:pt x="856" y="2222"/>
                    <a:pt x="862" y="2222"/>
                    <a:pt x="867" y="2222"/>
                  </a:cubicBezTo>
                  <a:cubicBezTo>
                    <a:pt x="959" y="2222"/>
                    <a:pt x="1008" y="2297"/>
                    <a:pt x="1085" y="2332"/>
                  </a:cubicBezTo>
                  <a:cubicBezTo>
                    <a:pt x="1119" y="2347"/>
                    <a:pt x="1150" y="2354"/>
                    <a:pt x="1177" y="2354"/>
                  </a:cubicBezTo>
                  <a:cubicBezTo>
                    <a:pt x="1343" y="2354"/>
                    <a:pt x="1402" y="2104"/>
                    <a:pt x="1415" y="1939"/>
                  </a:cubicBezTo>
                  <a:cubicBezTo>
                    <a:pt x="1444" y="1951"/>
                    <a:pt x="1472" y="1958"/>
                    <a:pt x="1497" y="1958"/>
                  </a:cubicBezTo>
                  <a:cubicBezTo>
                    <a:pt x="1547" y="1958"/>
                    <a:pt x="1588" y="1932"/>
                    <a:pt x="1611" y="1880"/>
                  </a:cubicBezTo>
                  <a:cubicBezTo>
                    <a:pt x="1648" y="1914"/>
                    <a:pt x="1683" y="1928"/>
                    <a:pt x="1714" y="1928"/>
                  </a:cubicBezTo>
                  <a:cubicBezTo>
                    <a:pt x="1802" y="1928"/>
                    <a:pt x="1865" y="1814"/>
                    <a:pt x="1888" y="1693"/>
                  </a:cubicBezTo>
                  <a:cubicBezTo>
                    <a:pt x="1936" y="1742"/>
                    <a:pt x="1981" y="1788"/>
                    <a:pt x="2035" y="1788"/>
                  </a:cubicBezTo>
                  <a:cubicBezTo>
                    <a:pt x="2065" y="1788"/>
                    <a:pt x="2098" y="1774"/>
                    <a:pt x="2136" y="1737"/>
                  </a:cubicBezTo>
                  <a:cubicBezTo>
                    <a:pt x="2232" y="1647"/>
                    <a:pt x="2216" y="1517"/>
                    <a:pt x="2226" y="1397"/>
                  </a:cubicBezTo>
                  <a:lnTo>
                    <a:pt x="2226" y="1397"/>
                  </a:lnTo>
                  <a:cubicBezTo>
                    <a:pt x="2300" y="1471"/>
                    <a:pt x="2378" y="1554"/>
                    <a:pt x="2472" y="1554"/>
                  </a:cubicBezTo>
                  <a:cubicBezTo>
                    <a:pt x="2506" y="1554"/>
                    <a:pt x="2543" y="1543"/>
                    <a:pt x="2582" y="1516"/>
                  </a:cubicBezTo>
                  <a:cubicBezTo>
                    <a:pt x="2719" y="1421"/>
                    <a:pt x="2710" y="1237"/>
                    <a:pt x="2732" y="1086"/>
                  </a:cubicBezTo>
                  <a:cubicBezTo>
                    <a:pt x="2812" y="1121"/>
                    <a:pt x="2879" y="1176"/>
                    <a:pt x="2951" y="1226"/>
                  </a:cubicBezTo>
                  <a:cubicBezTo>
                    <a:pt x="2954" y="1227"/>
                    <a:pt x="2956" y="1228"/>
                    <a:pt x="2959" y="1228"/>
                  </a:cubicBezTo>
                  <a:cubicBezTo>
                    <a:pt x="2968" y="1228"/>
                    <a:pt x="2978" y="1221"/>
                    <a:pt x="2983" y="1215"/>
                  </a:cubicBezTo>
                  <a:cubicBezTo>
                    <a:pt x="3012" y="1174"/>
                    <a:pt x="3021" y="1139"/>
                    <a:pt x="3046" y="1095"/>
                  </a:cubicBezTo>
                  <a:cubicBezTo>
                    <a:pt x="3053" y="1035"/>
                    <a:pt x="3089" y="983"/>
                    <a:pt x="3143" y="954"/>
                  </a:cubicBezTo>
                  <a:cubicBezTo>
                    <a:pt x="3217" y="992"/>
                    <a:pt x="3284" y="1044"/>
                    <a:pt x="3337" y="1107"/>
                  </a:cubicBezTo>
                  <a:cubicBezTo>
                    <a:pt x="3344" y="1117"/>
                    <a:pt x="3355" y="1122"/>
                    <a:pt x="3366" y="1122"/>
                  </a:cubicBezTo>
                  <a:cubicBezTo>
                    <a:pt x="3380" y="1122"/>
                    <a:pt x="3394" y="1115"/>
                    <a:pt x="3400" y="1101"/>
                  </a:cubicBezTo>
                  <a:cubicBezTo>
                    <a:pt x="3441" y="1030"/>
                    <a:pt x="3450" y="950"/>
                    <a:pt x="3484" y="878"/>
                  </a:cubicBezTo>
                  <a:cubicBezTo>
                    <a:pt x="3516" y="812"/>
                    <a:pt x="3549" y="786"/>
                    <a:pt x="3587" y="786"/>
                  </a:cubicBezTo>
                  <a:cubicBezTo>
                    <a:pt x="3631" y="786"/>
                    <a:pt x="3681" y="822"/>
                    <a:pt x="3741" y="875"/>
                  </a:cubicBezTo>
                  <a:cubicBezTo>
                    <a:pt x="3753" y="886"/>
                    <a:pt x="3764" y="890"/>
                    <a:pt x="3775" y="890"/>
                  </a:cubicBezTo>
                  <a:cubicBezTo>
                    <a:pt x="3799" y="890"/>
                    <a:pt x="3817" y="867"/>
                    <a:pt x="3824" y="838"/>
                  </a:cubicBezTo>
                  <a:cubicBezTo>
                    <a:pt x="3844" y="747"/>
                    <a:pt x="3831" y="645"/>
                    <a:pt x="3861" y="558"/>
                  </a:cubicBezTo>
                  <a:cubicBezTo>
                    <a:pt x="3888" y="479"/>
                    <a:pt x="3929" y="448"/>
                    <a:pt x="3974" y="448"/>
                  </a:cubicBezTo>
                  <a:cubicBezTo>
                    <a:pt x="4083" y="448"/>
                    <a:pt x="4218" y="623"/>
                    <a:pt x="4260" y="709"/>
                  </a:cubicBezTo>
                  <a:cubicBezTo>
                    <a:pt x="4269" y="728"/>
                    <a:pt x="4283" y="737"/>
                    <a:pt x="4297" y="737"/>
                  </a:cubicBezTo>
                  <a:cubicBezTo>
                    <a:pt x="4319" y="737"/>
                    <a:pt x="4340" y="715"/>
                    <a:pt x="4340" y="684"/>
                  </a:cubicBezTo>
                  <a:cubicBezTo>
                    <a:pt x="4343" y="534"/>
                    <a:pt x="4249" y="160"/>
                    <a:pt x="4420" y="97"/>
                  </a:cubicBezTo>
                  <a:cubicBezTo>
                    <a:pt x="4457" y="85"/>
                    <a:pt x="4453" y="0"/>
                    <a:pt x="4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9"/>
            <p:cNvSpPr/>
            <p:nvPr/>
          </p:nvSpPr>
          <p:spPr>
            <a:xfrm>
              <a:off x="4306075" y="1920300"/>
              <a:ext cx="106650" cy="69375"/>
            </a:xfrm>
            <a:custGeom>
              <a:avLst/>
              <a:gdLst/>
              <a:ahLst/>
              <a:cxnLst/>
              <a:rect l="l" t="t" r="r" b="b"/>
              <a:pathLst>
                <a:path w="4266" h="2775" extrusionOk="0">
                  <a:moveTo>
                    <a:pt x="4217" y="1"/>
                  </a:moveTo>
                  <a:cubicBezTo>
                    <a:pt x="4213" y="1"/>
                    <a:pt x="4209" y="1"/>
                    <a:pt x="4204" y="4"/>
                  </a:cubicBezTo>
                  <a:cubicBezTo>
                    <a:pt x="4067" y="68"/>
                    <a:pt x="3947" y="162"/>
                    <a:pt x="3851" y="278"/>
                  </a:cubicBezTo>
                  <a:cubicBezTo>
                    <a:pt x="3806" y="240"/>
                    <a:pt x="3753" y="216"/>
                    <a:pt x="3695" y="216"/>
                  </a:cubicBezTo>
                  <a:cubicBezTo>
                    <a:pt x="3661" y="216"/>
                    <a:pt x="3627" y="224"/>
                    <a:pt x="3591" y="241"/>
                  </a:cubicBezTo>
                  <a:cubicBezTo>
                    <a:pt x="3386" y="339"/>
                    <a:pt x="3352" y="613"/>
                    <a:pt x="3347" y="849"/>
                  </a:cubicBezTo>
                  <a:cubicBezTo>
                    <a:pt x="3294" y="760"/>
                    <a:pt x="3221" y="687"/>
                    <a:pt x="3131" y="687"/>
                  </a:cubicBezTo>
                  <a:cubicBezTo>
                    <a:pt x="3110" y="687"/>
                    <a:pt x="3088" y="691"/>
                    <a:pt x="3065" y="699"/>
                  </a:cubicBezTo>
                  <a:cubicBezTo>
                    <a:pt x="2890" y="765"/>
                    <a:pt x="2898" y="1021"/>
                    <a:pt x="2864" y="1198"/>
                  </a:cubicBezTo>
                  <a:cubicBezTo>
                    <a:pt x="2814" y="1105"/>
                    <a:pt x="2743" y="998"/>
                    <a:pt x="2656" y="998"/>
                  </a:cubicBezTo>
                  <a:cubicBezTo>
                    <a:pt x="2634" y="998"/>
                    <a:pt x="2611" y="1005"/>
                    <a:pt x="2586" y="1021"/>
                  </a:cubicBezTo>
                  <a:cubicBezTo>
                    <a:pt x="2523" y="1061"/>
                    <a:pt x="2505" y="1168"/>
                    <a:pt x="2488" y="1235"/>
                  </a:cubicBezTo>
                  <a:cubicBezTo>
                    <a:pt x="2481" y="1264"/>
                    <a:pt x="2474" y="1391"/>
                    <a:pt x="2449" y="1408"/>
                  </a:cubicBezTo>
                  <a:cubicBezTo>
                    <a:pt x="2444" y="1412"/>
                    <a:pt x="2438" y="1414"/>
                    <a:pt x="2432" y="1414"/>
                  </a:cubicBezTo>
                  <a:cubicBezTo>
                    <a:pt x="2379" y="1414"/>
                    <a:pt x="2297" y="1293"/>
                    <a:pt x="2273" y="1269"/>
                  </a:cubicBezTo>
                  <a:cubicBezTo>
                    <a:pt x="2264" y="1260"/>
                    <a:pt x="2252" y="1255"/>
                    <a:pt x="2240" y="1255"/>
                  </a:cubicBezTo>
                  <a:cubicBezTo>
                    <a:pt x="2227" y="1255"/>
                    <a:pt x="2214" y="1263"/>
                    <a:pt x="2206" y="1279"/>
                  </a:cubicBezTo>
                  <a:cubicBezTo>
                    <a:pt x="2165" y="1373"/>
                    <a:pt x="2115" y="1488"/>
                    <a:pt x="2037" y="1488"/>
                  </a:cubicBezTo>
                  <a:cubicBezTo>
                    <a:pt x="2002" y="1488"/>
                    <a:pt x="1960" y="1464"/>
                    <a:pt x="1910" y="1403"/>
                  </a:cubicBezTo>
                  <a:cubicBezTo>
                    <a:pt x="1901" y="1391"/>
                    <a:pt x="1891" y="1386"/>
                    <a:pt x="1881" y="1386"/>
                  </a:cubicBezTo>
                  <a:cubicBezTo>
                    <a:pt x="1861" y="1386"/>
                    <a:pt x="1842" y="1405"/>
                    <a:pt x="1837" y="1428"/>
                  </a:cubicBezTo>
                  <a:cubicBezTo>
                    <a:pt x="1826" y="1482"/>
                    <a:pt x="1799" y="1633"/>
                    <a:pt x="1718" y="1633"/>
                  </a:cubicBezTo>
                  <a:cubicBezTo>
                    <a:pt x="1692" y="1633"/>
                    <a:pt x="1659" y="1617"/>
                    <a:pt x="1619" y="1575"/>
                  </a:cubicBezTo>
                  <a:cubicBezTo>
                    <a:pt x="1609" y="1564"/>
                    <a:pt x="1598" y="1560"/>
                    <a:pt x="1587" y="1560"/>
                  </a:cubicBezTo>
                  <a:cubicBezTo>
                    <a:pt x="1568" y="1560"/>
                    <a:pt x="1550" y="1576"/>
                    <a:pt x="1545" y="1601"/>
                  </a:cubicBezTo>
                  <a:cubicBezTo>
                    <a:pt x="1538" y="1632"/>
                    <a:pt x="1522" y="1790"/>
                    <a:pt x="1468" y="1790"/>
                  </a:cubicBezTo>
                  <a:cubicBezTo>
                    <a:pt x="1451" y="1790"/>
                    <a:pt x="1431" y="1775"/>
                    <a:pt x="1406" y="1735"/>
                  </a:cubicBezTo>
                  <a:cubicBezTo>
                    <a:pt x="1395" y="1719"/>
                    <a:pt x="1379" y="1707"/>
                    <a:pt x="1363" y="1707"/>
                  </a:cubicBezTo>
                  <a:cubicBezTo>
                    <a:pt x="1353" y="1707"/>
                    <a:pt x="1344" y="1711"/>
                    <a:pt x="1335" y="1720"/>
                  </a:cubicBezTo>
                  <a:cubicBezTo>
                    <a:pt x="1188" y="1871"/>
                    <a:pt x="1213" y="2106"/>
                    <a:pt x="1138" y="2293"/>
                  </a:cubicBezTo>
                  <a:cubicBezTo>
                    <a:pt x="1047" y="2207"/>
                    <a:pt x="1004" y="2038"/>
                    <a:pt x="875" y="2038"/>
                  </a:cubicBezTo>
                  <a:cubicBezTo>
                    <a:pt x="854" y="2038"/>
                    <a:pt x="831" y="2043"/>
                    <a:pt x="806" y="2052"/>
                  </a:cubicBezTo>
                  <a:cubicBezTo>
                    <a:pt x="601" y="2130"/>
                    <a:pt x="624" y="2355"/>
                    <a:pt x="605" y="2541"/>
                  </a:cubicBezTo>
                  <a:cubicBezTo>
                    <a:pt x="381" y="2261"/>
                    <a:pt x="248" y="1930"/>
                    <a:pt x="128" y="1591"/>
                  </a:cubicBezTo>
                  <a:cubicBezTo>
                    <a:pt x="112" y="1548"/>
                    <a:pt x="84" y="1528"/>
                    <a:pt x="60" y="1528"/>
                  </a:cubicBezTo>
                  <a:cubicBezTo>
                    <a:pt x="27" y="1528"/>
                    <a:pt x="0" y="1562"/>
                    <a:pt x="13" y="1622"/>
                  </a:cubicBezTo>
                  <a:cubicBezTo>
                    <a:pt x="100" y="2025"/>
                    <a:pt x="328" y="2444"/>
                    <a:pt x="606" y="2747"/>
                  </a:cubicBezTo>
                  <a:cubicBezTo>
                    <a:pt x="621" y="2763"/>
                    <a:pt x="643" y="2774"/>
                    <a:pt x="662" y="2774"/>
                  </a:cubicBezTo>
                  <a:cubicBezTo>
                    <a:pt x="680" y="2774"/>
                    <a:pt x="695" y="2764"/>
                    <a:pt x="702" y="2738"/>
                  </a:cubicBezTo>
                  <a:cubicBezTo>
                    <a:pt x="740" y="2602"/>
                    <a:pt x="684" y="2258"/>
                    <a:pt x="847" y="2207"/>
                  </a:cubicBezTo>
                  <a:cubicBezTo>
                    <a:pt x="857" y="2204"/>
                    <a:pt x="866" y="2203"/>
                    <a:pt x="875" y="2203"/>
                  </a:cubicBezTo>
                  <a:cubicBezTo>
                    <a:pt x="981" y="2203"/>
                    <a:pt x="1048" y="2399"/>
                    <a:pt x="1145" y="2456"/>
                  </a:cubicBezTo>
                  <a:cubicBezTo>
                    <a:pt x="1152" y="2459"/>
                    <a:pt x="1158" y="2461"/>
                    <a:pt x="1165" y="2461"/>
                  </a:cubicBezTo>
                  <a:cubicBezTo>
                    <a:pt x="1181" y="2461"/>
                    <a:pt x="1194" y="2450"/>
                    <a:pt x="1203" y="2434"/>
                  </a:cubicBezTo>
                  <a:cubicBezTo>
                    <a:pt x="1289" y="2269"/>
                    <a:pt x="1265" y="2033"/>
                    <a:pt x="1370" y="1879"/>
                  </a:cubicBezTo>
                  <a:cubicBezTo>
                    <a:pt x="1401" y="1925"/>
                    <a:pt x="1440" y="1970"/>
                    <a:pt x="1489" y="1970"/>
                  </a:cubicBezTo>
                  <a:cubicBezTo>
                    <a:pt x="1503" y="1970"/>
                    <a:pt x="1518" y="1966"/>
                    <a:pt x="1534" y="1957"/>
                  </a:cubicBezTo>
                  <a:cubicBezTo>
                    <a:pt x="1593" y="1924"/>
                    <a:pt x="1613" y="1820"/>
                    <a:pt x="1626" y="1737"/>
                  </a:cubicBezTo>
                  <a:cubicBezTo>
                    <a:pt x="1662" y="1762"/>
                    <a:pt x="1695" y="1773"/>
                    <a:pt x="1725" y="1773"/>
                  </a:cubicBezTo>
                  <a:cubicBezTo>
                    <a:pt x="1810" y="1773"/>
                    <a:pt x="1872" y="1682"/>
                    <a:pt x="1909" y="1566"/>
                  </a:cubicBezTo>
                  <a:cubicBezTo>
                    <a:pt x="1960" y="1615"/>
                    <a:pt x="2006" y="1636"/>
                    <a:pt x="2048" y="1636"/>
                  </a:cubicBezTo>
                  <a:cubicBezTo>
                    <a:pt x="2133" y="1636"/>
                    <a:pt x="2201" y="1547"/>
                    <a:pt x="2261" y="1423"/>
                  </a:cubicBezTo>
                  <a:cubicBezTo>
                    <a:pt x="2320" y="1491"/>
                    <a:pt x="2372" y="1556"/>
                    <a:pt x="2471" y="1565"/>
                  </a:cubicBezTo>
                  <a:cubicBezTo>
                    <a:pt x="2473" y="1565"/>
                    <a:pt x="2474" y="1565"/>
                    <a:pt x="2476" y="1565"/>
                  </a:cubicBezTo>
                  <a:cubicBezTo>
                    <a:pt x="2493" y="1565"/>
                    <a:pt x="2509" y="1556"/>
                    <a:pt x="2514" y="1540"/>
                  </a:cubicBezTo>
                  <a:cubicBezTo>
                    <a:pt x="2550" y="1454"/>
                    <a:pt x="2560" y="1360"/>
                    <a:pt x="2584" y="1271"/>
                  </a:cubicBezTo>
                  <a:cubicBezTo>
                    <a:pt x="2605" y="1196"/>
                    <a:pt x="2632" y="1168"/>
                    <a:pt x="2662" y="1168"/>
                  </a:cubicBezTo>
                  <a:cubicBezTo>
                    <a:pt x="2728" y="1168"/>
                    <a:pt x="2804" y="1303"/>
                    <a:pt x="2843" y="1374"/>
                  </a:cubicBezTo>
                  <a:cubicBezTo>
                    <a:pt x="2851" y="1391"/>
                    <a:pt x="2868" y="1402"/>
                    <a:pt x="2884" y="1402"/>
                  </a:cubicBezTo>
                  <a:cubicBezTo>
                    <a:pt x="2897" y="1402"/>
                    <a:pt x="2910" y="1395"/>
                    <a:pt x="2917" y="1379"/>
                  </a:cubicBezTo>
                  <a:cubicBezTo>
                    <a:pt x="2965" y="1266"/>
                    <a:pt x="2967" y="1145"/>
                    <a:pt x="2993" y="1027"/>
                  </a:cubicBezTo>
                  <a:cubicBezTo>
                    <a:pt x="3000" y="994"/>
                    <a:pt x="3005" y="943"/>
                    <a:pt x="3024" y="914"/>
                  </a:cubicBezTo>
                  <a:cubicBezTo>
                    <a:pt x="3050" y="874"/>
                    <a:pt x="3096" y="853"/>
                    <a:pt x="3146" y="853"/>
                  </a:cubicBezTo>
                  <a:cubicBezTo>
                    <a:pt x="3176" y="853"/>
                    <a:pt x="3206" y="860"/>
                    <a:pt x="3234" y="875"/>
                  </a:cubicBezTo>
                  <a:cubicBezTo>
                    <a:pt x="3300" y="907"/>
                    <a:pt x="3335" y="1042"/>
                    <a:pt x="3352" y="1108"/>
                  </a:cubicBezTo>
                  <a:cubicBezTo>
                    <a:pt x="3359" y="1136"/>
                    <a:pt x="3379" y="1150"/>
                    <a:pt x="3398" y="1150"/>
                  </a:cubicBezTo>
                  <a:cubicBezTo>
                    <a:pt x="3419" y="1150"/>
                    <a:pt x="3440" y="1132"/>
                    <a:pt x="3440" y="1097"/>
                  </a:cubicBezTo>
                  <a:cubicBezTo>
                    <a:pt x="3439" y="888"/>
                    <a:pt x="3398" y="481"/>
                    <a:pt x="3628" y="381"/>
                  </a:cubicBezTo>
                  <a:cubicBezTo>
                    <a:pt x="3653" y="370"/>
                    <a:pt x="3680" y="364"/>
                    <a:pt x="3708" y="364"/>
                  </a:cubicBezTo>
                  <a:cubicBezTo>
                    <a:pt x="3733" y="364"/>
                    <a:pt x="3758" y="369"/>
                    <a:pt x="3781" y="379"/>
                  </a:cubicBezTo>
                  <a:cubicBezTo>
                    <a:pt x="3723" y="483"/>
                    <a:pt x="3694" y="597"/>
                    <a:pt x="3727" y="712"/>
                  </a:cubicBezTo>
                  <a:cubicBezTo>
                    <a:pt x="3754" y="807"/>
                    <a:pt x="3809" y="850"/>
                    <a:pt x="3863" y="850"/>
                  </a:cubicBezTo>
                  <a:cubicBezTo>
                    <a:pt x="3930" y="850"/>
                    <a:pt x="3996" y="786"/>
                    <a:pt x="4009" y="675"/>
                  </a:cubicBezTo>
                  <a:cubicBezTo>
                    <a:pt x="4020" y="580"/>
                    <a:pt x="3986" y="459"/>
                    <a:pt x="3925" y="365"/>
                  </a:cubicBezTo>
                  <a:cubicBezTo>
                    <a:pt x="4003" y="258"/>
                    <a:pt x="4107" y="170"/>
                    <a:pt x="4227" y="113"/>
                  </a:cubicBezTo>
                  <a:cubicBezTo>
                    <a:pt x="4266" y="94"/>
                    <a:pt x="4257" y="1"/>
                    <a:pt x="4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9"/>
            <p:cNvSpPr/>
            <p:nvPr/>
          </p:nvSpPr>
          <p:spPr>
            <a:xfrm>
              <a:off x="4036575" y="2134025"/>
              <a:ext cx="106650" cy="69400"/>
            </a:xfrm>
            <a:custGeom>
              <a:avLst/>
              <a:gdLst/>
              <a:ahLst/>
              <a:cxnLst/>
              <a:rect l="l" t="t" r="r" b="b"/>
              <a:pathLst>
                <a:path w="4266" h="2776" extrusionOk="0">
                  <a:moveTo>
                    <a:pt x="4216" y="1"/>
                  </a:moveTo>
                  <a:cubicBezTo>
                    <a:pt x="4212" y="1"/>
                    <a:pt x="4208" y="2"/>
                    <a:pt x="4203" y="4"/>
                  </a:cubicBezTo>
                  <a:cubicBezTo>
                    <a:pt x="4067" y="68"/>
                    <a:pt x="3946" y="163"/>
                    <a:pt x="3850" y="280"/>
                  </a:cubicBezTo>
                  <a:cubicBezTo>
                    <a:pt x="3804" y="241"/>
                    <a:pt x="3751" y="217"/>
                    <a:pt x="3693" y="217"/>
                  </a:cubicBezTo>
                  <a:cubicBezTo>
                    <a:pt x="3660" y="217"/>
                    <a:pt x="3625" y="224"/>
                    <a:pt x="3589" y="242"/>
                  </a:cubicBezTo>
                  <a:cubicBezTo>
                    <a:pt x="3385" y="340"/>
                    <a:pt x="3351" y="613"/>
                    <a:pt x="3347" y="850"/>
                  </a:cubicBezTo>
                  <a:cubicBezTo>
                    <a:pt x="3294" y="761"/>
                    <a:pt x="3221" y="687"/>
                    <a:pt x="3130" y="687"/>
                  </a:cubicBezTo>
                  <a:cubicBezTo>
                    <a:pt x="3109" y="687"/>
                    <a:pt x="3087" y="691"/>
                    <a:pt x="3065" y="700"/>
                  </a:cubicBezTo>
                  <a:cubicBezTo>
                    <a:pt x="2888" y="765"/>
                    <a:pt x="2898" y="1021"/>
                    <a:pt x="2864" y="1199"/>
                  </a:cubicBezTo>
                  <a:cubicBezTo>
                    <a:pt x="2814" y="1107"/>
                    <a:pt x="2742" y="999"/>
                    <a:pt x="2655" y="999"/>
                  </a:cubicBezTo>
                  <a:cubicBezTo>
                    <a:pt x="2633" y="999"/>
                    <a:pt x="2609" y="1005"/>
                    <a:pt x="2585" y="1021"/>
                  </a:cubicBezTo>
                  <a:cubicBezTo>
                    <a:pt x="2523" y="1063"/>
                    <a:pt x="2504" y="1170"/>
                    <a:pt x="2488" y="1235"/>
                  </a:cubicBezTo>
                  <a:cubicBezTo>
                    <a:pt x="2480" y="1264"/>
                    <a:pt x="2473" y="1391"/>
                    <a:pt x="2449" y="1408"/>
                  </a:cubicBezTo>
                  <a:cubicBezTo>
                    <a:pt x="2444" y="1412"/>
                    <a:pt x="2438" y="1414"/>
                    <a:pt x="2431" y="1414"/>
                  </a:cubicBezTo>
                  <a:cubicBezTo>
                    <a:pt x="2379" y="1414"/>
                    <a:pt x="2297" y="1293"/>
                    <a:pt x="2273" y="1271"/>
                  </a:cubicBezTo>
                  <a:cubicBezTo>
                    <a:pt x="2263" y="1261"/>
                    <a:pt x="2252" y="1256"/>
                    <a:pt x="2240" y="1256"/>
                  </a:cubicBezTo>
                  <a:cubicBezTo>
                    <a:pt x="2226" y="1256"/>
                    <a:pt x="2213" y="1264"/>
                    <a:pt x="2206" y="1281"/>
                  </a:cubicBezTo>
                  <a:cubicBezTo>
                    <a:pt x="2165" y="1374"/>
                    <a:pt x="2115" y="1489"/>
                    <a:pt x="2037" y="1489"/>
                  </a:cubicBezTo>
                  <a:cubicBezTo>
                    <a:pt x="2001" y="1489"/>
                    <a:pt x="1959" y="1465"/>
                    <a:pt x="1909" y="1403"/>
                  </a:cubicBezTo>
                  <a:cubicBezTo>
                    <a:pt x="1900" y="1392"/>
                    <a:pt x="1890" y="1387"/>
                    <a:pt x="1880" y="1387"/>
                  </a:cubicBezTo>
                  <a:cubicBezTo>
                    <a:pt x="1860" y="1387"/>
                    <a:pt x="1841" y="1406"/>
                    <a:pt x="1836" y="1429"/>
                  </a:cubicBezTo>
                  <a:cubicBezTo>
                    <a:pt x="1825" y="1483"/>
                    <a:pt x="1798" y="1634"/>
                    <a:pt x="1718" y="1634"/>
                  </a:cubicBezTo>
                  <a:cubicBezTo>
                    <a:pt x="1691" y="1634"/>
                    <a:pt x="1658" y="1617"/>
                    <a:pt x="1618" y="1575"/>
                  </a:cubicBezTo>
                  <a:cubicBezTo>
                    <a:pt x="1608" y="1565"/>
                    <a:pt x="1598" y="1560"/>
                    <a:pt x="1587" y="1560"/>
                  </a:cubicBezTo>
                  <a:cubicBezTo>
                    <a:pt x="1568" y="1560"/>
                    <a:pt x="1550" y="1577"/>
                    <a:pt x="1545" y="1601"/>
                  </a:cubicBezTo>
                  <a:cubicBezTo>
                    <a:pt x="1538" y="1633"/>
                    <a:pt x="1522" y="1792"/>
                    <a:pt x="1468" y="1792"/>
                  </a:cubicBezTo>
                  <a:cubicBezTo>
                    <a:pt x="1451" y="1792"/>
                    <a:pt x="1431" y="1776"/>
                    <a:pt x="1405" y="1737"/>
                  </a:cubicBezTo>
                  <a:cubicBezTo>
                    <a:pt x="1395" y="1720"/>
                    <a:pt x="1379" y="1708"/>
                    <a:pt x="1363" y="1708"/>
                  </a:cubicBezTo>
                  <a:cubicBezTo>
                    <a:pt x="1353" y="1708"/>
                    <a:pt x="1344" y="1712"/>
                    <a:pt x="1335" y="1721"/>
                  </a:cubicBezTo>
                  <a:cubicBezTo>
                    <a:pt x="1187" y="1872"/>
                    <a:pt x="1212" y="2107"/>
                    <a:pt x="1138" y="2294"/>
                  </a:cubicBezTo>
                  <a:cubicBezTo>
                    <a:pt x="1047" y="2207"/>
                    <a:pt x="1003" y="2040"/>
                    <a:pt x="875" y="2040"/>
                  </a:cubicBezTo>
                  <a:cubicBezTo>
                    <a:pt x="854" y="2040"/>
                    <a:pt x="831" y="2044"/>
                    <a:pt x="806" y="2054"/>
                  </a:cubicBezTo>
                  <a:cubicBezTo>
                    <a:pt x="602" y="2131"/>
                    <a:pt x="624" y="2357"/>
                    <a:pt x="604" y="2541"/>
                  </a:cubicBezTo>
                  <a:cubicBezTo>
                    <a:pt x="379" y="2261"/>
                    <a:pt x="246" y="1931"/>
                    <a:pt x="128" y="1592"/>
                  </a:cubicBezTo>
                  <a:cubicBezTo>
                    <a:pt x="112" y="1549"/>
                    <a:pt x="84" y="1529"/>
                    <a:pt x="59" y="1529"/>
                  </a:cubicBezTo>
                  <a:cubicBezTo>
                    <a:pt x="27" y="1529"/>
                    <a:pt x="0" y="1563"/>
                    <a:pt x="13" y="1622"/>
                  </a:cubicBezTo>
                  <a:cubicBezTo>
                    <a:pt x="100" y="2025"/>
                    <a:pt x="328" y="2444"/>
                    <a:pt x="606" y="2748"/>
                  </a:cubicBezTo>
                  <a:cubicBezTo>
                    <a:pt x="621" y="2764"/>
                    <a:pt x="642" y="2776"/>
                    <a:pt x="661" y="2776"/>
                  </a:cubicBezTo>
                  <a:cubicBezTo>
                    <a:pt x="679" y="2776"/>
                    <a:pt x="695" y="2766"/>
                    <a:pt x="702" y="2740"/>
                  </a:cubicBezTo>
                  <a:cubicBezTo>
                    <a:pt x="740" y="2603"/>
                    <a:pt x="684" y="2260"/>
                    <a:pt x="847" y="2208"/>
                  </a:cubicBezTo>
                  <a:cubicBezTo>
                    <a:pt x="857" y="2205"/>
                    <a:pt x="866" y="2203"/>
                    <a:pt x="875" y="2203"/>
                  </a:cubicBezTo>
                  <a:cubicBezTo>
                    <a:pt x="980" y="2203"/>
                    <a:pt x="1047" y="2399"/>
                    <a:pt x="1145" y="2456"/>
                  </a:cubicBezTo>
                  <a:cubicBezTo>
                    <a:pt x="1152" y="2460"/>
                    <a:pt x="1158" y="2462"/>
                    <a:pt x="1165" y="2462"/>
                  </a:cubicBezTo>
                  <a:cubicBezTo>
                    <a:pt x="1180" y="2462"/>
                    <a:pt x="1194" y="2451"/>
                    <a:pt x="1202" y="2435"/>
                  </a:cubicBezTo>
                  <a:cubicBezTo>
                    <a:pt x="1289" y="2270"/>
                    <a:pt x="1265" y="2034"/>
                    <a:pt x="1369" y="1880"/>
                  </a:cubicBezTo>
                  <a:cubicBezTo>
                    <a:pt x="1401" y="1926"/>
                    <a:pt x="1441" y="1971"/>
                    <a:pt x="1489" y="1971"/>
                  </a:cubicBezTo>
                  <a:cubicBezTo>
                    <a:pt x="1503" y="1971"/>
                    <a:pt x="1518" y="1967"/>
                    <a:pt x="1534" y="1958"/>
                  </a:cubicBezTo>
                  <a:cubicBezTo>
                    <a:pt x="1593" y="1924"/>
                    <a:pt x="1613" y="1821"/>
                    <a:pt x="1626" y="1738"/>
                  </a:cubicBezTo>
                  <a:cubicBezTo>
                    <a:pt x="1662" y="1763"/>
                    <a:pt x="1695" y="1774"/>
                    <a:pt x="1725" y="1774"/>
                  </a:cubicBezTo>
                  <a:cubicBezTo>
                    <a:pt x="1810" y="1774"/>
                    <a:pt x="1872" y="1684"/>
                    <a:pt x="1909" y="1568"/>
                  </a:cubicBezTo>
                  <a:cubicBezTo>
                    <a:pt x="1960" y="1616"/>
                    <a:pt x="2005" y="1637"/>
                    <a:pt x="2047" y="1637"/>
                  </a:cubicBezTo>
                  <a:cubicBezTo>
                    <a:pt x="2133" y="1637"/>
                    <a:pt x="2201" y="1548"/>
                    <a:pt x="2261" y="1425"/>
                  </a:cubicBezTo>
                  <a:cubicBezTo>
                    <a:pt x="2320" y="1491"/>
                    <a:pt x="2371" y="1557"/>
                    <a:pt x="2471" y="1565"/>
                  </a:cubicBezTo>
                  <a:cubicBezTo>
                    <a:pt x="2473" y="1566"/>
                    <a:pt x="2475" y="1566"/>
                    <a:pt x="2477" y="1566"/>
                  </a:cubicBezTo>
                  <a:cubicBezTo>
                    <a:pt x="2493" y="1566"/>
                    <a:pt x="2509" y="1556"/>
                    <a:pt x="2514" y="1540"/>
                  </a:cubicBezTo>
                  <a:cubicBezTo>
                    <a:pt x="2550" y="1454"/>
                    <a:pt x="2560" y="1361"/>
                    <a:pt x="2584" y="1271"/>
                  </a:cubicBezTo>
                  <a:cubicBezTo>
                    <a:pt x="2605" y="1196"/>
                    <a:pt x="2632" y="1168"/>
                    <a:pt x="2662" y="1168"/>
                  </a:cubicBezTo>
                  <a:cubicBezTo>
                    <a:pt x="2727" y="1168"/>
                    <a:pt x="2804" y="1303"/>
                    <a:pt x="2841" y="1375"/>
                  </a:cubicBezTo>
                  <a:cubicBezTo>
                    <a:pt x="2851" y="1392"/>
                    <a:pt x="2868" y="1403"/>
                    <a:pt x="2884" y="1403"/>
                  </a:cubicBezTo>
                  <a:cubicBezTo>
                    <a:pt x="2897" y="1403"/>
                    <a:pt x="2909" y="1396"/>
                    <a:pt x="2917" y="1379"/>
                  </a:cubicBezTo>
                  <a:cubicBezTo>
                    <a:pt x="2965" y="1268"/>
                    <a:pt x="2967" y="1147"/>
                    <a:pt x="2992" y="1029"/>
                  </a:cubicBezTo>
                  <a:cubicBezTo>
                    <a:pt x="2999" y="994"/>
                    <a:pt x="3004" y="944"/>
                    <a:pt x="3023" y="914"/>
                  </a:cubicBezTo>
                  <a:cubicBezTo>
                    <a:pt x="3049" y="875"/>
                    <a:pt x="3096" y="854"/>
                    <a:pt x="3146" y="854"/>
                  </a:cubicBezTo>
                  <a:cubicBezTo>
                    <a:pt x="3176" y="854"/>
                    <a:pt x="3206" y="861"/>
                    <a:pt x="3234" y="875"/>
                  </a:cubicBezTo>
                  <a:cubicBezTo>
                    <a:pt x="3299" y="909"/>
                    <a:pt x="3334" y="1042"/>
                    <a:pt x="3352" y="1110"/>
                  </a:cubicBezTo>
                  <a:cubicBezTo>
                    <a:pt x="3359" y="1137"/>
                    <a:pt x="3378" y="1151"/>
                    <a:pt x="3397" y="1151"/>
                  </a:cubicBezTo>
                  <a:cubicBezTo>
                    <a:pt x="3419" y="1151"/>
                    <a:pt x="3440" y="1133"/>
                    <a:pt x="3440" y="1099"/>
                  </a:cubicBezTo>
                  <a:cubicBezTo>
                    <a:pt x="3439" y="889"/>
                    <a:pt x="3397" y="482"/>
                    <a:pt x="3628" y="381"/>
                  </a:cubicBezTo>
                  <a:cubicBezTo>
                    <a:pt x="3653" y="370"/>
                    <a:pt x="3680" y="365"/>
                    <a:pt x="3706" y="365"/>
                  </a:cubicBezTo>
                  <a:cubicBezTo>
                    <a:pt x="3732" y="365"/>
                    <a:pt x="3757" y="370"/>
                    <a:pt x="3781" y="379"/>
                  </a:cubicBezTo>
                  <a:cubicBezTo>
                    <a:pt x="3721" y="484"/>
                    <a:pt x="3694" y="598"/>
                    <a:pt x="3727" y="713"/>
                  </a:cubicBezTo>
                  <a:cubicBezTo>
                    <a:pt x="3753" y="808"/>
                    <a:pt x="3808" y="851"/>
                    <a:pt x="3863" y="851"/>
                  </a:cubicBezTo>
                  <a:cubicBezTo>
                    <a:pt x="3929" y="851"/>
                    <a:pt x="3995" y="787"/>
                    <a:pt x="4008" y="677"/>
                  </a:cubicBezTo>
                  <a:cubicBezTo>
                    <a:pt x="4020" y="581"/>
                    <a:pt x="3986" y="460"/>
                    <a:pt x="3924" y="366"/>
                  </a:cubicBezTo>
                  <a:cubicBezTo>
                    <a:pt x="4003" y="258"/>
                    <a:pt x="4106" y="171"/>
                    <a:pt x="4227" y="114"/>
                  </a:cubicBezTo>
                  <a:cubicBezTo>
                    <a:pt x="4266" y="94"/>
                    <a:pt x="4257" y="1"/>
                    <a:pt x="4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9"/>
            <p:cNvSpPr/>
            <p:nvPr/>
          </p:nvSpPr>
          <p:spPr>
            <a:xfrm>
              <a:off x="4256125" y="1984450"/>
              <a:ext cx="40450" cy="23325"/>
            </a:xfrm>
            <a:custGeom>
              <a:avLst/>
              <a:gdLst/>
              <a:ahLst/>
              <a:cxnLst/>
              <a:rect l="l" t="t" r="r" b="b"/>
              <a:pathLst>
                <a:path w="1618" h="933" extrusionOk="0">
                  <a:moveTo>
                    <a:pt x="1047" y="0"/>
                  </a:moveTo>
                  <a:cubicBezTo>
                    <a:pt x="1032" y="0"/>
                    <a:pt x="1019" y="12"/>
                    <a:pt x="1012" y="32"/>
                  </a:cubicBezTo>
                  <a:cubicBezTo>
                    <a:pt x="983" y="120"/>
                    <a:pt x="973" y="213"/>
                    <a:pt x="944" y="301"/>
                  </a:cubicBezTo>
                  <a:cubicBezTo>
                    <a:pt x="934" y="332"/>
                    <a:pt x="918" y="403"/>
                    <a:pt x="884" y="420"/>
                  </a:cubicBezTo>
                  <a:cubicBezTo>
                    <a:pt x="879" y="422"/>
                    <a:pt x="875" y="423"/>
                    <a:pt x="870" y="423"/>
                  </a:cubicBezTo>
                  <a:cubicBezTo>
                    <a:pt x="835" y="423"/>
                    <a:pt x="806" y="355"/>
                    <a:pt x="794" y="330"/>
                  </a:cubicBezTo>
                  <a:cubicBezTo>
                    <a:pt x="786" y="314"/>
                    <a:pt x="775" y="307"/>
                    <a:pt x="765" y="307"/>
                  </a:cubicBezTo>
                  <a:cubicBezTo>
                    <a:pt x="750" y="307"/>
                    <a:pt x="736" y="321"/>
                    <a:pt x="730" y="344"/>
                  </a:cubicBezTo>
                  <a:cubicBezTo>
                    <a:pt x="708" y="422"/>
                    <a:pt x="732" y="518"/>
                    <a:pt x="697" y="591"/>
                  </a:cubicBezTo>
                  <a:cubicBezTo>
                    <a:pt x="675" y="633"/>
                    <a:pt x="632" y="658"/>
                    <a:pt x="586" y="658"/>
                  </a:cubicBezTo>
                  <a:cubicBezTo>
                    <a:pt x="572" y="658"/>
                    <a:pt x="557" y="655"/>
                    <a:pt x="543" y="650"/>
                  </a:cubicBezTo>
                  <a:cubicBezTo>
                    <a:pt x="490" y="629"/>
                    <a:pt x="456" y="572"/>
                    <a:pt x="426" y="529"/>
                  </a:cubicBezTo>
                  <a:cubicBezTo>
                    <a:pt x="417" y="517"/>
                    <a:pt x="409" y="512"/>
                    <a:pt x="402" y="512"/>
                  </a:cubicBezTo>
                  <a:cubicBezTo>
                    <a:pt x="378" y="512"/>
                    <a:pt x="362" y="560"/>
                    <a:pt x="365" y="583"/>
                  </a:cubicBezTo>
                  <a:cubicBezTo>
                    <a:pt x="373" y="637"/>
                    <a:pt x="381" y="780"/>
                    <a:pt x="308" y="780"/>
                  </a:cubicBezTo>
                  <a:cubicBezTo>
                    <a:pt x="299" y="780"/>
                    <a:pt x="290" y="778"/>
                    <a:pt x="279" y="774"/>
                  </a:cubicBezTo>
                  <a:cubicBezTo>
                    <a:pt x="211" y="747"/>
                    <a:pt x="173" y="655"/>
                    <a:pt x="109" y="617"/>
                  </a:cubicBezTo>
                  <a:cubicBezTo>
                    <a:pt x="104" y="614"/>
                    <a:pt x="100" y="613"/>
                    <a:pt x="97" y="613"/>
                  </a:cubicBezTo>
                  <a:cubicBezTo>
                    <a:pt x="74" y="613"/>
                    <a:pt x="65" y="660"/>
                    <a:pt x="67" y="676"/>
                  </a:cubicBezTo>
                  <a:cubicBezTo>
                    <a:pt x="77" y="753"/>
                    <a:pt x="50" y="827"/>
                    <a:pt x="9" y="892"/>
                  </a:cubicBezTo>
                  <a:cubicBezTo>
                    <a:pt x="3" y="902"/>
                    <a:pt x="0" y="933"/>
                    <a:pt x="16" y="933"/>
                  </a:cubicBezTo>
                  <a:cubicBezTo>
                    <a:pt x="18" y="933"/>
                    <a:pt x="21" y="932"/>
                    <a:pt x="24" y="931"/>
                  </a:cubicBezTo>
                  <a:cubicBezTo>
                    <a:pt x="102" y="901"/>
                    <a:pt x="130" y="824"/>
                    <a:pt x="135" y="747"/>
                  </a:cubicBezTo>
                  <a:cubicBezTo>
                    <a:pt x="187" y="796"/>
                    <a:pt x="241" y="869"/>
                    <a:pt x="306" y="869"/>
                  </a:cubicBezTo>
                  <a:cubicBezTo>
                    <a:pt x="323" y="869"/>
                    <a:pt x="341" y="864"/>
                    <a:pt x="359" y="853"/>
                  </a:cubicBezTo>
                  <a:cubicBezTo>
                    <a:pt x="414" y="820"/>
                    <a:pt x="432" y="752"/>
                    <a:pt x="439" y="685"/>
                  </a:cubicBezTo>
                  <a:cubicBezTo>
                    <a:pt x="484" y="732"/>
                    <a:pt x="536" y="768"/>
                    <a:pt x="594" y="768"/>
                  </a:cubicBezTo>
                  <a:cubicBezTo>
                    <a:pt x="627" y="768"/>
                    <a:pt x="663" y="755"/>
                    <a:pt x="700" y="726"/>
                  </a:cubicBezTo>
                  <a:cubicBezTo>
                    <a:pt x="782" y="660"/>
                    <a:pt x="774" y="567"/>
                    <a:pt x="780" y="475"/>
                  </a:cubicBezTo>
                  <a:lnTo>
                    <a:pt x="780" y="475"/>
                  </a:lnTo>
                  <a:cubicBezTo>
                    <a:pt x="801" y="508"/>
                    <a:pt x="828" y="535"/>
                    <a:pt x="863" y="543"/>
                  </a:cubicBezTo>
                  <a:cubicBezTo>
                    <a:pt x="868" y="544"/>
                    <a:pt x="872" y="544"/>
                    <a:pt x="877" y="544"/>
                  </a:cubicBezTo>
                  <a:cubicBezTo>
                    <a:pt x="926" y="544"/>
                    <a:pt x="959" y="496"/>
                    <a:pt x="980" y="456"/>
                  </a:cubicBezTo>
                  <a:cubicBezTo>
                    <a:pt x="1029" y="362"/>
                    <a:pt x="1044" y="257"/>
                    <a:pt x="1070" y="157"/>
                  </a:cubicBezTo>
                  <a:cubicBezTo>
                    <a:pt x="1156" y="252"/>
                    <a:pt x="1255" y="365"/>
                    <a:pt x="1373" y="403"/>
                  </a:cubicBezTo>
                  <a:cubicBezTo>
                    <a:pt x="1392" y="409"/>
                    <a:pt x="1409" y="412"/>
                    <a:pt x="1424" y="412"/>
                  </a:cubicBezTo>
                  <a:cubicBezTo>
                    <a:pt x="1561" y="412"/>
                    <a:pt x="1598" y="211"/>
                    <a:pt x="1612" y="99"/>
                  </a:cubicBezTo>
                  <a:cubicBezTo>
                    <a:pt x="1617" y="56"/>
                    <a:pt x="1588" y="24"/>
                    <a:pt x="1561" y="24"/>
                  </a:cubicBezTo>
                  <a:cubicBezTo>
                    <a:pt x="1544" y="24"/>
                    <a:pt x="1528" y="38"/>
                    <a:pt x="1524" y="73"/>
                  </a:cubicBezTo>
                  <a:cubicBezTo>
                    <a:pt x="1513" y="160"/>
                    <a:pt x="1492" y="280"/>
                    <a:pt x="1410" y="280"/>
                  </a:cubicBezTo>
                  <a:cubicBezTo>
                    <a:pt x="1392" y="280"/>
                    <a:pt x="1371" y="274"/>
                    <a:pt x="1346" y="261"/>
                  </a:cubicBezTo>
                  <a:cubicBezTo>
                    <a:pt x="1241" y="203"/>
                    <a:pt x="1159" y="100"/>
                    <a:pt x="1077" y="15"/>
                  </a:cubicBezTo>
                  <a:cubicBezTo>
                    <a:pt x="1067" y="5"/>
                    <a:pt x="1057"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9"/>
            <p:cNvSpPr/>
            <p:nvPr/>
          </p:nvSpPr>
          <p:spPr>
            <a:xfrm>
              <a:off x="4137025" y="2008950"/>
              <a:ext cx="111425" cy="73375"/>
            </a:xfrm>
            <a:custGeom>
              <a:avLst/>
              <a:gdLst/>
              <a:ahLst/>
              <a:cxnLst/>
              <a:rect l="l" t="t" r="r" b="b"/>
              <a:pathLst>
                <a:path w="4457" h="2935" extrusionOk="0">
                  <a:moveTo>
                    <a:pt x="4416" y="1"/>
                  </a:moveTo>
                  <a:cubicBezTo>
                    <a:pt x="4413" y="1"/>
                    <a:pt x="4410" y="1"/>
                    <a:pt x="4407" y="2"/>
                  </a:cubicBezTo>
                  <a:cubicBezTo>
                    <a:pt x="4228" y="55"/>
                    <a:pt x="4234" y="295"/>
                    <a:pt x="4245" y="488"/>
                  </a:cubicBezTo>
                  <a:cubicBezTo>
                    <a:pt x="4171" y="387"/>
                    <a:pt x="4070" y="293"/>
                    <a:pt x="3959" y="293"/>
                  </a:cubicBezTo>
                  <a:cubicBezTo>
                    <a:pt x="3931" y="293"/>
                    <a:pt x="3903" y="299"/>
                    <a:pt x="3874" y="312"/>
                  </a:cubicBezTo>
                  <a:cubicBezTo>
                    <a:pt x="3741" y="374"/>
                    <a:pt x="3734" y="544"/>
                    <a:pt x="3721" y="684"/>
                  </a:cubicBezTo>
                  <a:cubicBezTo>
                    <a:pt x="3670" y="644"/>
                    <a:pt x="3612" y="609"/>
                    <a:pt x="3555" y="609"/>
                  </a:cubicBezTo>
                  <a:cubicBezTo>
                    <a:pt x="3525" y="609"/>
                    <a:pt x="3495" y="619"/>
                    <a:pt x="3466" y="642"/>
                  </a:cubicBezTo>
                  <a:cubicBezTo>
                    <a:pt x="3389" y="703"/>
                    <a:pt x="3354" y="851"/>
                    <a:pt x="3333" y="965"/>
                  </a:cubicBezTo>
                  <a:cubicBezTo>
                    <a:pt x="3260" y="913"/>
                    <a:pt x="3189" y="863"/>
                    <a:pt x="3104" y="824"/>
                  </a:cubicBezTo>
                  <a:cubicBezTo>
                    <a:pt x="3101" y="824"/>
                    <a:pt x="3098" y="823"/>
                    <a:pt x="3096" y="823"/>
                  </a:cubicBezTo>
                  <a:cubicBezTo>
                    <a:pt x="3085" y="823"/>
                    <a:pt x="3074" y="829"/>
                    <a:pt x="3069" y="839"/>
                  </a:cubicBezTo>
                  <a:cubicBezTo>
                    <a:pt x="3030" y="896"/>
                    <a:pt x="3024" y="954"/>
                    <a:pt x="2995" y="1013"/>
                  </a:cubicBezTo>
                  <a:cubicBezTo>
                    <a:pt x="2969" y="1063"/>
                    <a:pt x="2943" y="1081"/>
                    <a:pt x="2914" y="1081"/>
                  </a:cubicBezTo>
                  <a:cubicBezTo>
                    <a:pt x="2860" y="1081"/>
                    <a:pt x="2799" y="1014"/>
                    <a:pt x="2722" y="986"/>
                  </a:cubicBezTo>
                  <a:cubicBezTo>
                    <a:pt x="2719" y="985"/>
                    <a:pt x="2716" y="984"/>
                    <a:pt x="2713" y="984"/>
                  </a:cubicBezTo>
                  <a:cubicBezTo>
                    <a:pt x="2698" y="984"/>
                    <a:pt x="2687" y="1000"/>
                    <a:pt x="2683" y="1015"/>
                  </a:cubicBezTo>
                  <a:cubicBezTo>
                    <a:pt x="2656" y="1132"/>
                    <a:pt x="2670" y="1381"/>
                    <a:pt x="2532" y="1432"/>
                  </a:cubicBezTo>
                  <a:cubicBezTo>
                    <a:pt x="2515" y="1438"/>
                    <a:pt x="2499" y="1440"/>
                    <a:pt x="2483" y="1440"/>
                  </a:cubicBezTo>
                  <a:cubicBezTo>
                    <a:pt x="2375" y="1440"/>
                    <a:pt x="2289" y="1315"/>
                    <a:pt x="2222" y="1250"/>
                  </a:cubicBezTo>
                  <a:cubicBezTo>
                    <a:pt x="2212" y="1240"/>
                    <a:pt x="2202" y="1235"/>
                    <a:pt x="2192" y="1235"/>
                  </a:cubicBezTo>
                  <a:cubicBezTo>
                    <a:pt x="2177" y="1235"/>
                    <a:pt x="2163" y="1246"/>
                    <a:pt x="2157" y="1268"/>
                  </a:cubicBezTo>
                  <a:cubicBezTo>
                    <a:pt x="2139" y="1327"/>
                    <a:pt x="2150" y="1400"/>
                    <a:pt x="2130" y="1455"/>
                  </a:cubicBezTo>
                  <a:cubicBezTo>
                    <a:pt x="2110" y="1508"/>
                    <a:pt x="2012" y="1599"/>
                    <a:pt x="1956" y="1599"/>
                  </a:cubicBezTo>
                  <a:cubicBezTo>
                    <a:pt x="1951" y="1599"/>
                    <a:pt x="1947" y="1599"/>
                    <a:pt x="1943" y="1597"/>
                  </a:cubicBezTo>
                  <a:cubicBezTo>
                    <a:pt x="1943" y="1597"/>
                    <a:pt x="1874" y="1533"/>
                    <a:pt x="1870" y="1529"/>
                  </a:cubicBezTo>
                  <a:lnTo>
                    <a:pt x="1870" y="1529"/>
                  </a:lnTo>
                  <a:cubicBezTo>
                    <a:pt x="1871" y="1529"/>
                    <a:pt x="1872" y="1530"/>
                    <a:pt x="1873" y="1531"/>
                  </a:cubicBezTo>
                  <a:cubicBezTo>
                    <a:pt x="1871" y="1529"/>
                    <a:pt x="1870" y="1528"/>
                    <a:pt x="1870" y="1528"/>
                  </a:cubicBezTo>
                  <a:lnTo>
                    <a:pt x="1870" y="1528"/>
                  </a:lnTo>
                  <a:cubicBezTo>
                    <a:pt x="1870" y="1528"/>
                    <a:pt x="1870" y="1528"/>
                    <a:pt x="1870" y="1529"/>
                  </a:cubicBezTo>
                  <a:lnTo>
                    <a:pt x="1870" y="1529"/>
                  </a:lnTo>
                  <a:cubicBezTo>
                    <a:pt x="1864" y="1524"/>
                    <a:pt x="1858" y="1521"/>
                    <a:pt x="1852" y="1521"/>
                  </a:cubicBezTo>
                  <a:cubicBezTo>
                    <a:pt x="1827" y="1521"/>
                    <a:pt x="1813" y="1571"/>
                    <a:pt x="1813" y="1591"/>
                  </a:cubicBezTo>
                  <a:cubicBezTo>
                    <a:pt x="1832" y="1702"/>
                    <a:pt x="1786" y="1757"/>
                    <a:pt x="1677" y="1757"/>
                  </a:cubicBezTo>
                  <a:cubicBezTo>
                    <a:pt x="1659" y="1757"/>
                    <a:pt x="1640" y="1755"/>
                    <a:pt x="1619" y="1752"/>
                  </a:cubicBezTo>
                  <a:cubicBezTo>
                    <a:pt x="1610" y="1742"/>
                    <a:pt x="1601" y="1737"/>
                    <a:pt x="1593" y="1737"/>
                  </a:cubicBezTo>
                  <a:cubicBezTo>
                    <a:pt x="1571" y="1737"/>
                    <a:pt x="1554" y="1769"/>
                    <a:pt x="1555" y="1795"/>
                  </a:cubicBezTo>
                  <a:cubicBezTo>
                    <a:pt x="1537" y="1848"/>
                    <a:pt x="1513" y="1874"/>
                    <a:pt x="1483" y="1874"/>
                  </a:cubicBezTo>
                  <a:cubicBezTo>
                    <a:pt x="1459" y="1874"/>
                    <a:pt x="1432" y="1858"/>
                    <a:pt x="1402" y="1828"/>
                  </a:cubicBezTo>
                  <a:cubicBezTo>
                    <a:pt x="1396" y="1822"/>
                    <a:pt x="1390" y="1820"/>
                    <a:pt x="1385" y="1820"/>
                  </a:cubicBezTo>
                  <a:cubicBezTo>
                    <a:pt x="1368" y="1820"/>
                    <a:pt x="1355" y="1840"/>
                    <a:pt x="1352" y="1857"/>
                  </a:cubicBezTo>
                  <a:cubicBezTo>
                    <a:pt x="1336" y="1947"/>
                    <a:pt x="1330" y="2039"/>
                    <a:pt x="1298" y="2127"/>
                  </a:cubicBezTo>
                  <a:cubicBezTo>
                    <a:pt x="1276" y="2192"/>
                    <a:pt x="1218" y="2261"/>
                    <a:pt x="1141" y="2261"/>
                  </a:cubicBezTo>
                  <a:cubicBezTo>
                    <a:pt x="1130" y="2261"/>
                    <a:pt x="1118" y="2260"/>
                    <a:pt x="1107" y="2257"/>
                  </a:cubicBezTo>
                  <a:cubicBezTo>
                    <a:pt x="1075" y="2248"/>
                    <a:pt x="1028" y="2186"/>
                    <a:pt x="1002" y="2169"/>
                  </a:cubicBezTo>
                  <a:cubicBezTo>
                    <a:pt x="950" y="2134"/>
                    <a:pt x="892" y="2112"/>
                    <a:pt x="834" y="2112"/>
                  </a:cubicBezTo>
                  <a:cubicBezTo>
                    <a:pt x="785" y="2112"/>
                    <a:pt x="738" y="2127"/>
                    <a:pt x="694" y="2162"/>
                  </a:cubicBezTo>
                  <a:cubicBezTo>
                    <a:pt x="536" y="2294"/>
                    <a:pt x="545" y="2571"/>
                    <a:pt x="558" y="2784"/>
                  </a:cubicBezTo>
                  <a:cubicBezTo>
                    <a:pt x="371" y="2546"/>
                    <a:pt x="125" y="2290"/>
                    <a:pt x="89" y="1987"/>
                  </a:cubicBezTo>
                  <a:cubicBezTo>
                    <a:pt x="86" y="1962"/>
                    <a:pt x="75" y="1952"/>
                    <a:pt x="62" y="1952"/>
                  </a:cubicBezTo>
                  <a:cubicBezTo>
                    <a:pt x="45" y="1952"/>
                    <a:pt x="27" y="1970"/>
                    <a:pt x="25" y="1998"/>
                  </a:cubicBezTo>
                  <a:cubicBezTo>
                    <a:pt x="1" y="2359"/>
                    <a:pt x="386" y="2652"/>
                    <a:pt x="571" y="2921"/>
                  </a:cubicBezTo>
                  <a:cubicBezTo>
                    <a:pt x="578" y="2931"/>
                    <a:pt x="585" y="2935"/>
                    <a:pt x="592" y="2935"/>
                  </a:cubicBezTo>
                  <a:cubicBezTo>
                    <a:pt x="608" y="2935"/>
                    <a:pt x="622" y="2913"/>
                    <a:pt x="622" y="2893"/>
                  </a:cubicBezTo>
                  <a:cubicBezTo>
                    <a:pt x="626" y="2734"/>
                    <a:pt x="626" y="2565"/>
                    <a:pt x="674" y="2412"/>
                  </a:cubicBezTo>
                  <a:cubicBezTo>
                    <a:pt x="701" y="2323"/>
                    <a:pt x="747" y="2233"/>
                    <a:pt x="849" y="2223"/>
                  </a:cubicBezTo>
                  <a:cubicBezTo>
                    <a:pt x="855" y="2223"/>
                    <a:pt x="860" y="2223"/>
                    <a:pt x="866" y="2223"/>
                  </a:cubicBezTo>
                  <a:cubicBezTo>
                    <a:pt x="957" y="2223"/>
                    <a:pt x="1009" y="2297"/>
                    <a:pt x="1085" y="2332"/>
                  </a:cubicBezTo>
                  <a:cubicBezTo>
                    <a:pt x="1119" y="2348"/>
                    <a:pt x="1150" y="2355"/>
                    <a:pt x="1178" y="2355"/>
                  </a:cubicBezTo>
                  <a:cubicBezTo>
                    <a:pt x="1343" y="2355"/>
                    <a:pt x="1402" y="2106"/>
                    <a:pt x="1414" y="1939"/>
                  </a:cubicBezTo>
                  <a:cubicBezTo>
                    <a:pt x="1444" y="1951"/>
                    <a:pt x="1472" y="1958"/>
                    <a:pt x="1498" y="1958"/>
                  </a:cubicBezTo>
                  <a:cubicBezTo>
                    <a:pt x="1548" y="1958"/>
                    <a:pt x="1588" y="1933"/>
                    <a:pt x="1611" y="1881"/>
                  </a:cubicBezTo>
                  <a:cubicBezTo>
                    <a:pt x="1648" y="1915"/>
                    <a:pt x="1683" y="1929"/>
                    <a:pt x="1714" y="1929"/>
                  </a:cubicBezTo>
                  <a:cubicBezTo>
                    <a:pt x="1802" y="1929"/>
                    <a:pt x="1865" y="1815"/>
                    <a:pt x="1888" y="1693"/>
                  </a:cubicBezTo>
                  <a:cubicBezTo>
                    <a:pt x="1936" y="1742"/>
                    <a:pt x="1981" y="1789"/>
                    <a:pt x="2035" y="1789"/>
                  </a:cubicBezTo>
                  <a:cubicBezTo>
                    <a:pt x="2065" y="1789"/>
                    <a:pt x="2098" y="1774"/>
                    <a:pt x="2136" y="1738"/>
                  </a:cubicBezTo>
                  <a:cubicBezTo>
                    <a:pt x="2232" y="1648"/>
                    <a:pt x="2217" y="1518"/>
                    <a:pt x="2226" y="1398"/>
                  </a:cubicBezTo>
                  <a:lnTo>
                    <a:pt x="2226" y="1398"/>
                  </a:lnTo>
                  <a:cubicBezTo>
                    <a:pt x="2301" y="1471"/>
                    <a:pt x="2378" y="1555"/>
                    <a:pt x="2472" y="1555"/>
                  </a:cubicBezTo>
                  <a:cubicBezTo>
                    <a:pt x="2506" y="1555"/>
                    <a:pt x="2543" y="1544"/>
                    <a:pt x="2582" y="1517"/>
                  </a:cubicBezTo>
                  <a:cubicBezTo>
                    <a:pt x="2718" y="1422"/>
                    <a:pt x="2709" y="1238"/>
                    <a:pt x="2732" y="1087"/>
                  </a:cubicBezTo>
                  <a:cubicBezTo>
                    <a:pt x="2812" y="1122"/>
                    <a:pt x="2879" y="1177"/>
                    <a:pt x="2952" y="1226"/>
                  </a:cubicBezTo>
                  <a:cubicBezTo>
                    <a:pt x="2955" y="1228"/>
                    <a:pt x="2958" y="1228"/>
                    <a:pt x="2961" y="1228"/>
                  </a:cubicBezTo>
                  <a:cubicBezTo>
                    <a:pt x="2969" y="1228"/>
                    <a:pt x="2978" y="1221"/>
                    <a:pt x="2983" y="1215"/>
                  </a:cubicBezTo>
                  <a:cubicBezTo>
                    <a:pt x="3014" y="1173"/>
                    <a:pt x="3021" y="1138"/>
                    <a:pt x="3046" y="1096"/>
                  </a:cubicBezTo>
                  <a:cubicBezTo>
                    <a:pt x="3053" y="1036"/>
                    <a:pt x="3089" y="984"/>
                    <a:pt x="3143" y="955"/>
                  </a:cubicBezTo>
                  <a:cubicBezTo>
                    <a:pt x="3217" y="992"/>
                    <a:pt x="3284" y="1044"/>
                    <a:pt x="3337" y="1108"/>
                  </a:cubicBezTo>
                  <a:cubicBezTo>
                    <a:pt x="3345" y="1118"/>
                    <a:pt x="3356" y="1123"/>
                    <a:pt x="3367" y="1123"/>
                  </a:cubicBezTo>
                  <a:cubicBezTo>
                    <a:pt x="3381" y="1123"/>
                    <a:pt x="3395" y="1115"/>
                    <a:pt x="3401" y="1100"/>
                  </a:cubicBezTo>
                  <a:cubicBezTo>
                    <a:pt x="3441" y="1029"/>
                    <a:pt x="3450" y="952"/>
                    <a:pt x="3485" y="879"/>
                  </a:cubicBezTo>
                  <a:cubicBezTo>
                    <a:pt x="3516" y="813"/>
                    <a:pt x="3550" y="786"/>
                    <a:pt x="3587" y="786"/>
                  </a:cubicBezTo>
                  <a:cubicBezTo>
                    <a:pt x="3631" y="786"/>
                    <a:pt x="3681" y="823"/>
                    <a:pt x="3741" y="876"/>
                  </a:cubicBezTo>
                  <a:cubicBezTo>
                    <a:pt x="3753" y="886"/>
                    <a:pt x="3764" y="890"/>
                    <a:pt x="3774" y="890"/>
                  </a:cubicBezTo>
                  <a:cubicBezTo>
                    <a:pt x="3799" y="890"/>
                    <a:pt x="3818" y="867"/>
                    <a:pt x="3824" y="838"/>
                  </a:cubicBezTo>
                  <a:cubicBezTo>
                    <a:pt x="3844" y="747"/>
                    <a:pt x="3831" y="645"/>
                    <a:pt x="3862" y="557"/>
                  </a:cubicBezTo>
                  <a:cubicBezTo>
                    <a:pt x="3889" y="479"/>
                    <a:pt x="3930" y="449"/>
                    <a:pt x="3975" y="449"/>
                  </a:cubicBezTo>
                  <a:cubicBezTo>
                    <a:pt x="4084" y="449"/>
                    <a:pt x="4219" y="623"/>
                    <a:pt x="4261" y="710"/>
                  </a:cubicBezTo>
                  <a:cubicBezTo>
                    <a:pt x="4270" y="729"/>
                    <a:pt x="4283" y="737"/>
                    <a:pt x="4297" y="737"/>
                  </a:cubicBezTo>
                  <a:cubicBezTo>
                    <a:pt x="4319" y="737"/>
                    <a:pt x="4340" y="714"/>
                    <a:pt x="4340" y="684"/>
                  </a:cubicBezTo>
                  <a:cubicBezTo>
                    <a:pt x="4343" y="534"/>
                    <a:pt x="4249" y="160"/>
                    <a:pt x="4420" y="98"/>
                  </a:cubicBezTo>
                  <a:cubicBezTo>
                    <a:pt x="4457" y="85"/>
                    <a:pt x="4453" y="1"/>
                    <a:pt x="4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9"/>
            <p:cNvSpPr/>
            <p:nvPr/>
          </p:nvSpPr>
          <p:spPr>
            <a:xfrm>
              <a:off x="3263275" y="1567775"/>
              <a:ext cx="962275" cy="584975"/>
            </a:xfrm>
            <a:custGeom>
              <a:avLst/>
              <a:gdLst/>
              <a:ahLst/>
              <a:cxnLst/>
              <a:rect l="l" t="t" r="r" b="b"/>
              <a:pathLst>
                <a:path w="38491" h="23399" extrusionOk="0">
                  <a:moveTo>
                    <a:pt x="29319" y="1"/>
                  </a:moveTo>
                  <a:cubicBezTo>
                    <a:pt x="26158" y="47"/>
                    <a:pt x="24187" y="894"/>
                    <a:pt x="21337" y="2260"/>
                  </a:cubicBezTo>
                  <a:lnTo>
                    <a:pt x="0" y="11634"/>
                  </a:lnTo>
                  <a:lnTo>
                    <a:pt x="1156" y="23399"/>
                  </a:lnTo>
                  <a:cubicBezTo>
                    <a:pt x="3834" y="22340"/>
                    <a:pt x="15036" y="15870"/>
                    <a:pt x="20569" y="12862"/>
                  </a:cubicBezTo>
                  <a:cubicBezTo>
                    <a:pt x="22893" y="11599"/>
                    <a:pt x="24806" y="10868"/>
                    <a:pt x="25687" y="10868"/>
                  </a:cubicBezTo>
                  <a:cubicBezTo>
                    <a:pt x="25737" y="10868"/>
                    <a:pt x="25783" y="10870"/>
                    <a:pt x="25826" y="10875"/>
                  </a:cubicBezTo>
                  <a:cubicBezTo>
                    <a:pt x="28045" y="11117"/>
                    <a:pt x="29688" y="11970"/>
                    <a:pt x="32214" y="11970"/>
                  </a:cubicBezTo>
                  <a:cubicBezTo>
                    <a:pt x="32537" y="11970"/>
                    <a:pt x="32874" y="11956"/>
                    <a:pt x="33228" y="11925"/>
                  </a:cubicBezTo>
                  <a:cubicBezTo>
                    <a:pt x="38490" y="11467"/>
                    <a:pt x="35340" y="3949"/>
                    <a:pt x="32553" y="1491"/>
                  </a:cubicBezTo>
                  <a:cubicBezTo>
                    <a:pt x="31718" y="754"/>
                    <a:pt x="30548" y="290"/>
                    <a:pt x="2931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9"/>
            <p:cNvSpPr/>
            <p:nvPr/>
          </p:nvSpPr>
          <p:spPr>
            <a:xfrm>
              <a:off x="3896300" y="1642225"/>
              <a:ext cx="176000" cy="224500"/>
            </a:xfrm>
            <a:custGeom>
              <a:avLst/>
              <a:gdLst/>
              <a:ahLst/>
              <a:cxnLst/>
              <a:rect l="l" t="t" r="r" b="b"/>
              <a:pathLst>
                <a:path w="7040" h="8980" extrusionOk="0">
                  <a:moveTo>
                    <a:pt x="167" y="1"/>
                  </a:moveTo>
                  <a:cubicBezTo>
                    <a:pt x="36" y="1"/>
                    <a:pt x="1" y="89"/>
                    <a:pt x="104" y="299"/>
                  </a:cubicBezTo>
                  <a:cubicBezTo>
                    <a:pt x="738" y="1599"/>
                    <a:pt x="3052" y="3054"/>
                    <a:pt x="3052" y="3054"/>
                  </a:cubicBezTo>
                  <a:cubicBezTo>
                    <a:pt x="3052" y="3054"/>
                    <a:pt x="3778" y="4468"/>
                    <a:pt x="4409" y="5567"/>
                  </a:cubicBezTo>
                  <a:cubicBezTo>
                    <a:pt x="5100" y="6767"/>
                    <a:pt x="6345" y="8956"/>
                    <a:pt x="6345" y="8956"/>
                  </a:cubicBezTo>
                  <a:cubicBezTo>
                    <a:pt x="6426" y="8944"/>
                    <a:pt x="6510" y="8939"/>
                    <a:pt x="6590" y="8939"/>
                  </a:cubicBezTo>
                  <a:cubicBezTo>
                    <a:pt x="6831" y="8939"/>
                    <a:pt x="7039" y="8980"/>
                    <a:pt x="7039" y="8980"/>
                  </a:cubicBezTo>
                  <a:lnTo>
                    <a:pt x="4083" y="2360"/>
                  </a:lnTo>
                  <a:cubicBezTo>
                    <a:pt x="4083" y="2360"/>
                    <a:pt x="844" y="1"/>
                    <a:pt x="167"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9"/>
            <p:cNvSpPr/>
            <p:nvPr/>
          </p:nvSpPr>
          <p:spPr>
            <a:xfrm>
              <a:off x="4156750" y="1958400"/>
              <a:ext cx="23850" cy="44375"/>
            </a:xfrm>
            <a:custGeom>
              <a:avLst/>
              <a:gdLst/>
              <a:ahLst/>
              <a:cxnLst/>
              <a:rect l="l" t="t" r="r" b="b"/>
              <a:pathLst>
                <a:path w="954" h="1775" extrusionOk="0">
                  <a:moveTo>
                    <a:pt x="184" y="0"/>
                  </a:moveTo>
                  <a:cubicBezTo>
                    <a:pt x="164" y="0"/>
                    <a:pt x="143" y="4"/>
                    <a:pt x="123" y="12"/>
                  </a:cubicBezTo>
                  <a:cubicBezTo>
                    <a:pt x="41" y="45"/>
                    <a:pt x="0" y="139"/>
                    <a:pt x="34" y="222"/>
                  </a:cubicBezTo>
                  <a:lnTo>
                    <a:pt x="621" y="1673"/>
                  </a:lnTo>
                  <a:cubicBezTo>
                    <a:pt x="645" y="1736"/>
                    <a:pt x="705" y="1775"/>
                    <a:pt x="771" y="1775"/>
                  </a:cubicBezTo>
                  <a:cubicBezTo>
                    <a:pt x="778" y="1775"/>
                    <a:pt x="784" y="1774"/>
                    <a:pt x="791" y="1774"/>
                  </a:cubicBezTo>
                  <a:cubicBezTo>
                    <a:pt x="804" y="1771"/>
                    <a:pt x="818" y="1768"/>
                    <a:pt x="831" y="1763"/>
                  </a:cubicBezTo>
                  <a:cubicBezTo>
                    <a:pt x="913" y="1729"/>
                    <a:pt x="953" y="1635"/>
                    <a:pt x="921" y="1552"/>
                  </a:cubicBezTo>
                  <a:lnTo>
                    <a:pt x="334" y="101"/>
                  </a:lnTo>
                  <a:cubicBezTo>
                    <a:pt x="308" y="38"/>
                    <a:pt x="248"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9"/>
            <p:cNvSpPr/>
            <p:nvPr/>
          </p:nvSpPr>
          <p:spPr>
            <a:xfrm>
              <a:off x="4093550" y="1879350"/>
              <a:ext cx="84975" cy="103950"/>
            </a:xfrm>
            <a:custGeom>
              <a:avLst/>
              <a:gdLst/>
              <a:ahLst/>
              <a:cxnLst/>
              <a:rect l="l" t="t" r="r" b="b"/>
              <a:pathLst>
                <a:path w="3399" h="4158" extrusionOk="0">
                  <a:moveTo>
                    <a:pt x="3016" y="1"/>
                  </a:moveTo>
                  <a:lnTo>
                    <a:pt x="1" y="1392"/>
                  </a:lnTo>
                  <a:lnTo>
                    <a:pt x="2424" y="3984"/>
                  </a:lnTo>
                  <a:cubicBezTo>
                    <a:pt x="2537" y="4105"/>
                    <a:pt x="2678" y="4158"/>
                    <a:pt x="2816" y="4158"/>
                  </a:cubicBezTo>
                  <a:cubicBezTo>
                    <a:pt x="3114" y="4158"/>
                    <a:pt x="3398" y="3911"/>
                    <a:pt x="3363" y="3557"/>
                  </a:cubicBezTo>
                  <a:lnTo>
                    <a:pt x="3016" y="1"/>
                  </a:ln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9"/>
            <p:cNvSpPr/>
            <p:nvPr/>
          </p:nvSpPr>
          <p:spPr>
            <a:xfrm>
              <a:off x="4093550" y="1879350"/>
              <a:ext cx="84975" cy="103950"/>
            </a:xfrm>
            <a:custGeom>
              <a:avLst/>
              <a:gdLst/>
              <a:ahLst/>
              <a:cxnLst/>
              <a:rect l="l" t="t" r="r" b="b"/>
              <a:pathLst>
                <a:path w="3399" h="4158" extrusionOk="0">
                  <a:moveTo>
                    <a:pt x="3016" y="1"/>
                  </a:moveTo>
                  <a:lnTo>
                    <a:pt x="1" y="1392"/>
                  </a:lnTo>
                  <a:lnTo>
                    <a:pt x="2424" y="3984"/>
                  </a:lnTo>
                  <a:cubicBezTo>
                    <a:pt x="2537" y="4105"/>
                    <a:pt x="2678" y="4158"/>
                    <a:pt x="2816" y="4158"/>
                  </a:cubicBezTo>
                  <a:cubicBezTo>
                    <a:pt x="3114" y="4158"/>
                    <a:pt x="3398" y="3911"/>
                    <a:pt x="3363" y="3557"/>
                  </a:cubicBezTo>
                  <a:lnTo>
                    <a:pt x="3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9"/>
            <p:cNvSpPr/>
            <p:nvPr/>
          </p:nvSpPr>
          <p:spPr>
            <a:xfrm>
              <a:off x="3874625" y="1402825"/>
              <a:ext cx="294350" cy="515350"/>
            </a:xfrm>
            <a:custGeom>
              <a:avLst/>
              <a:gdLst/>
              <a:ahLst/>
              <a:cxnLst/>
              <a:rect l="l" t="t" r="r" b="b"/>
              <a:pathLst>
                <a:path w="11774" h="20614" extrusionOk="0">
                  <a:moveTo>
                    <a:pt x="2621" y="0"/>
                  </a:moveTo>
                  <a:cubicBezTo>
                    <a:pt x="2571" y="0"/>
                    <a:pt x="2519" y="3"/>
                    <a:pt x="2467" y="8"/>
                  </a:cubicBezTo>
                  <a:cubicBezTo>
                    <a:pt x="1422" y="102"/>
                    <a:pt x="0" y="1180"/>
                    <a:pt x="449" y="1987"/>
                  </a:cubicBezTo>
                  <a:lnTo>
                    <a:pt x="8760" y="20452"/>
                  </a:lnTo>
                  <a:cubicBezTo>
                    <a:pt x="8934" y="20561"/>
                    <a:pt x="9169" y="20614"/>
                    <a:pt x="9433" y="20614"/>
                  </a:cubicBezTo>
                  <a:cubicBezTo>
                    <a:pt x="9850" y="20614"/>
                    <a:pt x="10339" y="20482"/>
                    <a:pt x="10767" y="20234"/>
                  </a:cubicBezTo>
                  <a:cubicBezTo>
                    <a:pt x="11226" y="19970"/>
                    <a:pt x="11618" y="19571"/>
                    <a:pt x="11774" y="19062"/>
                  </a:cubicBezTo>
                  <a:lnTo>
                    <a:pt x="3358" y="371"/>
                  </a:lnTo>
                  <a:cubicBezTo>
                    <a:pt x="3213" y="110"/>
                    <a:pt x="2944" y="0"/>
                    <a:pt x="2621"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9"/>
            <p:cNvSpPr/>
            <p:nvPr/>
          </p:nvSpPr>
          <p:spPr>
            <a:xfrm>
              <a:off x="3874625" y="1402825"/>
              <a:ext cx="294350" cy="515350"/>
            </a:xfrm>
            <a:custGeom>
              <a:avLst/>
              <a:gdLst/>
              <a:ahLst/>
              <a:cxnLst/>
              <a:rect l="l" t="t" r="r" b="b"/>
              <a:pathLst>
                <a:path w="11774" h="20614" extrusionOk="0">
                  <a:moveTo>
                    <a:pt x="2621" y="0"/>
                  </a:moveTo>
                  <a:cubicBezTo>
                    <a:pt x="2571" y="0"/>
                    <a:pt x="2519" y="3"/>
                    <a:pt x="2467" y="8"/>
                  </a:cubicBezTo>
                  <a:cubicBezTo>
                    <a:pt x="1422" y="102"/>
                    <a:pt x="0" y="1180"/>
                    <a:pt x="449" y="1987"/>
                  </a:cubicBezTo>
                  <a:lnTo>
                    <a:pt x="8760" y="20452"/>
                  </a:lnTo>
                  <a:cubicBezTo>
                    <a:pt x="8934" y="20561"/>
                    <a:pt x="9169" y="20614"/>
                    <a:pt x="9433" y="20614"/>
                  </a:cubicBezTo>
                  <a:cubicBezTo>
                    <a:pt x="9850" y="20614"/>
                    <a:pt x="10339" y="20482"/>
                    <a:pt x="10767" y="20234"/>
                  </a:cubicBezTo>
                  <a:cubicBezTo>
                    <a:pt x="11226" y="19970"/>
                    <a:pt x="11618" y="19571"/>
                    <a:pt x="11774" y="19062"/>
                  </a:cubicBezTo>
                  <a:lnTo>
                    <a:pt x="3358" y="371"/>
                  </a:lnTo>
                  <a:cubicBezTo>
                    <a:pt x="3213" y="110"/>
                    <a:pt x="2944" y="0"/>
                    <a:pt x="26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9"/>
            <p:cNvSpPr/>
            <p:nvPr/>
          </p:nvSpPr>
          <p:spPr>
            <a:xfrm>
              <a:off x="3880975" y="1367750"/>
              <a:ext cx="53975" cy="66425"/>
            </a:xfrm>
            <a:custGeom>
              <a:avLst/>
              <a:gdLst/>
              <a:ahLst/>
              <a:cxnLst/>
              <a:rect l="l" t="t" r="r" b="b"/>
              <a:pathLst>
                <a:path w="2159" h="2657" extrusionOk="0">
                  <a:moveTo>
                    <a:pt x="802" y="1"/>
                  </a:moveTo>
                  <a:cubicBezTo>
                    <a:pt x="707" y="1"/>
                    <a:pt x="611" y="20"/>
                    <a:pt x="518" y="61"/>
                  </a:cubicBezTo>
                  <a:cubicBezTo>
                    <a:pt x="162" y="218"/>
                    <a:pt x="0" y="637"/>
                    <a:pt x="161" y="992"/>
                  </a:cubicBezTo>
                  <a:lnTo>
                    <a:pt x="828" y="2473"/>
                  </a:lnTo>
                  <a:cubicBezTo>
                    <a:pt x="870" y="2568"/>
                    <a:pt x="975" y="2635"/>
                    <a:pt x="1132" y="2652"/>
                  </a:cubicBezTo>
                  <a:cubicBezTo>
                    <a:pt x="1158" y="2655"/>
                    <a:pt x="1185" y="2656"/>
                    <a:pt x="1213" y="2656"/>
                  </a:cubicBezTo>
                  <a:cubicBezTo>
                    <a:pt x="1515" y="2656"/>
                    <a:pt x="1872" y="2485"/>
                    <a:pt x="2044" y="2250"/>
                  </a:cubicBezTo>
                  <a:cubicBezTo>
                    <a:pt x="2137" y="2122"/>
                    <a:pt x="2158" y="2000"/>
                    <a:pt x="2116" y="1904"/>
                  </a:cubicBezTo>
                  <a:lnTo>
                    <a:pt x="1448" y="424"/>
                  </a:lnTo>
                  <a:cubicBezTo>
                    <a:pt x="1333" y="159"/>
                    <a:pt x="1074" y="1"/>
                    <a:pt x="8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9"/>
            <p:cNvSpPr/>
            <p:nvPr/>
          </p:nvSpPr>
          <p:spPr>
            <a:xfrm>
              <a:off x="4033950" y="1579475"/>
              <a:ext cx="168200" cy="323700"/>
            </a:xfrm>
            <a:custGeom>
              <a:avLst/>
              <a:gdLst/>
              <a:ahLst/>
              <a:cxnLst/>
              <a:rect l="l" t="t" r="r" b="b"/>
              <a:pathLst>
                <a:path w="6728" h="12948" extrusionOk="0">
                  <a:moveTo>
                    <a:pt x="162" y="0"/>
                  </a:moveTo>
                  <a:cubicBezTo>
                    <a:pt x="109" y="0"/>
                    <a:pt x="55" y="1"/>
                    <a:pt x="0" y="2"/>
                  </a:cubicBezTo>
                  <a:lnTo>
                    <a:pt x="2173" y="4645"/>
                  </a:lnTo>
                  <a:cubicBezTo>
                    <a:pt x="2173" y="4645"/>
                    <a:pt x="2089" y="6632"/>
                    <a:pt x="2100" y="8188"/>
                  </a:cubicBezTo>
                  <a:cubicBezTo>
                    <a:pt x="2111" y="9640"/>
                    <a:pt x="2665" y="10451"/>
                    <a:pt x="3160" y="10451"/>
                  </a:cubicBezTo>
                  <a:cubicBezTo>
                    <a:pt x="3308" y="10451"/>
                    <a:pt x="3450" y="10379"/>
                    <a:pt x="3571" y="10231"/>
                  </a:cubicBezTo>
                  <a:lnTo>
                    <a:pt x="3571" y="10231"/>
                  </a:lnTo>
                  <a:cubicBezTo>
                    <a:pt x="3546" y="11308"/>
                    <a:pt x="3984" y="12948"/>
                    <a:pt x="4687" y="12948"/>
                  </a:cubicBezTo>
                  <a:cubicBezTo>
                    <a:pt x="4732" y="12948"/>
                    <a:pt x="4778" y="12941"/>
                    <a:pt x="4825" y="12927"/>
                  </a:cubicBezTo>
                  <a:cubicBezTo>
                    <a:pt x="6083" y="12552"/>
                    <a:pt x="6728" y="8852"/>
                    <a:pt x="6514" y="7367"/>
                  </a:cubicBezTo>
                  <a:cubicBezTo>
                    <a:pt x="6273" y="5691"/>
                    <a:pt x="5167" y="4287"/>
                    <a:pt x="4931" y="2595"/>
                  </a:cubicBezTo>
                  <a:cubicBezTo>
                    <a:pt x="4885" y="2271"/>
                    <a:pt x="4859" y="1934"/>
                    <a:pt x="4705" y="1645"/>
                  </a:cubicBezTo>
                  <a:cubicBezTo>
                    <a:pt x="4556" y="1362"/>
                    <a:pt x="4297" y="1151"/>
                    <a:pt x="4028" y="979"/>
                  </a:cubicBezTo>
                  <a:cubicBezTo>
                    <a:pt x="3279" y="501"/>
                    <a:pt x="2589" y="292"/>
                    <a:pt x="1678" y="136"/>
                  </a:cubicBezTo>
                  <a:cubicBezTo>
                    <a:pt x="1487" y="102"/>
                    <a:pt x="878" y="0"/>
                    <a:pt x="16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9"/>
            <p:cNvSpPr/>
            <p:nvPr/>
          </p:nvSpPr>
          <p:spPr>
            <a:xfrm>
              <a:off x="4087675" y="1666600"/>
              <a:ext cx="28500" cy="46175"/>
            </a:xfrm>
            <a:custGeom>
              <a:avLst/>
              <a:gdLst/>
              <a:ahLst/>
              <a:cxnLst/>
              <a:rect l="l" t="t" r="r" b="b"/>
              <a:pathLst>
                <a:path w="1140" h="1847" extrusionOk="0">
                  <a:moveTo>
                    <a:pt x="855" y="0"/>
                  </a:moveTo>
                  <a:lnTo>
                    <a:pt x="25" y="1161"/>
                  </a:lnTo>
                  <a:lnTo>
                    <a:pt x="0" y="1846"/>
                  </a:lnTo>
                  <a:cubicBezTo>
                    <a:pt x="0" y="1846"/>
                    <a:pt x="471" y="1570"/>
                    <a:pt x="805" y="1012"/>
                  </a:cubicBezTo>
                  <a:cubicBezTo>
                    <a:pt x="1140" y="455"/>
                    <a:pt x="855" y="1"/>
                    <a:pt x="85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9"/>
            <p:cNvSpPr/>
            <p:nvPr/>
          </p:nvSpPr>
          <p:spPr>
            <a:xfrm>
              <a:off x="3794150" y="1581725"/>
              <a:ext cx="350550" cy="124875"/>
            </a:xfrm>
            <a:custGeom>
              <a:avLst/>
              <a:gdLst/>
              <a:ahLst/>
              <a:cxnLst/>
              <a:rect l="l" t="t" r="r" b="b"/>
              <a:pathLst>
                <a:path w="14022" h="4995" extrusionOk="0">
                  <a:moveTo>
                    <a:pt x="5405" y="1"/>
                  </a:moveTo>
                  <a:cubicBezTo>
                    <a:pt x="3876" y="1"/>
                    <a:pt x="2099" y="770"/>
                    <a:pt x="102" y="1703"/>
                  </a:cubicBezTo>
                  <a:cubicBezTo>
                    <a:pt x="0" y="3186"/>
                    <a:pt x="670" y="3623"/>
                    <a:pt x="1496" y="3623"/>
                  </a:cubicBezTo>
                  <a:cubicBezTo>
                    <a:pt x="2683" y="3623"/>
                    <a:pt x="4191" y="2719"/>
                    <a:pt x="4191" y="2719"/>
                  </a:cubicBezTo>
                  <a:cubicBezTo>
                    <a:pt x="4191" y="2719"/>
                    <a:pt x="5435" y="4198"/>
                    <a:pt x="8536" y="4866"/>
                  </a:cubicBezTo>
                  <a:cubicBezTo>
                    <a:pt x="8944" y="4955"/>
                    <a:pt x="9348" y="4995"/>
                    <a:pt x="9733" y="4995"/>
                  </a:cubicBezTo>
                  <a:cubicBezTo>
                    <a:pt x="12275" y="4995"/>
                    <a:pt x="14021" y="3256"/>
                    <a:pt x="11053" y="2131"/>
                  </a:cubicBezTo>
                  <a:cubicBezTo>
                    <a:pt x="8647" y="1218"/>
                    <a:pt x="8396" y="484"/>
                    <a:pt x="6137" y="66"/>
                  </a:cubicBezTo>
                  <a:cubicBezTo>
                    <a:pt x="5900" y="21"/>
                    <a:pt x="5656" y="1"/>
                    <a:pt x="540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9"/>
            <p:cNvSpPr/>
            <p:nvPr/>
          </p:nvSpPr>
          <p:spPr>
            <a:xfrm>
              <a:off x="2608725" y="2291750"/>
              <a:ext cx="1714375" cy="989800"/>
            </a:xfrm>
            <a:custGeom>
              <a:avLst/>
              <a:gdLst/>
              <a:ahLst/>
              <a:cxnLst/>
              <a:rect l="l" t="t" r="r" b="b"/>
              <a:pathLst>
                <a:path w="68575" h="39592" extrusionOk="0">
                  <a:moveTo>
                    <a:pt x="41843" y="0"/>
                  </a:moveTo>
                  <a:lnTo>
                    <a:pt x="1" y="24158"/>
                  </a:lnTo>
                  <a:lnTo>
                    <a:pt x="26733" y="39592"/>
                  </a:lnTo>
                  <a:lnTo>
                    <a:pt x="68575" y="15434"/>
                  </a:lnTo>
                  <a:lnTo>
                    <a:pt x="418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9"/>
            <p:cNvSpPr/>
            <p:nvPr/>
          </p:nvSpPr>
          <p:spPr>
            <a:xfrm>
              <a:off x="3785800" y="2594575"/>
              <a:ext cx="508150" cy="377000"/>
            </a:xfrm>
            <a:custGeom>
              <a:avLst/>
              <a:gdLst/>
              <a:ahLst/>
              <a:cxnLst/>
              <a:rect l="l" t="t" r="r" b="b"/>
              <a:pathLst>
                <a:path w="20326" h="15080" extrusionOk="0">
                  <a:moveTo>
                    <a:pt x="20326" y="0"/>
                  </a:moveTo>
                  <a:lnTo>
                    <a:pt x="3704" y="9595"/>
                  </a:lnTo>
                  <a:cubicBezTo>
                    <a:pt x="1651" y="10780"/>
                    <a:pt x="1" y="13410"/>
                    <a:pt x="10" y="14333"/>
                  </a:cubicBezTo>
                  <a:lnTo>
                    <a:pt x="16" y="15080"/>
                  </a:lnTo>
                  <a:lnTo>
                    <a:pt x="20326" y="3353"/>
                  </a:lnTo>
                  <a:lnTo>
                    <a:pt x="20326"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9"/>
            <p:cNvSpPr/>
            <p:nvPr/>
          </p:nvSpPr>
          <p:spPr>
            <a:xfrm>
              <a:off x="3146575" y="2225475"/>
              <a:ext cx="1147375" cy="746100"/>
            </a:xfrm>
            <a:custGeom>
              <a:avLst/>
              <a:gdLst/>
              <a:ahLst/>
              <a:cxnLst/>
              <a:rect l="l" t="t" r="r" b="b"/>
              <a:pathLst>
                <a:path w="45895" h="29844" extrusionOk="0">
                  <a:moveTo>
                    <a:pt x="20324" y="1"/>
                  </a:moveTo>
                  <a:lnTo>
                    <a:pt x="20317" y="7"/>
                  </a:lnTo>
                  <a:lnTo>
                    <a:pt x="3703" y="9597"/>
                  </a:lnTo>
                  <a:cubicBezTo>
                    <a:pt x="1650" y="10782"/>
                    <a:pt x="0" y="13412"/>
                    <a:pt x="8" y="14333"/>
                  </a:cubicBezTo>
                  <a:lnTo>
                    <a:pt x="15" y="15081"/>
                  </a:lnTo>
                  <a:lnTo>
                    <a:pt x="16" y="15081"/>
                  </a:lnTo>
                  <a:lnTo>
                    <a:pt x="25585" y="29844"/>
                  </a:lnTo>
                  <a:lnTo>
                    <a:pt x="25585" y="29844"/>
                  </a:lnTo>
                  <a:lnTo>
                    <a:pt x="25578" y="29096"/>
                  </a:lnTo>
                  <a:cubicBezTo>
                    <a:pt x="25570" y="28176"/>
                    <a:pt x="27219" y="25543"/>
                    <a:pt x="29273" y="24360"/>
                  </a:cubicBezTo>
                  <a:lnTo>
                    <a:pt x="45895" y="14764"/>
                  </a:lnTo>
                  <a:lnTo>
                    <a:pt x="2032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9"/>
            <p:cNvSpPr/>
            <p:nvPr/>
          </p:nvSpPr>
          <p:spPr>
            <a:xfrm>
              <a:off x="3146575" y="2225500"/>
              <a:ext cx="1147375" cy="746075"/>
            </a:xfrm>
            <a:custGeom>
              <a:avLst/>
              <a:gdLst/>
              <a:ahLst/>
              <a:cxnLst/>
              <a:rect l="l" t="t" r="r" b="b"/>
              <a:pathLst>
                <a:path w="45895" h="29843" extrusionOk="0">
                  <a:moveTo>
                    <a:pt x="20324" y="1"/>
                  </a:moveTo>
                  <a:lnTo>
                    <a:pt x="3703" y="9596"/>
                  </a:lnTo>
                  <a:cubicBezTo>
                    <a:pt x="1650" y="10781"/>
                    <a:pt x="0" y="13411"/>
                    <a:pt x="8" y="14332"/>
                  </a:cubicBezTo>
                  <a:lnTo>
                    <a:pt x="15" y="15080"/>
                  </a:lnTo>
                  <a:lnTo>
                    <a:pt x="16" y="15080"/>
                  </a:lnTo>
                  <a:lnTo>
                    <a:pt x="25585" y="29843"/>
                  </a:lnTo>
                  <a:lnTo>
                    <a:pt x="25585" y="29843"/>
                  </a:lnTo>
                  <a:lnTo>
                    <a:pt x="25578" y="29095"/>
                  </a:lnTo>
                  <a:cubicBezTo>
                    <a:pt x="25570" y="28175"/>
                    <a:pt x="27219" y="25542"/>
                    <a:pt x="29273" y="24359"/>
                  </a:cubicBezTo>
                  <a:lnTo>
                    <a:pt x="45895" y="14763"/>
                  </a:lnTo>
                  <a:lnTo>
                    <a:pt x="2032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9"/>
            <p:cNvSpPr/>
            <p:nvPr/>
          </p:nvSpPr>
          <p:spPr>
            <a:xfrm>
              <a:off x="3693825" y="2899650"/>
              <a:ext cx="92225" cy="54600"/>
            </a:xfrm>
            <a:custGeom>
              <a:avLst/>
              <a:gdLst/>
              <a:ahLst/>
              <a:cxnLst/>
              <a:rect l="l" t="t" r="r" b="b"/>
              <a:pathLst>
                <a:path w="3689" h="2184" extrusionOk="0">
                  <a:moveTo>
                    <a:pt x="755" y="0"/>
                  </a:moveTo>
                  <a:cubicBezTo>
                    <a:pt x="521" y="0"/>
                    <a:pt x="269" y="15"/>
                    <a:pt x="0" y="46"/>
                  </a:cubicBezTo>
                  <a:lnTo>
                    <a:pt x="2097" y="1261"/>
                  </a:lnTo>
                  <a:lnTo>
                    <a:pt x="3689" y="2183"/>
                  </a:lnTo>
                  <a:cubicBezTo>
                    <a:pt x="3648" y="1571"/>
                    <a:pt x="3347" y="858"/>
                    <a:pt x="2582" y="420"/>
                  </a:cubicBezTo>
                  <a:cubicBezTo>
                    <a:pt x="2139" y="165"/>
                    <a:pt x="1543" y="0"/>
                    <a:pt x="755"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9"/>
            <p:cNvSpPr/>
            <p:nvPr/>
          </p:nvSpPr>
          <p:spPr>
            <a:xfrm>
              <a:off x="3693825" y="2899650"/>
              <a:ext cx="92225" cy="54600"/>
            </a:xfrm>
            <a:custGeom>
              <a:avLst/>
              <a:gdLst/>
              <a:ahLst/>
              <a:cxnLst/>
              <a:rect l="l" t="t" r="r" b="b"/>
              <a:pathLst>
                <a:path w="3689" h="2184" extrusionOk="0">
                  <a:moveTo>
                    <a:pt x="755" y="0"/>
                  </a:moveTo>
                  <a:cubicBezTo>
                    <a:pt x="521" y="0"/>
                    <a:pt x="269" y="15"/>
                    <a:pt x="0" y="46"/>
                  </a:cubicBezTo>
                  <a:lnTo>
                    <a:pt x="2097" y="1261"/>
                  </a:lnTo>
                  <a:lnTo>
                    <a:pt x="3689" y="2183"/>
                  </a:lnTo>
                  <a:cubicBezTo>
                    <a:pt x="3648" y="1571"/>
                    <a:pt x="3347" y="858"/>
                    <a:pt x="2582" y="420"/>
                  </a:cubicBezTo>
                  <a:cubicBezTo>
                    <a:pt x="2139" y="165"/>
                    <a:pt x="1543" y="0"/>
                    <a:pt x="75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9"/>
            <p:cNvSpPr/>
            <p:nvPr/>
          </p:nvSpPr>
          <p:spPr>
            <a:xfrm>
              <a:off x="2608725" y="2895700"/>
              <a:ext cx="668475" cy="403275"/>
            </a:xfrm>
            <a:custGeom>
              <a:avLst/>
              <a:gdLst/>
              <a:ahLst/>
              <a:cxnLst/>
              <a:rect l="l" t="t" r="r" b="b"/>
              <a:pathLst>
                <a:path w="26739" h="16131" extrusionOk="0">
                  <a:moveTo>
                    <a:pt x="1" y="0"/>
                  </a:moveTo>
                  <a:lnTo>
                    <a:pt x="1" y="694"/>
                  </a:lnTo>
                  <a:lnTo>
                    <a:pt x="26738" y="16131"/>
                  </a:lnTo>
                  <a:lnTo>
                    <a:pt x="26733" y="1543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9"/>
            <p:cNvSpPr/>
            <p:nvPr/>
          </p:nvSpPr>
          <p:spPr>
            <a:xfrm>
              <a:off x="3277025" y="2677625"/>
              <a:ext cx="1046200" cy="621350"/>
            </a:xfrm>
            <a:custGeom>
              <a:avLst/>
              <a:gdLst/>
              <a:ahLst/>
              <a:cxnLst/>
              <a:rect l="l" t="t" r="r" b="b"/>
              <a:pathLst>
                <a:path w="41848" h="24854" extrusionOk="0">
                  <a:moveTo>
                    <a:pt x="41843" y="0"/>
                  </a:moveTo>
                  <a:lnTo>
                    <a:pt x="1" y="24157"/>
                  </a:lnTo>
                  <a:lnTo>
                    <a:pt x="6" y="24854"/>
                  </a:lnTo>
                  <a:lnTo>
                    <a:pt x="41848" y="696"/>
                  </a:lnTo>
                  <a:lnTo>
                    <a:pt x="418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9"/>
            <p:cNvSpPr/>
            <p:nvPr/>
          </p:nvSpPr>
          <p:spPr>
            <a:xfrm>
              <a:off x="3276975" y="2926425"/>
              <a:ext cx="509250" cy="339125"/>
            </a:xfrm>
            <a:custGeom>
              <a:avLst/>
              <a:gdLst/>
              <a:ahLst/>
              <a:cxnLst/>
              <a:rect l="l" t="t" r="r" b="b"/>
              <a:pathLst>
                <a:path w="20370" h="13565" extrusionOk="0">
                  <a:moveTo>
                    <a:pt x="18649" y="1"/>
                  </a:moveTo>
                  <a:cubicBezTo>
                    <a:pt x="18062" y="1"/>
                    <a:pt x="17364" y="172"/>
                    <a:pt x="16616" y="601"/>
                  </a:cubicBezTo>
                  <a:lnTo>
                    <a:pt x="1" y="10122"/>
                  </a:lnTo>
                  <a:lnTo>
                    <a:pt x="1" y="13565"/>
                  </a:lnTo>
                  <a:lnTo>
                    <a:pt x="20369" y="1806"/>
                  </a:lnTo>
                  <a:cubicBezTo>
                    <a:pt x="20369" y="1806"/>
                    <a:pt x="20369" y="1831"/>
                    <a:pt x="20369" y="1831"/>
                  </a:cubicBezTo>
                  <a:cubicBezTo>
                    <a:pt x="20369" y="1831"/>
                    <a:pt x="20368" y="1729"/>
                    <a:pt x="20363" y="1112"/>
                  </a:cubicBezTo>
                  <a:cubicBezTo>
                    <a:pt x="20358" y="525"/>
                    <a:pt x="19675" y="1"/>
                    <a:pt x="1864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9"/>
            <p:cNvSpPr/>
            <p:nvPr/>
          </p:nvSpPr>
          <p:spPr>
            <a:xfrm>
              <a:off x="2637750" y="2810375"/>
              <a:ext cx="639250" cy="455175"/>
            </a:xfrm>
            <a:custGeom>
              <a:avLst/>
              <a:gdLst/>
              <a:ahLst/>
              <a:cxnLst/>
              <a:rect l="l" t="t" r="r" b="b"/>
              <a:pathLst>
                <a:path w="25570" h="18207" extrusionOk="0">
                  <a:moveTo>
                    <a:pt x="0" y="0"/>
                  </a:moveTo>
                  <a:lnTo>
                    <a:pt x="0" y="3445"/>
                  </a:lnTo>
                  <a:lnTo>
                    <a:pt x="25570" y="18207"/>
                  </a:lnTo>
                  <a:lnTo>
                    <a:pt x="25570" y="14764"/>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9"/>
            <p:cNvSpPr/>
            <p:nvPr/>
          </p:nvSpPr>
          <p:spPr>
            <a:xfrm>
              <a:off x="2637750" y="2555050"/>
              <a:ext cx="1137000" cy="624400"/>
            </a:xfrm>
            <a:custGeom>
              <a:avLst/>
              <a:gdLst/>
              <a:ahLst/>
              <a:cxnLst/>
              <a:rect l="l" t="t" r="r" b="b"/>
              <a:pathLst>
                <a:path w="45480" h="24976" extrusionOk="0">
                  <a:moveTo>
                    <a:pt x="18664" y="1"/>
                  </a:moveTo>
                  <a:cubicBezTo>
                    <a:pt x="18154" y="1"/>
                    <a:pt x="17499" y="187"/>
                    <a:pt x="16617" y="694"/>
                  </a:cubicBezTo>
                  <a:lnTo>
                    <a:pt x="0" y="10213"/>
                  </a:lnTo>
                  <a:lnTo>
                    <a:pt x="2983" y="11935"/>
                  </a:lnTo>
                  <a:lnTo>
                    <a:pt x="25570" y="24976"/>
                  </a:lnTo>
                  <a:lnTo>
                    <a:pt x="41442" y="15882"/>
                  </a:lnTo>
                  <a:lnTo>
                    <a:pt x="42186" y="15457"/>
                  </a:lnTo>
                  <a:cubicBezTo>
                    <a:pt x="42915" y="15067"/>
                    <a:pt x="43587" y="14866"/>
                    <a:pt x="44203" y="14866"/>
                  </a:cubicBezTo>
                  <a:cubicBezTo>
                    <a:pt x="44658" y="14866"/>
                    <a:pt x="45082" y="14975"/>
                    <a:pt x="45479" y="15199"/>
                  </a:cubicBezTo>
                  <a:lnTo>
                    <a:pt x="19559" y="233"/>
                  </a:lnTo>
                  <a:cubicBezTo>
                    <a:pt x="19313" y="94"/>
                    <a:pt x="19025" y="1"/>
                    <a:pt x="1866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9"/>
            <p:cNvSpPr/>
            <p:nvPr/>
          </p:nvSpPr>
          <p:spPr>
            <a:xfrm>
              <a:off x="3247925" y="2899800"/>
              <a:ext cx="386000" cy="222650"/>
            </a:xfrm>
            <a:custGeom>
              <a:avLst/>
              <a:gdLst/>
              <a:ahLst/>
              <a:cxnLst/>
              <a:rect l="l" t="t" r="r" b="b"/>
              <a:pathLst>
                <a:path w="15440" h="8906" extrusionOk="0">
                  <a:moveTo>
                    <a:pt x="14895" y="1"/>
                  </a:moveTo>
                  <a:lnTo>
                    <a:pt x="14151" y="426"/>
                  </a:lnTo>
                  <a:lnTo>
                    <a:pt x="0" y="8592"/>
                  </a:lnTo>
                  <a:lnTo>
                    <a:pt x="544" y="8906"/>
                  </a:lnTo>
                  <a:lnTo>
                    <a:pt x="14695" y="741"/>
                  </a:lnTo>
                  <a:lnTo>
                    <a:pt x="15439" y="315"/>
                  </a:lnTo>
                  <a:lnTo>
                    <a:pt x="1489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9"/>
            <p:cNvSpPr/>
            <p:nvPr/>
          </p:nvSpPr>
          <p:spPr>
            <a:xfrm>
              <a:off x="3215225" y="2880950"/>
              <a:ext cx="386050" cy="222650"/>
            </a:xfrm>
            <a:custGeom>
              <a:avLst/>
              <a:gdLst/>
              <a:ahLst/>
              <a:cxnLst/>
              <a:rect l="l" t="t" r="r" b="b"/>
              <a:pathLst>
                <a:path w="15442" h="8906" extrusionOk="0">
                  <a:moveTo>
                    <a:pt x="14896" y="0"/>
                  </a:moveTo>
                  <a:lnTo>
                    <a:pt x="14151" y="427"/>
                  </a:lnTo>
                  <a:lnTo>
                    <a:pt x="1" y="8591"/>
                  </a:lnTo>
                  <a:lnTo>
                    <a:pt x="546" y="8905"/>
                  </a:lnTo>
                  <a:lnTo>
                    <a:pt x="14697" y="741"/>
                  </a:lnTo>
                  <a:lnTo>
                    <a:pt x="15441" y="314"/>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9"/>
            <p:cNvSpPr/>
            <p:nvPr/>
          </p:nvSpPr>
          <p:spPr>
            <a:xfrm>
              <a:off x="3182575" y="2862075"/>
              <a:ext cx="386000" cy="222650"/>
            </a:xfrm>
            <a:custGeom>
              <a:avLst/>
              <a:gdLst/>
              <a:ahLst/>
              <a:cxnLst/>
              <a:rect l="l" t="t" r="r" b="b"/>
              <a:pathLst>
                <a:path w="15440" h="8906" extrusionOk="0">
                  <a:moveTo>
                    <a:pt x="14896" y="1"/>
                  </a:moveTo>
                  <a:lnTo>
                    <a:pt x="14151" y="427"/>
                  </a:lnTo>
                  <a:lnTo>
                    <a:pt x="1" y="8592"/>
                  </a:lnTo>
                  <a:lnTo>
                    <a:pt x="545" y="8906"/>
                  </a:lnTo>
                  <a:lnTo>
                    <a:pt x="14695" y="741"/>
                  </a:lnTo>
                  <a:lnTo>
                    <a:pt x="15440" y="316"/>
                  </a:lnTo>
                  <a:lnTo>
                    <a:pt x="14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9"/>
            <p:cNvSpPr/>
            <p:nvPr/>
          </p:nvSpPr>
          <p:spPr>
            <a:xfrm>
              <a:off x="3149900" y="2843225"/>
              <a:ext cx="386025" cy="222650"/>
            </a:xfrm>
            <a:custGeom>
              <a:avLst/>
              <a:gdLst/>
              <a:ahLst/>
              <a:cxnLst/>
              <a:rect l="l" t="t" r="r" b="b"/>
              <a:pathLst>
                <a:path w="15441" h="8906" extrusionOk="0">
                  <a:moveTo>
                    <a:pt x="14896" y="0"/>
                  </a:moveTo>
                  <a:lnTo>
                    <a:pt x="14151" y="427"/>
                  </a:lnTo>
                  <a:lnTo>
                    <a:pt x="0" y="8591"/>
                  </a:lnTo>
                  <a:lnTo>
                    <a:pt x="546" y="8905"/>
                  </a:lnTo>
                  <a:lnTo>
                    <a:pt x="14696" y="741"/>
                  </a:lnTo>
                  <a:lnTo>
                    <a:pt x="15441" y="315"/>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9"/>
            <p:cNvSpPr/>
            <p:nvPr/>
          </p:nvSpPr>
          <p:spPr>
            <a:xfrm>
              <a:off x="3117250" y="2824350"/>
              <a:ext cx="386000" cy="222650"/>
            </a:xfrm>
            <a:custGeom>
              <a:avLst/>
              <a:gdLst/>
              <a:ahLst/>
              <a:cxnLst/>
              <a:rect l="l" t="t" r="r" b="b"/>
              <a:pathLst>
                <a:path w="15440" h="8906" extrusionOk="0">
                  <a:moveTo>
                    <a:pt x="14895" y="1"/>
                  </a:moveTo>
                  <a:lnTo>
                    <a:pt x="14151" y="427"/>
                  </a:lnTo>
                  <a:lnTo>
                    <a:pt x="0" y="8592"/>
                  </a:lnTo>
                  <a:lnTo>
                    <a:pt x="544" y="8906"/>
                  </a:lnTo>
                  <a:lnTo>
                    <a:pt x="14695" y="741"/>
                  </a:lnTo>
                  <a:lnTo>
                    <a:pt x="15439" y="316"/>
                  </a:lnTo>
                  <a:lnTo>
                    <a:pt x="1489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9"/>
            <p:cNvSpPr/>
            <p:nvPr/>
          </p:nvSpPr>
          <p:spPr>
            <a:xfrm>
              <a:off x="3084550" y="2805500"/>
              <a:ext cx="386050" cy="222650"/>
            </a:xfrm>
            <a:custGeom>
              <a:avLst/>
              <a:gdLst/>
              <a:ahLst/>
              <a:cxnLst/>
              <a:rect l="l" t="t" r="r" b="b"/>
              <a:pathLst>
                <a:path w="15442" h="8906" extrusionOk="0">
                  <a:moveTo>
                    <a:pt x="14896" y="0"/>
                  </a:moveTo>
                  <a:lnTo>
                    <a:pt x="14151" y="426"/>
                  </a:lnTo>
                  <a:lnTo>
                    <a:pt x="1" y="8591"/>
                  </a:lnTo>
                  <a:lnTo>
                    <a:pt x="546" y="8905"/>
                  </a:lnTo>
                  <a:lnTo>
                    <a:pt x="14696" y="741"/>
                  </a:lnTo>
                  <a:lnTo>
                    <a:pt x="15441" y="315"/>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9"/>
            <p:cNvSpPr/>
            <p:nvPr/>
          </p:nvSpPr>
          <p:spPr>
            <a:xfrm>
              <a:off x="3051900" y="2786625"/>
              <a:ext cx="386000" cy="222650"/>
            </a:xfrm>
            <a:custGeom>
              <a:avLst/>
              <a:gdLst/>
              <a:ahLst/>
              <a:cxnLst/>
              <a:rect l="l" t="t" r="r" b="b"/>
              <a:pathLst>
                <a:path w="15440" h="8906" extrusionOk="0">
                  <a:moveTo>
                    <a:pt x="14896" y="1"/>
                  </a:moveTo>
                  <a:lnTo>
                    <a:pt x="14151" y="427"/>
                  </a:lnTo>
                  <a:lnTo>
                    <a:pt x="1" y="8591"/>
                  </a:lnTo>
                  <a:lnTo>
                    <a:pt x="545" y="8905"/>
                  </a:lnTo>
                  <a:lnTo>
                    <a:pt x="14695" y="741"/>
                  </a:lnTo>
                  <a:lnTo>
                    <a:pt x="15440" y="316"/>
                  </a:lnTo>
                  <a:lnTo>
                    <a:pt x="14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9"/>
            <p:cNvSpPr/>
            <p:nvPr/>
          </p:nvSpPr>
          <p:spPr>
            <a:xfrm>
              <a:off x="3019250" y="2767800"/>
              <a:ext cx="386000" cy="222650"/>
            </a:xfrm>
            <a:custGeom>
              <a:avLst/>
              <a:gdLst/>
              <a:ahLst/>
              <a:cxnLst/>
              <a:rect l="l" t="t" r="r" b="b"/>
              <a:pathLst>
                <a:path w="15440" h="8906" extrusionOk="0">
                  <a:moveTo>
                    <a:pt x="14896" y="0"/>
                  </a:moveTo>
                  <a:lnTo>
                    <a:pt x="14151" y="425"/>
                  </a:lnTo>
                  <a:lnTo>
                    <a:pt x="0" y="8590"/>
                  </a:lnTo>
                  <a:lnTo>
                    <a:pt x="544" y="8905"/>
                  </a:lnTo>
                  <a:lnTo>
                    <a:pt x="14695" y="739"/>
                  </a:lnTo>
                  <a:lnTo>
                    <a:pt x="15440" y="314"/>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9"/>
            <p:cNvSpPr/>
            <p:nvPr/>
          </p:nvSpPr>
          <p:spPr>
            <a:xfrm>
              <a:off x="2986575" y="2748925"/>
              <a:ext cx="386025" cy="222650"/>
            </a:xfrm>
            <a:custGeom>
              <a:avLst/>
              <a:gdLst/>
              <a:ahLst/>
              <a:cxnLst/>
              <a:rect l="l" t="t" r="r" b="b"/>
              <a:pathLst>
                <a:path w="15441" h="8906" extrusionOk="0">
                  <a:moveTo>
                    <a:pt x="14895" y="1"/>
                  </a:moveTo>
                  <a:lnTo>
                    <a:pt x="14151" y="426"/>
                  </a:lnTo>
                  <a:lnTo>
                    <a:pt x="0" y="8590"/>
                  </a:lnTo>
                  <a:lnTo>
                    <a:pt x="545" y="8906"/>
                  </a:lnTo>
                  <a:lnTo>
                    <a:pt x="14696" y="740"/>
                  </a:lnTo>
                  <a:lnTo>
                    <a:pt x="15440" y="315"/>
                  </a:lnTo>
                  <a:lnTo>
                    <a:pt x="1489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9"/>
            <p:cNvSpPr/>
            <p:nvPr/>
          </p:nvSpPr>
          <p:spPr>
            <a:xfrm>
              <a:off x="2953900" y="2730075"/>
              <a:ext cx="386025" cy="222650"/>
            </a:xfrm>
            <a:custGeom>
              <a:avLst/>
              <a:gdLst/>
              <a:ahLst/>
              <a:cxnLst/>
              <a:rect l="l" t="t" r="r" b="b"/>
              <a:pathLst>
                <a:path w="15441" h="8906" extrusionOk="0">
                  <a:moveTo>
                    <a:pt x="14896" y="0"/>
                  </a:moveTo>
                  <a:lnTo>
                    <a:pt x="14151" y="425"/>
                  </a:lnTo>
                  <a:lnTo>
                    <a:pt x="1" y="8590"/>
                  </a:lnTo>
                  <a:lnTo>
                    <a:pt x="545" y="8905"/>
                  </a:lnTo>
                  <a:lnTo>
                    <a:pt x="14695" y="741"/>
                  </a:lnTo>
                  <a:lnTo>
                    <a:pt x="15440" y="314"/>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9"/>
            <p:cNvSpPr/>
            <p:nvPr/>
          </p:nvSpPr>
          <p:spPr>
            <a:xfrm>
              <a:off x="2921225" y="2711200"/>
              <a:ext cx="386025" cy="222650"/>
            </a:xfrm>
            <a:custGeom>
              <a:avLst/>
              <a:gdLst/>
              <a:ahLst/>
              <a:cxnLst/>
              <a:rect l="l" t="t" r="r" b="b"/>
              <a:pathLst>
                <a:path w="15441" h="8906" extrusionOk="0">
                  <a:moveTo>
                    <a:pt x="14896" y="1"/>
                  </a:moveTo>
                  <a:lnTo>
                    <a:pt x="14151" y="426"/>
                  </a:lnTo>
                  <a:lnTo>
                    <a:pt x="1" y="8590"/>
                  </a:lnTo>
                  <a:lnTo>
                    <a:pt x="546" y="8906"/>
                  </a:lnTo>
                  <a:lnTo>
                    <a:pt x="14696" y="741"/>
                  </a:lnTo>
                  <a:lnTo>
                    <a:pt x="15441" y="315"/>
                  </a:lnTo>
                  <a:lnTo>
                    <a:pt x="14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9"/>
            <p:cNvSpPr/>
            <p:nvPr/>
          </p:nvSpPr>
          <p:spPr>
            <a:xfrm>
              <a:off x="2888575" y="2692350"/>
              <a:ext cx="386000" cy="222625"/>
            </a:xfrm>
            <a:custGeom>
              <a:avLst/>
              <a:gdLst/>
              <a:ahLst/>
              <a:cxnLst/>
              <a:rect l="l" t="t" r="r" b="b"/>
              <a:pathLst>
                <a:path w="15440" h="8905" extrusionOk="0">
                  <a:moveTo>
                    <a:pt x="14895" y="0"/>
                  </a:moveTo>
                  <a:lnTo>
                    <a:pt x="14151" y="425"/>
                  </a:lnTo>
                  <a:lnTo>
                    <a:pt x="0" y="8591"/>
                  </a:lnTo>
                  <a:lnTo>
                    <a:pt x="544" y="8905"/>
                  </a:lnTo>
                  <a:lnTo>
                    <a:pt x="14695" y="740"/>
                  </a:lnTo>
                  <a:lnTo>
                    <a:pt x="15440" y="314"/>
                  </a:lnTo>
                  <a:lnTo>
                    <a:pt x="1489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9"/>
            <p:cNvSpPr/>
            <p:nvPr/>
          </p:nvSpPr>
          <p:spPr>
            <a:xfrm>
              <a:off x="2855875" y="2673475"/>
              <a:ext cx="386050" cy="222650"/>
            </a:xfrm>
            <a:custGeom>
              <a:avLst/>
              <a:gdLst/>
              <a:ahLst/>
              <a:cxnLst/>
              <a:rect l="l" t="t" r="r" b="b"/>
              <a:pathLst>
                <a:path w="15442" h="8906" extrusionOk="0">
                  <a:moveTo>
                    <a:pt x="14896" y="1"/>
                  </a:moveTo>
                  <a:lnTo>
                    <a:pt x="14151" y="426"/>
                  </a:lnTo>
                  <a:lnTo>
                    <a:pt x="1" y="8591"/>
                  </a:lnTo>
                  <a:lnTo>
                    <a:pt x="546" y="8905"/>
                  </a:lnTo>
                  <a:lnTo>
                    <a:pt x="14697" y="741"/>
                  </a:lnTo>
                  <a:lnTo>
                    <a:pt x="15441" y="315"/>
                  </a:lnTo>
                  <a:lnTo>
                    <a:pt x="14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9"/>
            <p:cNvSpPr/>
            <p:nvPr/>
          </p:nvSpPr>
          <p:spPr>
            <a:xfrm>
              <a:off x="2823225" y="2654625"/>
              <a:ext cx="386000" cy="222625"/>
            </a:xfrm>
            <a:custGeom>
              <a:avLst/>
              <a:gdLst/>
              <a:ahLst/>
              <a:cxnLst/>
              <a:rect l="l" t="t" r="r" b="b"/>
              <a:pathLst>
                <a:path w="15440" h="8905" extrusionOk="0">
                  <a:moveTo>
                    <a:pt x="14896" y="0"/>
                  </a:moveTo>
                  <a:lnTo>
                    <a:pt x="14151" y="426"/>
                  </a:lnTo>
                  <a:lnTo>
                    <a:pt x="1" y="8591"/>
                  </a:lnTo>
                  <a:lnTo>
                    <a:pt x="545" y="8905"/>
                  </a:lnTo>
                  <a:lnTo>
                    <a:pt x="14695" y="740"/>
                  </a:lnTo>
                  <a:lnTo>
                    <a:pt x="15440" y="314"/>
                  </a:lnTo>
                  <a:lnTo>
                    <a:pt x="148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9"/>
            <p:cNvSpPr/>
            <p:nvPr/>
          </p:nvSpPr>
          <p:spPr>
            <a:xfrm>
              <a:off x="2790575" y="2635750"/>
              <a:ext cx="386000" cy="222650"/>
            </a:xfrm>
            <a:custGeom>
              <a:avLst/>
              <a:gdLst/>
              <a:ahLst/>
              <a:cxnLst/>
              <a:rect l="l" t="t" r="r" b="b"/>
              <a:pathLst>
                <a:path w="15440" h="8906" extrusionOk="0">
                  <a:moveTo>
                    <a:pt x="14895" y="1"/>
                  </a:moveTo>
                  <a:lnTo>
                    <a:pt x="14150" y="427"/>
                  </a:lnTo>
                  <a:lnTo>
                    <a:pt x="1" y="8591"/>
                  </a:lnTo>
                  <a:lnTo>
                    <a:pt x="545" y="8905"/>
                  </a:lnTo>
                  <a:lnTo>
                    <a:pt x="14695" y="741"/>
                  </a:lnTo>
                  <a:lnTo>
                    <a:pt x="15440" y="315"/>
                  </a:lnTo>
                  <a:lnTo>
                    <a:pt x="1489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9"/>
            <p:cNvSpPr/>
            <p:nvPr/>
          </p:nvSpPr>
          <p:spPr>
            <a:xfrm>
              <a:off x="2757900" y="2616900"/>
              <a:ext cx="386000" cy="222625"/>
            </a:xfrm>
            <a:custGeom>
              <a:avLst/>
              <a:gdLst/>
              <a:ahLst/>
              <a:cxnLst/>
              <a:rect l="l" t="t" r="r" b="b"/>
              <a:pathLst>
                <a:path w="15440" h="8905" extrusionOk="0">
                  <a:moveTo>
                    <a:pt x="14895" y="0"/>
                  </a:moveTo>
                  <a:lnTo>
                    <a:pt x="14151" y="426"/>
                  </a:lnTo>
                  <a:lnTo>
                    <a:pt x="0" y="8591"/>
                  </a:lnTo>
                  <a:lnTo>
                    <a:pt x="545" y="8905"/>
                  </a:lnTo>
                  <a:lnTo>
                    <a:pt x="14695" y="740"/>
                  </a:lnTo>
                  <a:lnTo>
                    <a:pt x="15439" y="315"/>
                  </a:lnTo>
                  <a:lnTo>
                    <a:pt x="1489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9"/>
            <p:cNvSpPr/>
            <p:nvPr/>
          </p:nvSpPr>
          <p:spPr>
            <a:xfrm>
              <a:off x="2725250" y="2598025"/>
              <a:ext cx="386000" cy="222650"/>
            </a:xfrm>
            <a:custGeom>
              <a:avLst/>
              <a:gdLst/>
              <a:ahLst/>
              <a:cxnLst/>
              <a:rect l="l" t="t" r="r" b="b"/>
              <a:pathLst>
                <a:path w="15440" h="8906" extrusionOk="0">
                  <a:moveTo>
                    <a:pt x="14895" y="1"/>
                  </a:moveTo>
                  <a:lnTo>
                    <a:pt x="14150" y="427"/>
                  </a:lnTo>
                  <a:lnTo>
                    <a:pt x="0" y="8591"/>
                  </a:lnTo>
                  <a:lnTo>
                    <a:pt x="544" y="8905"/>
                  </a:lnTo>
                  <a:lnTo>
                    <a:pt x="14695" y="741"/>
                  </a:lnTo>
                  <a:lnTo>
                    <a:pt x="15439" y="316"/>
                  </a:lnTo>
                  <a:lnTo>
                    <a:pt x="14895"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9"/>
            <p:cNvSpPr/>
            <p:nvPr/>
          </p:nvSpPr>
          <p:spPr>
            <a:xfrm>
              <a:off x="2744800" y="2556575"/>
              <a:ext cx="1029950" cy="529725"/>
            </a:xfrm>
            <a:custGeom>
              <a:avLst/>
              <a:gdLst/>
              <a:ahLst/>
              <a:cxnLst/>
              <a:rect l="l" t="t" r="r" b="b"/>
              <a:pathLst>
                <a:path w="41198" h="21189" extrusionOk="0">
                  <a:moveTo>
                    <a:pt x="41186" y="15132"/>
                  </a:moveTo>
                  <a:lnTo>
                    <a:pt x="41197" y="15138"/>
                  </a:lnTo>
                  <a:cubicBezTo>
                    <a:pt x="41193" y="15136"/>
                    <a:pt x="41190" y="15134"/>
                    <a:pt x="41186" y="15132"/>
                  </a:cubicBezTo>
                  <a:close/>
                  <a:moveTo>
                    <a:pt x="13858" y="0"/>
                  </a:moveTo>
                  <a:cubicBezTo>
                    <a:pt x="13439" y="90"/>
                    <a:pt x="12942" y="285"/>
                    <a:pt x="12335" y="633"/>
                  </a:cubicBezTo>
                  <a:lnTo>
                    <a:pt x="1" y="7698"/>
                  </a:lnTo>
                  <a:lnTo>
                    <a:pt x="23394" y="21189"/>
                  </a:lnTo>
                  <a:cubicBezTo>
                    <a:pt x="23394" y="21189"/>
                    <a:pt x="26607" y="19367"/>
                    <a:pt x="30018" y="17658"/>
                  </a:cubicBezTo>
                  <a:cubicBezTo>
                    <a:pt x="32570" y="16380"/>
                    <a:pt x="35235" y="15164"/>
                    <a:pt x="36746" y="14823"/>
                  </a:cubicBezTo>
                  <a:cubicBezTo>
                    <a:pt x="37104" y="14742"/>
                    <a:pt x="37755" y="14532"/>
                    <a:pt x="38062" y="14504"/>
                  </a:cubicBezTo>
                  <a:cubicBezTo>
                    <a:pt x="38394" y="14473"/>
                    <a:pt x="38690" y="14439"/>
                    <a:pt x="38990" y="14439"/>
                  </a:cubicBezTo>
                  <a:cubicBezTo>
                    <a:pt x="39595" y="14439"/>
                    <a:pt x="40218" y="14574"/>
                    <a:pt x="41186" y="15132"/>
                  </a:cubicBezTo>
                  <a:lnTo>
                    <a:pt x="41186" y="15132"/>
                  </a:lnTo>
                  <a:lnTo>
                    <a:pt x="15277" y="172"/>
                  </a:lnTo>
                  <a:cubicBezTo>
                    <a:pt x="15217" y="139"/>
                    <a:pt x="15153" y="108"/>
                    <a:pt x="15090" y="81"/>
                  </a:cubicBezTo>
                  <a:lnTo>
                    <a:pt x="14924" y="368"/>
                  </a:lnTo>
                  <a:cubicBezTo>
                    <a:pt x="14648" y="211"/>
                    <a:pt x="14298" y="79"/>
                    <a:pt x="13858"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9"/>
            <p:cNvSpPr/>
            <p:nvPr/>
          </p:nvSpPr>
          <p:spPr>
            <a:xfrm>
              <a:off x="3213675" y="3166025"/>
              <a:ext cx="126325" cy="38425"/>
            </a:xfrm>
            <a:custGeom>
              <a:avLst/>
              <a:gdLst/>
              <a:ahLst/>
              <a:cxnLst/>
              <a:rect l="l" t="t" r="r" b="b"/>
              <a:pathLst>
                <a:path w="5053" h="1537" extrusionOk="0">
                  <a:moveTo>
                    <a:pt x="5052" y="0"/>
                  </a:moveTo>
                  <a:lnTo>
                    <a:pt x="2515" y="1288"/>
                  </a:lnTo>
                  <a:lnTo>
                    <a:pt x="1" y="75"/>
                  </a:lnTo>
                  <a:lnTo>
                    <a:pt x="2533" y="1536"/>
                  </a:lnTo>
                  <a:lnTo>
                    <a:pt x="5052"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9"/>
            <p:cNvSpPr/>
            <p:nvPr/>
          </p:nvSpPr>
          <p:spPr>
            <a:xfrm>
              <a:off x="3146300" y="3165800"/>
              <a:ext cx="247025" cy="75500"/>
            </a:xfrm>
            <a:custGeom>
              <a:avLst/>
              <a:gdLst/>
              <a:ahLst/>
              <a:cxnLst/>
              <a:rect l="l" t="t" r="r" b="b"/>
              <a:pathLst>
                <a:path w="9881" h="3020" extrusionOk="0">
                  <a:moveTo>
                    <a:pt x="0" y="0"/>
                  </a:moveTo>
                  <a:lnTo>
                    <a:pt x="5231" y="3020"/>
                  </a:lnTo>
                  <a:lnTo>
                    <a:pt x="9880" y="335"/>
                  </a:lnTo>
                  <a:lnTo>
                    <a:pt x="9880" y="335"/>
                  </a:lnTo>
                  <a:lnTo>
                    <a:pt x="5231" y="2837"/>
                  </a:lnTo>
                  <a:lnTo>
                    <a:pt x="0"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9"/>
            <p:cNvSpPr/>
            <p:nvPr/>
          </p:nvSpPr>
          <p:spPr>
            <a:xfrm>
              <a:off x="2637750" y="2829375"/>
              <a:ext cx="97800" cy="58975"/>
            </a:xfrm>
            <a:custGeom>
              <a:avLst/>
              <a:gdLst/>
              <a:ahLst/>
              <a:cxnLst/>
              <a:rect l="l" t="t" r="r" b="b"/>
              <a:pathLst>
                <a:path w="3912" h="2359" extrusionOk="0">
                  <a:moveTo>
                    <a:pt x="0" y="0"/>
                  </a:moveTo>
                  <a:lnTo>
                    <a:pt x="0" y="362"/>
                  </a:lnTo>
                  <a:lnTo>
                    <a:pt x="3911" y="2359"/>
                  </a:lnTo>
                  <a:lnTo>
                    <a:pt x="3911" y="2359"/>
                  </a:lnTo>
                  <a:lnTo>
                    <a:pt x="0"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9"/>
            <p:cNvSpPr/>
            <p:nvPr/>
          </p:nvSpPr>
          <p:spPr>
            <a:xfrm>
              <a:off x="2637750" y="2863000"/>
              <a:ext cx="145275" cy="88750"/>
            </a:xfrm>
            <a:custGeom>
              <a:avLst/>
              <a:gdLst/>
              <a:ahLst/>
              <a:cxnLst/>
              <a:rect l="l" t="t" r="r" b="b"/>
              <a:pathLst>
                <a:path w="5811" h="3550" extrusionOk="0">
                  <a:moveTo>
                    <a:pt x="5" y="1"/>
                  </a:moveTo>
                  <a:lnTo>
                    <a:pt x="0" y="320"/>
                  </a:lnTo>
                  <a:lnTo>
                    <a:pt x="5810" y="3550"/>
                  </a:lnTo>
                  <a:lnTo>
                    <a:pt x="5"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9"/>
            <p:cNvSpPr/>
            <p:nvPr/>
          </p:nvSpPr>
          <p:spPr>
            <a:xfrm>
              <a:off x="2695450" y="2532600"/>
              <a:ext cx="1062925" cy="531625"/>
            </a:xfrm>
            <a:custGeom>
              <a:avLst/>
              <a:gdLst/>
              <a:ahLst/>
              <a:cxnLst/>
              <a:rect l="l" t="t" r="r" b="b"/>
              <a:pathLst>
                <a:path w="42517" h="21265" extrusionOk="0">
                  <a:moveTo>
                    <a:pt x="15145" y="1"/>
                  </a:moveTo>
                  <a:cubicBezTo>
                    <a:pt x="14687" y="1"/>
                    <a:pt x="14160" y="51"/>
                    <a:pt x="13554" y="168"/>
                  </a:cubicBezTo>
                  <a:cubicBezTo>
                    <a:pt x="9735" y="907"/>
                    <a:pt x="0" y="6510"/>
                    <a:pt x="0" y="6510"/>
                  </a:cubicBezTo>
                  <a:lnTo>
                    <a:pt x="25585" y="21265"/>
                  </a:lnTo>
                  <a:cubicBezTo>
                    <a:pt x="25585" y="21265"/>
                    <a:pt x="28797" y="19443"/>
                    <a:pt x="32209" y="17734"/>
                  </a:cubicBezTo>
                  <a:cubicBezTo>
                    <a:pt x="34761" y="16455"/>
                    <a:pt x="37426" y="15239"/>
                    <a:pt x="38937" y="14899"/>
                  </a:cubicBezTo>
                  <a:cubicBezTo>
                    <a:pt x="39267" y="14823"/>
                    <a:pt x="39599" y="14766"/>
                    <a:pt x="39935" y="14728"/>
                  </a:cubicBezTo>
                  <a:cubicBezTo>
                    <a:pt x="40204" y="14697"/>
                    <a:pt x="40456" y="14682"/>
                    <a:pt x="40690" y="14682"/>
                  </a:cubicBezTo>
                  <a:cubicBezTo>
                    <a:pt x="41478" y="14682"/>
                    <a:pt x="42074" y="14847"/>
                    <a:pt x="42517" y="15102"/>
                  </a:cubicBezTo>
                  <a:lnTo>
                    <a:pt x="17117" y="438"/>
                  </a:lnTo>
                  <a:lnTo>
                    <a:pt x="17115" y="443"/>
                  </a:lnTo>
                  <a:cubicBezTo>
                    <a:pt x="16672" y="192"/>
                    <a:pt x="16041" y="1"/>
                    <a:pt x="1514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9"/>
            <p:cNvSpPr/>
            <p:nvPr/>
          </p:nvSpPr>
          <p:spPr>
            <a:xfrm>
              <a:off x="3295925" y="2857725"/>
              <a:ext cx="404375" cy="154350"/>
            </a:xfrm>
            <a:custGeom>
              <a:avLst/>
              <a:gdLst/>
              <a:ahLst/>
              <a:cxnLst/>
              <a:rect l="l" t="t" r="r" b="b"/>
              <a:pathLst>
                <a:path w="16175" h="6174" extrusionOk="0">
                  <a:moveTo>
                    <a:pt x="16172" y="754"/>
                  </a:moveTo>
                  <a:lnTo>
                    <a:pt x="16174" y="756"/>
                  </a:lnTo>
                  <a:cubicBezTo>
                    <a:pt x="16174" y="755"/>
                    <a:pt x="16173" y="755"/>
                    <a:pt x="16172" y="754"/>
                  </a:cubicBezTo>
                  <a:close/>
                  <a:moveTo>
                    <a:pt x="13765" y="1"/>
                  </a:moveTo>
                  <a:cubicBezTo>
                    <a:pt x="13531" y="1"/>
                    <a:pt x="13280" y="15"/>
                    <a:pt x="13011" y="46"/>
                  </a:cubicBezTo>
                  <a:cubicBezTo>
                    <a:pt x="12676" y="84"/>
                    <a:pt x="12343" y="142"/>
                    <a:pt x="12014" y="217"/>
                  </a:cubicBezTo>
                  <a:cubicBezTo>
                    <a:pt x="11008" y="444"/>
                    <a:pt x="9491" y="1059"/>
                    <a:pt x="7838" y="1821"/>
                  </a:cubicBezTo>
                  <a:cubicBezTo>
                    <a:pt x="7006" y="2205"/>
                    <a:pt x="6140" y="2626"/>
                    <a:pt x="5285" y="3053"/>
                  </a:cubicBezTo>
                  <a:cubicBezTo>
                    <a:pt x="3232" y="4080"/>
                    <a:pt x="1252" y="5149"/>
                    <a:pt x="0" y="5838"/>
                  </a:cubicBezTo>
                  <a:lnTo>
                    <a:pt x="581" y="6174"/>
                  </a:lnTo>
                  <a:cubicBezTo>
                    <a:pt x="1833" y="5485"/>
                    <a:pt x="3813" y="4416"/>
                    <a:pt x="5866" y="3388"/>
                  </a:cubicBezTo>
                  <a:cubicBezTo>
                    <a:pt x="6721" y="2961"/>
                    <a:pt x="7587" y="2541"/>
                    <a:pt x="8419" y="2157"/>
                  </a:cubicBezTo>
                  <a:cubicBezTo>
                    <a:pt x="10072" y="1394"/>
                    <a:pt x="11590" y="779"/>
                    <a:pt x="12595" y="553"/>
                  </a:cubicBezTo>
                  <a:cubicBezTo>
                    <a:pt x="12924" y="477"/>
                    <a:pt x="13257" y="420"/>
                    <a:pt x="13593" y="382"/>
                  </a:cubicBezTo>
                  <a:cubicBezTo>
                    <a:pt x="13861" y="351"/>
                    <a:pt x="14112" y="337"/>
                    <a:pt x="14346" y="337"/>
                  </a:cubicBezTo>
                  <a:cubicBezTo>
                    <a:pt x="15133" y="337"/>
                    <a:pt x="15729" y="500"/>
                    <a:pt x="16172" y="754"/>
                  </a:cubicBezTo>
                  <a:lnTo>
                    <a:pt x="16172" y="754"/>
                  </a:lnTo>
                  <a:lnTo>
                    <a:pt x="15593" y="421"/>
                  </a:lnTo>
                  <a:cubicBezTo>
                    <a:pt x="15150" y="165"/>
                    <a:pt x="14553" y="1"/>
                    <a:pt x="137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9"/>
            <p:cNvSpPr/>
            <p:nvPr/>
          </p:nvSpPr>
          <p:spPr>
            <a:xfrm>
              <a:off x="3263175" y="2838825"/>
              <a:ext cx="404425" cy="154350"/>
            </a:xfrm>
            <a:custGeom>
              <a:avLst/>
              <a:gdLst/>
              <a:ahLst/>
              <a:cxnLst/>
              <a:rect l="l" t="t" r="r" b="b"/>
              <a:pathLst>
                <a:path w="16177" h="6174" extrusionOk="0">
                  <a:moveTo>
                    <a:pt x="16173" y="755"/>
                  </a:moveTo>
                  <a:lnTo>
                    <a:pt x="16176" y="756"/>
                  </a:lnTo>
                  <a:cubicBezTo>
                    <a:pt x="16175" y="756"/>
                    <a:pt x="16174" y="755"/>
                    <a:pt x="16173" y="755"/>
                  </a:cubicBezTo>
                  <a:close/>
                  <a:moveTo>
                    <a:pt x="13768" y="1"/>
                  </a:moveTo>
                  <a:cubicBezTo>
                    <a:pt x="13533" y="1"/>
                    <a:pt x="13282" y="15"/>
                    <a:pt x="13012" y="46"/>
                  </a:cubicBezTo>
                  <a:cubicBezTo>
                    <a:pt x="12677" y="85"/>
                    <a:pt x="12343" y="141"/>
                    <a:pt x="12015" y="218"/>
                  </a:cubicBezTo>
                  <a:cubicBezTo>
                    <a:pt x="11010" y="443"/>
                    <a:pt x="9492" y="1058"/>
                    <a:pt x="7838" y="1822"/>
                  </a:cubicBezTo>
                  <a:cubicBezTo>
                    <a:pt x="7007" y="2205"/>
                    <a:pt x="6141" y="2625"/>
                    <a:pt x="5287" y="3053"/>
                  </a:cubicBezTo>
                  <a:cubicBezTo>
                    <a:pt x="3234" y="4081"/>
                    <a:pt x="1254" y="5149"/>
                    <a:pt x="1" y="5838"/>
                  </a:cubicBezTo>
                  <a:lnTo>
                    <a:pt x="582" y="6173"/>
                  </a:lnTo>
                  <a:cubicBezTo>
                    <a:pt x="1835" y="5485"/>
                    <a:pt x="3815" y="4417"/>
                    <a:pt x="5868" y="3388"/>
                  </a:cubicBezTo>
                  <a:cubicBezTo>
                    <a:pt x="6722" y="2960"/>
                    <a:pt x="7587" y="2540"/>
                    <a:pt x="8419" y="2156"/>
                  </a:cubicBezTo>
                  <a:cubicBezTo>
                    <a:pt x="10073" y="1394"/>
                    <a:pt x="11590" y="779"/>
                    <a:pt x="12596" y="552"/>
                  </a:cubicBezTo>
                  <a:cubicBezTo>
                    <a:pt x="12925" y="477"/>
                    <a:pt x="13258" y="420"/>
                    <a:pt x="13593" y="382"/>
                  </a:cubicBezTo>
                  <a:cubicBezTo>
                    <a:pt x="13863" y="351"/>
                    <a:pt x="14116" y="337"/>
                    <a:pt x="14351" y="337"/>
                  </a:cubicBezTo>
                  <a:cubicBezTo>
                    <a:pt x="15136" y="337"/>
                    <a:pt x="15731" y="500"/>
                    <a:pt x="16173" y="755"/>
                  </a:cubicBezTo>
                  <a:lnTo>
                    <a:pt x="16173" y="755"/>
                  </a:lnTo>
                  <a:lnTo>
                    <a:pt x="15595" y="420"/>
                  </a:lnTo>
                  <a:cubicBezTo>
                    <a:pt x="15152" y="165"/>
                    <a:pt x="14556" y="1"/>
                    <a:pt x="13768"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9"/>
            <p:cNvSpPr/>
            <p:nvPr/>
          </p:nvSpPr>
          <p:spPr>
            <a:xfrm>
              <a:off x="3230475" y="2819950"/>
              <a:ext cx="404375" cy="154325"/>
            </a:xfrm>
            <a:custGeom>
              <a:avLst/>
              <a:gdLst/>
              <a:ahLst/>
              <a:cxnLst/>
              <a:rect l="l" t="t" r="r" b="b"/>
              <a:pathLst>
                <a:path w="16175" h="6173" extrusionOk="0">
                  <a:moveTo>
                    <a:pt x="16172" y="754"/>
                  </a:moveTo>
                  <a:lnTo>
                    <a:pt x="16175" y="756"/>
                  </a:lnTo>
                  <a:cubicBezTo>
                    <a:pt x="16174" y="755"/>
                    <a:pt x="16173" y="755"/>
                    <a:pt x="16172" y="754"/>
                  </a:cubicBezTo>
                  <a:close/>
                  <a:moveTo>
                    <a:pt x="13767" y="0"/>
                  </a:moveTo>
                  <a:cubicBezTo>
                    <a:pt x="13532" y="0"/>
                    <a:pt x="13281" y="15"/>
                    <a:pt x="13011" y="46"/>
                  </a:cubicBezTo>
                  <a:cubicBezTo>
                    <a:pt x="12676" y="84"/>
                    <a:pt x="12343" y="141"/>
                    <a:pt x="12014" y="217"/>
                  </a:cubicBezTo>
                  <a:cubicBezTo>
                    <a:pt x="11009" y="443"/>
                    <a:pt x="9492" y="1058"/>
                    <a:pt x="7838" y="1821"/>
                  </a:cubicBezTo>
                  <a:cubicBezTo>
                    <a:pt x="7006" y="2204"/>
                    <a:pt x="6140" y="2625"/>
                    <a:pt x="5285" y="3052"/>
                  </a:cubicBezTo>
                  <a:cubicBezTo>
                    <a:pt x="3232" y="4080"/>
                    <a:pt x="1252" y="5149"/>
                    <a:pt x="0" y="5838"/>
                  </a:cubicBezTo>
                  <a:lnTo>
                    <a:pt x="582" y="6172"/>
                  </a:lnTo>
                  <a:cubicBezTo>
                    <a:pt x="1833" y="5484"/>
                    <a:pt x="3813" y="4415"/>
                    <a:pt x="5866" y="3388"/>
                  </a:cubicBezTo>
                  <a:cubicBezTo>
                    <a:pt x="6720" y="2959"/>
                    <a:pt x="7586" y="2539"/>
                    <a:pt x="8418" y="2156"/>
                  </a:cubicBezTo>
                  <a:cubicBezTo>
                    <a:pt x="10072" y="1394"/>
                    <a:pt x="11590" y="779"/>
                    <a:pt x="12595" y="552"/>
                  </a:cubicBezTo>
                  <a:cubicBezTo>
                    <a:pt x="12924" y="477"/>
                    <a:pt x="13257" y="419"/>
                    <a:pt x="13593" y="381"/>
                  </a:cubicBezTo>
                  <a:cubicBezTo>
                    <a:pt x="13861" y="350"/>
                    <a:pt x="14112" y="335"/>
                    <a:pt x="14346" y="335"/>
                  </a:cubicBezTo>
                  <a:cubicBezTo>
                    <a:pt x="15133" y="335"/>
                    <a:pt x="15729" y="499"/>
                    <a:pt x="16172" y="754"/>
                  </a:cubicBezTo>
                  <a:lnTo>
                    <a:pt x="16172" y="754"/>
                  </a:lnTo>
                  <a:lnTo>
                    <a:pt x="15593" y="420"/>
                  </a:lnTo>
                  <a:cubicBezTo>
                    <a:pt x="15151" y="164"/>
                    <a:pt x="14554" y="0"/>
                    <a:pt x="1376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9"/>
            <p:cNvSpPr/>
            <p:nvPr/>
          </p:nvSpPr>
          <p:spPr>
            <a:xfrm>
              <a:off x="3197725" y="2801050"/>
              <a:ext cx="404425" cy="154325"/>
            </a:xfrm>
            <a:custGeom>
              <a:avLst/>
              <a:gdLst/>
              <a:ahLst/>
              <a:cxnLst/>
              <a:rect l="l" t="t" r="r" b="b"/>
              <a:pathLst>
                <a:path w="16177" h="6173" extrusionOk="0">
                  <a:moveTo>
                    <a:pt x="16173" y="754"/>
                  </a:moveTo>
                  <a:lnTo>
                    <a:pt x="16176" y="756"/>
                  </a:lnTo>
                  <a:cubicBezTo>
                    <a:pt x="16175" y="756"/>
                    <a:pt x="16174" y="755"/>
                    <a:pt x="16173" y="754"/>
                  </a:cubicBezTo>
                  <a:close/>
                  <a:moveTo>
                    <a:pt x="13770" y="1"/>
                  </a:moveTo>
                  <a:cubicBezTo>
                    <a:pt x="13535" y="1"/>
                    <a:pt x="13282" y="15"/>
                    <a:pt x="13012" y="46"/>
                  </a:cubicBezTo>
                  <a:cubicBezTo>
                    <a:pt x="12677" y="84"/>
                    <a:pt x="12344" y="141"/>
                    <a:pt x="12015" y="216"/>
                  </a:cubicBezTo>
                  <a:cubicBezTo>
                    <a:pt x="11010" y="443"/>
                    <a:pt x="9492" y="1058"/>
                    <a:pt x="7838" y="1821"/>
                  </a:cubicBezTo>
                  <a:cubicBezTo>
                    <a:pt x="7007" y="2204"/>
                    <a:pt x="6141" y="2625"/>
                    <a:pt x="5287" y="3052"/>
                  </a:cubicBezTo>
                  <a:cubicBezTo>
                    <a:pt x="3234" y="4081"/>
                    <a:pt x="1254" y="5149"/>
                    <a:pt x="1" y="5837"/>
                  </a:cubicBezTo>
                  <a:lnTo>
                    <a:pt x="582" y="6173"/>
                  </a:lnTo>
                  <a:cubicBezTo>
                    <a:pt x="1835" y="5485"/>
                    <a:pt x="3815" y="4415"/>
                    <a:pt x="5868" y="3388"/>
                  </a:cubicBezTo>
                  <a:cubicBezTo>
                    <a:pt x="6722" y="2960"/>
                    <a:pt x="7588" y="2540"/>
                    <a:pt x="8419" y="2156"/>
                  </a:cubicBezTo>
                  <a:cubicBezTo>
                    <a:pt x="10073" y="1393"/>
                    <a:pt x="11590" y="779"/>
                    <a:pt x="12597" y="552"/>
                  </a:cubicBezTo>
                  <a:cubicBezTo>
                    <a:pt x="12925" y="477"/>
                    <a:pt x="13258" y="419"/>
                    <a:pt x="13593" y="381"/>
                  </a:cubicBezTo>
                  <a:cubicBezTo>
                    <a:pt x="13862" y="350"/>
                    <a:pt x="14113" y="336"/>
                    <a:pt x="14347" y="336"/>
                  </a:cubicBezTo>
                  <a:cubicBezTo>
                    <a:pt x="15135" y="336"/>
                    <a:pt x="15730" y="499"/>
                    <a:pt x="16173" y="754"/>
                  </a:cubicBezTo>
                  <a:lnTo>
                    <a:pt x="16173" y="754"/>
                  </a:lnTo>
                  <a:lnTo>
                    <a:pt x="15595" y="420"/>
                  </a:lnTo>
                  <a:cubicBezTo>
                    <a:pt x="15153" y="164"/>
                    <a:pt x="14557" y="1"/>
                    <a:pt x="1377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9"/>
            <p:cNvSpPr/>
            <p:nvPr/>
          </p:nvSpPr>
          <p:spPr>
            <a:xfrm>
              <a:off x="3165025" y="2782150"/>
              <a:ext cx="404375" cy="154350"/>
            </a:xfrm>
            <a:custGeom>
              <a:avLst/>
              <a:gdLst/>
              <a:ahLst/>
              <a:cxnLst/>
              <a:rect l="l" t="t" r="r" b="b"/>
              <a:pathLst>
                <a:path w="16175" h="6174" extrusionOk="0">
                  <a:moveTo>
                    <a:pt x="16172" y="754"/>
                  </a:moveTo>
                  <a:lnTo>
                    <a:pt x="16175" y="755"/>
                  </a:lnTo>
                  <a:cubicBezTo>
                    <a:pt x="16174" y="755"/>
                    <a:pt x="16173" y="754"/>
                    <a:pt x="16172" y="754"/>
                  </a:cubicBezTo>
                  <a:close/>
                  <a:moveTo>
                    <a:pt x="13769" y="1"/>
                  </a:moveTo>
                  <a:cubicBezTo>
                    <a:pt x="13534" y="1"/>
                    <a:pt x="13282" y="16"/>
                    <a:pt x="13012" y="47"/>
                  </a:cubicBezTo>
                  <a:cubicBezTo>
                    <a:pt x="12676" y="85"/>
                    <a:pt x="12343" y="141"/>
                    <a:pt x="12014" y="217"/>
                  </a:cubicBezTo>
                  <a:cubicBezTo>
                    <a:pt x="11009" y="444"/>
                    <a:pt x="9492" y="1058"/>
                    <a:pt x="7838" y="1821"/>
                  </a:cubicBezTo>
                  <a:cubicBezTo>
                    <a:pt x="7006" y="2204"/>
                    <a:pt x="6140" y="2625"/>
                    <a:pt x="5285" y="3053"/>
                  </a:cubicBezTo>
                  <a:cubicBezTo>
                    <a:pt x="3232" y="4081"/>
                    <a:pt x="1252" y="5149"/>
                    <a:pt x="1" y="5837"/>
                  </a:cubicBezTo>
                  <a:lnTo>
                    <a:pt x="582" y="6173"/>
                  </a:lnTo>
                  <a:cubicBezTo>
                    <a:pt x="1833" y="5484"/>
                    <a:pt x="3813" y="4416"/>
                    <a:pt x="5867" y="3387"/>
                  </a:cubicBezTo>
                  <a:cubicBezTo>
                    <a:pt x="6721" y="2960"/>
                    <a:pt x="7587" y="2540"/>
                    <a:pt x="8418" y="2156"/>
                  </a:cubicBezTo>
                  <a:cubicBezTo>
                    <a:pt x="10072" y="1394"/>
                    <a:pt x="11590" y="778"/>
                    <a:pt x="12595" y="553"/>
                  </a:cubicBezTo>
                  <a:cubicBezTo>
                    <a:pt x="12924" y="477"/>
                    <a:pt x="13257" y="420"/>
                    <a:pt x="13593" y="381"/>
                  </a:cubicBezTo>
                  <a:cubicBezTo>
                    <a:pt x="13862" y="351"/>
                    <a:pt x="14113" y="336"/>
                    <a:pt x="14347" y="336"/>
                  </a:cubicBezTo>
                  <a:cubicBezTo>
                    <a:pt x="15133" y="336"/>
                    <a:pt x="15729" y="499"/>
                    <a:pt x="16172" y="754"/>
                  </a:cubicBezTo>
                  <a:lnTo>
                    <a:pt x="16172" y="754"/>
                  </a:lnTo>
                  <a:lnTo>
                    <a:pt x="15593" y="421"/>
                  </a:lnTo>
                  <a:cubicBezTo>
                    <a:pt x="15151" y="165"/>
                    <a:pt x="14555" y="1"/>
                    <a:pt x="1376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9"/>
            <p:cNvSpPr/>
            <p:nvPr/>
          </p:nvSpPr>
          <p:spPr>
            <a:xfrm>
              <a:off x="3132300" y="2763250"/>
              <a:ext cx="404400" cy="154350"/>
            </a:xfrm>
            <a:custGeom>
              <a:avLst/>
              <a:gdLst/>
              <a:ahLst/>
              <a:cxnLst/>
              <a:rect l="l" t="t" r="r" b="b"/>
              <a:pathLst>
                <a:path w="16176" h="6174" extrusionOk="0">
                  <a:moveTo>
                    <a:pt x="16172" y="754"/>
                  </a:moveTo>
                  <a:lnTo>
                    <a:pt x="16175" y="756"/>
                  </a:lnTo>
                  <a:cubicBezTo>
                    <a:pt x="16174" y="755"/>
                    <a:pt x="16173" y="755"/>
                    <a:pt x="16172" y="754"/>
                  </a:cubicBezTo>
                  <a:close/>
                  <a:moveTo>
                    <a:pt x="13765" y="1"/>
                  </a:moveTo>
                  <a:cubicBezTo>
                    <a:pt x="13531" y="1"/>
                    <a:pt x="13280" y="15"/>
                    <a:pt x="13011" y="46"/>
                  </a:cubicBezTo>
                  <a:cubicBezTo>
                    <a:pt x="12676" y="84"/>
                    <a:pt x="12343" y="142"/>
                    <a:pt x="12014" y="217"/>
                  </a:cubicBezTo>
                  <a:cubicBezTo>
                    <a:pt x="11008" y="444"/>
                    <a:pt x="9491" y="1059"/>
                    <a:pt x="7837" y="1821"/>
                  </a:cubicBezTo>
                  <a:cubicBezTo>
                    <a:pt x="7007" y="2205"/>
                    <a:pt x="6140" y="2626"/>
                    <a:pt x="5286" y="3053"/>
                  </a:cubicBezTo>
                  <a:cubicBezTo>
                    <a:pt x="3233" y="4081"/>
                    <a:pt x="1253" y="5150"/>
                    <a:pt x="0" y="5838"/>
                  </a:cubicBezTo>
                  <a:lnTo>
                    <a:pt x="581" y="6174"/>
                  </a:lnTo>
                  <a:cubicBezTo>
                    <a:pt x="1834" y="5485"/>
                    <a:pt x="3814" y="4416"/>
                    <a:pt x="5867" y="3388"/>
                  </a:cubicBezTo>
                  <a:cubicBezTo>
                    <a:pt x="6721" y="2960"/>
                    <a:pt x="7587" y="2541"/>
                    <a:pt x="8419" y="2157"/>
                  </a:cubicBezTo>
                  <a:cubicBezTo>
                    <a:pt x="10073" y="1395"/>
                    <a:pt x="11589" y="779"/>
                    <a:pt x="12596" y="553"/>
                  </a:cubicBezTo>
                  <a:cubicBezTo>
                    <a:pt x="12924" y="477"/>
                    <a:pt x="13257" y="420"/>
                    <a:pt x="13592" y="382"/>
                  </a:cubicBezTo>
                  <a:cubicBezTo>
                    <a:pt x="13861" y="351"/>
                    <a:pt x="14112" y="337"/>
                    <a:pt x="14347" y="337"/>
                  </a:cubicBezTo>
                  <a:cubicBezTo>
                    <a:pt x="15134" y="337"/>
                    <a:pt x="15730" y="499"/>
                    <a:pt x="16172" y="754"/>
                  </a:cubicBezTo>
                  <a:lnTo>
                    <a:pt x="16172" y="754"/>
                  </a:lnTo>
                  <a:lnTo>
                    <a:pt x="15594" y="421"/>
                  </a:lnTo>
                  <a:cubicBezTo>
                    <a:pt x="15151" y="165"/>
                    <a:pt x="14554" y="1"/>
                    <a:pt x="137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9"/>
            <p:cNvSpPr/>
            <p:nvPr/>
          </p:nvSpPr>
          <p:spPr>
            <a:xfrm>
              <a:off x="3099575" y="2744375"/>
              <a:ext cx="404375" cy="154350"/>
            </a:xfrm>
            <a:custGeom>
              <a:avLst/>
              <a:gdLst/>
              <a:ahLst/>
              <a:cxnLst/>
              <a:rect l="l" t="t" r="r" b="b"/>
              <a:pathLst>
                <a:path w="16175" h="6174" extrusionOk="0">
                  <a:moveTo>
                    <a:pt x="16172" y="754"/>
                  </a:moveTo>
                  <a:lnTo>
                    <a:pt x="16175" y="755"/>
                  </a:lnTo>
                  <a:cubicBezTo>
                    <a:pt x="16174" y="755"/>
                    <a:pt x="16173" y="754"/>
                    <a:pt x="16172" y="754"/>
                  </a:cubicBezTo>
                  <a:close/>
                  <a:moveTo>
                    <a:pt x="13765" y="0"/>
                  </a:moveTo>
                  <a:cubicBezTo>
                    <a:pt x="13531" y="0"/>
                    <a:pt x="13280" y="15"/>
                    <a:pt x="13012" y="45"/>
                  </a:cubicBezTo>
                  <a:cubicBezTo>
                    <a:pt x="12676" y="83"/>
                    <a:pt x="12343" y="141"/>
                    <a:pt x="12014" y="217"/>
                  </a:cubicBezTo>
                  <a:cubicBezTo>
                    <a:pt x="11009" y="443"/>
                    <a:pt x="9491" y="1058"/>
                    <a:pt x="7838" y="1820"/>
                  </a:cubicBezTo>
                  <a:cubicBezTo>
                    <a:pt x="7006" y="2204"/>
                    <a:pt x="6139" y="2625"/>
                    <a:pt x="5286" y="3052"/>
                  </a:cubicBezTo>
                  <a:cubicBezTo>
                    <a:pt x="3232" y="4080"/>
                    <a:pt x="1252" y="5149"/>
                    <a:pt x="1" y="5837"/>
                  </a:cubicBezTo>
                  <a:lnTo>
                    <a:pt x="582" y="6173"/>
                  </a:lnTo>
                  <a:cubicBezTo>
                    <a:pt x="1833" y="5484"/>
                    <a:pt x="3814" y="4415"/>
                    <a:pt x="5867" y="3387"/>
                  </a:cubicBezTo>
                  <a:cubicBezTo>
                    <a:pt x="6720" y="2960"/>
                    <a:pt x="7586" y="2540"/>
                    <a:pt x="8419" y="2156"/>
                  </a:cubicBezTo>
                  <a:cubicBezTo>
                    <a:pt x="10072" y="1393"/>
                    <a:pt x="11590" y="778"/>
                    <a:pt x="12595" y="552"/>
                  </a:cubicBezTo>
                  <a:cubicBezTo>
                    <a:pt x="12924" y="476"/>
                    <a:pt x="13257" y="419"/>
                    <a:pt x="13593" y="381"/>
                  </a:cubicBezTo>
                  <a:cubicBezTo>
                    <a:pt x="13862" y="350"/>
                    <a:pt x="14113" y="336"/>
                    <a:pt x="14347" y="336"/>
                  </a:cubicBezTo>
                  <a:cubicBezTo>
                    <a:pt x="15133" y="336"/>
                    <a:pt x="15729" y="499"/>
                    <a:pt x="16172" y="754"/>
                  </a:cubicBezTo>
                  <a:lnTo>
                    <a:pt x="16172" y="754"/>
                  </a:lnTo>
                  <a:lnTo>
                    <a:pt x="15594" y="420"/>
                  </a:lnTo>
                  <a:cubicBezTo>
                    <a:pt x="15150" y="164"/>
                    <a:pt x="14554" y="0"/>
                    <a:pt x="137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9"/>
            <p:cNvSpPr/>
            <p:nvPr/>
          </p:nvSpPr>
          <p:spPr>
            <a:xfrm>
              <a:off x="3066850" y="2725475"/>
              <a:ext cx="404400" cy="154350"/>
            </a:xfrm>
            <a:custGeom>
              <a:avLst/>
              <a:gdLst/>
              <a:ahLst/>
              <a:cxnLst/>
              <a:rect l="l" t="t" r="r" b="b"/>
              <a:pathLst>
                <a:path w="16176" h="6174" extrusionOk="0">
                  <a:moveTo>
                    <a:pt x="13765" y="1"/>
                  </a:moveTo>
                  <a:cubicBezTo>
                    <a:pt x="13531" y="1"/>
                    <a:pt x="13280" y="15"/>
                    <a:pt x="13011" y="46"/>
                  </a:cubicBezTo>
                  <a:cubicBezTo>
                    <a:pt x="12676" y="84"/>
                    <a:pt x="12343" y="142"/>
                    <a:pt x="12015" y="217"/>
                  </a:cubicBezTo>
                  <a:cubicBezTo>
                    <a:pt x="11008" y="443"/>
                    <a:pt x="9492" y="1059"/>
                    <a:pt x="7837" y="1821"/>
                  </a:cubicBezTo>
                  <a:cubicBezTo>
                    <a:pt x="7006" y="2205"/>
                    <a:pt x="6140" y="2625"/>
                    <a:pt x="5286" y="3053"/>
                  </a:cubicBezTo>
                  <a:cubicBezTo>
                    <a:pt x="3233" y="4080"/>
                    <a:pt x="1253" y="5150"/>
                    <a:pt x="0" y="5838"/>
                  </a:cubicBezTo>
                  <a:lnTo>
                    <a:pt x="581" y="6173"/>
                  </a:lnTo>
                  <a:cubicBezTo>
                    <a:pt x="1834" y="5484"/>
                    <a:pt x="3814" y="4416"/>
                    <a:pt x="5867" y="3388"/>
                  </a:cubicBezTo>
                  <a:cubicBezTo>
                    <a:pt x="6721" y="2960"/>
                    <a:pt x="7587" y="2540"/>
                    <a:pt x="8419" y="2157"/>
                  </a:cubicBezTo>
                  <a:cubicBezTo>
                    <a:pt x="10073" y="1393"/>
                    <a:pt x="11589" y="778"/>
                    <a:pt x="12596" y="553"/>
                  </a:cubicBezTo>
                  <a:cubicBezTo>
                    <a:pt x="12924" y="476"/>
                    <a:pt x="13258" y="420"/>
                    <a:pt x="13592" y="382"/>
                  </a:cubicBezTo>
                  <a:cubicBezTo>
                    <a:pt x="13862" y="351"/>
                    <a:pt x="14114" y="336"/>
                    <a:pt x="14348" y="336"/>
                  </a:cubicBezTo>
                  <a:cubicBezTo>
                    <a:pt x="15136" y="336"/>
                    <a:pt x="15732" y="500"/>
                    <a:pt x="16175" y="756"/>
                  </a:cubicBezTo>
                  <a:lnTo>
                    <a:pt x="15594" y="420"/>
                  </a:lnTo>
                  <a:cubicBezTo>
                    <a:pt x="15150" y="164"/>
                    <a:pt x="14554" y="1"/>
                    <a:pt x="137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9"/>
            <p:cNvSpPr/>
            <p:nvPr/>
          </p:nvSpPr>
          <p:spPr>
            <a:xfrm>
              <a:off x="3034125" y="2706575"/>
              <a:ext cx="404375" cy="154350"/>
            </a:xfrm>
            <a:custGeom>
              <a:avLst/>
              <a:gdLst/>
              <a:ahLst/>
              <a:cxnLst/>
              <a:rect l="l" t="t" r="r" b="b"/>
              <a:pathLst>
                <a:path w="16175" h="6174" extrusionOk="0">
                  <a:moveTo>
                    <a:pt x="13766" y="1"/>
                  </a:moveTo>
                  <a:cubicBezTo>
                    <a:pt x="13532" y="1"/>
                    <a:pt x="13281" y="15"/>
                    <a:pt x="13012" y="46"/>
                  </a:cubicBezTo>
                  <a:cubicBezTo>
                    <a:pt x="12677" y="84"/>
                    <a:pt x="12343" y="141"/>
                    <a:pt x="12014" y="217"/>
                  </a:cubicBezTo>
                  <a:cubicBezTo>
                    <a:pt x="10503" y="557"/>
                    <a:pt x="7838" y="1774"/>
                    <a:pt x="5287" y="3052"/>
                  </a:cubicBezTo>
                  <a:cubicBezTo>
                    <a:pt x="3232" y="4080"/>
                    <a:pt x="1254" y="5149"/>
                    <a:pt x="1" y="5838"/>
                  </a:cubicBezTo>
                  <a:lnTo>
                    <a:pt x="582" y="6174"/>
                  </a:lnTo>
                  <a:cubicBezTo>
                    <a:pt x="1834" y="5486"/>
                    <a:pt x="3814" y="4416"/>
                    <a:pt x="5867" y="3388"/>
                  </a:cubicBezTo>
                  <a:cubicBezTo>
                    <a:pt x="8419" y="2109"/>
                    <a:pt x="11084" y="892"/>
                    <a:pt x="12595" y="553"/>
                  </a:cubicBezTo>
                  <a:cubicBezTo>
                    <a:pt x="12925" y="477"/>
                    <a:pt x="13257" y="420"/>
                    <a:pt x="13593" y="382"/>
                  </a:cubicBezTo>
                  <a:cubicBezTo>
                    <a:pt x="13862" y="351"/>
                    <a:pt x="14114" y="336"/>
                    <a:pt x="14348" y="336"/>
                  </a:cubicBezTo>
                  <a:cubicBezTo>
                    <a:pt x="15136" y="336"/>
                    <a:pt x="15732" y="500"/>
                    <a:pt x="16175" y="756"/>
                  </a:cubicBezTo>
                  <a:lnTo>
                    <a:pt x="15595" y="420"/>
                  </a:lnTo>
                  <a:cubicBezTo>
                    <a:pt x="15151" y="165"/>
                    <a:pt x="14554" y="1"/>
                    <a:pt x="1376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9"/>
            <p:cNvSpPr/>
            <p:nvPr/>
          </p:nvSpPr>
          <p:spPr>
            <a:xfrm>
              <a:off x="3001400" y="2687700"/>
              <a:ext cx="404400" cy="154325"/>
            </a:xfrm>
            <a:custGeom>
              <a:avLst/>
              <a:gdLst/>
              <a:ahLst/>
              <a:cxnLst/>
              <a:rect l="l" t="t" r="r" b="b"/>
              <a:pathLst>
                <a:path w="16176" h="6173" extrusionOk="0">
                  <a:moveTo>
                    <a:pt x="13766" y="0"/>
                  </a:moveTo>
                  <a:cubicBezTo>
                    <a:pt x="13531" y="0"/>
                    <a:pt x="13280" y="15"/>
                    <a:pt x="13011" y="45"/>
                  </a:cubicBezTo>
                  <a:cubicBezTo>
                    <a:pt x="12677" y="84"/>
                    <a:pt x="12343" y="140"/>
                    <a:pt x="12014" y="217"/>
                  </a:cubicBezTo>
                  <a:cubicBezTo>
                    <a:pt x="10502" y="557"/>
                    <a:pt x="7838" y="1774"/>
                    <a:pt x="5286" y="3052"/>
                  </a:cubicBezTo>
                  <a:cubicBezTo>
                    <a:pt x="3233" y="4080"/>
                    <a:pt x="1253" y="5148"/>
                    <a:pt x="0" y="5837"/>
                  </a:cubicBezTo>
                  <a:lnTo>
                    <a:pt x="581" y="6172"/>
                  </a:lnTo>
                  <a:cubicBezTo>
                    <a:pt x="1833" y="5484"/>
                    <a:pt x="3814" y="4416"/>
                    <a:pt x="5866" y="3387"/>
                  </a:cubicBezTo>
                  <a:cubicBezTo>
                    <a:pt x="8419" y="2108"/>
                    <a:pt x="11084" y="892"/>
                    <a:pt x="12595" y="551"/>
                  </a:cubicBezTo>
                  <a:cubicBezTo>
                    <a:pt x="12924" y="476"/>
                    <a:pt x="13258" y="419"/>
                    <a:pt x="13592" y="381"/>
                  </a:cubicBezTo>
                  <a:cubicBezTo>
                    <a:pt x="13862" y="350"/>
                    <a:pt x="14114" y="336"/>
                    <a:pt x="14348" y="336"/>
                  </a:cubicBezTo>
                  <a:cubicBezTo>
                    <a:pt x="15136" y="336"/>
                    <a:pt x="15732" y="500"/>
                    <a:pt x="16175" y="755"/>
                  </a:cubicBezTo>
                  <a:lnTo>
                    <a:pt x="15594" y="419"/>
                  </a:lnTo>
                  <a:cubicBezTo>
                    <a:pt x="15150" y="164"/>
                    <a:pt x="14554" y="0"/>
                    <a:pt x="1376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9"/>
            <p:cNvSpPr/>
            <p:nvPr/>
          </p:nvSpPr>
          <p:spPr>
            <a:xfrm>
              <a:off x="2968675" y="2668825"/>
              <a:ext cx="404375" cy="154300"/>
            </a:xfrm>
            <a:custGeom>
              <a:avLst/>
              <a:gdLst/>
              <a:ahLst/>
              <a:cxnLst/>
              <a:rect l="l" t="t" r="r" b="b"/>
              <a:pathLst>
                <a:path w="16175" h="6172" extrusionOk="0">
                  <a:moveTo>
                    <a:pt x="16166" y="751"/>
                  </a:moveTo>
                  <a:lnTo>
                    <a:pt x="16175" y="756"/>
                  </a:lnTo>
                  <a:cubicBezTo>
                    <a:pt x="16172" y="754"/>
                    <a:pt x="16169" y="752"/>
                    <a:pt x="16166" y="751"/>
                  </a:cubicBezTo>
                  <a:close/>
                  <a:moveTo>
                    <a:pt x="13767" y="0"/>
                  </a:moveTo>
                  <a:cubicBezTo>
                    <a:pt x="13533" y="0"/>
                    <a:pt x="13281" y="15"/>
                    <a:pt x="13012" y="46"/>
                  </a:cubicBezTo>
                  <a:cubicBezTo>
                    <a:pt x="12676" y="84"/>
                    <a:pt x="12343" y="141"/>
                    <a:pt x="12014" y="217"/>
                  </a:cubicBezTo>
                  <a:cubicBezTo>
                    <a:pt x="10503" y="556"/>
                    <a:pt x="7838" y="1773"/>
                    <a:pt x="5286" y="3052"/>
                  </a:cubicBezTo>
                  <a:cubicBezTo>
                    <a:pt x="3233" y="4079"/>
                    <a:pt x="1253" y="5149"/>
                    <a:pt x="1" y="5837"/>
                  </a:cubicBezTo>
                  <a:lnTo>
                    <a:pt x="582" y="6172"/>
                  </a:lnTo>
                  <a:cubicBezTo>
                    <a:pt x="1834" y="5482"/>
                    <a:pt x="3814" y="4414"/>
                    <a:pt x="5867" y="3386"/>
                  </a:cubicBezTo>
                  <a:cubicBezTo>
                    <a:pt x="8419" y="2108"/>
                    <a:pt x="11084" y="891"/>
                    <a:pt x="12595" y="551"/>
                  </a:cubicBezTo>
                  <a:cubicBezTo>
                    <a:pt x="12925" y="476"/>
                    <a:pt x="13257" y="419"/>
                    <a:pt x="13593" y="381"/>
                  </a:cubicBezTo>
                  <a:cubicBezTo>
                    <a:pt x="13863" y="350"/>
                    <a:pt x="14115" y="335"/>
                    <a:pt x="14350" y="335"/>
                  </a:cubicBezTo>
                  <a:cubicBezTo>
                    <a:pt x="15131" y="335"/>
                    <a:pt x="15724" y="497"/>
                    <a:pt x="16166" y="751"/>
                  </a:cubicBezTo>
                  <a:lnTo>
                    <a:pt x="16166" y="751"/>
                  </a:lnTo>
                  <a:lnTo>
                    <a:pt x="15594" y="420"/>
                  </a:lnTo>
                  <a:cubicBezTo>
                    <a:pt x="15151" y="165"/>
                    <a:pt x="14555" y="0"/>
                    <a:pt x="1376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9"/>
            <p:cNvSpPr/>
            <p:nvPr/>
          </p:nvSpPr>
          <p:spPr>
            <a:xfrm>
              <a:off x="2935950" y="2649900"/>
              <a:ext cx="404375" cy="154325"/>
            </a:xfrm>
            <a:custGeom>
              <a:avLst/>
              <a:gdLst/>
              <a:ahLst/>
              <a:cxnLst/>
              <a:rect l="l" t="t" r="r" b="b"/>
              <a:pathLst>
                <a:path w="16175" h="6173" extrusionOk="0">
                  <a:moveTo>
                    <a:pt x="13765" y="0"/>
                  </a:moveTo>
                  <a:cubicBezTo>
                    <a:pt x="13531" y="0"/>
                    <a:pt x="13280" y="15"/>
                    <a:pt x="13011" y="45"/>
                  </a:cubicBezTo>
                  <a:cubicBezTo>
                    <a:pt x="12677" y="83"/>
                    <a:pt x="12343" y="141"/>
                    <a:pt x="12014" y="216"/>
                  </a:cubicBezTo>
                  <a:cubicBezTo>
                    <a:pt x="10502" y="557"/>
                    <a:pt x="7838" y="1773"/>
                    <a:pt x="5286" y="3052"/>
                  </a:cubicBezTo>
                  <a:cubicBezTo>
                    <a:pt x="3233" y="4079"/>
                    <a:pt x="1252" y="5148"/>
                    <a:pt x="0" y="5837"/>
                  </a:cubicBezTo>
                  <a:lnTo>
                    <a:pt x="581" y="6173"/>
                  </a:lnTo>
                  <a:cubicBezTo>
                    <a:pt x="1833" y="5484"/>
                    <a:pt x="3813" y="4415"/>
                    <a:pt x="5866" y="3387"/>
                  </a:cubicBezTo>
                  <a:cubicBezTo>
                    <a:pt x="8419" y="2109"/>
                    <a:pt x="11084" y="893"/>
                    <a:pt x="12595" y="552"/>
                  </a:cubicBezTo>
                  <a:cubicBezTo>
                    <a:pt x="12924" y="477"/>
                    <a:pt x="13258" y="420"/>
                    <a:pt x="13592" y="381"/>
                  </a:cubicBezTo>
                  <a:cubicBezTo>
                    <a:pt x="13861" y="350"/>
                    <a:pt x="14112" y="336"/>
                    <a:pt x="14346" y="336"/>
                  </a:cubicBezTo>
                  <a:cubicBezTo>
                    <a:pt x="15135" y="336"/>
                    <a:pt x="15731" y="499"/>
                    <a:pt x="16174" y="755"/>
                  </a:cubicBezTo>
                  <a:lnTo>
                    <a:pt x="15594" y="420"/>
                  </a:lnTo>
                  <a:cubicBezTo>
                    <a:pt x="15150" y="164"/>
                    <a:pt x="14553" y="0"/>
                    <a:pt x="137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9"/>
            <p:cNvSpPr/>
            <p:nvPr/>
          </p:nvSpPr>
          <p:spPr>
            <a:xfrm>
              <a:off x="2903225" y="2631000"/>
              <a:ext cx="404375" cy="154350"/>
            </a:xfrm>
            <a:custGeom>
              <a:avLst/>
              <a:gdLst/>
              <a:ahLst/>
              <a:cxnLst/>
              <a:rect l="l" t="t" r="r" b="b"/>
              <a:pathLst>
                <a:path w="16175" h="6174" extrusionOk="0">
                  <a:moveTo>
                    <a:pt x="16172" y="755"/>
                  </a:moveTo>
                  <a:lnTo>
                    <a:pt x="16175" y="756"/>
                  </a:lnTo>
                  <a:cubicBezTo>
                    <a:pt x="16174" y="756"/>
                    <a:pt x="16173" y="755"/>
                    <a:pt x="16172" y="755"/>
                  </a:cubicBezTo>
                  <a:close/>
                  <a:moveTo>
                    <a:pt x="13769" y="1"/>
                  </a:moveTo>
                  <a:cubicBezTo>
                    <a:pt x="13534" y="1"/>
                    <a:pt x="13282" y="16"/>
                    <a:pt x="13012" y="47"/>
                  </a:cubicBezTo>
                  <a:cubicBezTo>
                    <a:pt x="12676" y="85"/>
                    <a:pt x="12344" y="142"/>
                    <a:pt x="12014" y="217"/>
                  </a:cubicBezTo>
                  <a:cubicBezTo>
                    <a:pt x="10503" y="557"/>
                    <a:pt x="7838" y="1774"/>
                    <a:pt x="5286" y="3053"/>
                  </a:cubicBezTo>
                  <a:cubicBezTo>
                    <a:pt x="3233" y="4081"/>
                    <a:pt x="1253" y="5149"/>
                    <a:pt x="1" y="5837"/>
                  </a:cubicBezTo>
                  <a:lnTo>
                    <a:pt x="581" y="6173"/>
                  </a:lnTo>
                  <a:cubicBezTo>
                    <a:pt x="1834" y="5485"/>
                    <a:pt x="3814" y="4416"/>
                    <a:pt x="5867" y="3389"/>
                  </a:cubicBezTo>
                  <a:cubicBezTo>
                    <a:pt x="8419" y="2110"/>
                    <a:pt x="11084" y="893"/>
                    <a:pt x="12595" y="553"/>
                  </a:cubicBezTo>
                  <a:cubicBezTo>
                    <a:pt x="12925" y="477"/>
                    <a:pt x="13257" y="420"/>
                    <a:pt x="13593" y="381"/>
                  </a:cubicBezTo>
                  <a:cubicBezTo>
                    <a:pt x="13862" y="351"/>
                    <a:pt x="14113" y="336"/>
                    <a:pt x="14347" y="336"/>
                  </a:cubicBezTo>
                  <a:cubicBezTo>
                    <a:pt x="15133" y="336"/>
                    <a:pt x="15729" y="499"/>
                    <a:pt x="16172" y="755"/>
                  </a:cubicBezTo>
                  <a:lnTo>
                    <a:pt x="16172" y="755"/>
                  </a:lnTo>
                  <a:lnTo>
                    <a:pt x="15594" y="421"/>
                  </a:lnTo>
                  <a:cubicBezTo>
                    <a:pt x="15151" y="165"/>
                    <a:pt x="14556" y="1"/>
                    <a:pt x="1376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9"/>
            <p:cNvSpPr/>
            <p:nvPr/>
          </p:nvSpPr>
          <p:spPr>
            <a:xfrm>
              <a:off x="2870500" y="2612125"/>
              <a:ext cx="404375" cy="154300"/>
            </a:xfrm>
            <a:custGeom>
              <a:avLst/>
              <a:gdLst/>
              <a:ahLst/>
              <a:cxnLst/>
              <a:rect l="l" t="t" r="r" b="b"/>
              <a:pathLst>
                <a:path w="16175" h="6172" extrusionOk="0">
                  <a:moveTo>
                    <a:pt x="13769" y="0"/>
                  </a:moveTo>
                  <a:cubicBezTo>
                    <a:pt x="13534" y="0"/>
                    <a:pt x="13282" y="15"/>
                    <a:pt x="13011" y="46"/>
                  </a:cubicBezTo>
                  <a:cubicBezTo>
                    <a:pt x="12677" y="84"/>
                    <a:pt x="12343" y="141"/>
                    <a:pt x="12014" y="216"/>
                  </a:cubicBezTo>
                  <a:cubicBezTo>
                    <a:pt x="10503" y="556"/>
                    <a:pt x="7838" y="1773"/>
                    <a:pt x="5285" y="3051"/>
                  </a:cubicBezTo>
                  <a:cubicBezTo>
                    <a:pt x="3233" y="4079"/>
                    <a:pt x="1252" y="5148"/>
                    <a:pt x="0" y="5837"/>
                  </a:cubicBezTo>
                  <a:lnTo>
                    <a:pt x="582" y="6172"/>
                  </a:lnTo>
                  <a:cubicBezTo>
                    <a:pt x="1833" y="5484"/>
                    <a:pt x="3813" y="4415"/>
                    <a:pt x="5866" y="3387"/>
                  </a:cubicBezTo>
                  <a:cubicBezTo>
                    <a:pt x="8419" y="2109"/>
                    <a:pt x="11084" y="892"/>
                    <a:pt x="12595" y="552"/>
                  </a:cubicBezTo>
                  <a:cubicBezTo>
                    <a:pt x="12924" y="477"/>
                    <a:pt x="13258" y="419"/>
                    <a:pt x="13593" y="381"/>
                  </a:cubicBezTo>
                  <a:cubicBezTo>
                    <a:pt x="13861" y="350"/>
                    <a:pt x="14112" y="336"/>
                    <a:pt x="14346" y="336"/>
                  </a:cubicBezTo>
                  <a:cubicBezTo>
                    <a:pt x="15135" y="336"/>
                    <a:pt x="15731" y="499"/>
                    <a:pt x="16175" y="755"/>
                  </a:cubicBezTo>
                  <a:lnTo>
                    <a:pt x="15594" y="420"/>
                  </a:lnTo>
                  <a:cubicBezTo>
                    <a:pt x="15151" y="164"/>
                    <a:pt x="14555" y="0"/>
                    <a:pt x="1376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9"/>
            <p:cNvSpPr/>
            <p:nvPr/>
          </p:nvSpPr>
          <p:spPr>
            <a:xfrm>
              <a:off x="2837750" y="2593225"/>
              <a:ext cx="404425" cy="154350"/>
            </a:xfrm>
            <a:custGeom>
              <a:avLst/>
              <a:gdLst/>
              <a:ahLst/>
              <a:cxnLst/>
              <a:rect l="l" t="t" r="r" b="b"/>
              <a:pathLst>
                <a:path w="16177" h="6174" extrusionOk="0">
                  <a:moveTo>
                    <a:pt x="13767" y="0"/>
                  </a:moveTo>
                  <a:cubicBezTo>
                    <a:pt x="13533" y="0"/>
                    <a:pt x="13282" y="15"/>
                    <a:pt x="13013" y="45"/>
                  </a:cubicBezTo>
                  <a:cubicBezTo>
                    <a:pt x="12677" y="84"/>
                    <a:pt x="12345" y="141"/>
                    <a:pt x="12015" y="217"/>
                  </a:cubicBezTo>
                  <a:cubicBezTo>
                    <a:pt x="10504" y="557"/>
                    <a:pt x="7839" y="1774"/>
                    <a:pt x="5287" y="3053"/>
                  </a:cubicBezTo>
                  <a:cubicBezTo>
                    <a:pt x="3234" y="4080"/>
                    <a:pt x="1254" y="5149"/>
                    <a:pt x="1" y="5837"/>
                  </a:cubicBezTo>
                  <a:lnTo>
                    <a:pt x="582" y="6173"/>
                  </a:lnTo>
                  <a:cubicBezTo>
                    <a:pt x="1835" y="5484"/>
                    <a:pt x="3815" y="4415"/>
                    <a:pt x="5868" y="3387"/>
                  </a:cubicBezTo>
                  <a:cubicBezTo>
                    <a:pt x="8419" y="2109"/>
                    <a:pt x="11085" y="893"/>
                    <a:pt x="12597" y="552"/>
                  </a:cubicBezTo>
                  <a:cubicBezTo>
                    <a:pt x="12926" y="476"/>
                    <a:pt x="13258" y="419"/>
                    <a:pt x="13594" y="381"/>
                  </a:cubicBezTo>
                  <a:cubicBezTo>
                    <a:pt x="13862" y="351"/>
                    <a:pt x="14113" y="336"/>
                    <a:pt x="14346" y="336"/>
                  </a:cubicBezTo>
                  <a:cubicBezTo>
                    <a:pt x="15135" y="336"/>
                    <a:pt x="15733" y="500"/>
                    <a:pt x="16176" y="755"/>
                  </a:cubicBezTo>
                  <a:lnTo>
                    <a:pt x="15595" y="420"/>
                  </a:lnTo>
                  <a:cubicBezTo>
                    <a:pt x="15152" y="164"/>
                    <a:pt x="14555" y="0"/>
                    <a:pt x="1376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9"/>
            <p:cNvSpPr/>
            <p:nvPr/>
          </p:nvSpPr>
          <p:spPr>
            <a:xfrm>
              <a:off x="2805050" y="2574325"/>
              <a:ext cx="404400" cy="154325"/>
            </a:xfrm>
            <a:custGeom>
              <a:avLst/>
              <a:gdLst/>
              <a:ahLst/>
              <a:cxnLst/>
              <a:rect l="l" t="t" r="r" b="b"/>
              <a:pathLst>
                <a:path w="16176" h="6173" extrusionOk="0">
                  <a:moveTo>
                    <a:pt x="13765" y="1"/>
                  </a:moveTo>
                  <a:cubicBezTo>
                    <a:pt x="13531" y="1"/>
                    <a:pt x="13280" y="15"/>
                    <a:pt x="13012" y="46"/>
                  </a:cubicBezTo>
                  <a:cubicBezTo>
                    <a:pt x="12677" y="84"/>
                    <a:pt x="12343" y="142"/>
                    <a:pt x="12014" y="217"/>
                  </a:cubicBezTo>
                  <a:cubicBezTo>
                    <a:pt x="10503" y="556"/>
                    <a:pt x="7838" y="1773"/>
                    <a:pt x="5285" y="3052"/>
                  </a:cubicBezTo>
                  <a:cubicBezTo>
                    <a:pt x="3232" y="4080"/>
                    <a:pt x="1252" y="5149"/>
                    <a:pt x="1" y="5838"/>
                  </a:cubicBezTo>
                  <a:lnTo>
                    <a:pt x="582" y="6172"/>
                  </a:lnTo>
                  <a:cubicBezTo>
                    <a:pt x="1833" y="5484"/>
                    <a:pt x="3813" y="4415"/>
                    <a:pt x="5867" y="3388"/>
                  </a:cubicBezTo>
                  <a:cubicBezTo>
                    <a:pt x="8419" y="2109"/>
                    <a:pt x="11084" y="893"/>
                    <a:pt x="12595" y="553"/>
                  </a:cubicBezTo>
                  <a:cubicBezTo>
                    <a:pt x="12924" y="476"/>
                    <a:pt x="13257" y="420"/>
                    <a:pt x="13593" y="382"/>
                  </a:cubicBezTo>
                  <a:cubicBezTo>
                    <a:pt x="13862" y="351"/>
                    <a:pt x="14112" y="336"/>
                    <a:pt x="14347" y="336"/>
                  </a:cubicBezTo>
                  <a:cubicBezTo>
                    <a:pt x="15135" y="336"/>
                    <a:pt x="15732" y="500"/>
                    <a:pt x="16176" y="756"/>
                  </a:cubicBezTo>
                  <a:lnTo>
                    <a:pt x="15595" y="420"/>
                  </a:lnTo>
                  <a:cubicBezTo>
                    <a:pt x="15151" y="164"/>
                    <a:pt x="14554" y="1"/>
                    <a:pt x="1376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9"/>
            <p:cNvSpPr/>
            <p:nvPr/>
          </p:nvSpPr>
          <p:spPr>
            <a:xfrm>
              <a:off x="2772350" y="2555450"/>
              <a:ext cx="404375" cy="154300"/>
            </a:xfrm>
            <a:custGeom>
              <a:avLst/>
              <a:gdLst/>
              <a:ahLst/>
              <a:cxnLst/>
              <a:rect l="l" t="t" r="r" b="b"/>
              <a:pathLst>
                <a:path w="16175" h="6172" extrusionOk="0">
                  <a:moveTo>
                    <a:pt x="16171" y="753"/>
                  </a:moveTo>
                  <a:lnTo>
                    <a:pt x="16174" y="755"/>
                  </a:lnTo>
                  <a:cubicBezTo>
                    <a:pt x="16173" y="754"/>
                    <a:pt x="16172" y="754"/>
                    <a:pt x="16171" y="753"/>
                  </a:cubicBezTo>
                  <a:close/>
                  <a:moveTo>
                    <a:pt x="13765" y="0"/>
                  </a:moveTo>
                  <a:cubicBezTo>
                    <a:pt x="13531" y="0"/>
                    <a:pt x="13280" y="14"/>
                    <a:pt x="13011" y="45"/>
                  </a:cubicBezTo>
                  <a:cubicBezTo>
                    <a:pt x="12675" y="83"/>
                    <a:pt x="12343" y="140"/>
                    <a:pt x="12013" y="216"/>
                  </a:cubicBezTo>
                  <a:cubicBezTo>
                    <a:pt x="10502" y="557"/>
                    <a:pt x="7837" y="1773"/>
                    <a:pt x="5285" y="3051"/>
                  </a:cubicBezTo>
                  <a:cubicBezTo>
                    <a:pt x="3232" y="4079"/>
                    <a:pt x="1252" y="5148"/>
                    <a:pt x="0" y="5837"/>
                  </a:cubicBezTo>
                  <a:lnTo>
                    <a:pt x="580" y="6172"/>
                  </a:lnTo>
                  <a:cubicBezTo>
                    <a:pt x="1833" y="5484"/>
                    <a:pt x="3813" y="4415"/>
                    <a:pt x="5866" y="3387"/>
                  </a:cubicBezTo>
                  <a:cubicBezTo>
                    <a:pt x="8418" y="2108"/>
                    <a:pt x="11083" y="892"/>
                    <a:pt x="12595" y="551"/>
                  </a:cubicBezTo>
                  <a:cubicBezTo>
                    <a:pt x="12923" y="476"/>
                    <a:pt x="13256" y="419"/>
                    <a:pt x="13592" y="381"/>
                  </a:cubicBezTo>
                  <a:cubicBezTo>
                    <a:pt x="13862" y="350"/>
                    <a:pt x="14114" y="335"/>
                    <a:pt x="14349" y="335"/>
                  </a:cubicBezTo>
                  <a:cubicBezTo>
                    <a:pt x="15134" y="335"/>
                    <a:pt x="15729" y="498"/>
                    <a:pt x="16171" y="753"/>
                  </a:cubicBezTo>
                  <a:lnTo>
                    <a:pt x="16171" y="753"/>
                  </a:lnTo>
                  <a:lnTo>
                    <a:pt x="15593" y="419"/>
                  </a:lnTo>
                  <a:cubicBezTo>
                    <a:pt x="15150" y="164"/>
                    <a:pt x="14553" y="0"/>
                    <a:pt x="137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9"/>
            <p:cNvSpPr/>
            <p:nvPr/>
          </p:nvSpPr>
          <p:spPr>
            <a:xfrm>
              <a:off x="3753575" y="2577750"/>
              <a:ext cx="437450" cy="266500"/>
            </a:xfrm>
            <a:custGeom>
              <a:avLst/>
              <a:gdLst/>
              <a:ahLst/>
              <a:cxnLst/>
              <a:rect l="l" t="t" r="r" b="b"/>
              <a:pathLst>
                <a:path w="17498" h="10660" extrusionOk="0">
                  <a:moveTo>
                    <a:pt x="16966" y="0"/>
                  </a:moveTo>
                  <a:lnTo>
                    <a:pt x="2070" y="8581"/>
                  </a:lnTo>
                  <a:cubicBezTo>
                    <a:pt x="1301" y="9024"/>
                    <a:pt x="589" y="9670"/>
                    <a:pt x="0" y="10352"/>
                  </a:cubicBezTo>
                  <a:lnTo>
                    <a:pt x="531" y="10660"/>
                  </a:lnTo>
                  <a:cubicBezTo>
                    <a:pt x="1121" y="9977"/>
                    <a:pt x="1833" y="9332"/>
                    <a:pt x="2601" y="8889"/>
                  </a:cubicBezTo>
                  <a:lnTo>
                    <a:pt x="17498" y="307"/>
                  </a:lnTo>
                  <a:lnTo>
                    <a:pt x="1696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9"/>
            <p:cNvSpPr/>
            <p:nvPr/>
          </p:nvSpPr>
          <p:spPr>
            <a:xfrm>
              <a:off x="3753575" y="2577750"/>
              <a:ext cx="437450" cy="266500"/>
            </a:xfrm>
            <a:custGeom>
              <a:avLst/>
              <a:gdLst/>
              <a:ahLst/>
              <a:cxnLst/>
              <a:rect l="l" t="t" r="r" b="b"/>
              <a:pathLst>
                <a:path w="17498" h="10660" extrusionOk="0">
                  <a:moveTo>
                    <a:pt x="16966" y="0"/>
                  </a:moveTo>
                  <a:lnTo>
                    <a:pt x="2070" y="8581"/>
                  </a:lnTo>
                  <a:cubicBezTo>
                    <a:pt x="1301" y="9024"/>
                    <a:pt x="589" y="9670"/>
                    <a:pt x="0" y="10352"/>
                  </a:cubicBezTo>
                  <a:lnTo>
                    <a:pt x="531" y="10660"/>
                  </a:lnTo>
                  <a:cubicBezTo>
                    <a:pt x="1121" y="9977"/>
                    <a:pt x="1833" y="9332"/>
                    <a:pt x="2601" y="8889"/>
                  </a:cubicBezTo>
                  <a:lnTo>
                    <a:pt x="17498" y="307"/>
                  </a:lnTo>
                  <a:lnTo>
                    <a:pt x="1696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9"/>
            <p:cNvSpPr/>
            <p:nvPr/>
          </p:nvSpPr>
          <p:spPr>
            <a:xfrm>
              <a:off x="3743150" y="2569975"/>
              <a:ext cx="461325" cy="282875"/>
            </a:xfrm>
            <a:custGeom>
              <a:avLst/>
              <a:gdLst/>
              <a:ahLst/>
              <a:cxnLst/>
              <a:rect l="l" t="t" r="r" b="b"/>
              <a:pathLst>
                <a:path w="18453" h="11315" extrusionOk="0">
                  <a:moveTo>
                    <a:pt x="17383" y="1"/>
                  </a:moveTo>
                  <a:lnTo>
                    <a:pt x="2353" y="8660"/>
                  </a:lnTo>
                  <a:cubicBezTo>
                    <a:pt x="1623" y="9080"/>
                    <a:pt x="884" y="9711"/>
                    <a:pt x="213" y="10489"/>
                  </a:cubicBezTo>
                  <a:lnTo>
                    <a:pt x="1" y="10734"/>
                  </a:lnTo>
                  <a:lnTo>
                    <a:pt x="1006" y="11314"/>
                  </a:lnTo>
                  <a:lnTo>
                    <a:pt x="1151" y="11146"/>
                  </a:lnTo>
                  <a:cubicBezTo>
                    <a:pt x="1782" y="10416"/>
                    <a:pt x="2475" y="9822"/>
                    <a:pt x="3153" y="9432"/>
                  </a:cubicBezTo>
                  <a:lnTo>
                    <a:pt x="18452" y="618"/>
                  </a:lnTo>
                  <a:lnTo>
                    <a:pt x="173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9"/>
            <p:cNvSpPr/>
            <p:nvPr/>
          </p:nvSpPr>
          <p:spPr>
            <a:xfrm>
              <a:off x="3720875" y="2558850"/>
              <a:ext cx="437475" cy="266550"/>
            </a:xfrm>
            <a:custGeom>
              <a:avLst/>
              <a:gdLst/>
              <a:ahLst/>
              <a:cxnLst/>
              <a:rect l="l" t="t" r="r" b="b"/>
              <a:pathLst>
                <a:path w="17499" h="10662" extrusionOk="0">
                  <a:moveTo>
                    <a:pt x="16966" y="1"/>
                  </a:moveTo>
                  <a:lnTo>
                    <a:pt x="2070" y="8583"/>
                  </a:lnTo>
                  <a:cubicBezTo>
                    <a:pt x="1302" y="9026"/>
                    <a:pt x="590" y="9671"/>
                    <a:pt x="1" y="10354"/>
                  </a:cubicBezTo>
                  <a:lnTo>
                    <a:pt x="532" y="10661"/>
                  </a:lnTo>
                  <a:cubicBezTo>
                    <a:pt x="1122" y="9977"/>
                    <a:pt x="1833" y="9332"/>
                    <a:pt x="2601" y="8889"/>
                  </a:cubicBezTo>
                  <a:lnTo>
                    <a:pt x="17498" y="308"/>
                  </a:lnTo>
                  <a:lnTo>
                    <a:pt x="1696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9"/>
            <p:cNvSpPr/>
            <p:nvPr/>
          </p:nvSpPr>
          <p:spPr>
            <a:xfrm>
              <a:off x="3688175" y="2540000"/>
              <a:ext cx="437500" cy="266500"/>
            </a:xfrm>
            <a:custGeom>
              <a:avLst/>
              <a:gdLst/>
              <a:ahLst/>
              <a:cxnLst/>
              <a:rect l="l" t="t" r="r" b="b"/>
              <a:pathLst>
                <a:path w="17500" h="10660" extrusionOk="0">
                  <a:moveTo>
                    <a:pt x="16967" y="0"/>
                  </a:moveTo>
                  <a:lnTo>
                    <a:pt x="2071" y="8581"/>
                  </a:lnTo>
                  <a:cubicBezTo>
                    <a:pt x="1302" y="9024"/>
                    <a:pt x="590" y="9669"/>
                    <a:pt x="0" y="10353"/>
                  </a:cubicBezTo>
                  <a:lnTo>
                    <a:pt x="532" y="10659"/>
                  </a:lnTo>
                  <a:cubicBezTo>
                    <a:pt x="1122" y="9977"/>
                    <a:pt x="1833" y="9331"/>
                    <a:pt x="2602" y="8889"/>
                  </a:cubicBezTo>
                  <a:lnTo>
                    <a:pt x="17499" y="308"/>
                  </a:lnTo>
                  <a:lnTo>
                    <a:pt x="1696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9"/>
            <p:cNvSpPr/>
            <p:nvPr/>
          </p:nvSpPr>
          <p:spPr>
            <a:xfrm>
              <a:off x="3655500" y="2521125"/>
              <a:ext cx="437475" cy="266500"/>
            </a:xfrm>
            <a:custGeom>
              <a:avLst/>
              <a:gdLst/>
              <a:ahLst/>
              <a:cxnLst/>
              <a:rect l="l" t="t" r="r" b="b"/>
              <a:pathLst>
                <a:path w="17499" h="10660" extrusionOk="0">
                  <a:moveTo>
                    <a:pt x="16967" y="1"/>
                  </a:moveTo>
                  <a:lnTo>
                    <a:pt x="2071" y="8582"/>
                  </a:lnTo>
                  <a:cubicBezTo>
                    <a:pt x="1302" y="9024"/>
                    <a:pt x="590" y="9670"/>
                    <a:pt x="0" y="10352"/>
                  </a:cubicBezTo>
                  <a:lnTo>
                    <a:pt x="532" y="10660"/>
                  </a:lnTo>
                  <a:cubicBezTo>
                    <a:pt x="1121" y="9977"/>
                    <a:pt x="1833" y="9332"/>
                    <a:pt x="2602" y="8889"/>
                  </a:cubicBezTo>
                  <a:lnTo>
                    <a:pt x="17499" y="307"/>
                  </a:lnTo>
                  <a:lnTo>
                    <a:pt x="169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9"/>
            <p:cNvSpPr/>
            <p:nvPr/>
          </p:nvSpPr>
          <p:spPr>
            <a:xfrm>
              <a:off x="3622800" y="2502250"/>
              <a:ext cx="437475" cy="266525"/>
            </a:xfrm>
            <a:custGeom>
              <a:avLst/>
              <a:gdLst/>
              <a:ahLst/>
              <a:cxnLst/>
              <a:rect l="l" t="t" r="r" b="b"/>
              <a:pathLst>
                <a:path w="17499" h="10661" extrusionOk="0">
                  <a:moveTo>
                    <a:pt x="16967" y="0"/>
                  </a:moveTo>
                  <a:lnTo>
                    <a:pt x="2070" y="8582"/>
                  </a:lnTo>
                  <a:cubicBezTo>
                    <a:pt x="1301" y="9025"/>
                    <a:pt x="591" y="9670"/>
                    <a:pt x="1" y="10353"/>
                  </a:cubicBezTo>
                  <a:lnTo>
                    <a:pt x="533" y="10660"/>
                  </a:lnTo>
                  <a:cubicBezTo>
                    <a:pt x="1122" y="9977"/>
                    <a:pt x="1834" y="9331"/>
                    <a:pt x="2602" y="8889"/>
                  </a:cubicBezTo>
                  <a:lnTo>
                    <a:pt x="17498" y="308"/>
                  </a:lnTo>
                  <a:lnTo>
                    <a:pt x="1696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9"/>
            <p:cNvSpPr/>
            <p:nvPr/>
          </p:nvSpPr>
          <p:spPr>
            <a:xfrm>
              <a:off x="3590125" y="2483375"/>
              <a:ext cx="437500" cy="266500"/>
            </a:xfrm>
            <a:custGeom>
              <a:avLst/>
              <a:gdLst/>
              <a:ahLst/>
              <a:cxnLst/>
              <a:rect l="l" t="t" r="r" b="b"/>
              <a:pathLst>
                <a:path w="17500" h="10660" extrusionOk="0">
                  <a:moveTo>
                    <a:pt x="16967" y="1"/>
                  </a:moveTo>
                  <a:lnTo>
                    <a:pt x="2071" y="8583"/>
                  </a:lnTo>
                  <a:cubicBezTo>
                    <a:pt x="1302" y="9024"/>
                    <a:pt x="590" y="9671"/>
                    <a:pt x="0" y="10353"/>
                  </a:cubicBezTo>
                  <a:lnTo>
                    <a:pt x="532" y="10660"/>
                  </a:lnTo>
                  <a:cubicBezTo>
                    <a:pt x="1122" y="9977"/>
                    <a:pt x="1833" y="9332"/>
                    <a:pt x="2602" y="8889"/>
                  </a:cubicBezTo>
                  <a:lnTo>
                    <a:pt x="17499" y="308"/>
                  </a:lnTo>
                  <a:lnTo>
                    <a:pt x="169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9"/>
            <p:cNvSpPr/>
            <p:nvPr/>
          </p:nvSpPr>
          <p:spPr>
            <a:xfrm>
              <a:off x="3557400" y="2464525"/>
              <a:ext cx="437500" cy="266500"/>
            </a:xfrm>
            <a:custGeom>
              <a:avLst/>
              <a:gdLst/>
              <a:ahLst/>
              <a:cxnLst/>
              <a:rect l="l" t="t" r="r" b="b"/>
              <a:pathLst>
                <a:path w="17500" h="10660" extrusionOk="0">
                  <a:moveTo>
                    <a:pt x="16968" y="0"/>
                  </a:moveTo>
                  <a:lnTo>
                    <a:pt x="2072" y="8581"/>
                  </a:lnTo>
                  <a:cubicBezTo>
                    <a:pt x="1303" y="9024"/>
                    <a:pt x="591" y="9669"/>
                    <a:pt x="1" y="10352"/>
                  </a:cubicBezTo>
                  <a:lnTo>
                    <a:pt x="533" y="10659"/>
                  </a:lnTo>
                  <a:cubicBezTo>
                    <a:pt x="1123" y="9977"/>
                    <a:pt x="1834" y="9331"/>
                    <a:pt x="2603" y="8889"/>
                  </a:cubicBezTo>
                  <a:lnTo>
                    <a:pt x="17500" y="306"/>
                  </a:lnTo>
                  <a:lnTo>
                    <a:pt x="1696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9"/>
            <p:cNvSpPr/>
            <p:nvPr/>
          </p:nvSpPr>
          <p:spPr>
            <a:xfrm>
              <a:off x="3524750" y="2445625"/>
              <a:ext cx="437475" cy="266525"/>
            </a:xfrm>
            <a:custGeom>
              <a:avLst/>
              <a:gdLst/>
              <a:ahLst/>
              <a:cxnLst/>
              <a:rect l="l" t="t" r="r" b="b"/>
              <a:pathLst>
                <a:path w="17499" h="10661" extrusionOk="0">
                  <a:moveTo>
                    <a:pt x="16966" y="0"/>
                  </a:moveTo>
                  <a:lnTo>
                    <a:pt x="2070" y="8583"/>
                  </a:lnTo>
                  <a:cubicBezTo>
                    <a:pt x="1302" y="9025"/>
                    <a:pt x="590" y="9671"/>
                    <a:pt x="1" y="10353"/>
                  </a:cubicBezTo>
                  <a:lnTo>
                    <a:pt x="532" y="10661"/>
                  </a:lnTo>
                  <a:cubicBezTo>
                    <a:pt x="1122" y="9977"/>
                    <a:pt x="1834" y="9332"/>
                    <a:pt x="2601" y="8889"/>
                  </a:cubicBezTo>
                  <a:lnTo>
                    <a:pt x="17499" y="308"/>
                  </a:lnTo>
                  <a:lnTo>
                    <a:pt x="1696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9"/>
            <p:cNvSpPr/>
            <p:nvPr/>
          </p:nvSpPr>
          <p:spPr>
            <a:xfrm>
              <a:off x="3492075" y="2426750"/>
              <a:ext cx="437475" cy="266525"/>
            </a:xfrm>
            <a:custGeom>
              <a:avLst/>
              <a:gdLst/>
              <a:ahLst/>
              <a:cxnLst/>
              <a:rect l="l" t="t" r="r" b="b"/>
              <a:pathLst>
                <a:path w="17499" h="10661" extrusionOk="0">
                  <a:moveTo>
                    <a:pt x="16966" y="1"/>
                  </a:moveTo>
                  <a:lnTo>
                    <a:pt x="2070" y="8583"/>
                  </a:lnTo>
                  <a:cubicBezTo>
                    <a:pt x="1301" y="9026"/>
                    <a:pt x="589" y="9671"/>
                    <a:pt x="0" y="10354"/>
                  </a:cubicBezTo>
                  <a:lnTo>
                    <a:pt x="531" y="10660"/>
                  </a:lnTo>
                  <a:cubicBezTo>
                    <a:pt x="1121" y="9978"/>
                    <a:pt x="1832" y="9332"/>
                    <a:pt x="2601" y="8889"/>
                  </a:cubicBezTo>
                  <a:lnTo>
                    <a:pt x="17498" y="308"/>
                  </a:lnTo>
                  <a:lnTo>
                    <a:pt x="1696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9"/>
            <p:cNvSpPr/>
            <p:nvPr/>
          </p:nvSpPr>
          <p:spPr>
            <a:xfrm>
              <a:off x="3459375" y="2407900"/>
              <a:ext cx="437475" cy="266500"/>
            </a:xfrm>
            <a:custGeom>
              <a:avLst/>
              <a:gdLst/>
              <a:ahLst/>
              <a:cxnLst/>
              <a:rect l="l" t="t" r="r" b="b"/>
              <a:pathLst>
                <a:path w="17499" h="10660" extrusionOk="0">
                  <a:moveTo>
                    <a:pt x="16967" y="0"/>
                  </a:moveTo>
                  <a:lnTo>
                    <a:pt x="2071" y="8581"/>
                  </a:lnTo>
                  <a:cubicBezTo>
                    <a:pt x="1302" y="9024"/>
                    <a:pt x="590" y="9670"/>
                    <a:pt x="0" y="10352"/>
                  </a:cubicBezTo>
                  <a:lnTo>
                    <a:pt x="532" y="10660"/>
                  </a:lnTo>
                  <a:cubicBezTo>
                    <a:pt x="1122" y="9977"/>
                    <a:pt x="1833" y="9332"/>
                    <a:pt x="2602" y="8889"/>
                  </a:cubicBezTo>
                  <a:lnTo>
                    <a:pt x="17499" y="307"/>
                  </a:lnTo>
                  <a:lnTo>
                    <a:pt x="1696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9"/>
            <p:cNvSpPr/>
            <p:nvPr/>
          </p:nvSpPr>
          <p:spPr>
            <a:xfrm>
              <a:off x="3426675" y="2389000"/>
              <a:ext cx="437500" cy="266550"/>
            </a:xfrm>
            <a:custGeom>
              <a:avLst/>
              <a:gdLst/>
              <a:ahLst/>
              <a:cxnLst/>
              <a:rect l="l" t="t" r="r" b="b"/>
              <a:pathLst>
                <a:path w="17500" h="10662" extrusionOk="0">
                  <a:moveTo>
                    <a:pt x="16967" y="1"/>
                  </a:moveTo>
                  <a:lnTo>
                    <a:pt x="2071" y="8583"/>
                  </a:lnTo>
                  <a:cubicBezTo>
                    <a:pt x="1303" y="9026"/>
                    <a:pt x="591" y="9671"/>
                    <a:pt x="1" y="10354"/>
                  </a:cubicBezTo>
                  <a:lnTo>
                    <a:pt x="533" y="10661"/>
                  </a:lnTo>
                  <a:cubicBezTo>
                    <a:pt x="1123" y="9979"/>
                    <a:pt x="1834" y="9332"/>
                    <a:pt x="2602" y="8890"/>
                  </a:cubicBezTo>
                  <a:lnTo>
                    <a:pt x="17500" y="308"/>
                  </a:lnTo>
                  <a:lnTo>
                    <a:pt x="169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9"/>
            <p:cNvSpPr/>
            <p:nvPr/>
          </p:nvSpPr>
          <p:spPr>
            <a:xfrm>
              <a:off x="3394000" y="2370150"/>
              <a:ext cx="437500" cy="266500"/>
            </a:xfrm>
            <a:custGeom>
              <a:avLst/>
              <a:gdLst/>
              <a:ahLst/>
              <a:cxnLst/>
              <a:rect l="l" t="t" r="r" b="b"/>
              <a:pathLst>
                <a:path w="17500" h="10660" extrusionOk="0">
                  <a:moveTo>
                    <a:pt x="16967" y="0"/>
                  </a:moveTo>
                  <a:lnTo>
                    <a:pt x="2071" y="8582"/>
                  </a:lnTo>
                  <a:cubicBezTo>
                    <a:pt x="1302" y="9025"/>
                    <a:pt x="590" y="9671"/>
                    <a:pt x="0" y="10353"/>
                  </a:cubicBezTo>
                  <a:lnTo>
                    <a:pt x="532" y="10659"/>
                  </a:lnTo>
                  <a:cubicBezTo>
                    <a:pt x="1121" y="9977"/>
                    <a:pt x="1833" y="9331"/>
                    <a:pt x="2602" y="8889"/>
                  </a:cubicBezTo>
                  <a:lnTo>
                    <a:pt x="17499" y="308"/>
                  </a:lnTo>
                  <a:lnTo>
                    <a:pt x="1696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9"/>
            <p:cNvSpPr/>
            <p:nvPr/>
          </p:nvSpPr>
          <p:spPr>
            <a:xfrm>
              <a:off x="3361325" y="2351300"/>
              <a:ext cx="437450" cy="266525"/>
            </a:xfrm>
            <a:custGeom>
              <a:avLst/>
              <a:gdLst/>
              <a:ahLst/>
              <a:cxnLst/>
              <a:rect l="l" t="t" r="r" b="b"/>
              <a:pathLst>
                <a:path w="17498" h="10661" extrusionOk="0">
                  <a:moveTo>
                    <a:pt x="16967" y="1"/>
                  </a:moveTo>
                  <a:lnTo>
                    <a:pt x="2070" y="8582"/>
                  </a:lnTo>
                  <a:cubicBezTo>
                    <a:pt x="1301" y="9025"/>
                    <a:pt x="590" y="9670"/>
                    <a:pt x="0" y="10353"/>
                  </a:cubicBezTo>
                  <a:lnTo>
                    <a:pt x="532" y="10660"/>
                  </a:lnTo>
                  <a:cubicBezTo>
                    <a:pt x="1121" y="9976"/>
                    <a:pt x="1833" y="9331"/>
                    <a:pt x="2602" y="8888"/>
                  </a:cubicBezTo>
                  <a:lnTo>
                    <a:pt x="17498" y="307"/>
                  </a:lnTo>
                  <a:lnTo>
                    <a:pt x="169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9"/>
            <p:cNvSpPr/>
            <p:nvPr/>
          </p:nvSpPr>
          <p:spPr>
            <a:xfrm>
              <a:off x="3328625" y="2332400"/>
              <a:ext cx="437475" cy="266525"/>
            </a:xfrm>
            <a:custGeom>
              <a:avLst/>
              <a:gdLst/>
              <a:ahLst/>
              <a:cxnLst/>
              <a:rect l="l" t="t" r="r" b="b"/>
              <a:pathLst>
                <a:path w="17499" h="10661" extrusionOk="0">
                  <a:moveTo>
                    <a:pt x="16968" y="0"/>
                  </a:moveTo>
                  <a:lnTo>
                    <a:pt x="2070" y="8581"/>
                  </a:lnTo>
                  <a:cubicBezTo>
                    <a:pt x="1302" y="9025"/>
                    <a:pt x="591" y="9670"/>
                    <a:pt x="1" y="10353"/>
                  </a:cubicBezTo>
                  <a:lnTo>
                    <a:pt x="532" y="10660"/>
                  </a:lnTo>
                  <a:cubicBezTo>
                    <a:pt x="1122" y="9978"/>
                    <a:pt x="1834" y="9331"/>
                    <a:pt x="2602" y="8890"/>
                  </a:cubicBezTo>
                  <a:lnTo>
                    <a:pt x="17499" y="307"/>
                  </a:lnTo>
                  <a:lnTo>
                    <a:pt x="16968"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9"/>
            <p:cNvSpPr/>
            <p:nvPr/>
          </p:nvSpPr>
          <p:spPr>
            <a:xfrm>
              <a:off x="3295950" y="2313525"/>
              <a:ext cx="437475" cy="266525"/>
            </a:xfrm>
            <a:custGeom>
              <a:avLst/>
              <a:gdLst/>
              <a:ahLst/>
              <a:cxnLst/>
              <a:rect l="l" t="t" r="r" b="b"/>
              <a:pathLst>
                <a:path w="17499" h="10661" extrusionOk="0">
                  <a:moveTo>
                    <a:pt x="16967" y="1"/>
                  </a:moveTo>
                  <a:lnTo>
                    <a:pt x="2070" y="8583"/>
                  </a:lnTo>
                  <a:cubicBezTo>
                    <a:pt x="1301" y="9025"/>
                    <a:pt x="589" y="9671"/>
                    <a:pt x="0" y="10353"/>
                  </a:cubicBezTo>
                  <a:lnTo>
                    <a:pt x="531" y="10661"/>
                  </a:lnTo>
                  <a:cubicBezTo>
                    <a:pt x="1121" y="9977"/>
                    <a:pt x="1833" y="9332"/>
                    <a:pt x="2602" y="8889"/>
                  </a:cubicBezTo>
                  <a:lnTo>
                    <a:pt x="17498" y="308"/>
                  </a:lnTo>
                  <a:lnTo>
                    <a:pt x="1696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9"/>
            <p:cNvSpPr/>
            <p:nvPr/>
          </p:nvSpPr>
          <p:spPr>
            <a:xfrm>
              <a:off x="3263275" y="2294675"/>
              <a:ext cx="437450" cy="266500"/>
            </a:xfrm>
            <a:custGeom>
              <a:avLst/>
              <a:gdLst/>
              <a:ahLst/>
              <a:cxnLst/>
              <a:rect l="l" t="t" r="r" b="b"/>
              <a:pathLst>
                <a:path w="17498" h="10660" extrusionOk="0">
                  <a:moveTo>
                    <a:pt x="16966" y="0"/>
                  </a:moveTo>
                  <a:lnTo>
                    <a:pt x="2070" y="8581"/>
                  </a:lnTo>
                  <a:cubicBezTo>
                    <a:pt x="1301" y="9024"/>
                    <a:pt x="589" y="9669"/>
                    <a:pt x="0" y="10353"/>
                  </a:cubicBezTo>
                  <a:lnTo>
                    <a:pt x="531" y="10659"/>
                  </a:lnTo>
                  <a:cubicBezTo>
                    <a:pt x="1121" y="9977"/>
                    <a:pt x="1833" y="9331"/>
                    <a:pt x="2601" y="8889"/>
                  </a:cubicBezTo>
                  <a:lnTo>
                    <a:pt x="17498" y="307"/>
                  </a:lnTo>
                  <a:lnTo>
                    <a:pt x="1696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9"/>
            <p:cNvSpPr/>
            <p:nvPr/>
          </p:nvSpPr>
          <p:spPr>
            <a:xfrm>
              <a:off x="3230575" y="2275800"/>
              <a:ext cx="437475" cy="266525"/>
            </a:xfrm>
            <a:custGeom>
              <a:avLst/>
              <a:gdLst/>
              <a:ahLst/>
              <a:cxnLst/>
              <a:rect l="l" t="t" r="r" b="b"/>
              <a:pathLst>
                <a:path w="17499" h="10661" extrusionOk="0">
                  <a:moveTo>
                    <a:pt x="16966" y="1"/>
                  </a:moveTo>
                  <a:lnTo>
                    <a:pt x="2070" y="8583"/>
                  </a:lnTo>
                  <a:cubicBezTo>
                    <a:pt x="1302" y="9025"/>
                    <a:pt x="590" y="9671"/>
                    <a:pt x="1" y="10353"/>
                  </a:cubicBezTo>
                  <a:lnTo>
                    <a:pt x="532" y="10661"/>
                  </a:lnTo>
                  <a:cubicBezTo>
                    <a:pt x="1122" y="9977"/>
                    <a:pt x="1833" y="9331"/>
                    <a:pt x="2601" y="8889"/>
                  </a:cubicBezTo>
                  <a:lnTo>
                    <a:pt x="17499" y="308"/>
                  </a:lnTo>
                  <a:lnTo>
                    <a:pt x="1696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9"/>
            <p:cNvSpPr/>
            <p:nvPr/>
          </p:nvSpPr>
          <p:spPr>
            <a:xfrm>
              <a:off x="3710800" y="2550700"/>
              <a:ext cx="461325" cy="282850"/>
            </a:xfrm>
            <a:custGeom>
              <a:avLst/>
              <a:gdLst/>
              <a:ahLst/>
              <a:cxnLst/>
              <a:rect l="l" t="t" r="r" b="b"/>
              <a:pathLst>
                <a:path w="18453" h="11314" extrusionOk="0">
                  <a:moveTo>
                    <a:pt x="17382" y="1"/>
                  </a:moveTo>
                  <a:lnTo>
                    <a:pt x="2352" y="8660"/>
                  </a:lnTo>
                  <a:cubicBezTo>
                    <a:pt x="1623" y="9079"/>
                    <a:pt x="883" y="9711"/>
                    <a:pt x="213" y="10488"/>
                  </a:cubicBezTo>
                  <a:lnTo>
                    <a:pt x="0" y="10733"/>
                  </a:lnTo>
                  <a:lnTo>
                    <a:pt x="1006" y="11313"/>
                  </a:lnTo>
                  <a:lnTo>
                    <a:pt x="1151" y="11145"/>
                  </a:lnTo>
                  <a:cubicBezTo>
                    <a:pt x="1782" y="10415"/>
                    <a:pt x="2473" y="9821"/>
                    <a:pt x="3151" y="9431"/>
                  </a:cubicBezTo>
                  <a:lnTo>
                    <a:pt x="18452" y="618"/>
                  </a:lnTo>
                  <a:lnTo>
                    <a:pt x="173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9"/>
            <p:cNvSpPr/>
            <p:nvPr/>
          </p:nvSpPr>
          <p:spPr>
            <a:xfrm>
              <a:off x="3678450" y="2531425"/>
              <a:ext cx="461300" cy="282850"/>
            </a:xfrm>
            <a:custGeom>
              <a:avLst/>
              <a:gdLst/>
              <a:ahLst/>
              <a:cxnLst/>
              <a:rect l="l" t="t" r="r" b="b"/>
              <a:pathLst>
                <a:path w="18452" h="11314" extrusionOk="0">
                  <a:moveTo>
                    <a:pt x="17382" y="1"/>
                  </a:moveTo>
                  <a:lnTo>
                    <a:pt x="2352" y="8659"/>
                  </a:lnTo>
                  <a:cubicBezTo>
                    <a:pt x="1623" y="9079"/>
                    <a:pt x="883" y="9711"/>
                    <a:pt x="212" y="10488"/>
                  </a:cubicBezTo>
                  <a:lnTo>
                    <a:pt x="0" y="10733"/>
                  </a:lnTo>
                  <a:lnTo>
                    <a:pt x="1004" y="11313"/>
                  </a:lnTo>
                  <a:lnTo>
                    <a:pt x="1150" y="11146"/>
                  </a:lnTo>
                  <a:cubicBezTo>
                    <a:pt x="1782" y="10415"/>
                    <a:pt x="2473" y="9823"/>
                    <a:pt x="3151" y="9432"/>
                  </a:cubicBezTo>
                  <a:lnTo>
                    <a:pt x="18452" y="618"/>
                  </a:lnTo>
                  <a:lnTo>
                    <a:pt x="173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9"/>
            <p:cNvSpPr/>
            <p:nvPr/>
          </p:nvSpPr>
          <p:spPr>
            <a:xfrm>
              <a:off x="3646050" y="2512125"/>
              <a:ext cx="461350" cy="282850"/>
            </a:xfrm>
            <a:custGeom>
              <a:avLst/>
              <a:gdLst/>
              <a:ahLst/>
              <a:cxnLst/>
              <a:rect l="l" t="t" r="r" b="b"/>
              <a:pathLst>
                <a:path w="18454" h="11314" extrusionOk="0">
                  <a:moveTo>
                    <a:pt x="17384" y="1"/>
                  </a:moveTo>
                  <a:lnTo>
                    <a:pt x="2353" y="8659"/>
                  </a:lnTo>
                  <a:cubicBezTo>
                    <a:pt x="1624" y="9079"/>
                    <a:pt x="884" y="9710"/>
                    <a:pt x="213" y="10488"/>
                  </a:cubicBezTo>
                  <a:lnTo>
                    <a:pt x="1" y="10733"/>
                  </a:lnTo>
                  <a:lnTo>
                    <a:pt x="1007" y="11313"/>
                  </a:lnTo>
                  <a:lnTo>
                    <a:pt x="1152" y="11145"/>
                  </a:lnTo>
                  <a:cubicBezTo>
                    <a:pt x="1782" y="10415"/>
                    <a:pt x="2475" y="9822"/>
                    <a:pt x="3153" y="9431"/>
                  </a:cubicBezTo>
                  <a:lnTo>
                    <a:pt x="18454" y="618"/>
                  </a:lnTo>
                  <a:lnTo>
                    <a:pt x="173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9"/>
            <p:cNvSpPr/>
            <p:nvPr/>
          </p:nvSpPr>
          <p:spPr>
            <a:xfrm>
              <a:off x="3450250" y="2398300"/>
              <a:ext cx="461325" cy="282875"/>
            </a:xfrm>
            <a:custGeom>
              <a:avLst/>
              <a:gdLst/>
              <a:ahLst/>
              <a:cxnLst/>
              <a:rect l="l" t="t" r="r" b="b"/>
              <a:pathLst>
                <a:path w="18453" h="11315" extrusionOk="0">
                  <a:moveTo>
                    <a:pt x="17383" y="1"/>
                  </a:moveTo>
                  <a:lnTo>
                    <a:pt x="2353" y="8660"/>
                  </a:lnTo>
                  <a:cubicBezTo>
                    <a:pt x="1623" y="9080"/>
                    <a:pt x="884" y="9711"/>
                    <a:pt x="213" y="10489"/>
                  </a:cubicBezTo>
                  <a:lnTo>
                    <a:pt x="1" y="10734"/>
                  </a:lnTo>
                  <a:lnTo>
                    <a:pt x="1006" y="11314"/>
                  </a:lnTo>
                  <a:lnTo>
                    <a:pt x="1151" y="11146"/>
                  </a:lnTo>
                  <a:cubicBezTo>
                    <a:pt x="1782" y="10416"/>
                    <a:pt x="2475" y="9822"/>
                    <a:pt x="3152" y="9432"/>
                  </a:cubicBezTo>
                  <a:lnTo>
                    <a:pt x="18453" y="619"/>
                  </a:lnTo>
                  <a:lnTo>
                    <a:pt x="173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9"/>
            <p:cNvSpPr/>
            <p:nvPr/>
          </p:nvSpPr>
          <p:spPr>
            <a:xfrm>
              <a:off x="3417900" y="2379025"/>
              <a:ext cx="461300" cy="282850"/>
            </a:xfrm>
            <a:custGeom>
              <a:avLst/>
              <a:gdLst/>
              <a:ahLst/>
              <a:cxnLst/>
              <a:rect l="l" t="t" r="r" b="b"/>
              <a:pathLst>
                <a:path w="18452" h="11314" extrusionOk="0">
                  <a:moveTo>
                    <a:pt x="17383" y="1"/>
                  </a:moveTo>
                  <a:lnTo>
                    <a:pt x="2352" y="8660"/>
                  </a:lnTo>
                  <a:cubicBezTo>
                    <a:pt x="1623" y="9079"/>
                    <a:pt x="884" y="9711"/>
                    <a:pt x="212" y="10488"/>
                  </a:cubicBezTo>
                  <a:lnTo>
                    <a:pt x="1" y="10733"/>
                  </a:lnTo>
                  <a:lnTo>
                    <a:pt x="1006" y="11313"/>
                  </a:lnTo>
                  <a:lnTo>
                    <a:pt x="1151" y="11145"/>
                  </a:lnTo>
                  <a:cubicBezTo>
                    <a:pt x="1781" y="10415"/>
                    <a:pt x="2474" y="9821"/>
                    <a:pt x="3152" y="9431"/>
                  </a:cubicBezTo>
                  <a:lnTo>
                    <a:pt x="18451" y="618"/>
                  </a:lnTo>
                  <a:lnTo>
                    <a:pt x="173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9"/>
            <p:cNvSpPr/>
            <p:nvPr/>
          </p:nvSpPr>
          <p:spPr>
            <a:xfrm>
              <a:off x="3385525" y="2359725"/>
              <a:ext cx="461325" cy="282875"/>
            </a:xfrm>
            <a:custGeom>
              <a:avLst/>
              <a:gdLst/>
              <a:ahLst/>
              <a:cxnLst/>
              <a:rect l="l" t="t" r="r" b="b"/>
              <a:pathLst>
                <a:path w="18453" h="11315" extrusionOk="0">
                  <a:moveTo>
                    <a:pt x="17382" y="1"/>
                  </a:moveTo>
                  <a:lnTo>
                    <a:pt x="2353" y="8660"/>
                  </a:lnTo>
                  <a:cubicBezTo>
                    <a:pt x="1624" y="9080"/>
                    <a:pt x="883" y="9711"/>
                    <a:pt x="213" y="10489"/>
                  </a:cubicBezTo>
                  <a:lnTo>
                    <a:pt x="0" y="10734"/>
                  </a:lnTo>
                  <a:lnTo>
                    <a:pt x="1006" y="11314"/>
                  </a:lnTo>
                  <a:lnTo>
                    <a:pt x="1152" y="11146"/>
                  </a:lnTo>
                  <a:cubicBezTo>
                    <a:pt x="1782" y="10415"/>
                    <a:pt x="2474" y="9823"/>
                    <a:pt x="3152" y="9432"/>
                  </a:cubicBezTo>
                  <a:lnTo>
                    <a:pt x="18452" y="618"/>
                  </a:lnTo>
                  <a:lnTo>
                    <a:pt x="173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9"/>
            <p:cNvSpPr/>
            <p:nvPr/>
          </p:nvSpPr>
          <p:spPr>
            <a:xfrm>
              <a:off x="4206775" y="2614775"/>
              <a:ext cx="87150" cy="53075"/>
            </a:xfrm>
            <a:custGeom>
              <a:avLst/>
              <a:gdLst/>
              <a:ahLst/>
              <a:cxnLst/>
              <a:rect l="l" t="t" r="r" b="b"/>
              <a:pathLst>
                <a:path w="3486" h="2123" extrusionOk="0">
                  <a:moveTo>
                    <a:pt x="3486" y="0"/>
                  </a:moveTo>
                  <a:lnTo>
                    <a:pt x="0" y="2123"/>
                  </a:lnTo>
                  <a:lnTo>
                    <a:pt x="3485" y="286"/>
                  </a:lnTo>
                  <a:lnTo>
                    <a:pt x="3486"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9"/>
            <p:cNvSpPr/>
            <p:nvPr/>
          </p:nvSpPr>
          <p:spPr>
            <a:xfrm>
              <a:off x="4148675" y="2642225"/>
              <a:ext cx="145275" cy="86525"/>
            </a:xfrm>
            <a:custGeom>
              <a:avLst/>
              <a:gdLst/>
              <a:ahLst/>
              <a:cxnLst/>
              <a:rect l="l" t="t" r="r" b="b"/>
              <a:pathLst>
                <a:path w="5811" h="3461" extrusionOk="0">
                  <a:moveTo>
                    <a:pt x="5811" y="0"/>
                  </a:moveTo>
                  <a:lnTo>
                    <a:pt x="1" y="3461"/>
                  </a:lnTo>
                  <a:lnTo>
                    <a:pt x="1" y="3461"/>
                  </a:lnTo>
                  <a:lnTo>
                    <a:pt x="5811" y="212"/>
                  </a:lnTo>
                  <a:lnTo>
                    <a:pt x="5811"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9"/>
            <p:cNvSpPr/>
            <p:nvPr/>
          </p:nvSpPr>
          <p:spPr>
            <a:xfrm>
              <a:off x="2795150" y="2532600"/>
              <a:ext cx="963225" cy="377550"/>
            </a:xfrm>
            <a:custGeom>
              <a:avLst/>
              <a:gdLst/>
              <a:ahLst/>
              <a:cxnLst/>
              <a:rect l="l" t="t" r="r" b="b"/>
              <a:pathLst>
                <a:path w="38529" h="15102" extrusionOk="0">
                  <a:moveTo>
                    <a:pt x="11157" y="0"/>
                  </a:moveTo>
                  <a:cubicBezTo>
                    <a:pt x="10699" y="0"/>
                    <a:pt x="10172" y="50"/>
                    <a:pt x="9566" y="168"/>
                  </a:cubicBezTo>
                  <a:cubicBezTo>
                    <a:pt x="7349" y="596"/>
                    <a:pt x="3141" y="2662"/>
                    <a:pt x="1" y="4322"/>
                  </a:cubicBezTo>
                  <a:cubicBezTo>
                    <a:pt x="1" y="4322"/>
                    <a:pt x="3076" y="3245"/>
                    <a:pt x="7484" y="3245"/>
                  </a:cubicBezTo>
                  <a:cubicBezTo>
                    <a:pt x="9793" y="3245"/>
                    <a:pt x="12468" y="3541"/>
                    <a:pt x="15258" y="4441"/>
                  </a:cubicBezTo>
                  <a:cubicBezTo>
                    <a:pt x="23374" y="7060"/>
                    <a:pt x="35947" y="14728"/>
                    <a:pt x="35947" y="14728"/>
                  </a:cubicBezTo>
                  <a:cubicBezTo>
                    <a:pt x="36216" y="14697"/>
                    <a:pt x="36468" y="14682"/>
                    <a:pt x="36702" y="14682"/>
                  </a:cubicBezTo>
                  <a:cubicBezTo>
                    <a:pt x="37490" y="14682"/>
                    <a:pt x="38086" y="14847"/>
                    <a:pt x="38529" y="15102"/>
                  </a:cubicBezTo>
                  <a:lnTo>
                    <a:pt x="13129" y="438"/>
                  </a:lnTo>
                  <a:lnTo>
                    <a:pt x="13127" y="442"/>
                  </a:lnTo>
                  <a:cubicBezTo>
                    <a:pt x="12684" y="191"/>
                    <a:pt x="12053" y="0"/>
                    <a:pt x="11157"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9"/>
            <p:cNvSpPr/>
            <p:nvPr/>
          </p:nvSpPr>
          <p:spPr>
            <a:xfrm>
              <a:off x="2056525" y="1162225"/>
              <a:ext cx="1075800" cy="1786900"/>
            </a:xfrm>
            <a:custGeom>
              <a:avLst/>
              <a:gdLst/>
              <a:ahLst/>
              <a:cxnLst/>
              <a:rect l="l" t="t" r="r" b="b"/>
              <a:pathLst>
                <a:path w="43032" h="71476" extrusionOk="0">
                  <a:moveTo>
                    <a:pt x="11914" y="1"/>
                  </a:moveTo>
                  <a:cubicBezTo>
                    <a:pt x="7122" y="271"/>
                    <a:pt x="1461" y="3090"/>
                    <a:pt x="669" y="10077"/>
                  </a:cubicBezTo>
                  <a:cubicBezTo>
                    <a:pt x="1" y="15973"/>
                    <a:pt x="682" y="35735"/>
                    <a:pt x="1081" y="40261"/>
                  </a:cubicBezTo>
                  <a:cubicBezTo>
                    <a:pt x="1560" y="45710"/>
                    <a:pt x="1666" y="47310"/>
                    <a:pt x="5000" y="49987"/>
                  </a:cubicBezTo>
                  <a:cubicBezTo>
                    <a:pt x="9819" y="53855"/>
                    <a:pt x="25557" y="66521"/>
                    <a:pt x="31975" y="69040"/>
                  </a:cubicBezTo>
                  <a:cubicBezTo>
                    <a:pt x="35433" y="70399"/>
                    <a:pt x="38810" y="71475"/>
                    <a:pt x="41761" y="71475"/>
                  </a:cubicBezTo>
                  <a:cubicBezTo>
                    <a:pt x="42194" y="71475"/>
                    <a:pt x="42618" y="71452"/>
                    <a:pt x="43031" y="71403"/>
                  </a:cubicBezTo>
                  <a:lnTo>
                    <a:pt x="33805" y="66081"/>
                  </a:lnTo>
                  <a:cubicBezTo>
                    <a:pt x="33805" y="66081"/>
                    <a:pt x="37191" y="65862"/>
                    <a:pt x="39696" y="65309"/>
                  </a:cubicBezTo>
                  <a:cubicBezTo>
                    <a:pt x="42150" y="64769"/>
                    <a:pt x="41162" y="62888"/>
                    <a:pt x="38653" y="62888"/>
                  </a:cubicBezTo>
                  <a:cubicBezTo>
                    <a:pt x="38602" y="62888"/>
                    <a:pt x="38550" y="62889"/>
                    <a:pt x="38497" y="62891"/>
                  </a:cubicBezTo>
                  <a:cubicBezTo>
                    <a:pt x="38471" y="62892"/>
                    <a:pt x="38445" y="62892"/>
                    <a:pt x="38418" y="62892"/>
                  </a:cubicBezTo>
                  <a:cubicBezTo>
                    <a:pt x="36277" y="62892"/>
                    <a:pt x="32876" y="60357"/>
                    <a:pt x="27713" y="60122"/>
                  </a:cubicBezTo>
                  <a:lnTo>
                    <a:pt x="30669" y="58550"/>
                  </a:lnTo>
                  <a:lnTo>
                    <a:pt x="13392" y="41695"/>
                  </a:lnTo>
                  <a:cubicBezTo>
                    <a:pt x="13392" y="41695"/>
                    <a:pt x="13478" y="14999"/>
                    <a:pt x="13023" y="14999"/>
                  </a:cubicBezTo>
                  <a:cubicBezTo>
                    <a:pt x="13007" y="14999"/>
                    <a:pt x="12991" y="15030"/>
                    <a:pt x="12975" y="15092"/>
                  </a:cubicBezTo>
                  <a:cubicBezTo>
                    <a:pt x="12975" y="15093"/>
                    <a:pt x="12974" y="15094"/>
                    <a:pt x="12974" y="15094"/>
                  </a:cubicBezTo>
                  <a:cubicBezTo>
                    <a:pt x="12923" y="15094"/>
                    <a:pt x="11914" y="1"/>
                    <a:pt x="1191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9"/>
            <p:cNvSpPr/>
            <p:nvPr/>
          </p:nvSpPr>
          <p:spPr>
            <a:xfrm>
              <a:off x="2050150" y="1144550"/>
              <a:ext cx="428550" cy="833525"/>
            </a:xfrm>
            <a:custGeom>
              <a:avLst/>
              <a:gdLst/>
              <a:ahLst/>
              <a:cxnLst/>
              <a:rect l="l" t="t" r="r" b="b"/>
              <a:pathLst>
                <a:path w="17142" h="33341" extrusionOk="0">
                  <a:moveTo>
                    <a:pt x="12442" y="1"/>
                  </a:moveTo>
                  <a:cubicBezTo>
                    <a:pt x="11549" y="1"/>
                    <a:pt x="8737" y="71"/>
                    <a:pt x="6791" y="901"/>
                  </a:cubicBezTo>
                  <a:cubicBezTo>
                    <a:pt x="2997" y="2520"/>
                    <a:pt x="606" y="6905"/>
                    <a:pt x="265" y="12677"/>
                  </a:cubicBezTo>
                  <a:cubicBezTo>
                    <a:pt x="1" y="17135"/>
                    <a:pt x="265" y="32417"/>
                    <a:pt x="265" y="32417"/>
                  </a:cubicBezTo>
                  <a:cubicBezTo>
                    <a:pt x="265" y="32417"/>
                    <a:pt x="2763" y="33340"/>
                    <a:pt x="6360" y="33340"/>
                  </a:cubicBezTo>
                  <a:cubicBezTo>
                    <a:pt x="8524" y="33340"/>
                    <a:pt x="11085" y="33006"/>
                    <a:pt x="13739" y="31936"/>
                  </a:cubicBezTo>
                  <a:cubicBezTo>
                    <a:pt x="13801" y="31391"/>
                    <a:pt x="14281" y="15260"/>
                    <a:pt x="14281" y="15260"/>
                  </a:cubicBezTo>
                  <a:cubicBezTo>
                    <a:pt x="14281" y="15260"/>
                    <a:pt x="17142" y="5141"/>
                    <a:pt x="12726" y="3"/>
                  </a:cubicBezTo>
                  <a:cubicBezTo>
                    <a:pt x="12726" y="3"/>
                    <a:pt x="12624" y="1"/>
                    <a:pt x="12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9"/>
            <p:cNvSpPr/>
            <p:nvPr/>
          </p:nvSpPr>
          <p:spPr>
            <a:xfrm>
              <a:off x="4118900" y="2606850"/>
              <a:ext cx="1082750" cy="622475"/>
            </a:xfrm>
            <a:custGeom>
              <a:avLst/>
              <a:gdLst/>
              <a:ahLst/>
              <a:cxnLst/>
              <a:rect l="l" t="t" r="r" b="b"/>
              <a:pathLst>
                <a:path w="43310" h="24899" extrusionOk="0">
                  <a:moveTo>
                    <a:pt x="24791" y="1"/>
                  </a:moveTo>
                  <a:cubicBezTo>
                    <a:pt x="24549" y="1"/>
                    <a:pt x="24307" y="54"/>
                    <a:pt x="24122" y="160"/>
                  </a:cubicBezTo>
                  <a:lnTo>
                    <a:pt x="370" y="13873"/>
                  </a:lnTo>
                  <a:cubicBezTo>
                    <a:pt x="1" y="14087"/>
                    <a:pt x="1" y="14433"/>
                    <a:pt x="370" y="14646"/>
                  </a:cubicBezTo>
                  <a:lnTo>
                    <a:pt x="17851" y="24739"/>
                  </a:lnTo>
                  <a:cubicBezTo>
                    <a:pt x="18035" y="24845"/>
                    <a:pt x="18277" y="24898"/>
                    <a:pt x="18519" y="24898"/>
                  </a:cubicBezTo>
                  <a:cubicBezTo>
                    <a:pt x="18761" y="24898"/>
                    <a:pt x="19003" y="24845"/>
                    <a:pt x="19188" y="24739"/>
                  </a:cubicBezTo>
                  <a:lnTo>
                    <a:pt x="42941" y="11024"/>
                  </a:lnTo>
                  <a:cubicBezTo>
                    <a:pt x="43309" y="10812"/>
                    <a:pt x="43309" y="10466"/>
                    <a:pt x="42941" y="10252"/>
                  </a:cubicBezTo>
                  <a:lnTo>
                    <a:pt x="25460" y="160"/>
                  </a:lnTo>
                  <a:cubicBezTo>
                    <a:pt x="25275" y="54"/>
                    <a:pt x="25033" y="1"/>
                    <a:pt x="2479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9"/>
            <p:cNvSpPr/>
            <p:nvPr/>
          </p:nvSpPr>
          <p:spPr>
            <a:xfrm>
              <a:off x="4118900" y="2668075"/>
              <a:ext cx="1082750" cy="622500"/>
            </a:xfrm>
            <a:custGeom>
              <a:avLst/>
              <a:gdLst/>
              <a:ahLst/>
              <a:cxnLst/>
              <a:rect l="l" t="t" r="r" b="b"/>
              <a:pathLst>
                <a:path w="43310" h="24900" extrusionOk="0">
                  <a:moveTo>
                    <a:pt x="24791" y="1"/>
                  </a:moveTo>
                  <a:cubicBezTo>
                    <a:pt x="24549" y="1"/>
                    <a:pt x="24307" y="54"/>
                    <a:pt x="24122" y="161"/>
                  </a:cubicBezTo>
                  <a:lnTo>
                    <a:pt x="370" y="13874"/>
                  </a:lnTo>
                  <a:cubicBezTo>
                    <a:pt x="1" y="14088"/>
                    <a:pt x="1" y="14434"/>
                    <a:pt x="370" y="14647"/>
                  </a:cubicBezTo>
                  <a:lnTo>
                    <a:pt x="17851" y="24740"/>
                  </a:lnTo>
                  <a:cubicBezTo>
                    <a:pt x="18035" y="24846"/>
                    <a:pt x="18277" y="24899"/>
                    <a:pt x="18519" y="24899"/>
                  </a:cubicBezTo>
                  <a:cubicBezTo>
                    <a:pt x="18761" y="24899"/>
                    <a:pt x="19003" y="24846"/>
                    <a:pt x="19188" y="24740"/>
                  </a:cubicBezTo>
                  <a:lnTo>
                    <a:pt x="42941" y="11025"/>
                  </a:lnTo>
                  <a:cubicBezTo>
                    <a:pt x="43309" y="10813"/>
                    <a:pt x="43309" y="10467"/>
                    <a:pt x="42941" y="10253"/>
                  </a:cubicBezTo>
                  <a:lnTo>
                    <a:pt x="25460" y="161"/>
                  </a:lnTo>
                  <a:cubicBezTo>
                    <a:pt x="25275" y="54"/>
                    <a:pt x="25033" y="1"/>
                    <a:pt x="24791" y="1"/>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9"/>
            <p:cNvSpPr/>
            <p:nvPr/>
          </p:nvSpPr>
          <p:spPr>
            <a:xfrm>
              <a:off x="4118900" y="2637475"/>
              <a:ext cx="1082775" cy="622450"/>
            </a:xfrm>
            <a:custGeom>
              <a:avLst/>
              <a:gdLst/>
              <a:ahLst/>
              <a:cxnLst/>
              <a:rect l="l" t="t" r="r" b="b"/>
              <a:pathLst>
                <a:path w="43311" h="24898" extrusionOk="0">
                  <a:moveTo>
                    <a:pt x="24791" y="0"/>
                  </a:moveTo>
                  <a:cubicBezTo>
                    <a:pt x="24550" y="0"/>
                    <a:pt x="24308" y="54"/>
                    <a:pt x="24124" y="161"/>
                  </a:cubicBezTo>
                  <a:lnTo>
                    <a:pt x="370" y="13874"/>
                  </a:lnTo>
                  <a:cubicBezTo>
                    <a:pt x="1" y="14088"/>
                    <a:pt x="1" y="14433"/>
                    <a:pt x="370" y="14646"/>
                  </a:cubicBezTo>
                  <a:lnTo>
                    <a:pt x="17851" y="24738"/>
                  </a:lnTo>
                  <a:cubicBezTo>
                    <a:pt x="18036" y="24844"/>
                    <a:pt x="18277" y="24897"/>
                    <a:pt x="18519" y="24897"/>
                  </a:cubicBezTo>
                  <a:cubicBezTo>
                    <a:pt x="18761" y="24897"/>
                    <a:pt x="19003" y="24844"/>
                    <a:pt x="19188" y="24738"/>
                  </a:cubicBezTo>
                  <a:lnTo>
                    <a:pt x="42941" y="11025"/>
                  </a:lnTo>
                  <a:cubicBezTo>
                    <a:pt x="43310" y="10812"/>
                    <a:pt x="43310" y="10465"/>
                    <a:pt x="42941" y="10253"/>
                  </a:cubicBezTo>
                  <a:lnTo>
                    <a:pt x="25460" y="161"/>
                  </a:lnTo>
                  <a:cubicBezTo>
                    <a:pt x="25275" y="54"/>
                    <a:pt x="25033" y="0"/>
                    <a:pt x="2479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9"/>
            <p:cNvSpPr/>
            <p:nvPr/>
          </p:nvSpPr>
          <p:spPr>
            <a:xfrm>
              <a:off x="4150175" y="2637475"/>
              <a:ext cx="1020200" cy="577725"/>
            </a:xfrm>
            <a:custGeom>
              <a:avLst/>
              <a:gdLst/>
              <a:ahLst/>
              <a:cxnLst/>
              <a:rect l="l" t="t" r="r" b="b"/>
              <a:pathLst>
                <a:path w="40808" h="23109" extrusionOk="0">
                  <a:moveTo>
                    <a:pt x="23540" y="0"/>
                  </a:moveTo>
                  <a:cubicBezTo>
                    <a:pt x="23298" y="0"/>
                    <a:pt x="23056" y="54"/>
                    <a:pt x="22871" y="161"/>
                  </a:cubicBezTo>
                  <a:lnTo>
                    <a:pt x="0" y="13365"/>
                  </a:lnTo>
                  <a:lnTo>
                    <a:pt x="16600" y="22949"/>
                  </a:lnTo>
                  <a:cubicBezTo>
                    <a:pt x="16785" y="23055"/>
                    <a:pt x="17026" y="23108"/>
                    <a:pt x="17268" y="23108"/>
                  </a:cubicBezTo>
                  <a:cubicBezTo>
                    <a:pt x="17510" y="23108"/>
                    <a:pt x="17752" y="23055"/>
                    <a:pt x="17937" y="22949"/>
                  </a:cubicBezTo>
                  <a:lnTo>
                    <a:pt x="40808" y="9744"/>
                  </a:lnTo>
                  <a:lnTo>
                    <a:pt x="24209" y="161"/>
                  </a:lnTo>
                  <a:cubicBezTo>
                    <a:pt x="24024" y="54"/>
                    <a:pt x="23782" y="0"/>
                    <a:pt x="23540"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9"/>
            <p:cNvSpPr/>
            <p:nvPr/>
          </p:nvSpPr>
          <p:spPr>
            <a:xfrm>
              <a:off x="4118900" y="2577100"/>
              <a:ext cx="1082750" cy="622475"/>
            </a:xfrm>
            <a:custGeom>
              <a:avLst/>
              <a:gdLst/>
              <a:ahLst/>
              <a:cxnLst/>
              <a:rect l="l" t="t" r="r" b="b"/>
              <a:pathLst>
                <a:path w="43310" h="24899" extrusionOk="0">
                  <a:moveTo>
                    <a:pt x="24791" y="0"/>
                  </a:moveTo>
                  <a:cubicBezTo>
                    <a:pt x="24549" y="0"/>
                    <a:pt x="24307" y="54"/>
                    <a:pt x="24122" y="160"/>
                  </a:cubicBezTo>
                  <a:lnTo>
                    <a:pt x="370" y="13874"/>
                  </a:lnTo>
                  <a:cubicBezTo>
                    <a:pt x="1" y="14087"/>
                    <a:pt x="1" y="14433"/>
                    <a:pt x="370" y="14646"/>
                  </a:cubicBezTo>
                  <a:lnTo>
                    <a:pt x="17851" y="24738"/>
                  </a:lnTo>
                  <a:cubicBezTo>
                    <a:pt x="18035" y="24845"/>
                    <a:pt x="18277" y="24898"/>
                    <a:pt x="18519" y="24898"/>
                  </a:cubicBezTo>
                  <a:cubicBezTo>
                    <a:pt x="18761" y="24898"/>
                    <a:pt x="19003" y="24845"/>
                    <a:pt x="19188" y="24738"/>
                  </a:cubicBezTo>
                  <a:lnTo>
                    <a:pt x="42941" y="11025"/>
                  </a:lnTo>
                  <a:cubicBezTo>
                    <a:pt x="43309" y="10812"/>
                    <a:pt x="43309" y="10465"/>
                    <a:pt x="42941" y="10253"/>
                  </a:cubicBezTo>
                  <a:lnTo>
                    <a:pt x="25460" y="160"/>
                  </a:lnTo>
                  <a:cubicBezTo>
                    <a:pt x="25275" y="54"/>
                    <a:pt x="25033" y="0"/>
                    <a:pt x="2479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9"/>
            <p:cNvSpPr/>
            <p:nvPr/>
          </p:nvSpPr>
          <p:spPr>
            <a:xfrm>
              <a:off x="4846500" y="2198525"/>
              <a:ext cx="92525" cy="72425"/>
            </a:xfrm>
            <a:custGeom>
              <a:avLst/>
              <a:gdLst/>
              <a:ahLst/>
              <a:cxnLst/>
              <a:rect l="l" t="t" r="r" b="b"/>
              <a:pathLst>
                <a:path w="3701" h="2897" extrusionOk="0">
                  <a:moveTo>
                    <a:pt x="3557" y="0"/>
                  </a:moveTo>
                  <a:cubicBezTo>
                    <a:pt x="3549" y="0"/>
                    <a:pt x="3541" y="1"/>
                    <a:pt x="3533" y="3"/>
                  </a:cubicBezTo>
                  <a:lnTo>
                    <a:pt x="0" y="695"/>
                  </a:lnTo>
                  <a:lnTo>
                    <a:pt x="1240" y="2896"/>
                  </a:lnTo>
                  <a:lnTo>
                    <a:pt x="3635" y="183"/>
                  </a:lnTo>
                  <a:cubicBezTo>
                    <a:pt x="3701" y="110"/>
                    <a:pt x="3646" y="0"/>
                    <a:pt x="3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9"/>
            <p:cNvSpPr/>
            <p:nvPr/>
          </p:nvSpPr>
          <p:spPr>
            <a:xfrm>
              <a:off x="4917550" y="2198525"/>
              <a:ext cx="21475" cy="19100"/>
            </a:xfrm>
            <a:custGeom>
              <a:avLst/>
              <a:gdLst/>
              <a:ahLst/>
              <a:cxnLst/>
              <a:rect l="l" t="t" r="r" b="b"/>
              <a:pathLst>
                <a:path w="859" h="764" extrusionOk="0">
                  <a:moveTo>
                    <a:pt x="715" y="0"/>
                  </a:moveTo>
                  <a:cubicBezTo>
                    <a:pt x="707" y="0"/>
                    <a:pt x="699" y="1"/>
                    <a:pt x="691" y="3"/>
                  </a:cubicBezTo>
                  <a:lnTo>
                    <a:pt x="1" y="138"/>
                  </a:lnTo>
                  <a:cubicBezTo>
                    <a:pt x="194" y="258"/>
                    <a:pt x="304" y="475"/>
                    <a:pt x="286" y="702"/>
                  </a:cubicBezTo>
                  <a:lnTo>
                    <a:pt x="281" y="764"/>
                  </a:lnTo>
                  <a:lnTo>
                    <a:pt x="793" y="183"/>
                  </a:lnTo>
                  <a:cubicBezTo>
                    <a:pt x="859" y="110"/>
                    <a:pt x="804" y="0"/>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9"/>
            <p:cNvSpPr/>
            <p:nvPr/>
          </p:nvSpPr>
          <p:spPr>
            <a:xfrm>
              <a:off x="4516750" y="2215900"/>
              <a:ext cx="364025" cy="243875"/>
            </a:xfrm>
            <a:custGeom>
              <a:avLst/>
              <a:gdLst/>
              <a:ahLst/>
              <a:cxnLst/>
              <a:rect l="l" t="t" r="r" b="b"/>
              <a:pathLst>
                <a:path w="14561" h="9755" extrusionOk="0">
                  <a:moveTo>
                    <a:pt x="13191" y="0"/>
                  </a:moveTo>
                  <a:lnTo>
                    <a:pt x="667" y="7184"/>
                  </a:lnTo>
                  <a:lnTo>
                    <a:pt x="0" y="7567"/>
                  </a:lnTo>
                  <a:cubicBezTo>
                    <a:pt x="22" y="7556"/>
                    <a:pt x="46" y="7551"/>
                    <a:pt x="71" y="7551"/>
                  </a:cubicBezTo>
                  <a:cubicBezTo>
                    <a:pt x="559" y="7551"/>
                    <a:pt x="1661" y="9500"/>
                    <a:pt x="1271" y="9748"/>
                  </a:cubicBezTo>
                  <a:lnTo>
                    <a:pt x="1271" y="9748"/>
                  </a:lnTo>
                  <a:lnTo>
                    <a:pt x="1548" y="9589"/>
                  </a:lnTo>
                  <a:lnTo>
                    <a:pt x="1898" y="9390"/>
                  </a:lnTo>
                  <a:lnTo>
                    <a:pt x="14430" y="2201"/>
                  </a:lnTo>
                  <a:cubicBezTo>
                    <a:pt x="14561" y="1818"/>
                    <a:pt x="14496" y="1398"/>
                    <a:pt x="14331" y="1029"/>
                  </a:cubicBezTo>
                  <a:cubicBezTo>
                    <a:pt x="14081" y="469"/>
                    <a:pt x="13594" y="26"/>
                    <a:pt x="13191" y="0"/>
                  </a:cubicBezTo>
                  <a:close/>
                  <a:moveTo>
                    <a:pt x="1271" y="9748"/>
                  </a:moveTo>
                  <a:lnTo>
                    <a:pt x="1260" y="9754"/>
                  </a:lnTo>
                  <a:cubicBezTo>
                    <a:pt x="1263" y="9752"/>
                    <a:pt x="1267" y="9750"/>
                    <a:pt x="1271" y="97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9"/>
            <p:cNvSpPr/>
            <p:nvPr/>
          </p:nvSpPr>
          <p:spPr>
            <a:xfrm>
              <a:off x="4544050" y="2379725"/>
              <a:ext cx="52625" cy="64375"/>
            </a:xfrm>
            <a:custGeom>
              <a:avLst/>
              <a:gdLst/>
              <a:ahLst/>
              <a:cxnLst/>
              <a:rect l="l" t="t" r="r" b="b"/>
              <a:pathLst>
                <a:path w="2105" h="2575" extrusionOk="0">
                  <a:moveTo>
                    <a:pt x="724" y="0"/>
                  </a:moveTo>
                  <a:cubicBezTo>
                    <a:pt x="695" y="0"/>
                    <a:pt x="669" y="6"/>
                    <a:pt x="645" y="19"/>
                  </a:cubicBezTo>
                  <a:lnTo>
                    <a:pt x="170" y="291"/>
                  </a:lnTo>
                  <a:lnTo>
                    <a:pt x="1" y="391"/>
                  </a:lnTo>
                  <a:cubicBezTo>
                    <a:pt x="24" y="379"/>
                    <a:pt x="51" y="373"/>
                    <a:pt x="79" y="373"/>
                  </a:cubicBezTo>
                  <a:cubicBezTo>
                    <a:pt x="359" y="373"/>
                    <a:pt x="861" y="940"/>
                    <a:pt x="1128" y="1523"/>
                  </a:cubicBezTo>
                  <a:cubicBezTo>
                    <a:pt x="1342" y="1987"/>
                    <a:pt x="1450" y="2438"/>
                    <a:pt x="1289" y="2560"/>
                  </a:cubicBezTo>
                  <a:lnTo>
                    <a:pt x="1286" y="2561"/>
                  </a:lnTo>
                  <a:cubicBezTo>
                    <a:pt x="1283" y="2565"/>
                    <a:pt x="1279" y="2568"/>
                    <a:pt x="1275" y="2571"/>
                  </a:cubicBezTo>
                  <a:lnTo>
                    <a:pt x="1275" y="2571"/>
                  </a:lnTo>
                  <a:lnTo>
                    <a:pt x="1913" y="2202"/>
                  </a:lnTo>
                  <a:cubicBezTo>
                    <a:pt x="2104" y="2101"/>
                    <a:pt x="1995" y="1633"/>
                    <a:pt x="1772" y="1150"/>
                  </a:cubicBezTo>
                  <a:cubicBezTo>
                    <a:pt x="1506" y="567"/>
                    <a:pt x="1003" y="0"/>
                    <a:pt x="724" y="0"/>
                  </a:cubicBezTo>
                  <a:close/>
                  <a:moveTo>
                    <a:pt x="1275" y="2571"/>
                  </a:moveTo>
                  <a:lnTo>
                    <a:pt x="1269" y="2574"/>
                  </a:lnTo>
                  <a:cubicBezTo>
                    <a:pt x="1271" y="2573"/>
                    <a:pt x="1273" y="2572"/>
                    <a:pt x="1275" y="25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9"/>
            <p:cNvSpPr/>
            <p:nvPr/>
          </p:nvSpPr>
          <p:spPr>
            <a:xfrm>
              <a:off x="4531900" y="2386675"/>
              <a:ext cx="58400" cy="64300"/>
            </a:xfrm>
            <a:custGeom>
              <a:avLst/>
              <a:gdLst/>
              <a:ahLst/>
              <a:cxnLst/>
              <a:rect l="l" t="t" r="r" b="b"/>
              <a:pathLst>
                <a:path w="2336" h="2572" extrusionOk="0">
                  <a:moveTo>
                    <a:pt x="721" y="1"/>
                  </a:moveTo>
                  <a:cubicBezTo>
                    <a:pt x="694" y="1"/>
                    <a:pt x="670" y="7"/>
                    <a:pt x="647" y="19"/>
                  </a:cubicBezTo>
                  <a:lnTo>
                    <a:pt x="1" y="388"/>
                  </a:lnTo>
                  <a:cubicBezTo>
                    <a:pt x="23" y="376"/>
                    <a:pt x="48" y="371"/>
                    <a:pt x="74" y="371"/>
                  </a:cubicBezTo>
                  <a:cubicBezTo>
                    <a:pt x="565" y="371"/>
                    <a:pt x="1674" y="2322"/>
                    <a:pt x="1277" y="2566"/>
                  </a:cubicBezTo>
                  <a:lnTo>
                    <a:pt x="1277" y="2566"/>
                  </a:lnTo>
                  <a:lnTo>
                    <a:pt x="1915" y="2201"/>
                  </a:lnTo>
                  <a:cubicBezTo>
                    <a:pt x="2335" y="1979"/>
                    <a:pt x="1214" y="1"/>
                    <a:pt x="721" y="1"/>
                  </a:cubicBezTo>
                  <a:close/>
                  <a:moveTo>
                    <a:pt x="1277" y="2566"/>
                  </a:moveTo>
                  <a:lnTo>
                    <a:pt x="1269" y="2571"/>
                  </a:lnTo>
                  <a:cubicBezTo>
                    <a:pt x="1271" y="2570"/>
                    <a:pt x="1274" y="2568"/>
                    <a:pt x="1277" y="25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9"/>
            <p:cNvSpPr/>
            <p:nvPr/>
          </p:nvSpPr>
          <p:spPr>
            <a:xfrm>
              <a:off x="4516750" y="2395350"/>
              <a:ext cx="58000" cy="64425"/>
            </a:xfrm>
            <a:custGeom>
              <a:avLst/>
              <a:gdLst/>
              <a:ahLst/>
              <a:cxnLst/>
              <a:rect l="l" t="t" r="r" b="b"/>
              <a:pathLst>
                <a:path w="2320" h="2577" extrusionOk="0">
                  <a:moveTo>
                    <a:pt x="714" y="1"/>
                  </a:moveTo>
                  <a:cubicBezTo>
                    <a:pt x="698" y="1"/>
                    <a:pt x="682" y="3"/>
                    <a:pt x="668" y="7"/>
                  </a:cubicBezTo>
                  <a:cubicBezTo>
                    <a:pt x="658" y="10"/>
                    <a:pt x="649" y="13"/>
                    <a:pt x="640" y="17"/>
                  </a:cubicBezTo>
                  <a:lnTo>
                    <a:pt x="0" y="389"/>
                  </a:lnTo>
                  <a:cubicBezTo>
                    <a:pt x="22" y="378"/>
                    <a:pt x="46" y="373"/>
                    <a:pt x="71" y="373"/>
                  </a:cubicBezTo>
                  <a:cubicBezTo>
                    <a:pt x="559" y="373"/>
                    <a:pt x="1663" y="2325"/>
                    <a:pt x="1270" y="2571"/>
                  </a:cubicBezTo>
                  <a:lnTo>
                    <a:pt x="1270" y="2571"/>
                  </a:lnTo>
                  <a:lnTo>
                    <a:pt x="1898" y="2212"/>
                  </a:lnTo>
                  <a:cubicBezTo>
                    <a:pt x="2320" y="1991"/>
                    <a:pt x="1204" y="1"/>
                    <a:pt x="714" y="1"/>
                  </a:cubicBezTo>
                  <a:close/>
                  <a:moveTo>
                    <a:pt x="1270" y="2571"/>
                  </a:moveTo>
                  <a:lnTo>
                    <a:pt x="1260" y="2576"/>
                  </a:lnTo>
                  <a:cubicBezTo>
                    <a:pt x="1263" y="2574"/>
                    <a:pt x="1267" y="2573"/>
                    <a:pt x="1270" y="25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9"/>
            <p:cNvSpPr/>
            <p:nvPr/>
          </p:nvSpPr>
          <p:spPr>
            <a:xfrm>
              <a:off x="4435300" y="2404650"/>
              <a:ext cx="117700" cy="95075"/>
            </a:xfrm>
            <a:custGeom>
              <a:avLst/>
              <a:gdLst/>
              <a:ahLst/>
              <a:cxnLst/>
              <a:rect l="l" t="t" r="r" b="b"/>
              <a:pathLst>
                <a:path w="4708" h="3803" extrusionOk="0">
                  <a:moveTo>
                    <a:pt x="3333" y="0"/>
                  </a:moveTo>
                  <a:cubicBezTo>
                    <a:pt x="3306" y="0"/>
                    <a:pt x="3281" y="6"/>
                    <a:pt x="3258" y="17"/>
                  </a:cubicBezTo>
                  <a:cubicBezTo>
                    <a:pt x="3257" y="17"/>
                    <a:pt x="3257" y="17"/>
                    <a:pt x="3255" y="18"/>
                  </a:cubicBezTo>
                  <a:lnTo>
                    <a:pt x="539" y="1574"/>
                  </a:lnTo>
                  <a:cubicBezTo>
                    <a:pt x="0" y="1885"/>
                    <a:pt x="495" y="3057"/>
                    <a:pt x="1098" y="3580"/>
                  </a:cubicBezTo>
                  <a:cubicBezTo>
                    <a:pt x="1254" y="3718"/>
                    <a:pt x="1424" y="3803"/>
                    <a:pt x="1593" y="3803"/>
                  </a:cubicBezTo>
                  <a:cubicBezTo>
                    <a:pt x="1665" y="3803"/>
                    <a:pt x="1738" y="3787"/>
                    <a:pt x="1809" y="3754"/>
                  </a:cubicBezTo>
                  <a:lnTo>
                    <a:pt x="4518" y="2204"/>
                  </a:lnTo>
                  <a:cubicBezTo>
                    <a:pt x="4707" y="2106"/>
                    <a:pt x="4602" y="1643"/>
                    <a:pt x="4384" y="1162"/>
                  </a:cubicBezTo>
                  <a:cubicBezTo>
                    <a:pt x="4116" y="574"/>
                    <a:pt x="3613" y="0"/>
                    <a:pt x="3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9"/>
            <p:cNvSpPr/>
            <p:nvPr/>
          </p:nvSpPr>
          <p:spPr>
            <a:xfrm>
              <a:off x="5136200" y="2476975"/>
              <a:ext cx="560175" cy="310175"/>
            </a:xfrm>
            <a:custGeom>
              <a:avLst/>
              <a:gdLst/>
              <a:ahLst/>
              <a:cxnLst/>
              <a:rect l="l" t="t" r="r" b="b"/>
              <a:pathLst>
                <a:path w="22407" h="12407" extrusionOk="0">
                  <a:moveTo>
                    <a:pt x="11204" y="0"/>
                  </a:moveTo>
                  <a:cubicBezTo>
                    <a:pt x="8232" y="0"/>
                    <a:pt x="5383" y="655"/>
                    <a:pt x="3282" y="1818"/>
                  </a:cubicBezTo>
                  <a:cubicBezTo>
                    <a:pt x="1181" y="2981"/>
                    <a:pt x="0" y="4559"/>
                    <a:pt x="0" y="6203"/>
                  </a:cubicBezTo>
                  <a:cubicBezTo>
                    <a:pt x="0" y="7849"/>
                    <a:pt x="1181" y="9426"/>
                    <a:pt x="3282" y="10590"/>
                  </a:cubicBezTo>
                  <a:cubicBezTo>
                    <a:pt x="5383" y="11753"/>
                    <a:pt x="8232" y="12406"/>
                    <a:pt x="11204" y="12406"/>
                  </a:cubicBezTo>
                  <a:cubicBezTo>
                    <a:pt x="14175" y="12406"/>
                    <a:pt x="17024" y="11753"/>
                    <a:pt x="19125" y="10590"/>
                  </a:cubicBezTo>
                  <a:cubicBezTo>
                    <a:pt x="21226" y="9426"/>
                    <a:pt x="22407" y="7849"/>
                    <a:pt x="22407" y="6203"/>
                  </a:cubicBezTo>
                  <a:cubicBezTo>
                    <a:pt x="22407" y="4559"/>
                    <a:pt x="21226" y="2981"/>
                    <a:pt x="19125" y="1818"/>
                  </a:cubicBezTo>
                  <a:cubicBezTo>
                    <a:pt x="17024" y="655"/>
                    <a:pt x="14175" y="0"/>
                    <a:pt x="11204" y="0"/>
                  </a:cubicBezTo>
                  <a:close/>
                </a:path>
              </a:pathLst>
            </a:custGeom>
            <a:solidFill>
              <a:srgbClr val="000549">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9"/>
            <p:cNvSpPr/>
            <p:nvPr/>
          </p:nvSpPr>
          <p:spPr>
            <a:xfrm>
              <a:off x="4846275" y="1384400"/>
              <a:ext cx="427675" cy="503350"/>
            </a:xfrm>
            <a:custGeom>
              <a:avLst/>
              <a:gdLst/>
              <a:ahLst/>
              <a:cxnLst/>
              <a:rect l="l" t="t" r="r" b="b"/>
              <a:pathLst>
                <a:path w="17107" h="20134" extrusionOk="0">
                  <a:moveTo>
                    <a:pt x="6767" y="0"/>
                  </a:moveTo>
                  <a:cubicBezTo>
                    <a:pt x="4235" y="0"/>
                    <a:pt x="2080" y="1753"/>
                    <a:pt x="1252" y="4912"/>
                  </a:cubicBezTo>
                  <a:cubicBezTo>
                    <a:pt x="0" y="9687"/>
                    <a:pt x="2254" y="15865"/>
                    <a:pt x="6287" y="18712"/>
                  </a:cubicBezTo>
                  <a:cubicBezTo>
                    <a:pt x="7651" y="19675"/>
                    <a:pt x="9044" y="20133"/>
                    <a:pt x="10339" y="20133"/>
                  </a:cubicBezTo>
                  <a:cubicBezTo>
                    <a:pt x="12871" y="20133"/>
                    <a:pt x="15027" y="18380"/>
                    <a:pt x="15855" y="15220"/>
                  </a:cubicBezTo>
                  <a:cubicBezTo>
                    <a:pt x="17107" y="10446"/>
                    <a:pt x="14852" y="4269"/>
                    <a:pt x="10820" y="1422"/>
                  </a:cubicBezTo>
                  <a:cubicBezTo>
                    <a:pt x="9455" y="459"/>
                    <a:pt x="8062" y="0"/>
                    <a:pt x="676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9"/>
            <p:cNvSpPr/>
            <p:nvPr/>
          </p:nvSpPr>
          <p:spPr>
            <a:xfrm>
              <a:off x="4970625" y="1367775"/>
              <a:ext cx="444475" cy="512050"/>
            </a:xfrm>
            <a:custGeom>
              <a:avLst/>
              <a:gdLst/>
              <a:ahLst/>
              <a:cxnLst/>
              <a:rect l="l" t="t" r="r" b="b"/>
              <a:pathLst>
                <a:path w="17779" h="20482" extrusionOk="0">
                  <a:moveTo>
                    <a:pt x="5582" y="1"/>
                  </a:moveTo>
                  <a:cubicBezTo>
                    <a:pt x="3783" y="1"/>
                    <a:pt x="1900" y="284"/>
                    <a:pt x="1" y="981"/>
                  </a:cubicBezTo>
                  <a:lnTo>
                    <a:pt x="7159" y="20481"/>
                  </a:lnTo>
                  <a:cubicBezTo>
                    <a:pt x="13129" y="18289"/>
                    <a:pt x="16358" y="13142"/>
                    <a:pt x="17779" y="9401"/>
                  </a:cubicBezTo>
                  <a:lnTo>
                    <a:pt x="16535" y="6011"/>
                  </a:lnTo>
                  <a:lnTo>
                    <a:pt x="15290" y="2621"/>
                  </a:lnTo>
                  <a:cubicBezTo>
                    <a:pt x="12901" y="1303"/>
                    <a:pt x="9437" y="1"/>
                    <a:pt x="5582"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9"/>
            <p:cNvSpPr/>
            <p:nvPr/>
          </p:nvSpPr>
          <p:spPr>
            <a:xfrm>
              <a:off x="5221775" y="1414375"/>
              <a:ext cx="91025" cy="182675"/>
            </a:xfrm>
            <a:custGeom>
              <a:avLst/>
              <a:gdLst/>
              <a:ahLst/>
              <a:cxnLst/>
              <a:rect l="l" t="t" r="r" b="b"/>
              <a:pathLst>
                <a:path w="3641" h="7307" extrusionOk="0">
                  <a:moveTo>
                    <a:pt x="3363" y="0"/>
                  </a:moveTo>
                  <a:cubicBezTo>
                    <a:pt x="2672" y="0"/>
                    <a:pt x="901" y="199"/>
                    <a:pt x="501" y="2188"/>
                  </a:cubicBezTo>
                  <a:cubicBezTo>
                    <a:pt x="1" y="4673"/>
                    <a:pt x="2186" y="7307"/>
                    <a:pt x="2186" y="7307"/>
                  </a:cubicBezTo>
                  <a:cubicBezTo>
                    <a:pt x="524" y="3553"/>
                    <a:pt x="3641" y="13"/>
                    <a:pt x="3641" y="13"/>
                  </a:cubicBezTo>
                  <a:cubicBezTo>
                    <a:pt x="3641" y="13"/>
                    <a:pt x="3535" y="0"/>
                    <a:pt x="33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9"/>
            <p:cNvSpPr/>
            <p:nvPr/>
          </p:nvSpPr>
          <p:spPr>
            <a:xfrm>
              <a:off x="5238325" y="1401550"/>
              <a:ext cx="276525" cy="249000"/>
            </a:xfrm>
            <a:custGeom>
              <a:avLst/>
              <a:gdLst/>
              <a:ahLst/>
              <a:cxnLst/>
              <a:rect l="l" t="t" r="r" b="b"/>
              <a:pathLst>
                <a:path w="11061" h="9960" extrusionOk="0">
                  <a:moveTo>
                    <a:pt x="6677" y="0"/>
                  </a:moveTo>
                  <a:cubicBezTo>
                    <a:pt x="5487" y="0"/>
                    <a:pt x="3950" y="155"/>
                    <a:pt x="2343" y="733"/>
                  </a:cubicBezTo>
                  <a:lnTo>
                    <a:pt x="2344" y="733"/>
                  </a:lnTo>
                  <a:cubicBezTo>
                    <a:pt x="1534" y="1022"/>
                    <a:pt x="884" y="1758"/>
                    <a:pt x="589" y="2871"/>
                  </a:cubicBezTo>
                  <a:cubicBezTo>
                    <a:pt x="1" y="5090"/>
                    <a:pt x="1040" y="7965"/>
                    <a:pt x="2911" y="9293"/>
                  </a:cubicBezTo>
                  <a:cubicBezTo>
                    <a:pt x="3547" y="9745"/>
                    <a:pt x="4197" y="9959"/>
                    <a:pt x="4801" y="9959"/>
                  </a:cubicBezTo>
                  <a:cubicBezTo>
                    <a:pt x="5082" y="9959"/>
                    <a:pt x="5353" y="9913"/>
                    <a:pt x="5608" y="9822"/>
                  </a:cubicBezTo>
                  <a:lnTo>
                    <a:pt x="5616" y="9820"/>
                  </a:lnTo>
                  <a:lnTo>
                    <a:pt x="5625" y="9815"/>
                  </a:lnTo>
                  <a:cubicBezTo>
                    <a:pt x="9096" y="8562"/>
                    <a:pt x="11060" y="6001"/>
                    <a:pt x="11060" y="6001"/>
                  </a:cubicBezTo>
                  <a:lnTo>
                    <a:pt x="10074" y="3258"/>
                  </a:lnTo>
                  <a:lnTo>
                    <a:pt x="9965" y="2955"/>
                  </a:lnTo>
                  <a:lnTo>
                    <a:pt x="8980" y="212"/>
                  </a:lnTo>
                  <a:cubicBezTo>
                    <a:pt x="8980" y="212"/>
                    <a:pt x="8065" y="0"/>
                    <a:pt x="6677"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9"/>
            <p:cNvSpPr/>
            <p:nvPr/>
          </p:nvSpPr>
          <p:spPr>
            <a:xfrm>
              <a:off x="5238325" y="1401550"/>
              <a:ext cx="276525" cy="249000"/>
            </a:xfrm>
            <a:custGeom>
              <a:avLst/>
              <a:gdLst/>
              <a:ahLst/>
              <a:cxnLst/>
              <a:rect l="l" t="t" r="r" b="b"/>
              <a:pathLst>
                <a:path w="11061" h="9960" extrusionOk="0">
                  <a:moveTo>
                    <a:pt x="6677" y="0"/>
                  </a:moveTo>
                  <a:cubicBezTo>
                    <a:pt x="5487" y="0"/>
                    <a:pt x="3950" y="155"/>
                    <a:pt x="2343" y="733"/>
                  </a:cubicBezTo>
                  <a:lnTo>
                    <a:pt x="2344" y="733"/>
                  </a:lnTo>
                  <a:cubicBezTo>
                    <a:pt x="1534" y="1022"/>
                    <a:pt x="884" y="1758"/>
                    <a:pt x="589" y="2871"/>
                  </a:cubicBezTo>
                  <a:cubicBezTo>
                    <a:pt x="1" y="5090"/>
                    <a:pt x="1040" y="7965"/>
                    <a:pt x="2911" y="9293"/>
                  </a:cubicBezTo>
                  <a:cubicBezTo>
                    <a:pt x="3547" y="9745"/>
                    <a:pt x="4197" y="9959"/>
                    <a:pt x="4801" y="9959"/>
                  </a:cubicBezTo>
                  <a:cubicBezTo>
                    <a:pt x="5082" y="9959"/>
                    <a:pt x="5353" y="9913"/>
                    <a:pt x="5608" y="9822"/>
                  </a:cubicBezTo>
                  <a:lnTo>
                    <a:pt x="5616" y="9820"/>
                  </a:lnTo>
                  <a:lnTo>
                    <a:pt x="5625" y="9815"/>
                  </a:lnTo>
                  <a:cubicBezTo>
                    <a:pt x="9096" y="8562"/>
                    <a:pt x="11060" y="6001"/>
                    <a:pt x="11060" y="6001"/>
                  </a:cubicBezTo>
                  <a:lnTo>
                    <a:pt x="10074" y="3258"/>
                  </a:lnTo>
                  <a:lnTo>
                    <a:pt x="9965" y="2955"/>
                  </a:lnTo>
                  <a:lnTo>
                    <a:pt x="8980" y="212"/>
                  </a:lnTo>
                  <a:cubicBezTo>
                    <a:pt x="8980" y="212"/>
                    <a:pt x="8065" y="0"/>
                    <a:pt x="66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9"/>
            <p:cNvSpPr/>
            <p:nvPr/>
          </p:nvSpPr>
          <p:spPr>
            <a:xfrm>
              <a:off x="4846300" y="1367825"/>
              <a:ext cx="668550" cy="519875"/>
            </a:xfrm>
            <a:custGeom>
              <a:avLst/>
              <a:gdLst/>
              <a:ahLst/>
              <a:cxnLst/>
              <a:rect l="l" t="t" r="r" b="b"/>
              <a:pathLst>
                <a:path w="26742" h="20795" extrusionOk="0">
                  <a:moveTo>
                    <a:pt x="10556" y="1"/>
                  </a:moveTo>
                  <a:cubicBezTo>
                    <a:pt x="8772" y="1"/>
                    <a:pt x="6905" y="279"/>
                    <a:pt x="5022" y="964"/>
                  </a:cubicBezTo>
                  <a:cubicBezTo>
                    <a:pt x="5008" y="968"/>
                    <a:pt x="4997" y="972"/>
                    <a:pt x="4985" y="976"/>
                  </a:cubicBezTo>
                  <a:lnTo>
                    <a:pt x="4974" y="979"/>
                  </a:lnTo>
                  <a:lnTo>
                    <a:pt x="4974" y="980"/>
                  </a:lnTo>
                  <a:cubicBezTo>
                    <a:pt x="3251" y="1617"/>
                    <a:pt x="1875" y="3197"/>
                    <a:pt x="1252" y="5575"/>
                  </a:cubicBezTo>
                  <a:cubicBezTo>
                    <a:pt x="1" y="10350"/>
                    <a:pt x="2255" y="16528"/>
                    <a:pt x="6287" y="19375"/>
                  </a:cubicBezTo>
                  <a:cubicBezTo>
                    <a:pt x="7651" y="20337"/>
                    <a:pt x="9043" y="20794"/>
                    <a:pt x="10336" y="20794"/>
                  </a:cubicBezTo>
                  <a:cubicBezTo>
                    <a:pt x="10963" y="20794"/>
                    <a:pt x="11566" y="20687"/>
                    <a:pt x="12133" y="20478"/>
                  </a:cubicBezTo>
                  <a:lnTo>
                    <a:pt x="12133" y="20479"/>
                  </a:lnTo>
                  <a:cubicBezTo>
                    <a:pt x="17377" y="18554"/>
                    <a:pt x="20504" y="14348"/>
                    <a:pt x="22152" y="10818"/>
                  </a:cubicBezTo>
                  <a:cubicBezTo>
                    <a:pt x="25093" y="9494"/>
                    <a:pt x="26741" y="7350"/>
                    <a:pt x="26741" y="7350"/>
                  </a:cubicBezTo>
                  <a:lnTo>
                    <a:pt x="25755" y="4607"/>
                  </a:lnTo>
                  <a:lnTo>
                    <a:pt x="25646" y="4304"/>
                  </a:lnTo>
                  <a:lnTo>
                    <a:pt x="24661" y="1561"/>
                  </a:lnTo>
                  <a:cubicBezTo>
                    <a:pt x="24661" y="1561"/>
                    <a:pt x="23748" y="1350"/>
                    <a:pt x="22363" y="1350"/>
                  </a:cubicBezTo>
                  <a:cubicBezTo>
                    <a:pt x="21348" y="1350"/>
                    <a:pt x="20080" y="1463"/>
                    <a:pt x="18732" y="1854"/>
                  </a:cubicBezTo>
                  <a:cubicBezTo>
                    <a:pt x="16494" y="840"/>
                    <a:pt x="13651" y="1"/>
                    <a:pt x="10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9"/>
            <p:cNvSpPr/>
            <p:nvPr/>
          </p:nvSpPr>
          <p:spPr>
            <a:xfrm>
              <a:off x="5408975" y="1406825"/>
              <a:ext cx="131525" cy="154875"/>
            </a:xfrm>
            <a:custGeom>
              <a:avLst/>
              <a:gdLst/>
              <a:ahLst/>
              <a:cxnLst/>
              <a:rect l="l" t="t" r="r" b="b"/>
              <a:pathLst>
                <a:path w="5261" h="6195" extrusionOk="0">
                  <a:moveTo>
                    <a:pt x="2085" y="0"/>
                  </a:moveTo>
                  <a:cubicBezTo>
                    <a:pt x="1309" y="0"/>
                    <a:pt x="647" y="537"/>
                    <a:pt x="390" y="1506"/>
                  </a:cubicBezTo>
                  <a:cubicBezTo>
                    <a:pt x="0" y="2974"/>
                    <a:pt x="688" y="4875"/>
                    <a:pt x="1926" y="5754"/>
                  </a:cubicBezTo>
                  <a:cubicBezTo>
                    <a:pt x="2346" y="6053"/>
                    <a:pt x="2776" y="6195"/>
                    <a:pt x="3175" y="6195"/>
                  </a:cubicBezTo>
                  <a:cubicBezTo>
                    <a:pt x="3952" y="6195"/>
                    <a:pt x="4614" y="5658"/>
                    <a:pt x="4871" y="4689"/>
                  </a:cubicBezTo>
                  <a:cubicBezTo>
                    <a:pt x="5260" y="3221"/>
                    <a:pt x="4572" y="1320"/>
                    <a:pt x="3335" y="441"/>
                  </a:cubicBezTo>
                  <a:cubicBezTo>
                    <a:pt x="2914" y="142"/>
                    <a:pt x="2484" y="0"/>
                    <a:pt x="20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9"/>
            <p:cNvSpPr/>
            <p:nvPr/>
          </p:nvSpPr>
          <p:spPr>
            <a:xfrm>
              <a:off x="5408825" y="1577500"/>
              <a:ext cx="265100" cy="453025"/>
            </a:xfrm>
            <a:custGeom>
              <a:avLst/>
              <a:gdLst/>
              <a:ahLst/>
              <a:cxnLst/>
              <a:rect l="l" t="t" r="r" b="b"/>
              <a:pathLst>
                <a:path w="10604" h="18121" extrusionOk="0">
                  <a:moveTo>
                    <a:pt x="2084" y="1"/>
                  </a:moveTo>
                  <a:cubicBezTo>
                    <a:pt x="1400" y="1"/>
                    <a:pt x="575" y="438"/>
                    <a:pt x="211" y="1007"/>
                  </a:cubicBezTo>
                  <a:cubicBezTo>
                    <a:pt x="31" y="1287"/>
                    <a:pt x="1" y="1545"/>
                    <a:pt x="89" y="1746"/>
                  </a:cubicBezTo>
                  <a:lnTo>
                    <a:pt x="86" y="1747"/>
                  </a:lnTo>
                  <a:lnTo>
                    <a:pt x="7743" y="17720"/>
                  </a:lnTo>
                  <a:lnTo>
                    <a:pt x="7748" y="17717"/>
                  </a:lnTo>
                  <a:cubicBezTo>
                    <a:pt x="7839" y="17946"/>
                    <a:pt x="8082" y="18101"/>
                    <a:pt x="8456" y="18118"/>
                  </a:cubicBezTo>
                  <a:cubicBezTo>
                    <a:pt x="8480" y="18120"/>
                    <a:pt x="8504" y="18120"/>
                    <a:pt x="8529" y="18120"/>
                  </a:cubicBezTo>
                  <a:cubicBezTo>
                    <a:pt x="9211" y="18120"/>
                    <a:pt x="10035" y="17682"/>
                    <a:pt x="10399" y="17115"/>
                  </a:cubicBezTo>
                  <a:cubicBezTo>
                    <a:pt x="10570" y="16848"/>
                    <a:pt x="10603" y="16602"/>
                    <a:pt x="10530" y="16405"/>
                  </a:cubicBezTo>
                  <a:lnTo>
                    <a:pt x="10537" y="16403"/>
                  </a:lnTo>
                  <a:lnTo>
                    <a:pt x="2866" y="399"/>
                  </a:lnTo>
                  <a:lnTo>
                    <a:pt x="2861" y="401"/>
                  </a:lnTo>
                  <a:cubicBezTo>
                    <a:pt x="2769" y="174"/>
                    <a:pt x="2526" y="20"/>
                    <a:pt x="2154" y="2"/>
                  </a:cubicBezTo>
                  <a:cubicBezTo>
                    <a:pt x="2131" y="1"/>
                    <a:pt x="2108"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9"/>
            <p:cNvSpPr/>
            <p:nvPr/>
          </p:nvSpPr>
          <p:spPr>
            <a:xfrm>
              <a:off x="5194225" y="2416300"/>
              <a:ext cx="467300" cy="320375"/>
            </a:xfrm>
            <a:custGeom>
              <a:avLst/>
              <a:gdLst/>
              <a:ahLst/>
              <a:cxnLst/>
              <a:rect l="l" t="t" r="r" b="b"/>
              <a:pathLst>
                <a:path w="18692" h="12815" extrusionOk="0">
                  <a:moveTo>
                    <a:pt x="4611" y="0"/>
                  </a:moveTo>
                  <a:cubicBezTo>
                    <a:pt x="2931" y="959"/>
                    <a:pt x="523" y="3970"/>
                    <a:pt x="78" y="6757"/>
                  </a:cubicBezTo>
                  <a:cubicBezTo>
                    <a:pt x="26" y="7001"/>
                    <a:pt x="1" y="7251"/>
                    <a:pt x="7" y="7502"/>
                  </a:cubicBezTo>
                  <a:cubicBezTo>
                    <a:pt x="7" y="7543"/>
                    <a:pt x="12" y="7586"/>
                    <a:pt x="17" y="7628"/>
                  </a:cubicBezTo>
                  <a:cubicBezTo>
                    <a:pt x="105" y="8939"/>
                    <a:pt x="1005" y="10234"/>
                    <a:pt x="2737" y="11234"/>
                  </a:cubicBezTo>
                  <a:cubicBezTo>
                    <a:pt x="4562" y="12288"/>
                    <a:pt x="6954" y="12815"/>
                    <a:pt x="9346" y="12815"/>
                  </a:cubicBezTo>
                  <a:cubicBezTo>
                    <a:pt x="11738" y="12815"/>
                    <a:pt x="14130" y="12288"/>
                    <a:pt x="15954" y="11234"/>
                  </a:cubicBezTo>
                  <a:cubicBezTo>
                    <a:pt x="17687" y="10233"/>
                    <a:pt x="18588" y="8938"/>
                    <a:pt x="18675" y="7628"/>
                  </a:cubicBezTo>
                  <a:cubicBezTo>
                    <a:pt x="18681" y="7587"/>
                    <a:pt x="18685" y="7544"/>
                    <a:pt x="18686" y="7502"/>
                  </a:cubicBezTo>
                  <a:cubicBezTo>
                    <a:pt x="18691" y="7251"/>
                    <a:pt x="18667" y="7000"/>
                    <a:pt x="18613" y="6755"/>
                  </a:cubicBezTo>
                  <a:cubicBezTo>
                    <a:pt x="18168" y="3968"/>
                    <a:pt x="15760" y="959"/>
                    <a:pt x="14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9"/>
            <p:cNvSpPr/>
            <p:nvPr/>
          </p:nvSpPr>
          <p:spPr>
            <a:xfrm>
              <a:off x="5253550" y="2385650"/>
              <a:ext cx="348650" cy="183400"/>
            </a:xfrm>
            <a:custGeom>
              <a:avLst/>
              <a:gdLst/>
              <a:ahLst/>
              <a:cxnLst/>
              <a:rect l="l" t="t" r="r" b="b"/>
              <a:pathLst>
                <a:path w="13946" h="7336" extrusionOk="0">
                  <a:moveTo>
                    <a:pt x="6973" y="0"/>
                  </a:moveTo>
                  <a:cubicBezTo>
                    <a:pt x="5348" y="0"/>
                    <a:pt x="3722" y="358"/>
                    <a:pt x="2482" y="1075"/>
                  </a:cubicBezTo>
                  <a:cubicBezTo>
                    <a:pt x="1" y="2506"/>
                    <a:pt x="0" y="4829"/>
                    <a:pt x="2482" y="6261"/>
                  </a:cubicBezTo>
                  <a:cubicBezTo>
                    <a:pt x="3722" y="6977"/>
                    <a:pt x="5348" y="7335"/>
                    <a:pt x="6973" y="7335"/>
                  </a:cubicBezTo>
                  <a:cubicBezTo>
                    <a:pt x="8599" y="7335"/>
                    <a:pt x="10225" y="6977"/>
                    <a:pt x="11465" y="6261"/>
                  </a:cubicBezTo>
                  <a:cubicBezTo>
                    <a:pt x="13946" y="4829"/>
                    <a:pt x="13946" y="2506"/>
                    <a:pt x="11465" y="1075"/>
                  </a:cubicBezTo>
                  <a:cubicBezTo>
                    <a:pt x="10225" y="358"/>
                    <a:pt x="8599" y="0"/>
                    <a:pt x="6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9"/>
            <p:cNvSpPr/>
            <p:nvPr/>
          </p:nvSpPr>
          <p:spPr>
            <a:xfrm>
              <a:off x="5377550" y="2443125"/>
              <a:ext cx="97075" cy="51100"/>
            </a:xfrm>
            <a:custGeom>
              <a:avLst/>
              <a:gdLst/>
              <a:ahLst/>
              <a:cxnLst/>
              <a:rect l="l" t="t" r="r" b="b"/>
              <a:pathLst>
                <a:path w="3883" h="2044" extrusionOk="0">
                  <a:moveTo>
                    <a:pt x="1941" y="1"/>
                  </a:moveTo>
                  <a:cubicBezTo>
                    <a:pt x="1489" y="1"/>
                    <a:pt x="1036" y="100"/>
                    <a:pt x="690" y="300"/>
                  </a:cubicBezTo>
                  <a:cubicBezTo>
                    <a:pt x="0" y="699"/>
                    <a:pt x="0" y="1346"/>
                    <a:pt x="690" y="1745"/>
                  </a:cubicBezTo>
                  <a:cubicBezTo>
                    <a:pt x="1036" y="1944"/>
                    <a:pt x="1489" y="2044"/>
                    <a:pt x="1941" y="2044"/>
                  </a:cubicBezTo>
                  <a:cubicBezTo>
                    <a:pt x="2394" y="2044"/>
                    <a:pt x="2847" y="1944"/>
                    <a:pt x="3192" y="1745"/>
                  </a:cubicBezTo>
                  <a:cubicBezTo>
                    <a:pt x="3883" y="1346"/>
                    <a:pt x="3883" y="699"/>
                    <a:pt x="3192" y="300"/>
                  </a:cubicBezTo>
                  <a:cubicBezTo>
                    <a:pt x="2847" y="100"/>
                    <a:pt x="2394" y="1"/>
                    <a:pt x="1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9"/>
            <p:cNvSpPr/>
            <p:nvPr/>
          </p:nvSpPr>
          <p:spPr>
            <a:xfrm>
              <a:off x="5387225" y="2032400"/>
              <a:ext cx="265350" cy="448575"/>
            </a:xfrm>
            <a:custGeom>
              <a:avLst/>
              <a:gdLst/>
              <a:ahLst/>
              <a:cxnLst/>
              <a:rect l="l" t="t" r="r" b="b"/>
              <a:pathLst>
                <a:path w="10614" h="17943" extrusionOk="0">
                  <a:moveTo>
                    <a:pt x="7709" y="1"/>
                  </a:moveTo>
                  <a:lnTo>
                    <a:pt x="0" y="16948"/>
                  </a:lnTo>
                  <a:lnTo>
                    <a:pt x="3119" y="17943"/>
                  </a:lnTo>
                  <a:lnTo>
                    <a:pt x="10614" y="1524"/>
                  </a:lnTo>
                  <a:lnTo>
                    <a:pt x="77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9"/>
            <p:cNvSpPr/>
            <p:nvPr/>
          </p:nvSpPr>
          <p:spPr>
            <a:xfrm>
              <a:off x="5579775" y="1929050"/>
              <a:ext cx="151550" cy="175475"/>
            </a:xfrm>
            <a:custGeom>
              <a:avLst/>
              <a:gdLst/>
              <a:ahLst/>
              <a:cxnLst/>
              <a:rect l="l" t="t" r="r" b="b"/>
              <a:pathLst>
                <a:path w="6062" h="7019" extrusionOk="0">
                  <a:moveTo>
                    <a:pt x="3481" y="0"/>
                  </a:moveTo>
                  <a:cubicBezTo>
                    <a:pt x="3368" y="0"/>
                    <a:pt x="3258" y="18"/>
                    <a:pt x="3153" y="53"/>
                  </a:cubicBezTo>
                  <a:lnTo>
                    <a:pt x="3149" y="45"/>
                  </a:lnTo>
                  <a:lnTo>
                    <a:pt x="0" y="1229"/>
                  </a:lnTo>
                  <a:lnTo>
                    <a:pt x="1616" y="7019"/>
                  </a:lnTo>
                  <a:lnTo>
                    <a:pt x="4866" y="5802"/>
                  </a:lnTo>
                  <a:lnTo>
                    <a:pt x="4862" y="5789"/>
                  </a:lnTo>
                  <a:cubicBezTo>
                    <a:pt x="5235" y="5637"/>
                    <a:pt x="5544" y="5269"/>
                    <a:pt x="5705" y="4679"/>
                  </a:cubicBezTo>
                  <a:cubicBezTo>
                    <a:pt x="6062" y="3371"/>
                    <a:pt x="5576" y="1529"/>
                    <a:pt x="4622" y="566"/>
                  </a:cubicBezTo>
                  <a:cubicBezTo>
                    <a:pt x="4241" y="182"/>
                    <a:pt x="3844" y="0"/>
                    <a:pt x="3481"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9"/>
            <p:cNvSpPr/>
            <p:nvPr/>
          </p:nvSpPr>
          <p:spPr>
            <a:xfrm>
              <a:off x="5579775" y="1929050"/>
              <a:ext cx="151550" cy="175475"/>
            </a:xfrm>
            <a:custGeom>
              <a:avLst/>
              <a:gdLst/>
              <a:ahLst/>
              <a:cxnLst/>
              <a:rect l="l" t="t" r="r" b="b"/>
              <a:pathLst>
                <a:path w="6062" h="7019" extrusionOk="0">
                  <a:moveTo>
                    <a:pt x="3481" y="0"/>
                  </a:moveTo>
                  <a:cubicBezTo>
                    <a:pt x="3368" y="0"/>
                    <a:pt x="3258" y="18"/>
                    <a:pt x="3153" y="53"/>
                  </a:cubicBezTo>
                  <a:lnTo>
                    <a:pt x="3149" y="45"/>
                  </a:lnTo>
                  <a:lnTo>
                    <a:pt x="0" y="1229"/>
                  </a:lnTo>
                  <a:lnTo>
                    <a:pt x="1616" y="7019"/>
                  </a:lnTo>
                  <a:lnTo>
                    <a:pt x="4866" y="5802"/>
                  </a:lnTo>
                  <a:lnTo>
                    <a:pt x="4862" y="5789"/>
                  </a:lnTo>
                  <a:cubicBezTo>
                    <a:pt x="5235" y="5637"/>
                    <a:pt x="5544" y="5269"/>
                    <a:pt x="5705" y="4679"/>
                  </a:cubicBezTo>
                  <a:cubicBezTo>
                    <a:pt x="6062" y="3371"/>
                    <a:pt x="5576" y="1529"/>
                    <a:pt x="4622" y="566"/>
                  </a:cubicBezTo>
                  <a:cubicBezTo>
                    <a:pt x="4241" y="182"/>
                    <a:pt x="3844" y="0"/>
                    <a:pt x="3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9"/>
            <p:cNvSpPr/>
            <p:nvPr/>
          </p:nvSpPr>
          <p:spPr>
            <a:xfrm>
              <a:off x="5547000" y="1958850"/>
              <a:ext cx="104300" cy="147125"/>
            </a:xfrm>
            <a:custGeom>
              <a:avLst/>
              <a:gdLst/>
              <a:ahLst/>
              <a:cxnLst/>
              <a:rect l="l" t="t" r="r" b="b"/>
              <a:pathLst>
                <a:path w="4172" h="5885" extrusionOk="0">
                  <a:moveTo>
                    <a:pt x="1583" y="0"/>
                  </a:moveTo>
                  <a:cubicBezTo>
                    <a:pt x="1037" y="0"/>
                    <a:pt x="571" y="415"/>
                    <a:pt x="357" y="1198"/>
                  </a:cubicBezTo>
                  <a:cubicBezTo>
                    <a:pt x="1" y="2507"/>
                    <a:pt x="486" y="4348"/>
                    <a:pt x="1440" y="5311"/>
                  </a:cubicBezTo>
                  <a:cubicBezTo>
                    <a:pt x="1823" y="5698"/>
                    <a:pt x="2224" y="5884"/>
                    <a:pt x="2590" y="5884"/>
                  </a:cubicBezTo>
                  <a:cubicBezTo>
                    <a:pt x="3135" y="5884"/>
                    <a:pt x="3601" y="5470"/>
                    <a:pt x="3815" y="4686"/>
                  </a:cubicBezTo>
                  <a:cubicBezTo>
                    <a:pt x="4171" y="3378"/>
                    <a:pt x="3686" y="1536"/>
                    <a:pt x="2732" y="574"/>
                  </a:cubicBezTo>
                  <a:cubicBezTo>
                    <a:pt x="2349" y="187"/>
                    <a:pt x="1948"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87"/>
                                        </p:tgtEl>
                                        <p:attrNameLst>
                                          <p:attrName>style.visibility</p:attrName>
                                        </p:attrNameLst>
                                      </p:cBhvr>
                                      <p:to>
                                        <p:strVal val="visible"/>
                                      </p:to>
                                    </p:set>
                                    <p:animEffect transition="in" filter="fade">
                                      <p:cBhvr>
                                        <p:cTn id="7" dur="1000"/>
                                        <p:tgtEl>
                                          <p:spTgt spid="1587"/>
                                        </p:tgtEl>
                                      </p:cBhvr>
                                    </p:animEffect>
                                  </p:childTnLst>
                                </p:cTn>
                              </p:par>
                              <p:par>
                                <p:cTn id="8" presetID="10" presetClass="entr" presetSubtype="0" fill="hold" nodeType="withEffect">
                                  <p:stCondLst>
                                    <p:cond delay="0"/>
                                  </p:stCondLst>
                                  <p:childTnLst>
                                    <p:set>
                                      <p:cBhvr>
                                        <p:cTn id="9" dur="1" fill="hold">
                                          <p:stCondLst>
                                            <p:cond delay="0"/>
                                          </p:stCondLst>
                                        </p:cTn>
                                        <p:tgtEl>
                                          <p:spTgt spid="1588"/>
                                        </p:tgtEl>
                                        <p:attrNameLst>
                                          <p:attrName>style.visibility</p:attrName>
                                        </p:attrNameLst>
                                      </p:cBhvr>
                                      <p:to>
                                        <p:strVal val="visible"/>
                                      </p:to>
                                    </p:set>
                                    <p:animEffect transition="in" filter="fade">
                                      <p:cBhvr>
                                        <p:cTn id="10" dur="1000"/>
                                        <p:tgtEl>
                                          <p:spTgt spid="1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Social-Emotional Learning by Slidesgo">
  <a:themeElements>
    <a:clrScheme name="Simple Light">
      <a:dk1>
        <a:srgbClr val="000549"/>
      </a:dk1>
      <a:lt1>
        <a:srgbClr val="FFFFFF"/>
      </a:lt1>
      <a:dk2>
        <a:srgbClr val="FF6969"/>
      </a:dk2>
      <a:lt2>
        <a:srgbClr val="7A84DD"/>
      </a:lt2>
      <a:accent1>
        <a:srgbClr val="FCD260"/>
      </a:accent1>
      <a:accent2>
        <a:srgbClr val="81D3C9"/>
      </a:accent2>
      <a:accent3>
        <a:srgbClr val="7A84DD"/>
      </a:accent3>
      <a:accent4>
        <a:srgbClr val="F1BF38"/>
      </a:accent4>
      <a:accent5>
        <a:srgbClr val="BF9000"/>
      </a:accent5>
      <a:accent6>
        <a:srgbClr val="6EB6AD"/>
      </a:accent6>
      <a:hlink>
        <a:srgbClr val="00054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ocial-emotional Learning">
  <a:themeElements>
    <a:clrScheme name="Simple Light">
      <a:dk1>
        <a:srgbClr val="000549"/>
      </a:dk1>
      <a:lt1>
        <a:srgbClr val="FFFFFF"/>
      </a:lt1>
      <a:dk2>
        <a:srgbClr val="FF6969"/>
      </a:dk2>
      <a:lt2>
        <a:srgbClr val="7A84DD"/>
      </a:lt2>
      <a:accent1>
        <a:srgbClr val="FCD260"/>
      </a:accent1>
      <a:accent2>
        <a:srgbClr val="81D3C9"/>
      </a:accent2>
      <a:accent3>
        <a:srgbClr val="7A84DD"/>
      </a:accent3>
      <a:accent4>
        <a:srgbClr val="F1BF38"/>
      </a:accent4>
      <a:accent5>
        <a:srgbClr val="BF9000"/>
      </a:accent5>
      <a:accent6>
        <a:srgbClr val="6EB6AD"/>
      </a:accent6>
      <a:hlink>
        <a:srgbClr val="00054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TotalTime>
  <Words>925</Words>
  <Application>Microsoft Office PowerPoint</Application>
  <PresentationFormat>Presentación en pantalla (16:9)</PresentationFormat>
  <Paragraphs>166</Paragraphs>
  <Slides>39</Slides>
  <Notes>39</Notes>
  <HiddenSlides>7</HiddenSlides>
  <MMClips>0</MMClips>
  <ScaleCrop>false</ScaleCrop>
  <HeadingPairs>
    <vt:vector size="6" baseType="variant">
      <vt:variant>
        <vt:lpstr>Fuentes usadas</vt:lpstr>
      </vt:variant>
      <vt:variant>
        <vt:i4>10</vt:i4>
      </vt:variant>
      <vt:variant>
        <vt:lpstr>Tema</vt:lpstr>
      </vt:variant>
      <vt:variant>
        <vt:i4>3</vt:i4>
      </vt:variant>
      <vt:variant>
        <vt:lpstr>Títulos de diapositiva</vt:lpstr>
      </vt:variant>
      <vt:variant>
        <vt:i4>39</vt:i4>
      </vt:variant>
    </vt:vector>
  </HeadingPairs>
  <TitlesOfParts>
    <vt:vector size="52" baseType="lpstr">
      <vt:lpstr>Paytone One</vt:lpstr>
      <vt:lpstr>Amatic SC</vt:lpstr>
      <vt:lpstr>Arial</vt:lpstr>
      <vt:lpstr>Proxima Nova</vt:lpstr>
      <vt:lpstr>Proxima Nova Semibold</vt:lpstr>
      <vt:lpstr>DM Sans</vt:lpstr>
      <vt:lpstr>Roboto</vt:lpstr>
      <vt:lpstr>Roboto Medium</vt:lpstr>
      <vt:lpstr>Times New Roman</vt:lpstr>
      <vt:lpstr>Calibri</vt:lpstr>
      <vt:lpstr>Social-Emotional Learning by Slidesgo</vt:lpstr>
      <vt:lpstr>Slidesgo Final Pages</vt:lpstr>
      <vt:lpstr>Social-emotional Learning</vt:lpstr>
      <vt:lpstr>Hablemos sobre tus herramientas socio-emocionales</vt:lpstr>
      <vt:lpstr>ABRE LA PRESENTACIÓN EN POWER POINT   -Da click en las animaciones para responder a las preguntas.   -Al final edita la presentación contestando y dibujando.    -Bájala como PDF y compartela en Escuela en red </vt:lpstr>
      <vt:lpstr>¿Cómo trabajan las herramientas emocionales?</vt:lpstr>
      <vt:lpstr>¿Que haces cuando ves a un compañer@ solo o triste?</vt:lpstr>
      <vt:lpstr>Bien! Eres un gran compañer@ Juntarse es un comienzo. Seguir juntos es un progreso. Trabajar juntos es un éxito.  Henry Ford </vt:lpstr>
      <vt:lpstr>OOPS… Tal vez debamos empezar a intersarnos mas por los otros:</vt:lpstr>
      <vt:lpstr>Piensa en tres preguntas que le harías a un compañer@ nuev@</vt:lpstr>
      <vt:lpstr>Conociendo  mis compañeros</vt:lpstr>
      <vt:lpstr>Periodos de atención</vt:lpstr>
      <vt:lpstr>¿Que tan largo es tu tiempo de atención en clase?</vt:lpstr>
      <vt:lpstr>Algunos tips para mejorar tu atención </vt:lpstr>
      <vt:lpstr>Autopercepción</vt:lpstr>
      <vt:lpstr>¿COMO TE DESCRIBES?</vt:lpstr>
      <vt:lpstr>Haz un dibujo de un recuerdo feliz y pégalo aquí</vt:lpstr>
      <vt:lpstr>Haz una lista de cosas que te ponen triste</vt:lpstr>
      <vt:lpstr>Haz una lista de cosas que te hacen enojar</vt:lpstr>
      <vt:lpstr>¿Cómo te sientes después de responder a esta presentación?</vt:lpstr>
      <vt:lpstr>ESCRIBE LO QUE NO TE GUSTÓ DE ESTA PRESENTACIÓN :</vt:lpstr>
      <vt:lpstr>EXCELENTE! EMPEZAMOS CON UNA BUENA ACTITUD</vt:lpstr>
      <vt:lpstr>THANKS!</vt:lpstr>
      <vt:lpstr>ALTERNATIVE RESOURCES</vt:lpstr>
      <vt:lpstr>RESOURCES</vt:lpstr>
      <vt:lpstr>Instructions for use</vt:lpstr>
      <vt:lpstr>Fonts &amp; colors used</vt:lpstr>
      <vt:lpstr>Stories by Freepik</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Hablemos sobre tus herramientas socio-emocionales</dc:title>
  <dc:creator>brenda bollain y goytia de la peña</dc:creator>
  <cp:lastModifiedBy>brenda bollain y goytia de la peña</cp:lastModifiedBy>
  <cp:revision>2</cp:revision>
  <dcterms:modified xsi:type="dcterms:W3CDTF">2020-09-29T14:16:55Z</dcterms:modified>
</cp:coreProperties>
</file>