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9" r:id="rId4"/>
    <p:sldId id="260" r:id="rId5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60" d="100"/>
          <a:sy n="60" d="100"/>
        </p:scale>
        <p:origin x="1554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14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15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36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5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84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752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25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56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1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61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82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CA6F-4802-44B1-A6A2-2F58CBC58DA6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171A-8CA4-42F1-81BF-AE2AA3FCBAB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449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place”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420774"/>
              </p:ext>
            </p:extLst>
          </p:nvPr>
        </p:nvGraphicFramePr>
        <p:xfrm>
          <a:off x="68239" y="1012293"/>
          <a:ext cx="9034815" cy="581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605"/>
                <a:gridCol w="3011605"/>
                <a:gridCol w="3011605"/>
              </a:tblGrid>
              <a:tr h="290697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6973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/>
                        <a:t>Behind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 smtClean="0"/>
                        <a:t>Next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b="1" dirty="0" err="1" smtClean="0"/>
                        <a:t>to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/>
                        <a:t>In </a:t>
                      </a:r>
                      <a:r>
                        <a:rPr lang="es-MX" sz="2400" b="1" dirty="0" err="1" smtClean="0"/>
                        <a:t>front</a:t>
                      </a:r>
                      <a:r>
                        <a:rPr lang="es-MX" sz="2400" b="1" dirty="0" smtClean="0"/>
                        <a:t> of</a:t>
                      </a:r>
                      <a:endParaRPr lang="es-MX" sz="2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359" t="32774" r="37819" b="48306"/>
          <a:stretch/>
        </p:blipFill>
        <p:spPr>
          <a:xfrm>
            <a:off x="716504" y="1244306"/>
            <a:ext cx="1787856" cy="2251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55" t="36307" r="21678" b="48810"/>
          <a:stretch/>
        </p:blipFill>
        <p:spPr>
          <a:xfrm>
            <a:off x="6230202" y="1489964"/>
            <a:ext cx="2552133" cy="2088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32" t="41982" r="6295" b="48306"/>
          <a:stretch/>
        </p:blipFill>
        <p:spPr>
          <a:xfrm>
            <a:off x="3575714" y="4793126"/>
            <a:ext cx="2033516" cy="16377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354" t="60649" r="8188" b="21440"/>
          <a:stretch/>
        </p:blipFill>
        <p:spPr>
          <a:xfrm>
            <a:off x="764274" y="4178573"/>
            <a:ext cx="2074460" cy="24293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8" t="60145" r="21451" b="19547"/>
          <a:stretch/>
        </p:blipFill>
        <p:spPr>
          <a:xfrm>
            <a:off x="3555242" y="1121276"/>
            <a:ext cx="1978926" cy="23271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465" t="63046" r="36909" b="23710"/>
          <a:stretch/>
        </p:blipFill>
        <p:spPr>
          <a:xfrm>
            <a:off x="6496336" y="4465580"/>
            <a:ext cx="2019867" cy="167827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3768" y="3400654"/>
            <a:ext cx="292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notebook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backpack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141261" y="3402926"/>
            <a:ext cx="2920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laptop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02828" y="3400654"/>
            <a:ext cx="3041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1885" y="6341242"/>
            <a:ext cx="311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wastebasket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45731" y="6357162"/>
            <a:ext cx="3111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102827" y="6359434"/>
            <a:ext cx="299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pen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fronte</a:t>
            </a: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purse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9658" y="457189"/>
            <a:ext cx="847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preposition of place</a:t>
            </a:r>
            <a:r>
              <a:rPr lang="en-US" dirty="0"/>
              <a:t> is used to refer to a </a:t>
            </a:r>
            <a:r>
              <a:rPr lang="en-US" b="1" dirty="0"/>
              <a:t>place</a:t>
            </a:r>
            <a:r>
              <a:rPr lang="en-US" dirty="0"/>
              <a:t> where something or someone is </a:t>
            </a:r>
            <a:r>
              <a:rPr lang="en-US" dirty="0" smtClean="0"/>
              <a:t>located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preposición de lugar se usa para referirse a un lugar donde se encuentra algo o alguien</a:t>
            </a:r>
          </a:p>
        </p:txBody>
      </p:sp>
    </p:spTree>
    <p:extLst>
      <p:ext uri="{BB962C8B-B14F-4D97-AF65-F5344CB8AC3E}">
        <p14:creationId xmlns:p14="http://schemas.microsoft.com/office/powerpoint/2010/main" val="26413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197" t="30372" r="44759" b="35261"/>
          <a:stretch/>
        </p:blipFill>
        <p:spPr>
          <a:xfrm>
            <a:off x="166031" y="648480"/>
            <a:ext cx="8615362" cy="5973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197" t="27222" r="77744" b="70709"/>
          <a:stretch/>
        </p:blipFill>
        <p:spPr>
          <a:xfrm>
            <a:off x="166031" y="195962"/>
            <a:ext cx="3113197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8857" t="66788" r="45035" b="14453"/>
          <a:stretch/>
        </p:blipFill>
        <p:spPr>
          <a:xfrm>
            <a:off x="315311" y="1434662"/>
            <a:ext cx="8655268" cy="5218386"/>
          </a:xfrm>
          <a:prstGeom prst="rect">
            <a:avLst/>
          </a:prstGeom>
        </p:spPr>
      </p:pic>
      <p:pic>
        <p:nvPicPr>
          <p:cNvPr id="3" name="IC5_L0_Unit 02 Pg 012 Ex 10 Listening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663" y="286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458" t="14492" r="35695" b="13034"/>
          <a:stretch/>
        </p:blipFill>
        <p:spPr>
          <a:xfrm>
            <a:off x="3227298" y="0"/>
            <a:ext cx="5916702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" y="0"/>
            <a:ext cx="4792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prespoitions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of place</a:t>
            </a: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otón de acción: Hacia delante o Siguiente 4">
            <a:hlinkClick r:id="" action="ppaction://hlinkshowjump?jump=nextslide" highlightClick="1"/>
          </p:cNvPr>
          <p:cNvSpPr/>
          <p:nvPr/>
        </p:nvSpPr>
        <p:spPr>
          <a:xfrm>
            <a:off x="141890" y="923330"/>
            <a:ext cx="409903" cy="3221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94592" y="2090171"/>
            <a:ext cx="3085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1.___________________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2.___________________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3.___________________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4.___________________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457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84</Words>
  <Application>Microsoft Office PowerPoint</Application>
  <PresentationFormat>Carta (216 x 279 mm)</PresentationFormat>
  <Paragraphs>22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3</cp:revision>
  <dcterms:created xsi:type="dcterms:W3CDTF">2020-10-23T00:22:17Z</dcterms:created>
  <dcterms:modified xsi:type="dcterms:W3CDTF">2020-10-23T01:50:29Z</dcterms:modified>
</cp:coreProperties>
</file>