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1BD687-58E6-4F57-BA38-23F14A5D851E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998E5FA-41E9-4C03-9062-AE7022C4EB44}">
      <dgm:prSet phldrT="[Texto]"/>
      <dgm:spPr/>
      <dgm:t>
        <a:bodyPr/>
        <a:lstStyle/>
        <a:p>
          <a:r>
            <a:rPr lang="es-MX" dirty="0"/>
            <a:t>Escritura silábica</a:t>
          </a:r>
        </a:p>
      </dgm:t>
    </dgm:pt>
    <dgm:pt modelId="{B57BDACC-C7CF-491B-8347-0C0D5447A637}" type="parTrans" cxnId="{FC2B0B1B-508D-47C2-B899-399985200E67}">
      <dgm:prSet/>
      <dgm:spPr/>
      <dgm:t>
        <a:bodyPr/>
        <a:lstStyle/>
        <a:p>
          <a:endParaRPr lang="es-MX"/>
        </a:p>
      </dgm:t>
    </dgm:pt>
    <dgm:pt modelId="{9229A66A-1099-4FE2-AF88-D245585B1E61}" type="sibTrans" cxnId="{FC2B0B1B-508D-47C2-B899-399985200E67}">
      <dgm:prSet/>
      <dgm:spPr/>
      <dgm:t>
        <a:bodyPr/>
        <a:lstStyle/>
        <a:p>
          <a:endParaRPr lang="es-MX"/>
        </a:p>
      </dgm:t>
    </dgm:pt>
    <dgm:pt modelId="{8CDF9279-2E9C-43E9-8BB7-C191736F66B5}">
      <dgm:prSet phldrT="[Texto]"/>
      <dgm:spPr/>
      <dgm:t>
        <a:bodyPr/>
        <a:lstStyle/>
        <a:p>
          <a:r>
            <a:rPr lang="es-MX" dirty="0"/>
            <a:t>Hipótesis silábica</a:t>
          </a:r>
        </a:p>
      </dgm:t>
    </dgm:pt>
    <dgm:pt modelId="{B5BC64DD-E1F5-4B0A-9C51-B4A0FA818C7B}" type="parTrans" cxnId="{73E8F339-D6E5-4301-BAE8-D255C83DD62C}">
      <dgm:prSet/>
      <dgm:spPr/>
      <dgm:t>
        <a:bodyPr/>
        <a:lstStyle/>
        <a:p>
          <a:endParaRPr lang="es-MX"/>
        </a:p>
      </dgm:t>
    </dgm:pt>
    <dgm:pt modelId="{356BBF27-0E78-4C4A-9394-AEED57EABA11}" type="sibTrans" cxnId="{73E8F339-D6E5-4301-BAE8-D255C83DD62C}">
      <dgm:prSet/>
      <dgm:spPr/>
      <dgm:t>
        <a:bodyPr/>
        <a:lstStyle/>
        <a:p>
          <a:endParaRPr lang="es-MX"/>
        </a:p>
      </dgm:t>
    </dgm:pt>
    <dgm:pt modelId="{88527705-99FC-42A0-9B25-A780D273CCF0}">
      <dgm:prSet phldrT="[Texto]"/>
      <dgm:spPr/>
      <dgm:t>
        <a:bodyPr/>
        <a:lstStyle/>
        <a:p>
          <a:r>
            <a:rPr lang="es-MX" dirty="0"/>
            <a:t>No ordenan con el sonido</a:t>
          </a:r>
        </a:p>
      </dgm:t>
    </dgm:pt>
    <dgm:pt modelId="{DD2500F2-FE14-48DB-A792-F779B8656515}" type="parTrans" cxnId="{3A885324-BCBD-4853-BC23-CD214E308C23}">
      <dgm:prSet/>
      <dgm:spPr/>
      <dgm:t>
        <a:bodyPr/>
        <a:lstStyle/>
        <a:p>
          <a:endParaRPr lang="es-MX"/>
        </a:p>
      </dgm:t>
    </dgm:pt>
    <dgm:pt modelId="{DDE23464-BC90-4E62-943B-513F2E91815F}" type="sibTrans" cxnId="{3A885324-BCBD-4853-BC23-CD214E308C23}">
      <dgm:prSet/>
      <dgm:spPr/>
      <dgm:t>
        <a:bodyPr/>
        <a:lstStyle/>
        <a:p>
          <a:endParaRPr lang="es-MX"/>
        </a:p>
      </dgm:t>
    </dgm:pt>
    <dgm:pt modelId="{0FF09573-B10F-4580-80B7-4954474D2DFA}">
      <dgm:prSet phldrT="[Texto]"/>
      <dgm:spPr/>
      <dgm:t>
        <a:bodyPr/>
        <a:lstStyle/>
        <a:p>
          <a:r>
            <a:rPr lang="es-MX" dirty="0"/>
            <a:t>descubrimiento</a:t>
          </a:r>
        </a:p>
      </dgm:t>
    </dgm:pt>
    <dgm:pt modelId="{981CA5D7-B889-403D-A8FA-C73B82C55E53}" type="parTrans" cxnId="{113FCE2F-51C8-4867-9804-599E2C7F8E24}">
      <dgm:prSet/>
      <dgm:spPr/>
      <dgm:t>
        <a:bodyPr/>
        <a:lstStyle/>
        <a:p>
          <a:endParaRPr lang="es-MX"/>
        </a:p>
      </dgm:t>
    </dgm:pt>
    <dgm:pt modelId="{B0D0E4F6-1B19-49F9-BBCA-626D90A6CB6A}" type="sibTrans" cxnId="{113FCE2F-51C8-4867-9804-599E2C7F8E24}">
      <dgm:prSet/>
      <dgm:spPr/>
      <dgm:t>
        <a:bodyPr/>
        <a:lstStyle/>
        <a:p>
          <a:endParaRPr lang="es-MX"/>
        </a:p>
      </dgm:t>
    </dgm:pt>
    <dgm:pt modelId="{1EAA7C18-5836-4D0F-A11B-1D10E58F0536}" type="pres">
      <dgm:prSet presAssocID="{E21BD687-58E6-4F57-BA38-23F14A5D85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B64F192-4057-4D3F-B8BB-BA2FFA903A63}" type="pres">
      <dgm:prSet presAssocID="{5998E5FA-41E9-4C03-9062-AE7022C4EB44}" presName="root1" presStyleCnt="0"/>
      <dgm:spPr/>
    </dgm:pt>
    <dgm:pt modelId="{1255EB4E-D161-4293-8DA6-9C80D0856B87}" type="pres">
      <dgm:prSet presAssocID="{5998E5FA-41E9-4C03-9062-AE7022C4EB44}" presName="LevelOneTextNode" presStyleLbl="node0" presStyleIdx="0" presStyleCnt="1">
        <dgm:presLayoutVars>
          <dgm:chPref val="3"/>
        </dgm:presLayoutVars>
      </dgm:prSet>
      <dgm:spPr/>
    </dgm:pt>
    <dgm:pt modelId="{398BEAF9-44C7-46BB-B58C-0F4F95745E74}" type="pres">
      <dgm:prSet presAssocID="{5998E5FA-41E9-4C03-9062-AE7022C4EB44}" presName="level2hierChild" presStyleCnt="0"/>
      <dgm:spPr/>
    </dgm:pt>
    <dgm:pt modelId="{5E1769C2-79F2-444F-A99A-62A0349DC590}" type="pres">
      <dgm:prSet presAssocID="{B5BC64DD-E1F5-4B0A-9C51-B4A0FA818C7B}" presName="conn2-1" presStyleLbl="parChTrans1D2" presStyleIdx="0" presStyleCnt="3"/>
      <dgm:spPr/>
    </dgm:pt>
    <dgm:pt modelId="{51D53FB1-04A2-4E24-8DE3-89699FA6D94A}" type="pres">
      <dgm:prSet presAssocID="{B5BC64DD-E1F5-4B0A-9C51-B4A0FA818C7B}" presName="connTx" presStyleLbl="parChTrans1D2" presStyleIdx="0" presStyleCnt="3"/>
      <dgm:spPr/>
    </dgm:pt>
    <dgm:pt modelId="{944DD81A-C047-4FA2-B64B-ED5AE09E9DA9}" type="pres">
      <dgm:prSet presAssocID="{8CDF9279-2E9C-43E9-8BB7-C191736F66B5}" presName="root2" presStyleCnt="0"/>
      <dgm:spPr/>
    </dgm:pt>
    <dgm:pt modelId="{D3BB047A-F2D8-47F3-9C10-0E0518A75271}" type="pres">
      <dgm:prSet presAssocID="{8CDF9279-2E9C-43E9-8BB7-C191736F66B5}" presName="LevelTwoTextNode" presStyleLbl="node2" presStyleIdx="0" presStyleCnt="3">
        <dgm:presLayoutVars>
          <dgm:chPref val="3"/>
        </dgm:presLayoutVars>
      </dgm:prSet>
      <dgm:spPr/>
    </dgm:pt>
    <dgm:pt modelId="{7266D98E-C2E2-4F28-872E-6C00262B3B03}" type="pres">
      <dgm:prSet presAssocID="{8CDF9279-2E9C-43E9-8BB7-C191736F66B5}" presName="level3hierChild" presStyleCnt="0"/>
      <dgm:spPr/>
    </dgm:pt>
    <dgm:pt modelId="{A8B4510C-880F-4A53-97EB-B08993D092D3}" type="pres">
      <dgm:prSet presAssocID="{DD2500F2-FE14-48DB-A792-F779B8656515}" presName="conn2-1" presStyleLbl="parChTrans1D2" presStyleIdx="1" presStyleCnt="3"/>
      <dgm:spPr/>
    </dgm:pt>
    <dgm:pt modelId="{CC0000E7-8E96-40F7-811E-8A3C9551EB6C}" type="pres">
      <dgm:prSet presAssocID="{DD2500F2-FE14-48DB-A792-F779B8656515}" presName="connTx" presStyleLbl="parChTrans1D2" presStyleIdx="1" presStyleCnt="3"/>
      <dgm:spPr/>
    </dgm:pt>
    <dgm:pt modelId="{9501EB8E-D14A-4992-979C-A384F9BF090E}" type="pres">
      <dgm:prSet presAssocID="{88527705-99FC-42A0-9B25-A780D273CCF0}" presName="root2" presStyleCnt="0"/>
      <dgm:spPr/>
    </dgm:pt>
    <dgm:pt modelId="{4F698BEA-D2F3-46FB-9655-247A29364EA0}" type="pres">
      <dgm:prSet presAssocID="{88527705-99FC-42A0-9B25-A780D273CCF0}" presName="LevelTwoTextNode" presStyleLbl="node2" presStyleIdx="1" presStyleCnt="3">
        <dgm:presLayoutVars>
          <dgm:chPref val="3"/>
        </dgm:presLayoutVars>
      </dgm:prSet>
      <dgm:spPr/>
    </dgm:pt>
    <dgm:pt modelId="{878A98CA-AE3F-4E88-9734-214CEEAAE36B}" type="pres">
      <dgm:prSet presAssocID="{88527705-99FC-42A0-9B25-A780D273CCF0}" presName="level3hierChild" presStyleCnt="0"/>
      <dgm:spPr/>
    </dgm:pt>
    <dgm:pt modelId="{5DAF511B-C46A-41B4-B4BF-C954DC41D384}" type="pres">
      <dgm:prSet presAssocID="{981CA5D7-B889-403D-A8FA-C73B82C55E53}" presName="conn2-1" presStyleLbl="parChTrans1D2" presStyleIdx="2" presStyleCnt="3"/>
      <dgm:spPr/>
    </dgm:pt>
    <dgm:pt modelId="{CD6F20F2-7E5B-4C36-8AB6-5030E01C10EE}" type="pres">
      <dgm:prSet presAssocID="{981CA5D7-B889-403D-A8FA-C73B82C55E53}" presName="connTx" presStyleLbl="parChTrans1D2" presStyleIdx="2" presStyleCnt="3"/>
      <dgm:spPr/>
    </dgm:pt>
    <dgm:pt modelId="{A9163FAC-ED44-4F7A-8BB8-B75CC0DD1BA0}" type="pres">
      <dgm:prSet presAssocID="{0FF09573-B10F-4580-80B7-4954474D2DFA}" presName="root2" presStyleCnt="0"/>
      <dgm:spPr/>
    </dgm:pt>
    <dgm:pt modelId="{0A85B2F3-A6A5-4F87-9F84-A63D561B2CBE}" type="pres">
      <dgm:prSet presAssocID="{0FF09573-B10F-4580-80B7-4954474D2DFA}" presName="LevelTwoTextNode" presStyleLbl="node2" presStyleIdx="2" presStyleCnt="3">
        <dgm:presLayoutVars>
          <dgm:chPref val="3"/>
        </dgm:presLayoutVars>
      </dgm:prSet>
      <dgm:spPr/>
    </dgm:pt>
    <dgm:pt modelId="{633A3998-79DE-426D-BA85-1C97FAB33176}" type="pres">
      <dgm:prSet presAssocID="{0FF09573-B10F-4580-80B7-4954474D2DFA}" presName="level3hierChild" presStyleCnt="0"/>
      <dgm:spPr/>
    </dgm:pt>
  </dgm:ptLst>
  <dgm:cxnLst>
    <dgm:cxn modelId="{FC2B0B1B-508D-47C2-B899-399985200E67}" srcId="{E21BD687-58E6-4F57-BA38-23F14A5D851E}" destId="{5998E5FA-41E9-4C03-9062-AE7022C4EB44}" srcOrd="0" destOrd="0" parTransId="{B57BDACC-C7CF-491B-8347-0C0D5447A637}" sibTransId="{9229A66A-1099-4FE2-AF88-D245585B1E61}"/>
    <dgm:cxn modelId="{3A885324-BCBD-4853-BC23-CD214E308C23}" srcId="{5998E5FA-41E9-4C03-9062-AE7022C4EB44}" destId="{88527705-99FC-42A0-9B25-A780D273CCF0}" srcOrd="1" destOrd="0" parTransId="{DD2500F2-FE14-48DB-A792-F779B8656515}" sibTransId="{DDE23464-BC90-4E62-943B-513F2E91815F}"/>
    <dgm:cxn modelId="{113FCE2F-51C8-4867-9804-599E2C7F8E24}" srcId="{5998E5FA-41E9-4C03-9062-AE7022C4EB44}" destId="{0FF09573-B10F-4580-80B7-4954474D2DFA}" srcOrd="2" destOrd="0" parTransId="{981CA5D7-B889-403D-A8FA-C73B82C55E53}" sibTransId="{B0D0E4F6-1B19-49F9-BBCA-626D90A6CB6A}"/>
    <dgm:cxn modelId="{73E8F339-D6E5-4301-BAE8-D255C83DD62C}" srcId="{5998E5FA-41E9-4C03-9062-AE7022C4EB44}" destId="{8CDF9279-2E9C-43E9-8BB7-C191736F66B5}" srcOrd="0" destOrd="0" parTransId="{B5BC64DD-E1F5-4B0A-9C51-B4A0FA818C7B}" sibTransId="{356BBF27-0E78-4C4A-9394-AEED57EABA11}"/>
    <dgm:cxn modelId="{452E494D-2359-45A0-933E-01F3B678BC0F}" type="presOf" srcId="{E21BD687-58E6-4F57-BA38-23F14A5D851E}" destId="{1EAA7C18-5836-4D0F-A11B-1D10E58F0536}" srcOrd="0" destOrd="0" presId="urn:microsoft.com/office/officeart/2008/layout/HorizontalMultiLevelHierarchy"/>
    <dgm:cxn modelId="{A5E3E96F-A264-43DF-9379-389CD37D0933}" type="presOf" srcId="{981CA5D7-B889-403D-A8FA-C73B82C55E53}" destId="{5DAF511B-C46A-41B4-B4BF-C954DC41D384}" srcOrd="0" destOrd="0" presId="urn:microsoft.com/office/officeart/2008/layout/HorizontalMultiLevelHierarchy"/>
    <dgm:cxn modelId="{FCA22854-4547-4E32-877E-1F34AB80EFFE}" type="presOf" srcId="{88527705-99FC-42A0-9B25-A780D273CCF0}" destId="{4F698BEA-D2F3-46FB-9655-247A29364EA0}" srcOrd="0" destOrd="0" presId="urn:microsoft.com/office/officeart/2008/layout/HorizontalMultiLevelHierarchy"/>
    <dgm:cxn modelId="{365E9A7B-6B88-4509-BD57-CBB17001DC6B}" type="presOf" srcId="{5998E5FA-41E9-4C03-9062-AE7022C4EB44}" destId="{1255EB4E-D161-4293-8DA6-9C80D0856B87}" srcOrd="0" destOrd="0" presId="urn:microsoft.com/office/officeart/2008/layout/HorizontalMultiLevelHierarchy"/>
    <dgm:cxn modelId="{75EB968F-FA93-4706-AF65-64865485080F}" type="presOf" srcId="{DD2500F2-FE14-48DB-A792-F779B8656515}" destId="{CC0000E7-8E96-40F7-811E-8A3C9551EB6C}" srcOrd="1" destOrd="0" presId="urn:microsoft.com/office/officeart/2008/layout/HorizontalMultiLevelHierarchy"/>
    <dgm:cxn modelId="{63328194-567E-492B-89D1-056C000D6644}" type="presOf" srcId="{981CA5D7-B889-403D-A8FA-C73B82C55E53}" destId="{CD6F20F2-7E5B-4C36-8AB6-5030E01C10EE}" srcOrd="1" destOrd="0" presId="urn:microsoft.com/office/officeart/2008/layout/HorizontalMultiLevelHierarchy"/>
    <dgm:cxn modelId="{7A96669C-BD4E-4681-BB9B-6F9A87AF76FE}" type="presOf" srcId="{8CDF9279-2E9C-43E9-8BB7-C191736F66B5}" destId="{D3BB047A-F2D8-47F3-9C10-0E0518A75271}" srcOrd="0" destOrd="0" presId="urn:microsoft.com/office/officeart/2008/layout/HorizontalMultiLevelHierarchy"/>
    <dgm:cxn modelId="{F01DD79F-4AAA-41C2-B431-A1D112A98E2C}" type="presOf" srcId="{B5BC64DD-E1F5-4B0A-9C51-B4A0FA818C7B}" destId="{5E1769C2-79F2-444F-A99A-62A0349DC590}" srcOrd="0" destOrd="0" presId="urn:microsoft.com/office/officeart/2008/layout/HorizontalMultiLevelHierarchy"/>
    <dgm:cxn modelId="{1C1397D0-A837-4ED9-B14B-43B534AA7403}" type="presOf" srcId="{0FF09573-B10F-4580-80B7-4954474D2DFA}" destId="{0A85B2F3-A6A5-4F87-9F84-A63D561B2CBE}" srcOrd="0" destOrd="0" presId="urn:microsoft.com/office/officeart/2008/layout/HorizontalMultiLevelHierarchy"/>
    <dgm:cxn modelId="{B9D3CFE3-943C-4F45-BE58-643442C81F85}" type="presOf" srcId="{B5BC64DD-E1F5-4B0A-9C51-B4A0FA818C7B}" destId="{51D53FB1-04A2-4E24-8DE3-89699FA6D94A}" srcOrd="1" destOrd="0" presId="urn:microsoft.com/office/officeart/2008/layout/HorizontalMultiLevelHierarchy"/>
    <dgm:cxn modelId="{32A4F4EF-238F-42CB-99D9-64931C30872F}" type="presOf" srcId="{DD2500F2-FE14-48DB-A792-F779B8656515}" destId="{A8B4510C-880F-4A53-97EB-B08993D092D3}" srcOrd="0" destOrd="0" presId="urn:microsoft.com/office/officeart/2008/layout/HorizontalMultiLevelHierarchy"/>
    <dgm:cxn modelId="{852C05B1-9E6D-4695-8092-3950B026FF65}" type="presParOf" srcId="{1EAA7C18-5836-4D0F-A11B-1D10E58F0536}" destId="{1B64F192-4057-4D3F-B8BB-BA2FFA903A63}" srcOrd="0" destOrd="0" presId="urn:microsoft.com/office/officeart/2008/layout/HorizontalMultiLevelHierarchy"/>
    <dgm:cxn modelId="{E3B3B4CE-7FAC-4B71-A04F-A0BDAF2C09F6}" type="presParOf" srcId="{1B64F192-4057-4D3F-B8BB-BA2FFA903A63}" destId="{1255EB4E-D161-4293-8DA6-9C80D0856B87}" srcOrd="0" destOrd="0" presId="urn:microsoft.com/office/officeart/2008/layout/HorizontalMultiLevelHierarchy"/>
    <dgm:cxn modelId="{BB9CE604-6575-419A-B1E1-8454C1688B0A}" type="presParOf" srcId="{1B64F192-4057-4D3F-B8BB-BA2FFA903A63}" destId="{398BEAF9-44C7-46BB-B58C-0F4F95745E74}" srcOrd="1" destOrd="0" presId="urn:microsoft.com/office/officeart/2008/layout/HorizontalMultiLevelHierarchy"/>
    <dgm:cxn modelId="{69DFA7E7-30FF-46C6-9686-BDAC49AEF4EC}" type="presParOf" srcId="{398BEAF9-44C7-46BB-B58C-0F4F95745E74}" destId="{5E1769C2-79F2-444F-A99A-62A0349DC590}" srcOrd="0" destOrd="0" presId="urn:microsoft.com/office/officeart/2008/layout/HorizontalMultiLevelHierarchy"/>
    <dgm:cxn modelId="{5527D382-FB40-40CA-931F-4B8E97FB2447}" type="presParOf" srcId="{5E1769C2-79F2-444F-A99A-62A0349DC590}" destId="{51D53FB1-04A2-4E24-8DE3-89699FA6D94A}" srcOrd="0" destOrd="0" presId="urn:microsoft.com/office/officeart/2008/layout/HorizontalMultiLevelHierarchy"/>
    <dgm:cxn modelId="{5C6F0EBF-F322-42DE-BA52-7763B4847F99}" type="presParOf" srcId="{398BEAF9-44C7-46BB-B58C-0F4F95745E74}" destId="{944DD81A-C047-4FA2-B64B-ED5AE09E9DA9}" srcOrd="1" destOrd="0" presId="urn:microsoft.com/office/officeart/2008/layout/HorizontalMultiLevelHierarchy"/>
    <dgm:cxn modelId="{82A5786A-B592-4745-B6B9-2286B4486E7E}" type="presParOf" srcId="{944DD81A-C047-4FA2-B64B-ED5AE09E9DA9}" destId="{D3BB047A-F2D8-47F3-9C10-0E0518A75271}" srcOrd="0" destOrd="0" presId="urn:microsoft.com/office/officeart/2008/layout/HorizontalMultiLevelHierarchy"/>
    <dgm:cxn modelId="{3AEC0416-8984-4102-81D7-8DAFBA6EB1F9}" type="presParOf" srcId="{944DD81A-C047-4FA2-B64B-ED5AE09E9DA9}" destId="{7266D98E-C2E2-4F28-872E-6C00262B3B03}" srcOrd="1" destOrd="0" presId="urn:microsoft.com/office/officeart/2008/layout/HorizontalMultiLevelHierarchy"/>
    <dgm:cxn modelId="{5A1B1295-282B-4A60-8AC6-E82FF58DFF53}" type="presParOf" srcId="{398BEAF9-44C7-46BB-B58C-0F4F95745E74}" destId="{A8B4510C-880F-4A53-97EB-B08993D092D3}" srcOrd="2" destOrd="0" presId="urn:microsoft.com/office/officeart/2008/layout/HorizontalMultiLevelHierarchy"/>
    <dgm:cxn modelId="{92647C4B-BE4B-44C9-855D-C8A34C91A552}" type="presParOf" srcId="{A8B4510C-880F-4A53-97EB-B08993D092D3}" destId="{CC0000E7-8E96-40F7-811E-8A3C9551EB6C}" srcOrd="0" destOrd="0" presId="urn:microsoft.com/office/officeart/2008/layout/HorizontalMultiLevelHierarchy"/>
    <dgm:cxn modelId="{2EDABBCF-7A0B-45DD-A5B9-29898235B667}" type="presParOf" srcId="{398BEAF9-44C7-46BB-B58C-0F4F95745E74}" destId="{9501EB8E-D14A-4992-979C-A384F9BF090E}" srcOrd="3" destOrd="0" presId="urn:microsoft.com/office/officeart/2008/layout/HorizontalMultiLevelHierarchy"/>
    <dgm:cxn modelId="{FA594AC7-1422-4214-80D9-9E11AB6F9E23}" type="presParOf" srcId="{9501EB8E-D14A-4992-979C-A384F9BF090E}" destId="{4F698BEA-D2F3-46FB-9655-247A29364EA0}" srcOrd="0" destOrd="0" presId="urn:microsoft.com/office/officeart/2008/layout/HorizontalMultiLevelHierarchy"/>
    <dgm:cxn modelId="{37412986-16A4-4F57-B73A-A87AE130E76B}" type="presParOf" srcId="{9501EB8E-D14A-4992-979C-A384F9BF090E}" destId="{878A98CA-AE3F-4E88-9734-214CEEAAE36B}" srcOrd="1" destOrd="0" presId="urn:microsoft.com/office/officeart/2008/layout/HorizontalMultiLevelHierarchy"/>
    <dgm:cxn modelId="{501D0687-5E92-47B4-952F-A803C5B12E93}" type="presParOf" srcId="{398BEAF9-44C7-46BB-B58C-0F4F95745E74}" destId="{5DAF511B-C46A-41B4-B4BF-C954DC41D384}" srcOrd="4" destOrd="0" presId="urn:microsoft.com/office/officeart/2008/layout/HorizontalMultiLevelHierarchy"/>
    <dgm:cxn modelId="{8F1F0B5B-0E5A-4735-BCD5-ED4FAB8BE39F}" type="presParOf" srcId="{5DAF511B-C46A-41B4-B4BF-C954DC41D384}" destId="{CD6F20F2-7E5B-4C36-8AB6-5030E01C10EE}" srcOrd="0" destOrd="0" presId="urn:microsoft.com/office/officeart/2008/layout/HorizontalMultiLevelHierarchy"/>
    <dgm:cxn modelId="{366D4D50-A87B-4971-A336-D9429A635675}" type="presParOf" srcId="{398BEAF9-44C7-46BB-B58C-0F4F95745E74}" destId="{A9163FAC-ED44-4F7A-8BB8-B75CC0DD1BA0}" srcOrd="5" destOrd="0" presId="urn:microsoft.com/office/officeart/2008/layout/HorizontalMultiLevelHierarchy"/>
    <dgm:cxn modelId="{F46C1868-B3FD-4D67-A7F3-4669A315418A}" type="presParOf" srcId="{A9163FAC-ED44-4F7A-8BB8-B75CC0DD1BA0}" destId="{0A85B2F3-A6A5-4F87-9F84-A63D561B2CBE}" srcOrd="0" destOrd="0" presId="urn:microsoft.com/office/officeart/2008/layout/HorizontalMultiLevelHierarchy"/>
    <dgm:cxn modelId="{E09B2FC7-AA9A-449E-8E1B-6716B49989AC}" type="presParOf" srcId="{A9163FAC-ED44-4F7A-8BB8-B75CC0DD1BA0}" destId="{633A3998-79DE-426D-BA85-1C97FAB3317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E902A6-4AD9-418E-A0F6-08E0949E72C4}" type="doc">
      <dgm:prSet loTypeId="urn:microsoft.com/office/officeart/2005/8/layout/chevron1" loCatId="process" qsTypeId="urn:microsoft.com/office/officeart/2005/8/quickstyle/simple5" qsCatId="simple" csTypeId="urn:microsoft.com/office/officeart/2005/8/colors/colorful4" csCatId="colorful" phldr="1"/>
      <dgm:spPr/>
    </dgm:pt>
    <dgm:pt modelId="{57F9DEC0-EB6A-4C10-AE8F-D26F79A7B2B2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Descubrirla separación de las palabras</a:t>
          </a:r>
        </a:p>
      </dgm:t>
    </dgm:pt>
    <dgm:pt modelId="{CCC5DB3E-4ACF-4C12-A835-819CF95E28A3}" type="parTrans" cxnId="{0EA9DC6F-4E0B-4A81-8BCF-996D412B6770}">
      <dgm:prSet/>
      <dgm:spPr/>
      <dgm:t>
        <a:bodyPr/>
        <a:lstStyle/>
        <a:p>
          <a:endParaRPr lang="es-MX"/>
        </a:p>
      </dgm:t>
    </dgm:pt>
    <dgm:pt modelId="{A55A15D1-D4AC-42ED-9EF4-FA7277406372}" type="sibTrans" cxnId="{0EA9DC6F-4E0B-4A81-8BCF-996D412B6770}">
      <dgm:prSet/>
      <dgm:spPr/>
      <dgm:t>
        <a:bodyPr/>
        <a:lstStyle/>
        <a:p>
          <a:endParaRPr lang="es-MX"/>
        </a:p>
      </dgm:t>
    </dgm:pt>
    <dgm:pt modelId="{9F864E6D-779D-44DA-97E6-FF25D3412CD5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Concepto</a:t>
          </a:r>
        </a:p>
      </dgm:t>
    </dgm:pt>
    <dgm:pt modelId="{45441DE9-79AA-4E28-88E0-C1D2AFBE4E5E}" type="parTrans" cxnId="{190541D8-2946-42E4-8E5C-9C5B95B74673}">
      <dgm:prSet/>
      <dgm:spPr/>
      <dgm:t>
        <a:bodyPr/>
        <a:lstStyle/>
        <a:p>
          <a:endParaRPr lang="es-MX"/>
        </a:p>
      </dgm:t>
    </dgm:pt>
    <dgm:pt modelId="{571C3B1D-740B-4E7D-A28C-F3C9845D8ADA}" type="sibTrans" cxnId="{190541D8-2946-42E4-8E5C-9C5B95B74673}">
      <dgm:prSet/>
      <dgm:spPr/>
      <dgm:t>
        <a:bodyPr/>
        <a:lstStyle/>
        <a:p>
          <a:endParaRPr lang="es-MX"/>
        </a:p>
      </dgm:t>
    </dgm:pt>
    <dgm:pt modelId="{A4D456CE-650C-4514-AFE7-881B579E460E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Convencionalidad</a:t>
          </a:r>
        </a:p>
      </dgm:t>
    </dgm:pt>
    <dgm:pt modelId="{E54DDE23-5CD5-4F73-9429-A9A42C1380D2}" type="parTrans" cxnId="{621CAD93-F872-4747-82E9-E20EFC30749A}">
      <dgm:prSet/>
      <dgm:spPr/>
      <dgm:t>
        <a:bodyPr/>
        <a:lstStyle/>
        <a:p>
          <a:endParaRPr lang="es-MX"/>
        </a:p>
      </dgm:t>
    </dgm:pt>
    <dgm:pt modelId="{D2AF98E6-2050-4FEE-A5A3-57531AAF16AE}" type="sibTrans" cxnId="{621CAD93-F872-4747-82E9-E20EFC30749A}">
      <dgm:prSet/>
      <dgm:spPr/>
      <dgm:t>
        <a:bodyPr/>
        <a:lstStyle/>
        <a:p>
          <a:endParaRPr lang="es-MX"/>
        </a:p>
      </dgm:t>
    </dgm:pt>
    <dgm:pt modelId="{269A1258-CB95-4B05-9EAF-91FB029D7CE5}" type="pres">
      <dgm:prSet presAssocID="{B5E902A6-4AD9-418E-A0F6-08E0949E72C4}" presName="Name0" presStyleCnt="0">
        <dgm:presLayoutVars>
          <dgm:dir/>
          <dgm:animLvl val="lvl"/>
          <dgm:resizeHandles val="exact"/>
        </dgm:presLayoutVars>
      </dgm:prSet>
      <dgm:spPr/>
    </dgm:pt>
    <dgm:pt modelId="{1BFA1908-4E6D-4168-A5BA-E6EE25C7E1A7}" type="pres">
      <dgm:prSet presAssocID="{57F9DEC0-EB6A-4C10-AE8F-D26F79A7B2B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7F3B3EC-8BE1-4F98-966C-302D4C003800}" type="pres">
      <dgm:prSet presAssocID="{A55A15D1-D4AC-42ED-9EF4-FA7277406372}" presName="parTxOnlySpace" presStyleCnt="0"/>
      <dgm:spPr/>
    </dgm:pt>
    <dgm:pt modelId="{CEC38B34-9B58-4C95-B871-F82E3AA46B91}" type="pres">
      <dgm:prSet presAssocID="{9F864E6D-779D-44DA-97E6-FF25D3412CD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194666D-C977-4F67-91FA-246372ADE313}" type="pres">
      <dgm:prSet presAssocID="{571C3B1D-740B-4E7D-A28C-F3C9845D8ADA}" presName="parTxOnlySpace" presStyleCnt="0"/>
      <dgm:spPr/>
    </dgm:pt>
    <dgm:pt modelId="{3B11E37B-B34E-4411-8854-5139B4766113}" type="pres">
      <dgm:prSet presAssocID="{A4D456CE-650C-4514-AFE7-881B579E460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19F2031-258C-4FFE-9712-2A7686631E8F}" type="presOf" srcId="{B5E902A6-4AD9-418E-A0F6-08E0949E72C4}" destId="{269A1258-CB95-4B05-9EAF-91FB029D7CE5}" srcOrd="0" destOrd="0" presId="urn:microsoft.com/office/officeart/2005/8/layout/chevron1"/>
    <dgm:cxn modelId="{0EA9DC6F-4E0B-4A81-8BCF-996D412B6770}" srcId="{B5E902A6-4AD9-418E-A0F6-08E0949E72C4}" destId="{57F9DEC0-EB6A-4C10-AE8F-D26F79A7B2B2}" srcOrd="0" destOrd="0" parTransId="{CCC5DB3E-4ACF-4C12-A835-819CF95E28A3}" sibTransId="{A55A15D1-D4AC-42ED-9EF4-FA7277406372}"/>
    <dgm:cxn modelId="{F2D68B72-AE71-4856-9765-C3507014E115}" type="presOf" srcId="{57F9DEC0-EB6A-4C10-AE8F-D26F79A7B2B2}" destId="{1BFA1908-4E6D-4168-A5BA-E6EE25C7E1A7}" srcOrd="0" destOrd="0" presId="urn:microsoft.com/office/officeart/2005/8/layout/chevron1"/>
    <dgm:cxn modelId="{621CAD93-F872-4747-82E9-E20EFC30749A}" srcId="{B5E902A6-4AD9-418E-A0F6-08E0949E72C4}" destId="{A4D456CE-650C-4514-AFE7-881B579E460E}" srcOrd="2" destOrd="0" parTransId="{E54DDE23-5CD5-4F73-9429-A9A42C1380D2}" sibTransId="{D2AF98E6-2050-4FEE-A5A3-57531AAF16AE}"/>
    <dgm:cxn modelId="{190541D8-2946-42E4-8E5C-9C5B95B74673}" srcId="{B5E902A6-4AD9-418E-A0F6-08E0949E72C4}" destId="{9F864E6D-779D-44DA-97E6-FF25D3412CD5}" srcOrd="1" destOrd="0" parTransId="{45441DE9-79AA-4E28-88E0-C1D2AFBE4E5E}" sibTransId="{571C3B1D-740B-4E7D-A28C-F3C9845D8ADA}"/>
    <dgm:cxn modelId="{A7243CFA-299A-42C9-838E-5689ACEEE735}" type="presOf" srcId="{9F864E6D-779D-44DA-97E6-FF25D3412CD5}" destId="{CEC38B34-9B58-4C95-B871-F82E3AA46B91}" srcOrd="0" destOrd="0" presId="urn:microsoft.com/office/officeart/2005/8/layout/chevron1"/>
    <dgm:cxn modelId="{D3EF27FB-593F-44EE-8417-417B73D42798}" type="presOf" srcId="{A4D456CE-650C-4514-AFE7-881B579E460E}" destId="{3B11E37B-B34E-4411-8854-5139B4766113}" srcOrd="0" destOrd="0" presId="urn:microsoft.com/office/officeart/2005/8/layout/chevron1"/>
    <dgm:cxn modelId="{7C17EF52-D0C7-405A-95D6-8C51D9BD9887}" type="presParOf" srcId="{269A1258-CB95-4B05-9EAF-91FB029D7CE5}" destId="{1BFA1908-4E6D-4168-A5BA-E6EE25C7E1A7}" srcOrd="0" destOrd="0" presId="urn:microsoft.com/office/officeart/2005/8/layout/chevron1"/>
    <dgm:cxn modelId="{6746470E-17C4-4657-89D7-73EDC60CA3CC}" type="presParOf" srcId="{269A1258-CB95-4B05-9EAF-91FB029D7CE5}" destId="{A7F3B3EC-8BE1-4F98-966C-302D4C003800}" srcOrd="1" destOrd="0" presId="urn:microsoft.com/office/officeart/2005/8/layout/chevron1"/>
    <dgm:cxn modelId="{4C587641-6A8A-456F-860A-E632E0D34289}" type="presParOf" srcId="{269A1258-CB95-4B05-9EAF-91FB029D7CE5}" destId="{CEC38B34-9B58-4C95-B871-F82E3AA46B91}" srcOrd="2" destOrd="0" presId="urn:microsoft.com/office/officeart/2005/8/layout/chevron1"/>
    <dgm:cxn modelId="{EC3AAA2F-ED36-45CE-9026-34B1D763E3A0}" type="presParOf" srcId="{269A1258-CB95-4B05-9EAF-91FB029D7CE5}" destId="{1194666D-C977-4F67-91FA-246372ADE313}" srcOrd="3" destOrd="0" presId="urn:microsoft.com/office/officeart/2005/8/layout/chevron1"/>
    <dgm:cxn modelId="{DD9766CC-3B6D-44B8-8497-D5628E03EF7F}" type="presParOf" srcId="{269A1258-CB95-4B05-9EAF-91FB029D7CE5}" destId="{3B11E37B-B34E-4411-8854-5139B476611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EA3C21-2FDD-41AB-9013-730A8276242F}" type="doc">
      <dgm:prSet loTypeId="urn:microsoft.com/office/officeart/2008/layout/RadialCluster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564EC4A-756A-4F2E-9FF9-189DE410DF7C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Lectura</a:t>
          </a:r>
        </a:p>
      </dgm:t>
    </dgm:pt>
    <dgm:pt modelId="{E7C5F13B-EABB-4D04-98C9-10837DA1D4D1}" type="parTrans" cxnId="{D769AA78-C1E9-427E-A981-2B9C25D4AB25}">
      <dgm:prSet/>
      <dgm:spPr/>
      <dgm:t>
        <a:bodyPr/>
        <a:lstStyle/>
        <a:p>
          <a:endParaRPr lang="es-MX"/>
        </a:p>
      </dgm:t>
    </dgm:pt>
    <dgm:pt modelId="{9389F144-6C86-4E1D-AE37-17D87D245A7E}" type="sibTrans" cxnId="{D769AA78-C1E9-427E-A981-2B9C25D4AB25}">
      <dgm:prSet/>
      <dgm:spPr/>
      <dgm:t>
        <a:bodyPr/>
        <a:lstStyle/>
        <a:p>
          <a:endParaRPr lang="es-MX"/>
        </a:p>
      </dgm:t>
    </dgm:pt>
    <dgm:pt modelId="{42B4B35D-1348-4C23-9843-4FCDCED2982E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Decodificación</a:t>
          </a:r>
        </a:p>
      </dgm:t>
    </dgm:pt>
    <dgm:pt modelId="{4287B7CC-3FD9-4BEC-988E-2A91E9AF66A9}" type="parTrans" cxnId="{508D4FF5-490B-4189-B427-BBD51B7EF928}">
      <dgm:prSet/>
      <dgm:spPr/>
      <dgm:t>
        <a:bodyPr/>
        <a:lstStyle/>
        <a:p>
          <a:endParaRPr lang="es-MX"/>
        </a:p>
      </dgm:t>
    </dgm:pt>
    <dgm:pt modelId="{C1F2E727-B890-42E2-9F1B-F2F39DDAEF84}" type="sibTrans" cxnId="{508D4FF5-490B-4189-B427-BBD51B7EF928}">
      <dgm:prSet/>
      <dgm:spPr/>
      <dgm:t>
        <a:bodyPr/>
        <a:lstStyle/>
        <a:p>
          <a:endParaRPr lang="es-MX"/>
        </a:p>
      </dgm:t>
    </dgm:pt>
    <dgm:pt modelId="{0654E622-01A2-4FE5-AA1E-4D2B45B044B2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Sonorización</a:t>
          </a:r>
        </a:p>
      </dgm:t>
    </dgm:pt>
    <dgm:pt modelId="{A8AD72B4-8CEA-44FC-AB21-EE4E97703538}" type="parTrans" cxnId="{2B1B98F1-605D-41D4-BF52-CD84082C1B8E}">
      <dgm:prSet/>
      <dgm:spPr/>
      <dgm:t>
        <a:bodyPr/>
        <a:lstStyle/>
        <a:p>
          <a:endParaRPr lang="es-MX"/>
        </a:p>
      </dgm:t>
    </dgm:pt>
    <dgm:pt modelId="{A2DEE436-7FEC-4913-AF61-5B3413BA05AB}" type="sibTrans" cxnId="{2B1B98F1-605D-41D4-BF52-CD84082C1B8E}">
      <dgm:prSet/>
      <dgm:spPr/>
      <dgm:t>
        <a:bodyPr/>
        <a:lstStyle/>
        <a:p>
          <a:endParaRPr lang="es-MX"/>
        </a:p>
      </dgm:t>
    </dgm:pt>
    <dgm:pt modelId="{F97D494D-E6A7-4938-9E85-82780BF45F13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Sentido</a:t>
          </a:r>
        </a:p>
      </dgm:t>
    </dgm:pt>
    <dgm:pt modelId="{9B2192AE-ECAC-41EA-B968-F10959378DDD}" type="parTrans" cxnId="{FDADDC62-6319-4F61-8F0E-3DA1331CE5B2}">
      <dgm:prSet/>
      <dgm:spPr/>
      <dgm:t>
        <a:bodyPr/>
        <a:lstStyle/>
        <a:p>
          <a:endParaRPr lang="es-MX"/>
        </a:p>
      </dgm:t>
    </dgm:pt>
    <dgm:pt modelId="{85991560-0A3C-4A7A-80E9-9CA9984B74F1}" type="sibTrans" cxnId="{FDADDC62-6319-4F61-8F0E-3DA1331CE5B2}">
      <dgm:prSet/>
      <dgm:spPr/>
      <dgm:t>
        <a:bodyPr/>
        <a:lstStyle/>
        <a:p>
          <a:endParaRPr lang="es-MX"/>
        </a:p>
      </dgm:t>
    </dgm:pt>
    <dgm:pt modelId="{AB7D2A0B-8B9B-47B1-894B-B0192B9D8739}" type="pres">
      <dgm:prSet presAssocID="{FAEA3C21-2FDD-41AB-9013-730A827624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4FB2B7A-45AE-4053-9132-04253D2C23ED}" type="pres">
      <dgm:prSet presAssocID="{A564EC4A-756A-4F2E-9FF9-189DE410DF7C}" presName="singleCycle" presStyleCnt="0"/>
      <dgm:spPr/>
    </dgm:pt>
    <dgm:pt modelId="{36FE93F0-D096-4255-B282-E5C9F201F849}" type="pres">
      <dgm:prSet presAssocID="{A564EC4A-756A-4F2E-9FF9-189DE410DF7C}" presName="singleCenter" presStyleLbl="node1" presStyleIdx="0" presStyleCnt="4">
        <dgm:presLayoutVars>
          <dgm:chMax val="7"/>
          <dgm:chPref val="7"/>
        </dgm:presLayoutVars>
      </dgm:prSet>
      <dgm:spPr/>
    </dgm:pt>
    <dgm:pt modelId="{F87B6A1A-80C7-4090-9E36-3EB6AF73E7C5}" type="pres">
      <dgm:prSet presAssocID="{4287B7CC-3FD9-4BEC-988E-2A91E9AF66A9}" presName="Name56" presStyleLbl="parChTrans1D2" presStyleIdx="0" presStyleCnt="3"/>
      <dgm:spPr/>
    </dgm:pt>
    <dgm:pt modelId="{C4693E71-DD81-4D4E-87BA-3AE1D7B571E7}" type="pres">
      <dgm:prSet presAssocID="{42B4B35D-1348-4C23-9843-4FCDCED2982E}" presName="text0" presStyleLbl="node1" presStyleIdx="1" presStyleCnt="4" custScaleX="151629">
        <dgm:presLayoutVars>
          <dgm:bulletEnabled val="1"/>
        </dgm:presLayoutVars>
      </dgm:prSet>
      <dgm:spPr/>
    </dgm:pt>
    <dgm:pt modelId="{8C865AC0-F0CB-48BB-877C-0E49CD046B93}" type="pres">
      <dgm:prSet presAssocID="{A8AD72B4-8CEA-44FC-AB21-EE4E97703538}" presName="Name56" presStyleLbl="parChTrans1D2" presStyleIdx="1" presStyleCnt="3"/>
      <dgm:spPr/>
    </dgm:pt>
    <dgm:pt modelId="{D50D4768-F736-4DB7-8E4F-96473CFC3530}" type="pres">
      <dgm:prSet presAssocID="{0654E622-01A2-4FE5-AA1E-4D2B45B044B2}" presName="text0" presStyleLbl="node1" presStyleIdx="2" presStyleCnt="4" custScaleX="146442">
        <dgm:presLayoutVars>
          <dgm:bulletEnabled val="1"/>
        </dgm:presLayoutVars>
      </dgm:prSet>
      <dgm:spPr/>
    </dgm:pt>
    <dgm:pt modelId="{547B8076-0C8B-48F1-A641-4DFE7052F236}" type="pres">
      <dgm:prSet presAssocID="{9B2192AE-ECAC-41EA-B968-F10959378DDD}" presName="Name56" presStyleLbl="parChTrans1D2" presStyleIdx="2" presStyleCnt="3"/>
      <dgm:spPr/>
    </dgm:pt>
    <dgm:pt modelId="{453B52B8-2879-432A-99BD-664C855B3957}" type="pres">
      <dgm:prSet presAssocID="{F97D494D-E6A7-4938-9E85-82780BF45F13}" presName="text0" presStyleLbl="node1" presStyleIdx="3" presStyleCnt="4">
        <dgm:presLayoutVars>
          <dgm:bulletEnabled val="1"/>
        </dgm:presLayoutVars>
      </dgm:prSet>
      <dgm:spPr/>
    </dgm:pt>
  </dgm:ptLst>
  <dgm:cxnLst>
    <dgm:cxn modelId="{7B997824-8D5C-4828-8E49-09676A5CDF7A}" type="presOf" srcId="{42B4B35D-1348-4C23-9843-4FCDCED2982E}" destId="{C4693E71-DD81-4D4E-87BA-3AE1D7B571E7}" srcOrd="0" destOrd="0" presId="urn:microsoft.com/office/officeart/2008/layout/RadialCluster"/>
    <dgm:cxn modelId="{FDADDC62-6319-4F61-8F0E-3DA1331CE5B2}" srcId="{A564EC4A-756A-4F2E-9FF9-189DE410DF7C}" destId="{F97D494D-E6A7-4938-9E85-82780BF45F13}" srcOrd="2" destOrd="0" parTransId="{9B2192AE-ECAC-41EA-B968-F10959378DDD}" sibTransId="{85991560-0A3C-4A7A-80E9-9CA9984B74F1}"/>
    <dgm:cxn modelId="{904F2A4B-80B9-4F33-AAC4-748E218A3048}" type="presOf" srcId="{4287B7CC-3FD9-4BEC-988E-2A91E9AF66A9}" destId="{F87B6A1A-80C7-4090-9E36-3EB6AF73E7C5}" srcOrd="0" destOrd="0" presId="urn:microsoft.com/office/officeart/2008/layout/RadialCluster"/>
    <dgm:cxn modelId="{4B1B3452-DA3C-4324-B1ED-D6E51442070D}" type="presOf" srcId="{9B2192AE-ECAC-41EA-B968-F10959378DDD}" destId="{547B8076-0C8B-48F1-A641-4DFE7052F236}" srcOrd="0" destOrd="0" presId="urn:microsoft.com/office/officeart/2008/layout/RadialCluster"/>
    <dgm:cxn modelId="{16F39F54-B774-47D4-B8F9-D1C05B7B130F}" type="presOf" srcId="{F97D494D-E6A7-4938-9E85-82780BF45F13}" destId="{453B52B8-2879-432A-99BD-664C855B3957}" srcOrd="0" destOrd="0" presId="urn:microsoft.com/office/officeart/2008/layout/RadialCluster"/>
    <dgm:cxn modelId="{D769AA78-C1E9-427E-A981-2B9C25D4AB25}" srcId="{FAEA3C21-2FDD-41AB-9013-730A8276242F}" destId="{A564EC4A-756A-4F2E-9FF9-189DE410DF7C}" srcOrd="0" destOrd="0" parTransId="{E7C5F13B-EABB-4D04-98C9-10837DA1D4D1}" sibTransId="{9389F144-6C86-4E1D-AE37-17D87D245A7E}"/>
    <dgm:cxn modelId="{D612409A-68C2-4D45-96A2-703E3CACC5A6}" type="presOf" srcId="{A564EC4A-756A-4F2E-9FF9-189DE410DF7C}" destId="{36FE93F0-D096-4255-B282-E5C9F201F849}" srcOrd="0" destOrd="0" presId="urn:microsoft.com/office/officeart/2008/layout/RadialCluster"/>
    <dgm:cxn modelId="{CD0B4BD6-C1D7-4338-BCE2-267776BD15A1}" type="presOf" srcId="{0654E622-01A2-4FE5-AA1E-4D2B45B044B2}" destId="{D50D4768-F736-4DB7-8E4F-96473CFC3530}" srcOrd="0" destOrd="0" presId="urn:microsoft.com/office/officeart/2008/layout/RadialCluster"/>
    <dgm:cxn modelId="{CC8CF5DB-5B06-4F06-A42F-A23932FB8908}" type="presOf" srcId="{FAEA3C21-2FDD-41AB-9013-730A8276242F}" destId="{AB7D2A0B-8B9B-47B1-894B-B0192B9D8739}" srcOrd="0" destOrd="0" presId="urn:microsoft.com/office/officeart/2008/layout/RadialCluster"/>
    <dgm:cxn modelId="{FF52CDE5-A990-430C-A27A-7976610CB844}" type="presOf" srcId="{A8AD72B4-8CEA-44FC-AB21-EE4E97703538}" destId="{8C865AC0-F0CB-48BB-877C-0E49CD046B93}" srcOrd="0" destOrd="0" presId="urn:microsoft.com/office/officeart/2008/layout/RadialCluster"/>
    <dgm:cxn modelId="{2B1B98F1-605D-41D4-BF52-CD84082C1B8E}" srcId="{A564EC4A-756A-4F2E-9FF9-189DE410DF7C}" destId="{0654E622-01A2-4FE5-AA1E-4D2B45B044B2}" srcOrd="1" destOrd="0" parTransId="{A8AD72B4-8CEA-44FC-AB21-EE4E97703538}" sibTransId="{A2DEE436-7FEC-4913-AF61-5B3413BA05AB}"/>
    <dgm:cxn modelId="{508D4FF5-490B-4189-B427-BBD51B7EF928}" srcId="{A564EC4A-756A-4F2E-9FF9-189DE410DF7C}" destId="{42B4B35D-1348-4C23-9843-4FCDCED2982E}" srcOrd="0" destOrd="0" parTransId="{4287B7CC-3FD9-4BEC-988E-2A91E9AF66A9}" sibTransId="{C1F2E727-B890-42E2-9F1B-F2F39DDAEF84}"/>
    <dgm:cxn modelId="{76576B80-1CE0-489B-A832-A3004279548E}" type="presParOf" srcId="{AB7D2A0B-8B9B-47B1-894B-B0192B9D8739}" destId="{F4FB2B7A-45AE-4053-9132-04253D2C23ED}" srcOrd="0" destOrd="0" presId="urn:microsoft.com/office/officeart/2008/layout/RadialCluster"/>
    <dgm:cxn modelId="{0AE9AE4D-EB7F-4384-8572-7E86273CC70E}" type="presParOf" srcId="{F4FB2B7A-45AE-4053-9132-04253D2C23ED}" destId="{36FE93F0-D096-4255-B282-E5C9F201F849}" srcOrd="0" destOrd="0" presId="urn:microsoft.com/office/officeart/2008/layout/RadialCluster"/>
    <dgm:cxn modelId="{5B93178F-EDEF-499C-95DF-DEB6AFEFD1B9}" type="presParOf" srcId="{F4FB2B7A-45AE-4053-9132-04253D2C23ED}" destId="{F87B6A1A-80C7-4090-9E36-3EB6AF73E7C5}" srcOrd="1" destOrd="0" presId="urn:microsoft.com/office/officeart/2008/layout/RadialCluster"/>
    <dgm:cxn modelId="{BA811AF3-413A-4382-8223-779CD7FD76FC}" type="presParOf" srcId="{F4FB2B7A-45AE-4053-9132-04253D2C23ED}" destId="{C4693E71-DD81-4D4E-87BA-3AE1D7B571E7}" srcOrd="2" destOrd="0" presId="urn:microsoft.com/office/officeart/2008/layout/RadialCluster"/>
    <dgm:cxn modelId="{F8145F08-0037-40C8-800F-D9BEBF1A8D4D}" type="presParOf" srcId="{F4FB2B7A-45AE-4053-9132-04253D2C23ED}" destId="{8C865AC0-F0CB-48BB-877C-0E49CD046B93}" srcOrd="3" destOrd="0" presId="urn:microsoft.com/office/officeart/2008/layout/RadialCluster"/>
    <dgm:cxn modelId="{9E37FB01-CE9F-4738-A8BC-0CF60536F925}" type="presParOf" srcId="{F4FB2B7A-45AE-4053-9132-04253D2C23ED}" destId="{D50D4768-F736-4DB7-8E4F-96473CFC3530}" srcOrd="4" destOrd="0" presId="urn:microsoft.com/office/officeart/2008/layout/RadialCluster"/>
    <dgm:cxn modelId="{43918E62-E8E9-4A3E-932D-C3B6FA08A0D5}" type="presParOf" srcId="{F4FB2B7A-45AE-4053-9132-04253D2C23ED}" destId="{547B8076-0C8B-48F1-A641-4DFE7052F236}" srcOrd="5" destOrd="0" presId="urn:microsoft.com/office/officeart/2008/layout/RadialCluster"/>
    <dgm:cxn modelId="{34C55A2C-60F8-49E1-867D-43B0FC132B1C}" type="presParOf" srcId="{F4FB2B7A-45AE-4053-9132-04253D2C23ED}" destId="{453B52B8-2879-432A-99BD-664C855B3957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27346E-054E-4BF5-BD6D-A9BA2593691D}" type="doc">
      <dgm:prSet loTypeId="urn:microsoft.com/office/officeart/2005/8/layout/bProcess4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22B724E-CA2B-4004-88E4-9329DBB271F0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Reorganizar</a:t>
          </a:r>
        </a:p>
      </dgm:t>
    </dgm:pt>
    <dgm:pt modelId="{42B7D134-6F54-4ACA-921F-423828F3B0C6}" type="parTrans" cxnId="{967CA279-3941-4B7E-B4AF-8D7A6225DC22}">
      <dgm:prSet/>
      <dgm:spPr/>
      <dgm:t>
        <a:bodyPr/>
        <a:lstStyle/>
        <a:p>
          <a:endParaRPr lang="es-MX"/>
        </a:p>
      </dgm:t>
    </dgm:pt>
    <dgm:pt modelId="{766ED08A-D397-4FD8-A9E4-3C5C1BB76BED}" type="sibTrans" cxnId="{967CA279-3941-4B7E-B4AF-8D7A6225DC22}">
      <dgm:prSet/>
      <dgm:spPr/>
      <dgm:t>
        <a:bodyPr/>
        <a:lstStyle/>
        <a:p>
          <a:endParaRPr lang="es-MX"/>
        </a:p>
      </dgm:t>
    </dgm:pt>
    <dgm:pt modelId="{5430AE4A-7A2A-4ECB-8E9B-E68FE06B3FF0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Pensamiento cognitivo</a:t>
          </a:r>
        </a:p>
      </dgm:t>
    </dgm:pt>
    <dgm:pt modelId="{5550DE25-1F1A-4DB7-B205-C5CF1CCCE91B}" type="parTrans" cxnId="{01A66AA4-A919-4521-A6AD-EDB8D4614A9F}">
      <dgm:prSet/>
      <dgm:spPr/>
      <dgm:t>
        <a:bodyPr/>
        <a:lstStyle/>
        <a:p>
          <a:endParaRPr lang="es-MX"/>
        </a:p>
      </dgm:t>
    </dgm:pt>
    <dgm:pt modelId="{E7C3AB40-4F1D-4CFB-AF8B-5A99860AD63F}" type="sibTrans" cxnId="{01A66AA4-A919-4521-A6AD-EDB8D4614A9F}">
      <dgm:prSet/>
      <dgm:spPr/>
      <dgm:t>
        <a:bodyPr/>
        <a:lstStyle/>
        <a:p>
          <a:endParaRPr lang="es-MX"/>
        </a:p>
      </dgm:t>
    </dgm:pt>
    <dgm:pt modelId="{833ED3C8-7EEE-4317-99B3-DB1FA61F066F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Intentos</a:t>
          </a:r>
        </a:p>
      </dgm:t>
    </dgm:pt>
    <dgm:pt modelId="{2E6E3B2A-BF01-4AD3-94A5-60589CAF0F67}" type="parTrans" cxnId="{6E3964BB-4E82-42E1-8924-F3A7CE159149}">
      <dgm:prSet/>
      <dgm:spPr/>
      <dgm:t>
        <a:bodyPr/>
        <a:lstStyle/>
        <a:p>
          <a:endParaRPr lang="es-MX"/>
        </a:p>
      </dgm:t>
    </dgm:pt>
    <dgm:pt modelId="{7A6550C1-F60F-4829-A6F9-6D89878C585B}" type="sibTrans" cxnId="{6E3964BB-4E82-42E1-8924-F3A7CE159149}">
      <dgm:prSet/>
      <dgm:spPr/>
      <dgm:t>
        <a:bodyPr/>
        <a:lstStyle/>
        <a:p>
          <a:endParaRPr lang="es-MX"/>
        </a:p>
      </dgm:t>
    </dgm:pt>
    <dgm:pt modelId="{E9EA9AEB-E75C-4574-88DC-62E7325580BC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Errores</a:t>
          </a:r>
        </a:p>
      </dgm:t>
    </dgm:pt>
    <dgm:pt modelId="{E995DDD2-8C1D-49A9-BE14-C45E81517531}" type="parTrans" cxnId="{0A0B8794-01A9-4ABF-AA5B-5016CD72F330}">
      <dgm:prSet/>
      <dgm:spPr/>
      <dgm:t>
        <a:bodyPr/>
        <a:lstStyle/>
        <a:p>
          <a:endParaRPr lang="es-MX"/>
        </a:p>
      </dgm:t>
    </dgm:pt>
    <dgm:pt modelId="{07AC8590-1256-44A5-987E-A749F8BA1060}" type="sibTrans" cxnId="{0A0B8794-01A9-4ABF-AA5B-5016CD72F330}">
      <dgm:prSet/>
      <dgm:spPr/>
      <dgm:t>
        <a:bodyPr/>
        <a:lstStyle/>
        <a:p>
          <a:endParaRPr lang="es-MX"/>
        </a:p>
      </dgm:t>
    </dgm:pt>
    <dgm:pt modelId="{03F8F142-E6D7-41C5-85E6-D93C0DA1C1A9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Construcción</a:t>
          </a:r>
        </a:p>
      </dgm:t>
    </dgm:pt>
    <dgm:pt modelId="{3AB1E09C-65D3-408D-9BB1-3B4650103EA8}" type="parTrans" cxnId="{7B500789-9C32-4CBF-B598-785297893F29}">
      <dgm:prSet/>
      <dgm:spPr/>
      <dgm:t>
        <a:bodyPr/>
        <a:lstStyle/>
        <a:p>
          <a:endParaRPr lang="es-MX"/>
        </a:p>
      </dgm:t>
    </dgm:pt>
    <dgm:pt modelId="{63D51DF3-6EC7-467A-AC7E-BD78A55CDCE3}" type="sibTrans" cxnId="{7B500789-9C32-4CBF-B598-785297893F29}">
      <dgm:prSet/>
      <dgm:spPr/>
      <dgm:t>
        <a:bodyPr/>
        <a:lstStyle/>
        <a:p>
          <a:endParaRPr lang="es-MX"/>
        </a:p>
      </dgm:t>
    </dgm:pt>
    <dgm:pt modelId="{E7664326-44B8-4378-9CF0-F4ACDB9F49C5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Adquisición de la lengua escrita</a:t>
          </a:r>
        </a:p>
      </dgm:t>
    </dgm:pt>
    <dgm:pt modelId="{64E447DA-D2F9-4A28-ACAD-8ECC1B34845C}" type="parTrans" cxnId="{B3AEA528-C5DE-4CFF-BB5F-C27E63BB0FF1}">
      <dgm:prSet/>
      <dgm:spPr/>
      <dgm:t>
        <a:bodyPr/>
        <a:lstStyle/>
        <a:p>
          <a:endParaRPr lang="es-MX"/>
        </a:p>
      </dgm:t>
    </dgm:pt>
    <dgm:pt modelId="{6BF2AE5E-FE93-4E86-8C24-BE966FCCCC13}" type="sibTrans" cxnId="{B3AEA528-C5DE-4CFF-BB5F-C27E63BB0FF1}">
      <dgm:prSet/>
      <dgm:spPr/>
      <dgm:t>
        <a:bodyPr/>
        <a:lstStyle/>
        <a:p>
          <a:endParaRPr lang="es-MX"/>
        </a:p>
      </dgm:t>
    </dgm:pt>
    <dgm:pt modelId="{E01B9414-2E0C-4AE4-8E79-C930FAC0AA5B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Relación de fonema y letra</a:t>
          </a:r>
        </a:p>
      </dgm:t>
    </dgm:pt>
    <dgm:pt modelId="{F16BAC7E-E970-4941-94C4-0E023A4E53A8}" type="parTrans" cxnId="{5FDB868D-FCCB-4DD2-B8BD-4DEB42829792}">
      <dgm:prSet/>
      <dgm:spPr/>
      <dgm:t>
        <a:bodyPr/>
        <a:lstStyle/>
        <a:p>
          <a:endParaRPr lang="es-MX"/>
        </a:p>
      </dgm:t>
    </dgm:pt>
    <dgm:pt modelId="{5E69C8B8-B2C3-41DA-AEF9-D925D34DEBF9}" type="sibTrans" cxnId="{5FDB868D-FCCB-4DD2-B8BD-4DEB42829792}">
      <dgm:prSet/>
      <dgm:spPr/>
      <dgm:t>
        <a:bodyPr/>
        <a:lstStyle/>
        <a:p>
          <a:endParaRPr lang="es-MX"/>
        </a:p>
      </dgm:t>
    </dgm:pt>
    <dgm:pt modelId="{E044A982-7889-49DC-8F7E-67B0BD934AE3}">
      <dgm:prSet phldrT="[Texto]"/>
      <dgm:spPr/>
      <dgm:t>
        <a:bodyPr/>
        <a:lstStyle/>
        <a:p>
          <a:r>
            <a:rPr lang="es-MX" dirty="0" err="1">
              <a:solidFill>
                <a:schemeClr val="tx1"/>
              </a:solidFill>
            </a:rPr>
            <a:t>Oralizar</a:t>
          </a:r>
          <a:endParaRPr lang="es-MX" dirty="0">
            <a:solidFill>
              <a:schemeClr val="tx1"/>
            </a:solidFill>
          </a:endParaRPr>
        </a:p>
      </dgm:t>
    </dgm:pt>
    <dgm:pt modelId="{B62FBB2C-B699-4F21-829A-622D42FB10ED}" type="parTrans" cxnId="{A5BC48F3-1B1E-491C-A397-1BFFE0AE9B70}">
      <dgm:prSet/>
      <dgm:spPr/>
      <dgm:t>
        <a:bodyPr/>
        <a:lstStyle/>
        <a:p>
          <a:endParaRPr lang="es-MX"/>
        </a:p>
      </dgm:t>
    </dgm:pt>
    <dgm:pt modelId="{C1338676-AE94-40C8-B0F5-9BA855E5FE85}" type="sibTrans" cxnId="{A5BC48F3-1B1E-491C-A397-1BFFE0AE9B70}">
      <dgm:prSet/>
      <dgm:spPr/>
      <dgm:t>
        <a:bodyPr/>
        <a:lstStyle/>
        <a:p>
          <a:endParaRPr lang="es-MX"/>
        </a:p>
      </dgm:t>
    </dgm:pt>
    <dgm:pt modelId="{775C26EE-222F-4AAA-8D8E-81B8CA83718A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Falta de comprensión</a:t>
          </a:r>
        </a:p>
      </dgm:t>
    </dgm:pt>
    <dgm:pt modelId="{D6B79B83-A69F-4B6A-9056-60A4191C0CC9}" type="parTrans" cxnId="{9B699771-A362-43F5-B4F9-F3710BAE6BEB}">
      <dgm:prSet/>
      <dgm:spPr/>
      <dgm:t>
        <a:bodyPr/>
        <a:lstStyle/>
        <a:p>
          <a:endParaRPr lang="es-MX"/>
        </a:p>
      </dgm:t>
    </dgm:pt>
    <dgm:pt modelId="{2E95D2E9-96C3-4F98-9978-D08E2BA20AE4}" type="sibTrans" cxnId="{9B699771-A362-43F5-B4F9-F3710BAE6BEB}">
      <dgm:prSet/>
      <dgm:spPr/>
      <dgm:t>
        <a:bodyPr/>
        <a:lstStyle/>
        <a:p>
          <a:endParaRPr lang="es-MX"/>
        </a:p>
      </dgm:t>
    </dgm:pt>
    <dgm:pt modelId="{1A1B8B26-0F9C-4ED7-B24A-21B7D7815818}" type="pres">
      <dgm:prSet presAssocID="{8927346E-054E-4BF5-BD6D-A9BA2593691D}" presName="Name0" presStyleCnt="0">
        <dgm:presLayoutVars>
          <dgm:dir/>
          <dgm:resizeHandles/>
        </dgm:presLayoutVars>
      </dgm:prSet>
      <dgm:spPr/>
    </dgm:pt>
    <dgm:pt modelId="{40B860BE-21A4-4FEE-BFF0-847C7ABD423C}" type="pres">
      <dgm:prSet presAssocID="{A22B724E-CA2B-4004-88E4-9329DBB271F0}" presName="compNode" presStyleCnt="0"/>
      <dgm:spPr/>
    </dgm:pt>
    <dgm:pt modelId="{6F850FB8-C844-4803-9846-11162D6C8D78}" type="pres">
      <dgm:prSet presAssocID="{A22B724E-CA2B-4004-88E4-9329DBB271F0}" presName="dummyConnPt" presStyleCnt="0"/>
      <dgm:spPr/>
    </dgm:pt>
    <dgm:pt modelId="{2E26C294-4835-4159-95DD-DC1CFCF6C7A1}" type="pres">
      <dgm:prSet presAssocID="{A22B724E-CA2B-4004-88E4-9329DBB271F0}" presName="node" presStyleLbl="node1" presStyleIdx="0" presStyleCnt="9">
        <dgm:presLayoutVars>
          <dgm:bulletEnabled val="1"/>
        </dgm:presLayoutVars>
      </dgm:prSet>
      <dgm:spPr/>
    </dgm:pt>
    <dgm:pt modelId="{59E4AE15-6ADD-4123-A448-3F814A72E178}" type="pres">
      <dgm:prSet presAssocID="{766ED08A-D397-4FD8-A9E4-3C5C1BB76BED}" presName="sibTrans" presStyleLbl="bgSibTrans2D1" presStyleIdx="0" presStyleCnt="8"/>
      <dgm:spPr/>
    </dgm:pt>
    <dgm:pt modelId="{1CF6F0DC-ED1D-4656-90FD-8AABD93EAE12}" type="pres">
      <dgm:prSet presAssocID="{5430AE4A-7A2A-4ECB-8E9B-E68FE06B3FF0}" presName="compNode" presStyleCnt="0"/>
      <dgm:spPr/>
    </dgm:pt>
    <dgm:pt modelId="{1343B550-E47F-4709-8314-D3207A58AD18}" type="pres">
      <dgm:prSet presAssocID="{5430AE4A-7A2A-4ECB-8E9B-E68FE06B3FF0}" presName="dummyConnPt" presStyleCnt="0"/>
      <dgm:spPr/>
    </dgm:pt>
    <dgm:pt modelId="{FE364D63-9B34-4E4C-BB73-72EC6F8A1E8A}" type="pres">
      <dgm:prSet presAssocID="{5430AE4A-7A2A-4ECB-8E9B-E68FE06B3FF0}" presName="node" presStyleLbl="node1" presStyleIdx="1" presStyleCnt="9">
        <dgm:presLayoutVars>
          <dgm:bulletEnabled val="1"/>
        </dgm:presLayoutVars>
      </dgm:prSet>
      <dgm:spPr/>
    </dgm:pt>
    <dgm:pt modelId="{04685FE7-3C3A-496D-80A5-C76EC615D44F}" type="pres">
      <dgm:prSet presAssocID="{E7C3AB40-4F1D-4CFB-AF8B-5A99860AD63F}" presName="sibTrans" presStyleLbl="bgSibTrans2D1" presStyleIdx="1" presStyleCnt="8"/>
      <dgm:spPr/>
    </dgm:pt>
    <dgm:pt modelId="{729B30FB-8045-460C-A52F-13474F461D67}" type="pres">
      <dgm:prSet presAssocID="{833ED3C8-7EEE-4317-99B3-DB1FA61F066F}" presName="compNode" presStyleCnt="0"/>
      <dgm:spPr/>
    </dgm:pt>
    <dgm:pt modelId="{E63FA551-CC11-4021-BD17-CC96FC3E8493}" type="pres">
      <dgm:prSet presAssocID="{833ED3C8-7EEE-4317-99B3-DB1FA61F066F}" presName="dummyConnPt" presStyleCnt="0"/>
      <dgm:spPr/>
    </dgm:pt>
    <dgm:pt modelId="{28DB31FA-E37F-40D6-B904-FB172CA4EDB3}" type="pres">
      <dgm:prSet presAssocID="{833ED3C8-7EEE-4317-99B3-DB1FA61F066F}" presName="node" presStyleLbl="node1" presStyleIdx="2" presStyleCnt="9">
        <dgm:presLayoutVars>
          <dgm:bulletEnabled val="1"/>
        </dgm:presLayoutVars>
      </dgm:prSet>
      <dgm:spPr/>
    </dgm:pt>
    <dgm:pt modelId="{01A59D0C-B8FE-4569-B238-44F9B44ECB12}" type="pres">
      <dgm:prSet presAssocID="{7A6550C1-F60F-4829-A6F9-6D89878C585B}" presName="sibTrans" presStyleLbl="bgSibTrans2D1" presStyleIdx="2" presStyleCnt="8"/>
      <dgm:spPr/>
    </dgm:pt>
    <dgm:pt modelId="{21B1051E-4AE1-432A-879C-A106A038EC48}" type="pres">
      <dgm:prSet presAssocID="{E9EA9AEB-E75C-4574-88DC-62E7325580BC}" presName="compNode" presStyleCnt="0"/>
      <dgm:spPr/>
    </dgm:pt>
    <dgm:pt modelId="{78EFD7DD-A487-4D46-AB69-4B607D2A3F62}" type="pres">
      <dgm:prSet presAssocID="{E9EA9AEB-E75C-4574-88DC-62E7325580BC}" presName="dummyConnPt" presStyleCnt="0"/>
      <dgm:spPr/>
    </dgm:pt>
    <dgm:pt modelId="{3D7AF191-2552-4C39-84E0-9F941238910B}" type="pres">
      <dgm:prSet presAssocID="{E9EA9AEB-E75C-4574-88DC-62E7325580BC}" presName="node" presStyleLbl="node1" presStyleIdx="3" presStyleCnt="9">
        <dgm:presLayoutVars>
          <dgm:bulletEnabled val="1"/>
        </dgm:presLayoutVars>
      </dgm:prSet>
      <dgm:spPr/>
    </dgm:pt>
    <dgm:pt modelId="{00E5335F-F255-4A8D-884D-71E493038B15}" type="pres">
      <dgm:prSet presAssocID="{07AC8590-1256-44A5-987E-A749F8BA1060}" presName="sibTrans" presStyleLbl="bgSibTrans2D1" presStyleIdx="3" presStyleCnt="8"/>
      <dgm:spPr/>
    </dgm:pt>
    <dgm:pt modelId="{E9B1D542-CD16-4CD1-AE40-0B2A77EEC951}" type="pres">
      <dgm:prSet presAssocID="{03F8F142-E6D7-41C5-85E6-D93C0DA1C1A9}" presName="compNode" presStyleCnt="0"/>
      <dgm:spPr/>
    </dgm:pt>
    <dgm:pt modelId="{DCD43A8D-E6A1-41FB-B95A-8F52EF10D2CC}" type="pres">
      <dgm:prSet presAssocID="{03F8F142-E6D7-41C5-85E6-D93C0DA1C1A9}" presName="dummyConnPt" presStyleCnt="0"/>
      <dgm:spPr/>
    </dgm:pt>
    <dgm:pt modelId="{15563042-A9C4-4952-ACC1-6F3F9646926F}" type="pres">
      <dgm:prSet presAssocID="{03F8F142-E6D7-41C5-85E6-D93C0DA1C1A9}" presName="node" presStyleLbl="node1" presStyleIdx="4" presStyleCnt="9" custAng="0">
        <dgm:presLayoutVars>
          <dgm:bulletEnabled val="1"/>
        </dgm:presLayoutVars>
      </dgm:prSet>
      <dgm:spPr/>
    </dgm:pt>
    <dgm:pt modelId="{2105F30F-DD1C-4677-899D-CEABFC570F4B}" type="pres">
      <dgm:prSet presAssocID="{63D51DF3-6EC7-467A-AC7E-BD78A55CDCE3}" presName="sibTrans" presStyleLbl="bgSibTrans2D1" presStyleIdx="4" presStyleCnt="8"/>
      <dgm:spPr/>
    </dgm:pt>
    <dgm:pt modelId="{4BF97CB2-9145-4341-8FF0-180DB0EE5D02}" type="pres">
      <dgm:prSet presAssocID="{E7664326-44B8-4378-9CF0-F4ACDB9F49C5}" presName="compNode" presStyleCnt="0"/>
      <dgm:spPr/>
    </dgm:pt>
    <dgm:pt modelId="{5D69BED2-3CD7-4702-A01B-3815C0350432}" type="pres">
      <dgm:prSet presAssocID="{E7664326-44B8-4378-9CF0-F4ACDB9F49C5}" presName="dummyConnPt" presStyleCnt="0"/>
      <dgm:spPr/>
    </dgm:pt>
    <dgm:pt modelId="{3EE605F4-1F80-47DD-8B6C-A3BBEFF95C5F}" type="pres">
      <dgm:prSet presAssocID="{E7664326-44B8-4378-9CF0-F4ACDB9F49C5}" presName="node" presStyleLbl="node1" presStyleIdx="5" presStyleCnt="9">
        <dgm:presLayoutVars>
          <dgm:bulletEnabled val="1"/>
        </dgm:presLayoutVars>
      </dgm:prSet>
      <dgm:spPr/>
    </dgm:pt>
    <dgm:pt modelId="{348994BB-557B-4E9D-90FA-EF66B295A6A7}" type="pres">
      <dgm:prSet presAssocID="{6BF2AE5E-FE93-4E86-8C24-BE966FCCCC13}" presName="sibTrans" presStyleLbl="bgSibTrans2D1" presStyleIdx="5" presStyleCnt="8"/>
      <dgm:spPr/>
    </dgm:pt>
    <dgm:pt modelId="{325AA538-DF9C-4F95-B1AC-9B596B0BA22E}" type="pres">
      <dgm:prSet presAssocID="{E01B9414-2E0C-4AE4-8E79-C930FAC0AA5B}" presName="compNode" presStyleCnt="0"/>
      <dgm:spPr/>
    </dgm:pt>
    <dgm:pt modelId="{E140D0C2-EF64-47A4-BDC0-C1F5A705BDDE}" type="pres">
      <dgm:prSet presAssocID="{E01B9414-2E0C-4AE4-8E79-C930FAC0AA5B}" presName="dummyConnPt" presStyleCnt="0"/>
      <dgm:spPr/>
    </dgm:pt>
    <dgm:pt modelId="{A3125C8C-A398-4BC3-A86F-27CCB0F880BF}" type="pres">
      <dgm:prSet presAssocID="{E01B9414-2E0C-4AE4-8E79-C930FAC0AA5B}" presName="node" presStyleLbl="node1" presStyleIdx="6" presStyleCnt="9">
        <dgm:presLayoutVars>
          <dgm:bulletEnabled val="1"/>
        </dgm:presLayoutVars>
      </dgm:prSet>
      <dgm:spPr/>
    </dgm:pt>
    <dgm:pt modelId="{442CDD17-9556-4D75-88C8-5BAF844701FD}" type="pres">
      <dgm:prSet presAssocID="{5E69C8B8-B2C3-41DA-AEF9-D925D34DEBF9}" presName="sibTrans" presStyleLbl="bgSibTrans2D1" presStyleIdx="6" presStyleCnt="8"/>
      <dgm:spPr/>
    </dgm:pt>
    <dgm:pt modelId="{ABD7720D-1836-4190-9A54-51FB2ADC86E5}" type="pres">
      <dgm:prSet presAssocID="{E044A982-7889-49DC-8F7E-67B0BD934AE3}" presName="compNode" presStyleCnt="0"/>
      <dgm:spPr/>
    </dgm:pt>
    <dgm:pt modelId="{5F8B4E6F-AC3B-4DB9-94EE-CA440E3F5EC4}" type="pres">
      <dgm:prSet presAssocID="{E044A982-7889-49DC-8F7E-67B0BD934AE3}" presName="dummyConnPt" presStyleCnt="0"/>
      <dgm:spPr/>
    </dgm:pt>
    <dgm:pt modelId="{5B981E40-FE93-4D01-A9BB-27003E35CD2A}" type="pres">
      <dgm:prSet presAssocID="{E044A982-7889-49DC-8F7E-67B0BD934AE3}" presName="node" presStyleLbl="node1" presStyleIdx="7" presStyleCnt="9">
        <dgm:presLayoutVars>
          <dgm:bulletEnabled val="1"/>
        </dgm:presLayoutVars>
      </dgm:prSet>
      <dgm:spPr/>
    </dgm:pt>
    <dgm:pt modelId="{3E802994-13AE-4E41-841B-66F1E38A7132}" type="pres">
      <dgm:prSet presAssocID="{C1338676-AE94-40C8-B0F5-9BA855E5FE85}" presName="sibTrans" presStyleLbl="bgSibTrans2D1" presStyleIdx="7" presStyleCnt="8"/>
      <dgm:spPr/>
    </dgm:pt>
    <dgm:pt modelId="{7F4BBB53-0689-40A9-A81B-2ABAB1596020}" type="pres">
      <dgm:prSet presAssocID="{775C26EE-222F-4AAA-8D8E-81B8CA83718A}" presName="compNode" presStyleCnt="0"/>
      <dgm:spPr/>
    </dgm:pt>
    <dgm:pt modelId="{A55B73DD-7E8F-4744-BC75-9CB484CE3E7F}" type="pres">
      <dgm:prSet presAssocID="{775C26EE-222F-4AAA-8D8E-81B8CA83718A}" presName="dummyConnPt" presStyleCnt="0"/>
      <dgm:spPr/>
    </dgm:pt>
    <dgm:pt modelId="{496B4835-2702-456C-9650-C3985E67C4FB}" type="pres">
      <dgm:prSet presAssocID="{775C26EE-222F-4AAA-8D8E-81B8CA83718A}" presName="node" presStyleLbl="node1" presStyleIdx="8" presStyleCnt="9">
        <dgm:presLayoutVars>
          <dgm:bulletEnabled val="1"/>
        </dgm:presLayoutVars>
      </dgm:prSet>
      <dgm:spPr/>
    </dgm:pt>
  </dgm:ptLst>
  <dgm:cxnLst>
    <dgm:cxn modelId="{811E951A-9FEF-4496-9CA7-FABB6223B560}" type="presOf" srcId="{775C26EE-222F-4AAA-8D8E-81B8CA83718A}" destId="{496B4835-2702-456C-9650-C3985E67C4FB}" srcOrd="0" destOrd="0" presId="urn:microsoft.com/office/officeart/2005/8/layout/bProcess4"/>
    <dgm:cxn modelId="{88CC491E-6EA6-41A2-9EE7-2D638797F50A}" type="presOf" srcId="{C1338676-AE94-40C8-B0F5-9BA855E5FE85}" destId="{3E802994-13AE-4E41-841B-66F1E38A7132}" srcOrd="0" destOrd="0" presId="urn:microsoft.com/office/officeart/2005/8/layout/bProcess4"/>
    <dgm:cxn modelId="{660B6626-CA90-4B3C-BA81-FAB9BE26DE55}" type="presOf" srcId="{07AC8590-1256-44A5-987E-A749F8BA1060}" destId="{00E5335F-F255-4A8D-884D-71E493038B15}" srcOrd="0" destOrd="0" presId="urn:microsoft.com/office/officeart/2005/8/layout/bProcess4"/>
    <dgm:cxn modelId="{B3AEA528-C5DE-4CFF-BB5F-C27E63BB0FF1}" srcId="{8927346E-054E-4BF5-BD6D-A9BA2593691D}" destId="{E7664326-44B8-4378-9CF0-F4ACDB9F49C5}" srcOrd="5" destOrd="0" parTransId="{64E447DA-D2F9-4A28-ACAD-8ECC1B34845C}" sibTransId="{6BF2AE5E-FE93-4E86-8C24-BE966FCCCC13}"/>
    <dgm:cxn modelId="{01F3FC45-802C-4417-8551-D5447B113FBD}" type="presOf" srcId="{833ED3C8-7EEE-4317-99B3-DB1FA61F066F}" destId="{28DB31FA-E37F-40D6-B904-FB172CA4EDB3}" srcOrd="0" destOrd="0" presId="urn:microsoft.com/office/officeart/2005/8/layout/bProcess4"/>
    <dgm:cxn modelId="{3AE39A6E-427F-463C-B13B-9F7AFDEF010B}" type="presOf" srcId="{6BF2AE5E-FE93-4E86-8C24-BE966FCCCC13}" destId="{348994BB-557B-4E9D-90FA-EF66B295A6A7}" srcOrd="0" destOrd="0" presId="urn:microsoft.com/office/officeart/2005/8/layout/bProcess4"/>
    <dgm:cxn modelId="{80FA2D6F-41C6-4590-A2AA-D15B4758DAAE}" type="presOf" srcId="{5430AE4A-7A2A-4ECB-8E9B-E68FE06B3FF0}" destId="{FE364D63-9B34-4E4C-BB73-72EC6F8A1E8A}" srcOrd="0" destOrd="0" presId="urn:microsoft.com/office/officeart/2005/8/layout/bProcess4"/>
    <dgm:cxn modelId="{9B699771-A362-43F5-B4F9-F3710BAE6BEB}" srcId="{8927346E-054E-4BF5-BD6D-A9BA2593691D}" destId="{775C26EE-222F-4AAA-8D8E-81B8CA83718A}" srcOrd="8" destOrd="0" parTransId="{D6B79B83-A69F-4B6A-9056-60A4191C0CC9}" sibTransId="{2E95D2E9-96C3-4F98-9978-D08E2BA20AE4}"/>
    <dgm:cxn modelId="{CE98DF51-5282-4D78-8274-CE8E937DF86C}" type="presOf" srcId="{E044A982-7889-49DC-8F7E-67B0BD934AE3}" destId="{5B981E40-FE93-4D01-A9BB-27003E35CD2A}" srcOrd="0" destOrd="0" presId="urn:microsoft.com/office/officeart/2005/8/layout/bProcess4"/>
    <dgm:cxn modelId="{E1AEC954-7BB4-4842-80ED-FE0F71E54B3D}" type="presOf" srcId="{E01B9414-2E0C-4AE4-8E79-C930FAC0AA5B}" destId="{A3125C8C-A398-4BC3-A86F-27CCB0F880BF}" srcOrd="0" destOrd="0" presId="urn:microsoft.com/office/officeart/2005/8/layout/bProcess4"/>
    <dgm:cxn modelId="{967CA279-3941-4B7E-B4AF-8D7A6225DC22}" srcId="{8927346E-054E-4BF5-BD6D-A9BA2593691D}" destId="{A22B724E-CA2B-4004-88E4-9329DBB271F0}" srcOrd="0" destOrd="0" parTransId="{42B7D134-6F54-4ACA-921F-423828F3B0C6}" sibTransId="{766ED08A-D397-4FD8-A9E4-3C5C1BB76BED}"/>
    <dgm:cxn modelId="{E26C8F7D-CA99-4A72-94B2-B0F25BF92C8C}" type="presOf" srcId="{E7C3AB40-4F1D-4CFB-AF8B-5A99860AD63F}" destId="{04685FE7-3C3A-496D-80A5-C76EC615D44F}" srcOrd="0" destOrd="0" presId="urn:microsoft.com/office/officeart/2005/8/layout/bProcess4"/>
    <dgm:cxn modelId="{9C625B84-C981-4032-B5B5-73EFB605B179}" type="presOf" srcId="{5E69C8B8-B2C3-41DA-AEF9-D925D34DEBF9}" destId="{442CDD17-9556-4D75-88C8-5BAF844701FD}" srcOrd="0" destOrd="0" presId="urn:microsoft.com/office/officeart/2005/8/layout/bProcess4"/>
    <dgm:cxn modelId="{7B500789-9C32-4CBF-B598-785297893F29}" srcId="{8927346E-054E-4BF5-BD6D-A9BA2593691D}" destId="{03F8F142-E6D7-41C5-85E6-D93C0DA1C1A9}" srcOrd="4" destOrd="0" parTransId="{3AB1E09C-65D3-408D-9BB1-3B4650103EA8}" sibTransId="{63D51DF3-6EC7-467A-AC7E-BD78A55CDCE3}"/>
    <dgm:cxn modelId="{5FDB868D-FCCB-4DD2-B8BD-4DEB42829792}" srcId="{8927346E-054E-4BF5-BD6D-A9BA2593691D}" destId="{E01B9414-2E0C-4AE4-8E79-C930FAC0AA5B}" srcOrd="6" destOrd="0" parTransId="{F16BAC7E-E970-4941-94C4-0E023A4E53A8}" sibTransId="{5E69C8B8-B2C3-41DA-AEF9-D925D34DEBF9}"/>
    <dgm:cxn modelId="{0A0B8794-01A9-4ABF-AA5B-5016CD72F330}" srcId="{8927346E-054E-4BF5-BD6D-A9BA2593691D}" destId="{E9EA9AEB-E75C-4574-88DC-62E7325580BC}" srcOrd="3" destOrd="0" parTransId="{E995DDD2-8C1D-49A9-BE14-C45E81517531}" sibTransId="{07AC8590-1256-44A5-987E-A749F8BA1060}"/>
    <dgm:cxn modelId="{01A66AA4-A919-4521-A6AD-EDB8D4614A9F}" srcId="{8927346E-054E-4BF5-BD6D-A9BA2593691D}" destId="{5430AE4A-7A2A-4ECB-8E9B-E68FE06B3FF0}" srcOrd="1" destOrd="0" parTransId="{5550DE25-1F1A-4DB7-B205-C5CF1CCCE91B}" sibTransId="{E7C3AB40-4F1D-4CFB-AF8B-5A99860AD63F}"/>
    <dgm:cxn modelId="{C9D251A6-F35A-473D-ABF8-CCCFD9FF63A0}" type="presOf" srcId="{A22B724E-CA2B-4004-88E4-9329DBB271F0}" destId="{2E26C294-4835-4159-95DD-DC1CFCF6C7A1}" srcOrd="0" destOrd="0" presId="urn:microsoft.com/office/officeart/2005/8/layout/bProcess4"/>
    <dgm:cxn modelId="{6E3964BB-4E82-42E1-8924-F3A7CE159149}" srcId="{8927346E-054E-4BF5-BD6D-A9BA2593691D}" destId="{833ED3C8-7EEE-4317-99B3-DB1FA61F066F}" srcOrd="2" destOrd="0" parTransId="{2E6E3B2A-BF01-4AD3-94A5-60589CAF0F67}" sibTransId="{7A6550C1-F60F-4829-A6F9-6D89878C585B}"/>
    <dgm:cxn modelId="{32B61CC1-1D26-4D68-85F3-5F8508F3B65B}" type="presOf" srcId="{E7664326-44B8-4378-9CF0-F4ACDB9F49C5}" destId="{3EE605F4-1F80-47DD-8B6C-A3BBEFF95C5F}" srcOrd="0" destOrd="0" presId="urn:microsoft.com/office/officeart/2005/8/layout/bProcess4"/>
    <dgm:cxn modelId="{BF90D6DA-9E4D-4FD3-85AE-6F87C1BCBFBA}" type="presOf" srcId="{766ED08A-D397-4FD8-A9E4-3C5C1BB76BED}" destId="{59E4AE15-6ADD-4123-A448-3F814A72E178}" srcOrd="0" destOrd="0" presId="urn:microsoft.com/office/officeart/2005/8/layout/bProcess4"/>
    <dgm:cxn modelId="{2EFEC2E2-355B-4450-A1CD-0C2F3C019DDE}" type="presOf" srcId="{7A6550C1-F60F-4829-A6F9-6D89878C585B}" destId="{01A59D0C-B8FE-4569-B238-44F9B44ECB12}" srcOrd="0" destOrd="0" presId="urn:microsoft.com/office/officeart/2005/8/layout/bProcess4"/>
    <dgm:cxn modelId="{48B895E8-9ECE-4058-AF6F-2827263E3CB8}" type="presOf" srcId="{63D51DF3-6EC7-467A-AC7E-BD78A55CDCE3}" destId="{2105F30F-DD1C-4677-899D-CEABFC570F4B}" srcOrd="0" destOrd="0" presId="urn:microsoft.com/office/officeart/2005/8/layout/bProcess4"/>
    <dgm:cxn modelId="{7D239BEA-3F20-4F66-843C-55602E74C4B4}" type="presOf" srcId="{8927346E-054E-4BF5-BD6D-A9BA2593691D}" destId="{1A1B8B26-0F9C-4ED7-B24A-21B7D7815818}" srcOrd="0" destOrd="0" presId="urn:microsoft.com/office/officeart/2005/8/layout/bProcess4"/>
    <dgm:cxn modelId="{77BED1EC-4E8F-40F1-99F6-5E2DFCF802DE}" type="presOf" srcId="{03F8F142-E6D7-41C5-85E6-D93C0DA1C1A9}" destId="{15563042-A9C4-4952-ACC1-6F3F9646926F}" srcOrd="0" destOrd="0" presId="urn:microsoft.com/office/officeart/2005/8/layout/bProcess4"/>
    <dgm:cxn modelId="{A5BC48F3-1B1E-491C-A397-1BFFE0AE9B70}" srcId="{8927346E-054E-4BF5-BD6D-A9BA2593691D}" destId="{E044A982-7889-49DC-8F7E-67B0BD934AE3}" srcOrd="7" destOrd="0" parTransId="{B62FBB2C-B699-4F21-829A-622D42FB10ED}" sibTransId="{C1338676-AE94-40C8-B0F5-9BA855E5FE85}"/>
    <dgm:cxn modelId="{6F5785FB-790F-4180-9290-1F2C7DCEFC8D}" type="presOf" srcId="{E9EA9AEB-E75C-4574-88DC-62E7325580BC}" destId="{3D7AF191-2552-4C39-84E0-9F941238910B}" srcOrd="0" destOrd="0" presId="urn:microsoft.com/office/officeart/2005/8/layout/bProcess4"/>
    <dgm:cxn modelId="{41EC77F3-A164-4EBC-AA9A-67E4A11C5204}" type="presParOf" srcId="{1A1B8B26-0F9C-4ED7-B24A-21B7D7815818}" destId="{40B860BE-21A4-4FEE-BFF0-847C7ABD423C}" srcOrd="0" destOrd="0" presId="urn:microsoft.com/office/officeart/2005/8/layout/bProcess4"/>
    <dgm:cxn modelId="{330B9828-40B3-455F-A036-6C7BE2D0D8D8}" type="presParOf" srcId="{40B860BE-21A4-4FEE-BFF0-847C7ABD423C}" destId="{6F850FB8-C844-4803-9846-11162D6C8D78}" srcOrd="0" destOrd="0" presId="urn:microsoft.com/office/officeart/2005/8/layout/bProcess4"/>
    <dgm:cxn modelId="{FBE1B610-3EF4-4C6B-B94A-561FD700403E}" type="presParOf" srcId="{40B860BE-21A4-4FEE-BFF0-847C7ABD423C}" destId="{2E26C294-4835-4159-95DD-DC1CFCF6C7A1}" srcOrd="1" destOrd="0" presId="urn:microsoft.com/office/officeart/2005/8/layout/bProcess4"/>
    <dgm:cxn modelId="{B969CD86-DF59-42F5-9C03-529F3C2DDCAD}" type="presParOf" srcId="{1A1B8B26-0F9C-4ED7-B24A-21B7D7815818}" destId="{59E4AE15-6ADD-4123-A448-3F814A72E178}" srcOrd="1" destOrd="0" presId="urn:microsoft.com/office/officeart/2005/8/layout/bProcess4"/>
    <dgm:cxn modelId="{6ED60023-B806-464B-A323-B87A860D92CF}" type="presParOf" srcId="{1A1B8B26-0F9C-4ED7-B24A-21B7D7815818}" destId="{1CF6F0DC-ED1D-4656-90FD-8AABD93EAE12}" srcOrd="2" destOrd="0" presId="urn:microsoft.com/office/officeart/2005/8/layout/bProcess4"/>
    <dgm:cxn modelId="{08979F27-1984-47B5-97ED-7AE72FE856DD}" type="presParOf" srcId="{1CF6F0DC-ED1D-4656-90FD-8AABD93EAE12}" destId="{1343B550-E47F-4709-8314-D3207A58AD18}" srcOrd="0" destOrd="0" presId="urn:microsoft.com/office/officeart/2005/8/layout/bProcess4"/>
    <dgm:cxn modelId="{4F2A2F16-5BB1-4CF4-A3AA-28EB30A5B568}" type="presParOf" srcId="{1CF6F0DC-ED1D-4656-90FD-8AABD93EAE12}" destId="{FE364D63-9B34-4E4C-BB73-72EC6F8A1E8A}" srcOrd="1" destOrd="0" presId="urn:microsoft.com/office/officeart/2005/8/layout/bProcess4"/>
    <dgm:cxn modelId="{A16DDFC6-DED7-4B82-8405-4F0C5BE98C75}" type="presParOf" srcId="{1A1B8B26-0F9C-4ED7-B24A-21B7D7815818}" destId="{04685FE7-3C3A-496D-80A5-C76EC615D44F}" srcOrd="3" destOrd="0" presId="urn:microsoft.com/office/officeart/2005/8/layout/bProcess4"/>
    <dgm:cxn modelId="{503DD91D-C227-4270-B398-BA3D9158C5F5}" type="presParOf" srcId="{1A1B8B26-0F9C-4ED7-B24A-21B7D7815818}" destId="{729B30FB-8045-460C-A52F-13474F461D67}" srcOrd="4" destOrd="0" presId="urn:microsoft.com/office/officeart/2005/8/layout/bProcess4"/>
    <dgm:cxn modelId="{D3AAC436-F9E9-430B-B735-F2128CCF7EFE}" type="presParOf" srcId="{729B30FB-8045-460C-A52F-13474F461D67}" destId="{E63FA551-CC11-4021-BD17-CC96FC3E8493}" srcOrd="0" destOrd="0" presId="urn:microsoft.com/office/officeart/2005/8/layout/bProcess4"/>
    <dgm:cxn modelId="{A3C032DA-4742-423C-877C-661CEE5869C8}" type="presParOf" srcId="{729B30FB-8045-460C-A52F-13474F461D67}" destId="{28DB31FA-E37F-40D6-B904-FB172CA4EDB3}" srcOrd="1" destOrd="0" presId="urn:microsoft.com/office/officeart/2005/8/layout/bProcess4"/>
    <dgm:cxn modelId="{13B60D18-5F15-4B7E-80D1-6949CD9A5F76}" type="presParOf" srcId="{1A1B8B26-0F9C-4ED7-B24A-21B7D7815818}" destId="{01A59D0C-B8FE-4569-B238-44F9B44ECB12}" srcOrd="5" destOrd="0" presId="urn:microsoft.com/office/officeart/2005/8/layout/bProcess4"/>
    <dgm:cxn modelId="{2EA28183-0C8C-4FFF-8047-5F278936C5FA}" type="presParOf" srcId="{1A1B8B26-0F9C-4ED7-B24A-21B7D7815818}" destId="{21B1051E-4AE1-432A-879C-A106A038EC48}" srcOrd="6" destOrd="0" presId="urn:microsoft.com/office/officeart/2005/8/layout/bProcess4"/>
    <dgm:cxn modelId="{C6809749-B8C9-479E-888F-100EF23C8DBA}" type="presParOf" srcId="{21B1051E-4AE1-432A-879C-A106A038EC48}" destId="{78EFD7DD-A487-4D46-AB69-4B607D2A3F62}" srcOrd="0" destOrd="0" presId="urn:microsoft.com/office/officeart/2005/8/layout/bProcess4"/>
    <dgm:cxn modelId="{A736CA97-BE96-4BCD-8F93-9ABA63ED3636}" type="presParOf" srcId="{21B1051E-4AE1-432A-879C-A106A038EC48}" destId="{3D7AF191-2552-4C39-84E0-9F941238910B}" srcOrd="1" destOrd="0" presId="urn:microsoft.com/office/officeart/2005/8/layout/bProcess4"/>
    <dgm:cxn modelId="{6F9AF55F-F9FD-4295-9F28-41B86FCDFE98}" type="presParOf" srcId="{1A1B8B26-0F9C-4ED7-B24A-21B7D7815818}" destId="{00E5335F-F255-4A8D-884D-71E493038B15}" srcOrd="7" destOrd="0" presId="urn:microsoft.com/office/officeart/2005/8/layout/bProcess4"/>
    <dgm:cxn modelId="{86A76C99-B84B-4AEB-988B-44C4C13E85FF}" type="presParOf" srcId="{1A1B8B26-0F9C-4ED7-B24A-21B7D7815818}" destId="{E9B1D542-CD16-4CD1-AE40-0B2A77EEC951}" srcOrd="8" destOrd="0" presId="urn:microsoft.com/office/officeart/2005/8/layout/bProcess4"/>
    <dgm:cxn modelId="{39A125AB-0398-42A5-ACAF-93032AA409CC}" type="presParOf" srcId="{E9B1D542-CD16-4CD1-AE40-0B2A77EEC951}" destId="{DCD43A8D-E6A1-41FB-B95A-8F52EF10D2CC}" srcOrd="0" destOrd="0" presId="urn:microsoft.com/office/officeart/2005/8/layout/bProcess4"/>
    <dgm:cxn modelId="{2079AF0E-E352-4CE9-A435-4393307DE803}" type="presParOf" srcId="{E9B1D542-CD16-4CD1-AE40-0B2A77EEC951}" destId="{15563042-A9C4-4952-ACC1-6F3F9646926F}" srcOrd="1" destOrd="0" presId="urn:microsoft.com/office/officeart/2005/8/layout/bProcess4"/>
    <dgm:cxn modelId="{BDDC7932-B74D-4DD3-8DF0-D0865466F70B}" type="presParOf" srcId="{1A1B8B26-0F9C-4ED7-B24A-21B7D7815818}" destId="{2105F30F-DD1C-4677-899D-CEABFC570F4B}" srcOrd="9" destOrd="0" presId="urn:microsoft.com/office/officeart/2005/8/layout/bProcess4"/>
    <dgm:cxn modelId="{52EB306B-2896-4AD2-895B-B897BAA76535}" type="presParOf" srcId="{1A1B8B26-0F9C-4ED7-B24A-21B7D7815818}" destId="{4BF97CB2-9145-4341-8FF0-180DB0EE5D02}" srcOrd="10" destOrd="0" presId="urn:microsoft.com/office/officeart/2005/8/layout/bProcess4"/>
    <dgm:cxn modelId="{82B96D8D-ABA7-43D3-B321-E3C8FEB6446D}" type="presParOf" srcId="{4BF97CB2-9145-4341-8FF0-180DB0EE5D02}" destId="{5D69BED2-3CD7-4702-A01B-3815C0350432}" srcOrd="0" destOrd="0" presId="urn:microsoft.com/office/officeart/2005/8/layout/bProcess4"/>
    <dgm:cxn modelId="{C0760F95-6F83-4BC4-B594-2EA43927398E}" type="presParOf" srcId="{4BF97CB2-9145-4341-8FF0-180DB0EE5D02}" destId="{3EE605F4-1F80-47DD-8B6C-A3BBEFF95C5F}" srcOrd="1" destOrd="0" presId="urn:microsoft.com/office/officeart/2005/8/layout/bProcess4"/>
    <dgm:cxn modelId="{D3838A4B-4EAD-4346-A051-9AAB994C7F2D}" type="presParOf" srcId="{1A1B8B26-0F9C-4ED7-B24A-21B7D7815818}" destId="{348994BB-557B-4E9D-90FA-EF66B295A6A7}" srcOrd="11" destOrd="0" presId="urn:microsoft.com/office/officeart/2005/8/layout/bProcess4"/>
    <dgm:cxn modelId="{387A981E-4DE3-42E6-96FE-9421CFFD83CB}" type="presParOf" srcId="{1A1B8B26-0F9C-4ED7-B24A-21B7D7815818}" destId="{325AA538-DF9C-4F95-B1AC-9B596B0BA22E}" srcOrd="12" destOrd="0" presId="urn:microsoft.com/office/officeart/2005/8/layout/bProcess4"/>
    <dgm:cxn modelId="{A1A16125-B6D7-4FC0-AA31-7EF2F4072244}" type="presParOf" srcId="{325AA538-DF9C-4F95-B1AC-9B596B0BA22E}" destId="{E140D0C2-EF64-47A4-BDC0-C1F5A705BDDE}" srcOrd="0" destOrd="0" presId="urn:microsoft.com/office/officeart/2005/8/layout/bProcess4"/>
    <dgm:cxn modelId="{1845F199-074A-476B-8141-2CC4FF72A136}" type="presParOf" srcId="{325AA538-DF9C-4F95-B1AC-9B596B0BA22E}" destId="{A3125C8C-A398-4BC3-A86F-27CCB0F880BF}" srcOrd="1" destOrd="0" presId="urn:microsoft.com/office/officeart/2005/8/layout/bProcess4"/>
    <dgm:cxn modelId="{65D42692-EAA8-4374-A005-4AF85CBE6663}" type="presParOf" srcId="{1A1B8B26-0F9C-4ED7-B24A-21B7D7815818}" destId="{442CDD17-9556-4D75-88C8-5BAF844701FD}" srcOrd="13" destOrd="0" presId="urn:microsoft.com/office/officeart/2005/8/layout/bProcess4"/>
    <dgm:cxn modelId="{DF8E4925-BA75-40B1-8CD0-08E212CA05B9}" type="presParOf" srcId="{1A1B8B26-0F9C-4ED7-B24A-21B7D7815818}" destId="{ABD7720D-1836-4190-9A54-51FB2ADC86E5}" srcOrd="14" destOrd="0" presId="urn:microsoft.com/office/officeart/2005/8/layout/bProcess4"/>
    <dgm:cxn modelId="{0026902C-8250-44A1-AB77-5C4055617072}" type="presParOf" srcId="{ABD7720D-1836-4190-9A54-51FB2ADC86E5}" destId="{5F8B4E6F-AC3B-4DB9-94EE-CA440E3F5EC4}" srcOrd="0" destOrd="0" presId="urn:microsoft.com/office/officeart/2005/8/layout/bProcess4"/>
    <dgm:cxn modelId="{093FE153-1CC4-40E0-9C23-0C548CF845BD}" type="presParOf" srcId="{ABD7720D-1836-4190-9A54-51FB2ADC86E5}" destId="{5B981E40-FE93-4D01-A9BB-27003E35CD2A}" srcOrd="1" destOrd="0" presId="urn:microsoft.com/office/officeart/2005/8/layout/bProcess4"/>
    <dgm:cxn modelId="{7CD50640-C24F-4C18-B65B-0C7B04FDB9BC}" type="presParOf" srcId="{1A1B8B26-0F9C-4ED7-B24A-21B7D7815818}" destId="{3E802994-13AE-4E41-841B-66F1E38A7132}" srcOrd="15" destOrd="0" presId="urn:microsoft.com/office/officeart/2005/8/layout/bProcess4"/>
    <dgm:cxn modelId="{8C19FF46-EC69-4C06-BC75-A9D0979F7D9E}" type="presParOf" srcId="{1A1B8B26-0F9C-4ED7-B24A-21B7D7815818}" destId="{7F4BBB53-0689-40A9-A81B-2ABAB1596020}" srcOrd="16" destOrd="0" presId="urn:microsoft.com/office/officeart/2005/8/layout/bProcess4"/>
    <dgm:cxn modelId="{A02A2E02-1C59-4E35-B02F-5B5006773F4D}" type="presParOf" srcId="{7F4BBB53-0689-40A9-A81B-2ABAB1596020}" destId="{A55B73DD-7E8F-4744-BC75-9CB484CE3E7F}" srcOrd="0" destOrd="0" presId="urn:microsoft.com/office/officeart/2005/8/layout/bProcess4"/>
    <dgm:cxn modelId="{7487E44C-566F-49D9-B985-12CD1A003BCD}" type="presParOf" srcId="{7F4BBB53-0689-40A9-A81B-2ABAB1596020}" destId="{496B4835-2702-456C-9650-C3985E67C4F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200001-0184-486D-B8F3-FB211649A00F}" type="doc">
      <dgm:prSet loTypeId="urn:microsoft.com/office/officeart/2005/8/layout/hierarchy2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00731AFF-7B8B-4048-8555-1A547F00C639}">
      <dgm:prSet phldrT="[Texto]" custT="1"/>
      <dgm:spPr/>
      <dgm:t>
        <a:bodyPr/>
        <a:lstStyle/>
        <a:p>
          <a:r>
            <a:rPr lang="es-MX" sz="2800" dirty="0">
              <a:solidFill>
                <a:schemeClr val="tx1"/>
              </a:solidFill>
            </a:rPr>
            <a:t>Contenidos escolares</a:t>
          </a:r>
        </a:p>
      </dgm:t>
    </dgm:pt>
    <dgm:pt modelId="{A10A25F5-1A43-4664-A073-C5D9284EAE12}" type="parTrans" cxnId="{494F0905-D120-4BA8-8E1B-55CA79451F21}">
      <dgm:prSet/>
      <dgm:spPr/>
      <dgm:t>
        <a:bodyPr/>
        <a:lstStyle/>
        <a:p>
          <a:endParaRPr lang="es-MX"/>
        </a:p>
      </dgm:t>
    </dgm:pt>
    <dgm:pt modelId="{484C3E64-8450-41DD-AA41-CF9CFA1BFA40}" type="sibTrans" cxnId="{494F0905-D120-4BA8-8E1B-55CA79451F21}">
      <dgm:prSet/>
      <dgm:spPr/>
      <dgm:t>
        <a:bodyPr/>
        <a:lstStyle/>
        <a:p>
          <a:endParaRPr lang="es-MX"/>
        </a:p>
      </dgm:t>
    </dgm:pt>
    <dgm:pt modelId="{C6F4F912-DC6F-4F7E-B272-13DC7B83ADFC}">
      <dgm:prSet phldrT="[Texto]" custT="1"/>
      <dgm:spPr/>
      <dgm:t>
        <a:bodyPr/>
        <a:lstStyle/>
        <a:p>
          <a:r>
            <a:rPr lang="es-MX" sz="2800" dirty="0">
              <a:solidFill>
                <a:schemeClr val="tx1"/>
              </a:solidFill>
            </a:rPr>
            <a:t>Construcción de saberes</a:t>
          </a:r>
        </a:p>
      </dgm:t>
    </dgm:pt>
    <dgm:pt modelId="{AB6AABF1-B2A7-401D-8CE0-3FDD5BB55C87}" type="parTrans" cxnId="{C652BE59-A6AA-4960-996D-0E584135CF38}">
      <dgm:prSet/>
      <dgm:spPr/>
      <dgm:t>
        <a:bodyPr/>
        <a:lstStyle/>
        <a:p>
          <a:endParaRPr lang="es-MX"/>
        </a:p>
      </dgm:t>
    </dgm:pt>
    <dgm:pt modelId="{3EE8491A-08C8-43A1-B940-6C2B53C01D8D}" type="sibTrans" cxnId="{C652BE59-A6AA-4960-996D-0E584135CF38}">
      <dgm:prSet/>
      <dgm:spPr/>
      <dgm:t>
        <a:bodyPr/>
        <a:lstStyle/>
        <a:p>
          <a:endParaRPr lang="es-MX"/>
        </a:p>
      </dgm:t>
    </dgm:pt>
    <dgm:pt modelId="{B819A8AC-B6C0-43A8-BCB2-8B5AD0217672}">
      <dgm:prSet phldrT="[Texto]" custT="1"/>
      <dgm:spPr/>
      <dgm:t>
        <a:bodyPr/>
        <a:lstStyle/>
        <a:p>
          <a:r>
            <a:rPr lang="es-MX" sz="2800" dirty="0">
              <a:solidFill>
                <a:schemeClr val="tx1"/>
              </a:solidFill>
            </a:rPr>
            <a:t>Hipótesis del niño</a:t>
          </a:r>
        </a:p>
      </dgm:t>
    </dgm:pt>
    <dgm:pt modelId="{AFD7B8E9-7AE0-4BF0-8C3C-A750ECBFE3B5}" type="parTrans" cxnId="{48835274-BB58-4BAD-9223-700E32D59E0E}">
      <dgm:prSet/>
      <dgm:spPr/>
      <dgm:t>
        <a:bodyPr/>
        <a:lstStyle/>
        <a:p>
          <a:endParaRPr lang="es-MX"/>
        </a:p>
      </dgm:t>
    </dgm:pt>
    <dgm:pt modelId="{E541AA04-C89E-4E25-940C-1E2F26FE13ED}" type="sibTrans" cxnId="{48835274-BB58-4BAD-9223-700E32D59E0E}">
      <dgm:prSet/>
      <dgm:spPr/>
      <dgm:t>
        <a:bodyPr/>
        <a:lstStyle/>
        <a:p>
          <a:endParaRPr lang="es-MX"/>
        </a:p>
      </dgm:t>
    </dgm:pt>
    <dgm:pt modelId="{AFDF4697-9E35-4F4C-84B2-AC3BCF274919}">
      <dgm:prSet phldrT="[Texto]" custT="1"/>
      <dgm:spPr/>
      <dgm:t>
        <a:bodyPr/>
        <a:lstStyle/>
        <a:p>
          <a:r>
            <a:rPr lang="es-MX" sz="2800" dirty="0">
              <a:solidFill>
                <a:schemeClr val="tx1"/>
              </a:solidFill>
            </a:rPr>
            <a:t>Convencionalidad</a:t>
          </a:r>
        </a:p>
      </dgm:t>
    </dgm:pt>
    <dgm:pt modelId="{16B6117D-AE88-49B8-8654-E350D4916512}" type="parTrans" cxnId="{018BC72D-ED03-4784-8BB2-361D5E108812}">
      <dgm:prSet/>
      <dgm:spPr/>
      <dgm:t>
        <a:bodyPr/>
        <a:lstStyle/>
        <a:p>
          <a:endParaRPr lang="es-MX"/>
        </a:p>
      </dgm:t>
    </dgm:pt>
    <dgm:pt modelId="{3C5C2B3A-6500-4665-8ED2-FCDE4542325C}" type="sibTrans" cxnId="{018BC72D-ED03-4784-8BB2-361D5E108812}">
      <dgm:prSet/>
      <dgm:spPr/>
      <dgm:t>
        <a:bodyPr/>
        <a:lstStyle/>
        <a:p>
          <a:endParaRPr lang="es-MX"/>
        </a:p>
      </dgm:t>
    </dgm:pt>
    <dgm:pt modelId="{92B5C9EA-74B3-4325-846B-8BE6F7BEC3B1}">
      <dgm:prSet phldrT="[Texto]"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</a:rPr>
            <a:t>Saberes convencionales</a:t>
          </a:r>
        </a:p>
      </dgm:t>
    </dgm:pt>
    <dgm:pt modelId="{024617D5-F6E2-42AD-9A71-00E61374CE00}" type="parTrans" cxnId="{7A6FD42F-3A2C-4831-9B0D-F12FA79D54EF}">
      <dgm:prSet/>
      <dgm:spPr/>
      <dgm:t>
        <a:bodyPr/>
        <a:lstStyle/>
        <a:p>
          <a:endParaRPr lang="es-MX"/>
        </a:p>
      </dgm:t>
    </dgm:pt>
    <dgm:pt modelId="{F9CABAED-F5F6-4BAA-9619-6037F4B55F1D}" type="sibTrans" cxnId="{7A6FD42F-3A2C-4831-9B0D-F12FA79D54EF}">
      <dgm:prSet/>
      <dgm:spPr/>
      <dgm:t>
        <a:bodyPr/>
        <a:lstStyle/>
        <a:p>
          <a:endParaRPr lang="es-MX"/>
        </a:p>
      </dgm:t>
    </dgm:pt>
    <dgm:pt modelId="{FE7BBAF1-CC65-4FC1-8667-32A6C560EC40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Construcción</a:t>
          </a:r>
        </a:p>
      </dgm:t>
    </dgm:pt>
    <dgm:pt modelId="{57C104ED-CD8D-4FCA-9BDA-F1AC96155773}" type="parTrans" cxnId="{2E648B25-0D47-4B55-A795-F6A73F100DC1}">
      <dgm:prSet/>
      <dgm:spPr/>
      <dgm:t>
        <a:bodyPr/>
        <a:lstStyle/>
        <a:p>
          <a:endParaRPr lang="es-MX"/>
        </a:p>
      </dgm:t>
    </dgm:pt>
    <dgm:pt modelId="{238AE6C1-7A29-49C3-904E-C8038489D531}" type="sibTrans" cxnId="{2E648B25-0D47-4B55-A795-F6A73F100DC1}">
      <dgm:prSet/>
      <dgm:spPr/>
      <dgm:t>
        <a:bodyPr/>
        <a:lstStyle/>
        <a:p>
          <a:endParaRPr lang="es-MX"/>
        </a:p>
      </dgm:t>
    </dgm:pt>
    <dgm:pt modelId="{022F002A-F46E-4488-899F-FE571EC61B24}" type="pres">
      <dgm:prSet presAssocID="{F1200001-0184-486D-B8F3-FB211649A00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50EDD05-4E82-4F1A-89C2-98E7476B66E9}" type="pres">
      <dgm:prSet presAssocID="{00731AFF-7B8B-4048-8555-1A547F00C639}" presName="root1" presStyleCnt="0"/>
      <dgm:spPr/>
    </dgm:pt>
    <dgm:pt modelId="{1FC149B7-F33A-4470-95D4-5CD7D9B07CF7}" type="pres">
      <dgm:prSet presAssocID="{00731AFF-7B8B-4048-8555-1A547F00C639}" presName="LevelOneTextNode" presStyleLbl="node0" presStyleIdx="0" presStyleCnt="1">
        <dgm:presLayoutVars>
          <dgm:chPref val="3"/>
        </dgm:presLayoutVars>
      </dgm:prSet>
      <dgm:spPr/>
    </dgm:pt>
    <dgm:pt modelId="{59242845-EB35-4BC8-BC72-593F8DB7F0C1}" type="pres">
      <dgm:prSet presAssocID="{00731AFF-7B8B-4048-8555-1A547F00C639}" presName="level2hierChild" presStyleCnt="0"/>
      <dgm:spPr/>
    </dgm:pt>
    <dgm:pt modelId="{BCFB9765-9559-4C49-98DD-ECE5BCEDDCC9}" type="pres">
      <dgm:prSet presAssocID="{AB6AABF1-B2A7-401D-8CE0-3FDD5BB55C87}" presName="conn2-1" presStyleLbl="parChTrans1D2" presStyleIdx="0" presStyleCnt="2"/>
      <dgm:spPr/>
    </dgm:pt>
    <dgm:pt modelId="{171F56EF-FE9D-4B17-B1D7-3F82FA4AD7A2}" type="pres">
      <dgm:prSet presAssocID="{AB6AABF1-B2A7-401D-8CE0-3FDD5BB55C87}" presName="connTx" presStyleLbl="parChTrans1D2" presStyleIdx="0" presStyleCnt="2"/>
      <dgm:spPr/>
    </dgm:pt>
    <dgm:pt modelId="{9A6DA64C-2B0B-4CB8-B84A-879ACDF4BC89}" type="pres">
      <dgm:prSet presAssocID="{C6F4F912-DC6F-4F7E-B272-13DC7B83ADFC}" presName="root2" presStyleCnt="0"/>
      <dgm:spPr/>
    </dgm:pt>
    <dgm:pt modelId="{FD8818CC-F5DC-4737-B3A7-633110D4098D}" type="pres">
      <dgm:prSet presAssocID="{C6F4F912-DC6F-4F7E-B272-13DC7B83ADFC}" presName="LevelTwoTextNode" presStyleLbl="node2" presStyleIdx="0" presStyleCnt="2">
        <dgm:presLayoutVars>
          <dgm:chPref val="3"/>
        </dgm:presLayoutVars>
      </dgm:prSet>
      <dgm:spPr/>
    </dgm:pt>
    <dgm:pt modelId="{0D9948F1-BE93-4CC6-B32F-481B4BD3DB34}" type="pres">
      <dgm:prSet presAssocID="{C6F4F912-DC6F-4F7E-B272-13DC7B83ADFC}" presName="level3hierChild" presStyleCnt="0"/>
      <dgm:spPr/>
    </dgm:pt>
    <dgm:pt modelId="{2947BC82-00CB-4013-8899-D0C31CDF598F}" type="pres">
      <dgm:prSet presAssocID="{AFD7B8E9-7AE0-4BF0-8C3C-A750ECBFE3B5}" presName="conn2-1" presStyleLbl="parChTrans1D3" presStyleIdx="0" presStyleCnt="3"/>
      <dgm:spPr/>
    </dgm:pt>
    <dgm:pt modelId="{31130D4B-75CA-4FC8-8DC8-CF38131DFB5B}" type="pres">
      <dgm:prSet presAssocID="{AFD7B8E9-7AE0-4BF0-8C3C-A750ECBFE3B5}" presName="connTx" presStyleLbl="parChTrans1D3" presStyleIdx="0" presStyleCnt="3"/>
      <dgm:spPr/>
    </dgm:pt>
    <dgm:pt modelId="{DA52F216-923D-4E49-ACEF-50E9A3E0FDE2}" type="pres">
      <dgm:prSet presAssocID="{B819A8AC-B6C0-43A8-BCB2-8B5AD0217672}" presName="root2" presStyleCnt="0"/>
      <dgm:spPr/>
    </dgm:pt>
    <dgm:pt modelId="{3443EB0E-239B-4544-B8F4-9D14EB3B55AE}" type="pres">
      <dgm:prSet presAssocID="{B819A8AC-B6C0-43A8-BCB2-8B5AD0217672}" presName="LevelTwoTextNode" presStyleLbl="node3" presStyleIdx="0" presStyleCnt="3">
        <dgm:presLayoutVars>
          <dgm:chPref val="3"/>
        </dgm:presLayoutVars>
      </dgm:prSet>
      <dgm:spPr/>
    </dgm:pt>
    <dgm:pt modelId="{B014579E-657A-466D-832F-09687FEF1DE7}" type="pres">
      <dgm:prSet presAssocID="{B819A8AC-B6C0-43A8-BCB2-8B5AD0217672}" presName="level3hierChild" presStyleCnt="0"/>
      <dgm:spPr/>
    </dgm:pt>
    <dgm:pt modelId="{88B1576B-12A5-4152-AB25-CF98B5EE4529}" type="pres">
      <dgm:prSet presAssocID="{16B6117D-AE88-49B8-8654-E350D4916512}" presName="conn2-1" presStyleLbl="parChTrans1D3" presStyleIdx="1" presStyleCnt="3"/>
      <dgm:spPr/>
    </dgm:pt>
    <dgm:pt modelId="{5D2297B2-F05B-478C-AB20-D32F92AF21B7}" type="pres">
      <dgm:prSet presAssocID="{16B6117D-AE88-49B8-8654-E350D4916512}" presName="connTx" presStyleLbl="parChTrans1D3" presStyleIdx="1" presStyleCnt="3"/>
      <dgm:spPr/>
    </dgm:pt>
    <dgm:pt modelId="{78EDB8B1-77D5-4943-A20B-9B359D233C7F}" type="pres">
      <dgm:prSet presAssocID="{AFDF4697-9E35-4F4C-84B2-AC3BCF274919}" presName="root2" presStyleCnt="0"/>
      <dgm:spPr/>
    </dgm:pt>
    <dgm:pt modelId="{2BDBD980-849E-4654-9AB6-AF28F5DC6C2C}" type="pres">
      <dgm:prSet presAssocID="{AFDF4697-9E35-4F4C-84B2-AC3BCF274919}" presName="LevelTwoTextNode" presStyleLbl="node3" presStyleIdx="1" presStyleCnt="3" custScaleX="134241">
        <dgm:presLayoutVars>
          <dgm:chPref val="3"/>
        </dgm:presLayoutVars>
      </dgm:prSet>
      <dgm:spPr/>
    </dgm:pt>
    <dgm:pt modelId="{A5FE1E81-2B6B-4425-9AE0-E3DAB0942B64}" type="pres">
      <dgm:prSet presAssocID="{AFDF4697-9E35-4F4C-84B2-AC3BCF274919}" presName="level3hierChild" presStyleCnt="0"/>
      <dgm:spPr/>
    </dgm:pt>
    <dgm:pt modelId="{30AA1EBF-5BEE-40A0-AC79-9609A19BB02B}" type="pres">
      <dgm:prSet presAssocID="{024617D5-F6E2-42AD-9A71-00E61374CE00}" presName="conn2-1" presStyleLbl="parChTrans1D2" presStyleIdx="1" presStyleCnt="2"/>
      <dgm:spPr/>
    </dgm:pt>
    <dgm:pt modelId="{AA5216F8-728D-4C73-9034-2E93EA300BC6}" type="pres">
      <dgm:prSet presAssocID="{024617D5-F6E2-42AD-9A71-00E61374CE00}" presName="connTx" presStyleLbl="parChTrans1D2" presStyleIdx="1" presStyleCnt="2"/>
      <dgm:spPr/>
    </dgm:pt>
    <dgm:pt modelId="{0B9FBC24-7799-4BF9-A7D3-A9A8AA3008E9}" type="pres">
      <dgm:prSet presAssocID="{92B5C9EA-74B3-4325-846B-8BE6F7BEC3B1}" presName="root2" presStyleCnt="0"/>
      <dgm:spPr/>
    </dgm:pt>
    <dgm:pt modelId="{FA26D197-055A-46A1-AC79-29D91C210D07}" type="pres">
      <dgm:prSet presAssocID="{92B5C9EA-74B3-4325-846B-8BE6F7BEC3B1}" presName="LevelTwoTextNode" presStyleLbl="node2" presStyleIdx="1" presStyleCnt="2" custScaleX="111867" custScaleY="130620">
        <dgm:presLayoutVars>
          <dgm:chPref val="3"/>
        </dgm:presLayoutVars>
      </dgm:prSet>
      <dgm:spPr/>
    </dgm:pt>
    <dgm:pt modelId="{9F7377E3-B117-4295-B1D1-EE51EFE9A33E}" type="pres">
      <dgm:prSet presAssocID="{92B5C9EA-74B3-4325-846B-8BE6F7BEC3B1}" presName="level3hierChild" presStyleCnt="0"/>
      <dgm:spPr/>
    </dgm:pt>
    <dgm:pt modelId="{EEA777B2-8962-4672-BDE2-1DA2F4A4E857}" type="pres">
      <dgm:prSet presAssocID="{57C104ED-CD8D-4FCA-9BDA-F1AC96155773}" presName="conn2-1" presStyleLbl="parChTrans1D3" presStyleIdx="2" presStyleCnt="3"/>
      <dgm:spPr/>
    </dgm:pt>
    <dgm:pt modelId="{370B5BB3-EBEF-4820-B9DE-87E7A95E4088}" type="pres">
      <dgm:prSet presAssocID="{57C104ED-CD8D-4FCA-9BDA-F1AC96155773}" presName="connTx" presStyleLbl="parChTrans1D3" presStyleIdx="2" presStyleCnt="3"/>
      <dgm:spPr/>
    </dgm:pt>
    <dgm:pt modelId="{5864D203-E8DA-45B3-8BCE-1C7F477BC1C7}" type="pres">
      <dgm:prSet presAssocID="{FE7BBAF1-CC65-4FC1-8667-32A6C560EC40}" presName="root2" presStyleCnt="0"/>
      <dgm:spPr/>
    </dgm:pt>
    <dgm:pt modelId="{601A897B-7E7F-4AE9-934D-58DB9E7415AE}" type="pres">
      <dgm:prSet presAssocID="{FE7BBAF1-CC65-4FC1-8667-32A6C560EC40}" presName="LevelTwoTextNode" presStyleLbl="node3" presStyleIdx="2" presStyleCnt="3">
        <dgm:presLayoutVars>
          <dgm:chPref val="3"/>
        </dgm:presLayoutVars>
      </dgm:prSet>
      <dgm:spPr/>
    </dgm:pt>
    <dgm:pt modelId="{A8F8DBD4-6485-49F6-8BDD-82969E3E523E}" type="pres">
      <dgm:prSet presAssocID="{FE7BBAF1-CC65-4FC1-8667-32A6C560EC40}" presName="level3hierChild" presStyleCnt="0"/>
      <dgm:spPr/>
    </dgm:pt>
  </dgm:ptLst>
  <dgm:cxnLst>
    <dgm:cxn modelId="{494F0905-D120-4BA8-8E1B-55CA79451F21}" srcId="{F1200001-0184-486D-B8F3-FB211649A00F}" destId="{00731AFF-7B8B-4048-8555-1A547F00C639}" srcOrd="0" destOrd="0" parTransId="{A10A25F5-1A43-4664-A073-C5D9284EAE12}" sibTransId="{484C3E64-8450-41DD-AA41-CF9CFA1BFA40}"/>
    <dgm:cxn modelId="{D8051406-E0F5-49F3-951D-963719870BC3}" type="presOf" srcId="{024617D5-F6E2-42AD-9A71-00E61374CE00}" destId="{30AA1EBF-5BEE-40A0-AC79-9609A19BB02B}" srcOrd="0" destOrd="0" presId="urn:microsoft.com/office/officeart/2005/8/layout/hierarchy2"/>
    <dgm:cxn modelId="{673E1C07-2765-467C-B1EC-346EB249C327}" type="presOf" srcId="{57C104ED-CD8D-4FCA-9BDA-F1AC96155773}" destId="{EEA777B2-8962-4672-BDE2-1DA2F4A4E857}" srcOrd="0" destOrd="0" presId="urn:microsoft.com/office/officeart/2005/8/layout/hierarchy2"/>
    <dgm:cxn modelId="{82ED6117-3DFE-41E9-9398-BA423DAA6D24}" type="presOf" srcId="{AFD7B8E9-7AE0-4BF0-8C3C-A750ECBFE3B5}" destId="{2947BC82-00CB-4013-8899-D0C31CDF598F}" srcOrd="0" destOrd="0" presId="urn:microsoft.com/office/officeart/2005/8/layout/hierarchy2"/>
    <dgm:cxn modelId="{84CDCD1E-CF61-4759-BBCB-D5DD1B317CD1}" type="presOf" srcId="{AFD7B8E9-7AE0-4BF0-8C3C-A750ECBFE3B5}" destId="{31130D4B-75CA-4FC8-8DC8-CF38131DFB5B}" srcOrd="1" destOrd="0" presId="urn:microsoft.com/office/officeart/2005/8/layout/hierarchy2"/>
    <dgm:cxn modelId="{CDBA2725-7271-4360-8697-B5D71D8AD4B1}" type="presOf" srcId="{024617D5-F6E2-42AD-9A71-00E61374CE00}" destId="{AA5216F8-728D-4C73-9034-2E93EA300BC6}" srcOrd="1" destOrd="0" presId="urn:microsoft.com/office/officeart/2005/8/layout/hierarchy2"/>
    <dgm:cxn modelId="{2E648B25-0D47-4B55-A795-F6A73F100DC1}" srcId="{92B5C9EA-74B3-4325-846B-8BE6F7BEC3B1}" destId="{FE7BBAF1-CC65-4FC1-8667-32A6C560EC40}" srcOrd="0" destOrd="0" parTransId="{57C104ED-CD8D-4FCA-9BDA-F1AC96155773}" sibTransId="{238AE6C1-7A29-49C3-904E-C8038489D531}"/>
    <dgm:cxn modelId="{018BC72D-ED03-4784-8BB2-361D5E108812}" srcId="{C6F4F912-DC6F-4F7E-B272-13DC7B83ADFC}" destId="{AFDF4697-9E35-4F4C-84B2-AC3BCF274919}" srcOrd="1" destOrd="0" parTransId="{16B6117D-AE88-49B8-8654-E350D4916512}" sibTransId="{3C5C2B3A-6500-4665-8ED2-FCDE4542325C}"/>
    <dgm:cxn modelId="{7A6FD42F-3A2C-4831-9B0D-F12FA79D54EF}" srcId="{00731AFF-7B8B-4048-8555-1A547F00C639}" destId="{92B5C9EA-74B3-4325-846B-8BE6F7BEC3B1}" srcOrd="1" destOrd="0" parTransId="{024617D5-F6E2-42AD-9A71-00E61374CE00}" sibTransId="{F9CABAED-F5F6-4BAA-9619-6037F4B55F1D}"/>
    <dgm:cxn modelId="{103D2B61-C662-48A6-AC3F-3B665A4C39E0}" type="presOf" srcId="{92B5C9EA-74B3-4325-846B-8BE6F7BEC3B1}" destId="{FA26D197-055A-46A1-AC79-29D91C210D07}" srcOrd="0" destOrd="0" presId="urn:microsoft.com/office/officeart/2005/8/layout/hierarchy2"/>
    <dgm:cxn modelId="{05A4396C-9CEF-450F-8C95-18E7C6280CD8}" type="presOf" srcId="{16B6117D-AE88-49B8-8654-E350D4916512}" destId="{5D2297B2-F05B-478C-AB20-D32F92AF21B7}" srcOrd="1" destOrd="0" presId="urn:microsoft.com/office/officeart/2005/8/layout/hierarchy2"/>
    <dgm:cxn modelId="{34B7ED6C-676F-48C3-BD11-5FFD4C344489}" type="presOf" srcId="{B819A8AC-B6C0-43A8-BCB2-8B5AD0217672}" destId="{3443EB0E-239B-4544-B8F4-9D14EB3B55AE}" srcOrd="0" destOrd="0" presId="urn:microsoft.com/office/officeart/2005/8/layout/hierarchy2"/>
    <dgm:cxn modelId="{48835274-BB58-4BAD-9223-700E32D59E0E}" srcId="{C6F4F912-DC6F-4F7E-B272-13DC7B83ADFC}" destId="{B819A8AC-B6C0-43A8-BCB2-8B5AD0217672}" srcOrd="0" destOrd="0" parTransId="{AFD7B8E9-7AE0-4BF0-8C3C-A750ECBFE3B5}" sibTransId="{E541AA04-C89E-4E25-940C-1E2F26FE13ED}"/>
    <dgm:cxn modelId="{C652BE59-A6AA-4960-996D-0E584135CF38}" srcId="{00731AFF-7B8B-4048-8555-1A547F00C639}" destId="{C6F4F912-DC6F-4F7E-B272-13DC7B83ADFC}" srcOrd="0" destOrd="0" parTransId="{AB6AABF1-B2A7-401D-8CE0-3FDD5BB55C87}" sibTransId="{3EE8491A-08C8-43A1-B940-6C2B53C01D8D}"/>
    <dgm:cxn modelId="{8003D388-FDCD-4200-B2E6-6135EA492A85}" type="presOf" srcId="{AB6AABF1-B2A7-401D-8CE0-3FDD5BB55C87}" destId="{BCFB9765-9559-4C49-98DD-ECE5BCEDDCC9}" srcOrd="0" destOrd="0" presId="urn:microsoft.com/office/officeart/2005/8/layout/hierarchy2"/>
    <dgm:cxn modelId="{FB5D799D-E8C3-40B7-AA42-DCF0CE5E02AA}" type="presOf" srcId="{FE7BBAF1-CC65-4FC1-8667-32A6C560EC40}" destId="{601A897B-7E7F-4AE9-934D-58DB9E7415AE}" srcOrd="0" destOrd="0" presId="urn:microsoft.com/office/officeart/2005/8/layout/hierarchy2"/>
    <dgm:cxn modelId="{8C8DABB0-7EF0-4C2E-82BD-F972C0AB7877}" type="presOf" srcId="{C6F4F912-DC6F-4F7E-B272-13DC7B83ADFC}" destId="{FD8818CC-F5DC-4737-B3A7-633110D4098D}" srcOrd="0" destOrd="0" presId="urn:microsoft.com/office/officeart/2005/8/layout/hierarchy2"/>
    <dgm:cxn modelId="{3E008DBC-2508-44EF-8ADE-63DD0611FF55}" type="presOf" srcId="{16B6117D-AE88-49B8-8654-E350D4916512}" destId="{88B1576B-12A5-4152-AB25-CF98B5EE4529}" srcOrd="0" destOrd="0" presId="urn:microsoft.com/office/officeart/2005/8/layout/hierarchy2"/>
    <dgm:cxn modelId="{E21CD7D2-91AD-49F2-AC18-D8D639794FBE}" type="presOf" srcId="{57C104ED-CD8D-4FCA-9BDA-F1AC96155773}" destId="{370B5BB3-EBEF-4820-B9DE-87E7A95E4088}" srcOrd="1" destOrd="0" presId="urn:microsoft.com/office/officeart/2005/8/layout/hierarchy2"/>
    <dgm:cxn modelId="{47A4EDD2-8EF3-4B9B-AD6F-B8A8BD3B5AD8}" type="presOf" srcId="{F1200001-0184-486D-B8F3-FB211649A00F}" destId="{022F002A-F46E-4488-899F-FE571EC61B24}" srcOrd="0" destOrd="0" presId="urn:microsoft.com/office/officeart/2005/8/layout/hierarchy2"/>
    <dgm:cxn modelId="{B337BCDA-EB1C-40E8-8C2C-4DACC77C2903}" type="presOf" srcId="{AFDF4697-9E35-4F4C-84B2-AC3BCF274919}" destId="{2BDBD980-849E-4654-9AB6-AF28F5DC6C2C}" srcOrd="0" destOrd="0" presId="urn:microsoft.com/office/officeart/2005/8/layout/hierarchy2"/>
    <dgm:cxn modelId="{300ED6E7-311D-4727-AEC1-AC156CFF0A93}" type="presOf" srcId="{00731AFF-7B8B-4048-8555-1A547F00C639}" destId="{1FC149B7-F33A-4470-95D4-5CD7D9B07CF7}" srcOrd="0" destOrd="0" presId="urn:microsoft.com/office/officeart/2005/8/layout/hierarchy2"/>
    <dgm:cxn modelId="{F9FF2EF8-A3FF-4901-931B-4F20B1BE734C}" type="presOf" srcId="{AB6AABF1-B2A7-401D-8CE0-3FDD5BB55C87}" destId="{171F56EF-FE9D-4B17-B1D7-3F82FA4AD7A2}" srcOrd="1" destOrd="0" presId="urn:microsoft.com/office/officeart/2005/8/layout/hierarchy2"/>
    <dgm:cxn modelId="{82E6C5F4-EB54-4BAD-A3E0-752742D31C5F}" type="presParOf" srcId="{022F002A-F46E-4488-899F-FE571EC61B24}" destId="{D50EDD05-4E82-4F1A-89C2-98E7476B66E9}" srcOrd="0" destOrd="0" presId="urn:microsoft.com/office/officeart/2005/8/layout/hierarchy2"/>
    <dgm:cxn modelId="{4414B8EC-59A0-43C7-A4F8-D7C330DADF1A}" type="presParOf" srcId="{D50EDD05-4E82-4F1A-89C2-98E7476B66E9}" destId="{1FC149B7-F33A-4470-95D4-5CD7D9B07CF7}" srcOrd="0" destOrd="0" presId="urn:microsoft.com/office/officeart/2005/8/layout/hierarchy2"/>
    <dgm:cxn modelId="{627C5F83-38E3-4D7A-9AB5-F81F0618768F}" type="presParOf" srcId="{D50EDD05-4E82-4F1A-89C2-98E7476B66E9}" destId="{59242845-EB35-4BC8-BC72-593F8DB7F0C1}" srcOrd="1" destOrd="0" presId="urn:microsoft.com/office/officeart/2005/8/layout/hierarchy2"/>
    <dgm:cxn modelId="{63D48877-3E65-4088-9BA2-134C7471C549}" type="presParOf" srcId="{59242845-EB35-4BC8-BC72-593F8DB7F0C1}" destId="{BCFB9765-9559-4C49-98DD-ECE5BCEDDCC9}" srcOrd="0" destOrd="0" presId="urn:microsoft.com/office/officeart/2005/8/layout/hierarchy2"/>
    <dgm:cxn modelId="{22E67541-9625-404F-A5F9-34EF7F4E7ECE}" type="presParOf" srcId="{BCFB9765-9559-4C49-98DD-ECE5BCEDDCC9}" destId="{171F56EF-FE9D-4B17-B1D7-3F82FA4AD7A2}" srcOrd="0" destOrd="0" presId="urn:microsoft.com/office/officeart/2005/8/layout/hierarchy2"/>
    <dgm:cxn modelId="{73331137-C406-4B8E-9F91-2A368A83E4E2}" type="presParOf" srcId="{59242845-EB35-4BC8-BC72-593F8DB7F0C1}" destId="{9A6DA64C-2B0B-4CB8-B84A-879ACDF4BC89}" srcOrd="1" destOrd="0" presId="urn:microsoft.com/office/officeart/2005/8/layout/hierarchy2"/>
    <dgm:cxn modelId="{F174B3B9-0142-4944-AA3E-5E593234E69E}" type="presParOf" srcId="{9A6DA64C-2B0B-4CB8-B84A-879ACDF4BC89}" destId="{FD8818CC-F5DC-4737-B3A7-633110D4098D}" srcOrd="0" destOrd="0" presId="urn:microsoft.com/office/officeart/2005/8/layout/hierarchy2"/>
    <dgm:cxn modelId="{ADE72FE3-6F9E-40D8-93F4-75AF2E0B6A5B}" type="presParOf" srcId="{9A6DA64C-2B0B-4CB8-B84A-879ACDF4BC89}" destId="{0D9948F1-BE93-4CC6-B32F-481B4BD3DB34}" srcOrd="1" destOrd="0" presId="urn:microsoft.com/office/officeart/2005/8/layout/hierarchy2"/>
    <dgm:cxn modelId="{7D76C887-9311-4A57-8842-32D1C98C2986}" type="presParOf" srcId="{0D9948F1-BE93-4CC6-B32F-481B4BD3DB34}" destId="{2947BC82-00CB-4013-8899-D0C31CDF598F}" srcOrd="0" destOrd="0" presId="urn:microsoft.com/office/officeart/2005/8/layout/hierarchy2"/>
    <dgm:cxn modelId="{34D04456-091D-4469-9D8A-2C45344133BB}" type="presParOf" srcId="{2947BC82-00CB-4013-8899-D0C31CDF598F}" destId="{31130D4B-75CA-4FC8-8DC8-CF38131DFB5B}" srcOrd="0" destOrd="0" presId="urn:microsoft.com/office/officeart/2005/8/layout/hierarchy2"/>
    <dgm:cxn modelId="{927DA77A-475E-4977-9FC2-C1D2535C896E}" type="presParOf" srcId="{0D9948F1-BE93-4CC6-B32F-481B4BD3DB34}" destId="{DA52F216-923D-4E49-ACEF-50E9A3E0FDE2}" srcOrd="1" destOrd="0" presId="urn:microsoft.com/office/officeart/2005/8/layout/hierarchy2"/>
    <dgm:cxn modelId="{F1F3DFA3-CA8A-4841-B12C-1D988305205A}" type="presParOf" srcId="{DA52F216-923D-4E49-ACEF-50E9A3E0FDE2}" destId="{3443EB0E-239B-4544-B8F4-9D14EB3B55AE}" srcOrd="0" destOrd="0" presId="urn:microsoft.com/office/officeart/2005/8/layout/hierarchy2"/>
    <dgm:cxn modelId="{D2129E2E-5A70-4CCF-A5D9-8A38E8349F33}" type="presParOf" srcId="{DA52F216-923D-4E49-ACEF-50E9A3E0FDE2}" destId="{B014579E-657A-466D-832F-09687FEF1DE7}" srcOrd="1" destOrd="0" presId="urn:microsoft.com/office/officeart/2005/8/layout/hierarchy2"/>
    <dgm:cxn modelId="{3BAFF879-15D5-4959-A0ED-029929699A8D}" type="presParOf" srcId="{0D9948F1-BE93-4CC6-B32F-481B4BD3DB34}" destId="{88B1576B-12A5-4152-AB25-CF98B5EE4529}" srcOrd="2" destOrd="0" presId="urn:microsoft.com/office/officeart/2005/8/layout/hierarchy2"/>
    <dgm:cxn modelId="{3D13F785-482C-4939-9A3E-D5DABBD9DD43}" type="presParOf" srcId="{88B1576B-12A5-4152-AB25-CF98B5EE4529}" destId="{5D2297B2-F05B-478C-AB20-D32F92AF21B7}" srcOrd="0" destOrd="0" presId="urn:microsoft.com/office/officeart/2005/8/layout/hierarchy2"/>
    <dgm:cxn modelId="{ED5E4D89-131B-4C81-913D-C2A82FC63024}" type="presParOf" srcId="{0D9948F1-BE93-4CC6-B32F-481B4BD3DB34}" destId="{78EDB8B1-77D5-4943-A20B-9B359D233C7F}" srcOrd="3" destOrd="0" presId="urn:microsoft.com/office/officeart/2005/8/layout/hierarchy2"/>
    <dgm:cxn modelId="{AB7AAD7A-2C05-47F3-A2FA-8FC9C98E8A70}" type="presParOf" srcId="{78EDB8B1-77D5-4943-A20B-9B359D233C7F}" destId="{2BDBD980-849E-4654-9AB6-AF28F5DC6C2C}" srcOrd="0" destOrd="0" presId="urn:microsoft.com/office/officeart/2005/8/layout/hierarchy2"/>
    <dgm:cxn modelId="{280D44F3-969B-4073-8B50-60A930D2BDB2}" type="presParOf" srcId="{78EDB8B1-77D5-4943-A20B-9B359D233C7F}" destId="{A5FE1E81-2B6B-4425-9AE0-E3DAB0942B64}" srcOrd="1" destOrd="0" presId="urn:microsoft.com/office/officeart/2005/8/layout/hierarchy2"/>
    <dgm:cxn modelId="{F5AD5C8B-E9CF-486A-85B5-DF30502422DF}" type="presParOf" srcId="{59242845-EB35-4BC8-BC72-593F8DB7F0C1}" destId="{30AA1EBF-5BEE-40A0-AC79-9609A19BB02B}" srcOrd="2" destOrd="0" presId="urn:microsoft.com/office/officeart/2005/8/layout/hierarchy2"/>
    <dgm:cxn modelId="{DE89D8B3-3846-4D3A-AE53-A848180D0FA3}" type="presParOf" srcId="{30AA1EBF-5BEE-40A0-AC79-9609A19BB02B}" destId="{AA5216F8-728D-4C73-9034-2E93EA300BC6}" srcOrd="0" destOrd="0" presId="urn:microsoft.com/office/officeart/2005/8/layout/hierarchy2"/>
    <dgm:cxn modelId="{8E2FB1BB-6D08-49AC-B953-FCF87854DE12}" type="presParOf" srcId="{59242845-EB35-4BC8-BC72-593F8DB7F0C1}" destId="{0B9FBC24-7799-4BF9-A7D3-A9A8AA3008E9}" srcOrd="3" destOrd="0" presId="urn:microsoft.com/office/officeart/2005/8/layout/hierarchy2"/>
    <dgm:cxn modelId="{A4502632-BD72-44D7-9A6A-9A1186C5D8E7}" type="presParOf" srcId="{0B9FBC24-7799-4BF9-A7D3-A9A8AA3008E9}" destId="{FA26D197-055A-46A1-AC79-29D91C210D07}" srcOrd="0" destOrd="0" presId="urn:microsoft.com/office/officeart/2005/8/layout/hierarchy2"/>
    <dgm:cxn modelId="{786E72F2-910B-4671-A942-C44723C83472}" type="presParOf" srcId="{0B9FBC24-7799-4BF9-A7D3-A9A8AA3008E9}" destId="{9F7377E3-B117-4295-B1D1-EE51EFE9A33E}" srcOrd="1" destOrd="0" presId="urn:microsoft.com/office/officeart/2005/8/layout/hierarchy2"/>
    <dgm:cxn modelId="{C87FC856-F8FF-440C-8F55-D8CA55FB9049}" type="presParOf" srcId="{9F7377E3-B117-4295-B1D1-EE51EFE9A33E}" destId="{EEA777B2-8962-4672-BDE2-1DA2F4A4E857}" srcOrd="0" destOrd="0" presId="urn:microsoft.com/office/officeart/2005/8/layout/hierarchy2"/>
    <dgm:cxn modelId="{A2E1A334-2A12-4669-90D9-FD39407EA274}" type="presParOf" srcId="{EEA777B2-8962-4672-BDE2-1DA2F4A4E857}" destId="{370B5BB3-EBEF-4820-B9DE-87E7A95E4088}" srcOrd="0" destOrd="0" presId="urn:microsoft.com/office/officeart/2005/8/layout/hierarchy2"/>
    <dgm:cxn modelId="{360F0734-6528-4BED-A08B-012526B10A78}" type="presParOf" srcId="{9F7377E3-B117-4295-B1D1-EE51EFE9A33E}" destId="{5864D203-E8DA-45B3-8BCE-1C7F477BC1C7}" srcOrd="1" destOrd="0" presId="urn:microsoft.com/office/officeart/2005/8/layout/hierarchy2"/>
    <dgm:cxn modelId="{58276897-5993-488F-9E76-711846953823}" type="presParOf" srcId="{5864D203-E8DA-45B3-8BCE-1C7F477BC1C7}" destId="{601A897B-7E7F-4AE9-934D-58DB9E7415AE}" srcOrd="0" destOrd="0" presId="urn:microsoft.com/office/officeart/2005/8/layout/hierarchy2"/>
    <dgm:cxn modelId="{C5D32450-06B5-47DB-9806-6F50558CB4D3}" type="presParOf" srcId="{5864D203-E8DA-45B3-8BCE-1C7F477BC1C7}" destId="{A8F8DBD4-6485-49F6-8BDD-82969E3E523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91077E-CAC6-454B-9D30-E31382F83033}" type="doc">
      <dgm:prSet loTypeId="urn:microsoft.com/office/officeart/2005/8/layout/cycle6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71306DF-EC97-4F8F-B150-E2AEE233FD8C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Dislexia</a:t>
          </a:r>
        </a:p>
      </dgm:t>
    </dgm:pt>
    <dgm:pt modelId="{877E2FA8-BB71-4EAE-996A-540AD908CBD5}" type="parTrans" cxnId="{C2798BBE-7C5E-4A63-AA4C-97C05BCA2114}">
      <dgm:prSet/>
      <dgm:spPr/>
      <dgm:t>
        <a:bodyPr/>
        <a:lstStyle/>
        <a:p>
          <a:endParaRPr lang="es-MX"/>
        </a:p>
      </dgm:t>
    </dgm:pt>
    <dgm:pt modelId="{C248B542-88C1-4C01-926F-AA53774F926D}" type="sibTrans" cxnId="{C2798BBE-7C5E-4A63-AA4C-97C05BCA2114}">
      <dgm:prSet/>
      <dgm:spPr/>
      <dgm:t>
        <a:bodyPr/>
        <a:lstStyle/>
        <a:p>
          <a:endParaRPr lang="es-MX"/>
        </a:p>
      </dgm:t>
    </dgm:pt>
    <dgm:pt modelId="{F908FF54-C627-4D9E-8B2D-6C1FC9485FD5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Lectura</a:t>
          </a:r>
        </a:p>
      </dgm:t>
    </dgm:pt>
    <dgm:pt modelId="{7121F546-1C81-437B-8778-34CF1CB415D1}" type="sibTrans" cxnId="{5F1915B4-AF93-4BE8-892E-DF97F0FD01DF}">
      <dgm:prSet/>
      <dgm:spPr/>
      <dgm:t>
        <a:bodyPr/>
        <a:lstStyle/>
        <a:p>
          <a:endParaRPr lang="es-MX"/>
        </a:p>
      </dgm:t>
    </dgm:pt>
    <dgm:pt modelId="{8438A0A1-30A3-409F-80EB-8EA2B49F5CEF}" type="parTrans" cxnId="{5F1915B4-AF93-4BE8-892E-DF97F0FD01DF}">
      <dgm:prSet/>
      <dgm:spPr/>
      <dgm:t>
        <a:bodyPr/>
        <a:lstStyle/>
        <a:p>
          <a:endParaRPr lang="es-MX"/>
        </a:p>
      </dgm:t>
    </dgm:pt>
    <dgm:pt modelId="{2FF9B9D0-520C-48E0-AADB-6ABEC67B0054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Escritura</a:t>
          </a:r>
        </a:p>
      </dgm:t>
    </dgm:pt>
    <dgm:pt modelId="{22F62F9A-DD68-4C6B-9ADD-DC7F09E7D0FD}" type="sibTrans" cxnId="{CCA19F5A-E7C6-4A69-880D-C80C89E9732D}">
      <dgm:prSet/>
      <dgm:spPr/>
      <dgm:t>
        <a:bodyPr/>
        <a:lstStyle/>
        <a:p>
          <a:endParaRPr lang="es-MX"/>
        </a:p>
      </dgm:t>
    </dgm:pt>
    <dgm:pt modelId="{15FFF319-C05F-48A6-9E11-22A24AFF00AC}" type="parTrans" cxnId="{CCA19F5A-E7C6-4A69-880D-C80C89E9732D}">
      <dgm:prSet/>
      <dgm:spPr/>
      <dgm:t>
        <a:bodyPr/>
        <a:lstStyle/>
        <a:p>
          <a:endParaRPr lang="es-MX"/>
        </a:p>
      </dgm:t>
    </dgm:pt>
    <dgm:pt modelId="{36419311-AC9A-4053-B352-5A0C0CA5859D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Ortografía</a:t>
          </a:r>
        </a:p>
      </dgm:t>
    </dgm:pt>
    <dgm:pt modelId="{9D785E5C-A60F-463B-8CAB-B83D6C5B6360}" type="sibTrans" cxnId="{EBB15E54-D1E1-41D8-898E-6D85A96C06BC}">
      <dgm:prSet/>
      <dgm:spPr/>
      <dgm:t>
        <a:bodyPr/>
        <a:lstStyle/>
        <a:p>
          <a:endParaRPr lang="es-MX"/>
        </a:p>
      </dgm:t>
    </dgm:pt>
    <dgm:pt modelId="{BC29096C-82B5-4193-9933-729A72787573}" type="parTrans" cxnId="{EBB15E54-D1E1-41D8-898E-6D85A96C06BC}">
      <dgm:prSet/>
      <dgm:spPr/>
      <dgm:t>
        <a:bodyPr/>
        <a:lstStyle/>
        <a:p>
          <a:endParaRPr lang="es-MX"/>
        </a:p>
      </dgm:t>
    </dgm:pt>
    <dgm:pt modelId="{ED3DFBDB-544E-4304-BE13-AAF5BB6395A2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Cálculo</a:t>
          </a:r>
        </a:p>
      </dgm:t>
    </dgm:pt>
    <dgm:pt modelId="{6583BF2D-27E8-4A57-9E1D-96D5943C9014}" type="sibTrans" cxnId="{0A45C82B-87BE-4E41-B158-AA9957FFBB65}">
      <dgm:prSet/>
      <dgm:spPr/>
      <dgm:t>
        <a:bodyPr/>
        <a:lstStyle/>
        <a:p>
          <a:endParaRPr lang="es-MX"/>
        </a:p>
      </dgm:t>
    </dgm:pt>
    <dgm:pt modelId="{B57A759B-243A-467E-97D0-A25547056F2C}" type="parTrans" cxnId="{0A45C82B-87BE-4E41-B158-AA9957FFBB65}">
      <dgm:prSet/>
      <dgm:spPr/>
      <dgm:t>
        <a:bodyPr/>
        <a:lstStyle/>
        <a:p>
          <a:endParaRPr lang="es-MX"/>
        </a:p>
      </dgm:t>
    </dgm:pt>
    <dgm:pt modelId="{3A1B3D19-B6B4-42B7-A6E8-2A86CFB9EA79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Atención</a:t>
          </a:r>
        </a:p>
      </dgm:t>
    </dgm:pt>
    <dgm:pt modelId="{E893DEC5-AFA0-42EC-BB73-E31C131B6426}" type="sibTrans" cxnId="{0F95A49B-4AEF-42C9-90B9-C16F98769869}">
      <dgm:prSet/>
      <dgm:spPr/>
      <dgm:t>
        <a:bodyPr/>
        <a:lstStyle/>
        <a:p>
          <a:endParaRPr lang="es-MX"/>
        </a:p>
      </dgm:t>
    </dgm:pt>
    <dgm:pt modelId="{0B5F3DBB-393B-4D0B-BBC6-15F26D432F94}" type="parTrans" cxnId="{0F95A49B-4AEF-42C9-90B9-C16F98769869}">
      <dgm:prSet/>
      <dgm:spPr/>
      <dgm:t>
        <a:bodyPr/>
        <a:lstStyle/>
        <a:p>
          <a:endParaRPr lang="es-MX"/>
        </a:p>
      </dgm:t>
    </dgm:pt>
    <dgm:pt modelId="{0B494BAC-8DB6-44BC-84AA-51723E54CE93}" type="pres">
      <dgm:prSet presAssocID="{0991077E-CAC6-454B-9D30-E31382F83033}" presName="cycle" presStyleCnt="0">
        <dgm:presLayoutVars>
          <dgm:dir/>
          <dgm:resizeHandles val="exact"/>
        </dgm:presLayoutVars>
      </dgm:prSet>
      <dgm:spPr/>
    </dgm:pt>
    <dgm:pt modelId="{983923AA-1D6F-493F-8DCF-A7BF6965E73B}" type="pres">
      <dgm:prSet presAssocID="{F908FF54-C627-4D9E-8B2D-6C1FC9485FD5}" presName="node" presStyleLbl="node1" presStyleIdx="0" presStyleCnt="6">
        <dgm:presLayoutVars>
          <dgm:bulletEnabled val="1"/>
        </dgm:presLayoutVars>
      </dgm:prSet>
      <dgm:spPr/>
    </dgm:pt>
    <dgm:pt modelId="{72394DB4-52FA-4442-8CE9-5E4EC01F4A32}" type="pres">
      <dgm:prSet presAssocID="{F908FF54-C627-4D9E-8B2D-6C1FC9485FD5}" presName="spNode" presStyleCnt="0"/>
      <dgm:spPr/>
    </dgm:pt>
    <dgm:pt modelId="{A42F9561-B1E1-49BD-AB3B-55D7D26B06ED}" type="pres">
      <dgm:prSet presAssocID="{7121F546-1C81-437B-8778-34CF1CB415D1}" presName="sibTrans" presStyleLbl="sibTrans1D1" presStyleIdx="0" presStyleCnt="6"/>
      <dgm:spPr/>
    </dgm:pt>
    <dgm:pt modelId="{8CA7A935-B1CC-4016-AD05-DA79CDF71023}" type="pres">
      <dgm:prSet presAssocID="{2FF9B9D0-520C-48E0-AADB-6ABEC67B0054}" presName="node" presStyleLbl="node1" presStyleIdx="1" presStyleCnt="6">
        <dgm:presLayoutVars>
          <dgm:bulletEnabled val="1"/>
        </dgm:presLayoutVars>
      </dgm:prSet>
      <dgm:spPr/>
    </dgm:pt>
    <dgm:pt modelId="{373B5FC3-8FFC-45FC-8048-C21E4C9111B3}" type="pres">
      <dgm:prSet presAssocID="{2FF9B9D0-520C-48E0-AADB-6ABEC67B0054}" presName="spNode" presStyleCnt="0"/>
      <dgm:spPr/>
    </dgm:pt>
    <dgm:pt modelId="{0CA1FA70-79B7-414D-8586-571C0C97BC9F}" type="pres">
      <dgm:prSet presAssocID="{22F62F9A-DD68-4C6B-9ADD-DC7F09E7D0FD}" presName="sibTrans" presStyleLbl="sibTrans1D1" presStyleIdx="1" presStyleCnt="6"/>
      <dgm:spPr/>
    </dgm:pt>
    <dgm:pt modelId="{552C26BE-2CE6-47C4-BCA8-BC430266D8FD}" type="pres">
      <dgm:prSet presAssocID="{36419311-AC9A-4053-B352-5A0C0CA5859D}" presName="node" presStyleLbl="node1" presStyleIdx="2" presStyleCnt="6">
        <dgm:presLayoutVars>
          <dgm:bulletEnabled val="1"/>
        </dgm:presLayoutVars>
      </dgm:prSet>
      <dgm:spPr/>
    </dgm:pt>
    <dgm:pt modelId="{F3B5D05D-2CE1-4A52-86EB-1A6554A746DA}" type="pres">
      <dgm:prSet presAssocID="{36419311-AC9A-4053-B352-5A0C0CA5859D}" presName="spNode" presStyleCnt="0"/>
      <dgm:spPr/>
    </dgm:pt>
    <dgm:pt modelId="{69F16B47-C918-45A5-9D95-19A13D1FC57C}" type="pres">
      <dgm:prSet presAssocID="{9D785E5C-A60F-463B-8CAB-B83D6C5B6360}" presName="sibTrans" presStyleLbl="sibTrans1D1" presStyleIdx="2" presStyleCnt="6"/>
      <dgm:spPr/>
    </dgm:pt>
    <dgm:pt modelId="{4D908F33-9602-4ACB-A50E-96897D92940C}" type="pres">
      <dgm:prSet presAssocID="{ED3DFBDB-544E-4304-BE13-AAF5BB6395A2}" presName="node" presStyleLbl="node1" presStyleIdx="3" presStyleCnt="6">
        <dgm:presLayoutVars>
          <dgm:bulletEnabled val="1"/>
        </dgm:presLayoutVars>
      </dgm:prSet>
      <dgm:spPr/>
    </dgm:pt>
    <dgm:pt modelId="{CA4DAAE0-4150-4235-A9D6-DC84AF7E9699}" type="pres">
      <dgm:prSet presAssocID="{ED3DFBDB-544E-4304-BE13-AAF5BB6395A2}" presName="spNode" presStyleCnt="0"/>
      <dgm:spPr/>
    </dgm:pt>
    <dgm:pt modelId="{C90FCBE0-29EC-4111-B200-770BF53290DF}" type="pres">
      <dgm:prSet presAssocID="{6583BF2D-27E8-4A57-9E1D-96D5943C9014}" presName="sibTrans" presStyleLbl="sibTrans1D1" presStyleIdx="3" presStyleCnt="6"/>
      <dgm:spPr/>
    </dgm:pt>
    <dgm:pt modelId="{2D2FB07B-179A-4710-A8BD-5D2F9FA3E99B}" type="pres">
      <dgm:prSet presAssocID="{3A1B3D19-B6B4-42B7-A6E8-2A86CFB9EA79}" presName="node" presStyleLbl="node1" presStyleIdx="4" presStyleCnt="6">
        <dgm:presLayoutVars>
          <dgm:bulletEnabled val="1"/>
        </dgm:presLayoutVars>
      </dgm:prSet>
      <dgm:spPr/>
    </dgm:pt>
    <dgm:pt modelId="{3C3257F9-A958-49C7-AED7-B934CC1E474A}" type="pres">
      <dgm:prSet presAssocID="{3A1B3D19-B6B4-42B7-A6E8-2A86CFB9EA79}" presName="spNode" presStyleCnt="0"/>
      <dgm:spPr/>
    </dgm:pt>
    <dgm:pt modelId="{6E258619-CE7D-4915-9B13-80AB8A9A0689}" type="pres">
      <dgm:prSet presAssocID="{E893DEC5-AFA0-42EC-BB73-E31C131B6426}" presName="sibTrans" presStyleLbl="sibTrans1D1" presStyleIdx="4" presStyleCnt="6"/>
      <dgm:spPr/>
    </dgm:pt>
    <dgm:pt modelId="{430715F4-9153-4FE4-B60A-7603C19A9A31}" type="pres">
      <dgm:prSet presAssocID="{271306DF-EC97-4F8F-B150-E2AEE233FD8C}" presName="node" presStyleLbl="node1" presStyleIdx="5" presStyleCnt="6">
        <dgm:presLayoutVars>
          <dgm:bulletEnabled val="1"/>
        </dgm:presLayoutVars>
      </dgm:prSet>
      <dgm:spPr/>
    </dgm:pt>
    <dgm:pt modelId="{71805CAB-4B7D-48C3-9FC6-89A1F7DF9A9F}" type="pres">
      <dgm:prSet presAssocID="{271306DF-EC97-4F8F-B150-E2AEE233FD8C}" presName="spNode" presStyleCnt="0"/>
      <dgm:spPr/>
    </dgm:pt>
    <dgm:pt modelId="{C466CCA5-10F6-4732-A7D8-1781A3728557}" type="pres">
      <dgm:prSet presAssocID="{C248B542-88C1-4C01-926F-AA53774F926D}" presName="sibTrans" presStyleLbl="sibTrans1D1" presStyleIdx="5" presStyleCnt="6"/>
      <dgm:spPr/>
    </dgm:pt>
  </dgm:ptLst>
  <dgm:cxnLst>
    <dgm:cxn modelId="{DF5D220A-716C-4848-B0FD-7A1F6FA064F0}" type="presOf" srcId="{C248B542-88C1-4C01-926F-AA53774F926D}" destId="{C466CCA5-10F6-4732-A7D8-1781A3728557}" srcOrd="0" destOrd="0" presId="urn:microsoft.com/office/officeart/2005/8/layout/cycle6"/>
    <dgm:cxn modelId="{BC9B7213-7D89-4179-90F5-451F0E7A417E}" type="presOf" srcId="{ED3DFBDB-544E-4304-BE13-AAF5BB6395A2}" destId="{4D908F33-9602-4ACB-A50E-96897D92940C}" srcOrd="0" destOrd="0" presId="urn:microsoft.com/office/officeart/2005/8/layout/cycle6"/>
    <dgm:cxn modelId="{0A45C82B-87BE-4E41-B158-AA9957FFBB65}" srcId="{0991077E-CAC6-454B-9D30-E31382F83033}" destId="{ED3DFBDB-544E-4304-BE13-AAF5BB6395A2}" srcOrd="3" destOrd="0" parTransId="{B57A759B-243A-467E-97D0-A25547056F2C}" sibTransId="{6583BF2D-27E8-4A57-9E1D-96D5943C9014}"/>
    <dgm:cxn modelId="{8227DE44-5019-4F82-896A-E46512860BCA}" type="presOf" srcId="{9D785E5C-A60F-463B-8CAB-B83D6C5B6360}" destId="{69F16B47-C918-45A5-9D95-19A13D1FC57C}" srcOrd="0" destOrd="0" presId="urn:microsoft.com/office/officeart/2005/8/layout/cycle6"/>
    <dgm:cxn modelId="{D1C4FF71-05AD-4DB4-A3DC-9D2371FDC299}" type="presOf" srcId="{271306DF-EC97-4F8F-B150-E2AEE233FD8C}" destId="{430715F4-9153-4FE4-B60A-7603C19A9A31}" srcOrd="0" destOrd="0" presId="urn:microsoft.com/office/officeart/2005/8/layout/cycle6"/>
    <dgm:cxn modelId="{EBB15E54-D1E1-41D8-898E-6D85A96C06BC}" srcId="{0991077E-CAC6-454B-9D30-E31382F83033}" destId="{36419311-AC9A-4053-B352-5A0C0CA5859D}" srcOrd="2" destOrd="0" parTransId="{BC29096C-82B5-4193-9933-729A72787573}" sibTransId="{9D785E5C-A60F-463B-8CAB-B83D6C5B6360}"/>
    <dgm:cxn modelId="{74F85E59-51F2-4944-BF24-235482AFB60A}" type="presOf" srcId="{22F62F9A-DD68-4C6B-9ADD-DC7F09E7D0FD}" destId="{0CA1FA70-79B7-414D-8586-571C0C97BC9F}" srcOrd="0" destOrd="0" presId="urn:microsoft.com/office/officeart/2005/8/layout/cycle6"/>
    <dgm:cxn modelId="{CCA19F5A-E7C6-4A69-880D-C80C89E9732D}" srcId="{0991077E-CAC6-454B-9D30-E31382F83033}" destId="{2FF9B9D0-520C-48E0-AADB-6ABEC67B0054}" srcOrd="1" destOrd="0" parTransId="{15FFF319-C05F-48A6-9E11-22A24AFF00AC}" sibTransId="{22F62F9A-DD68-4C6B-9ADD-DC7F09E7D0FD}"/>
    <dgm:cxn modelId="{AA59BA83-66CF-465C-BC7F-668567EC9058}" type="presOf" srcId="{7121F546-1C81-437B-8778-34CF1CB415D1}" destId="{A42F9561-B1E1-49BD-AB3B-55D7D26B06ED}" srcOrd="0" destOrd="0" presId="urn:microsoft.com/office/officeart/2005/8/layout/cycle6"/>
    <dgm:cxn modelId="{0F95A49B-4AEF-42C9-90B9-C16F98769869}" srcId="{0991077E-CAC6-454B-9D30-E31382F83033}" destId="{3A1B3D19-B6B4-42B7-A6E8-2A86CFB9EA79}" srcOrd="4" destOrd="0" parTransId="{0B5F3DBB-393B-4D0B-BBC6-15F26D432F94}" sibTransId="{E893DEC5-AFA0-42EC-BB73-E31C131B6426}"/>
    <dgm:cxn modelId="{5F1915B4-AF93-4BE8-892E-DF97F0FD01DF}" srcId="{0991077E-CAC6-454B-9D30-E31382F83033}" destId="{F908FF54-C627-4D9E-8B2D-6C1FC9485FD5}" srcOrd="0" destOrd="0" parTransId="{8438A0A1-30A3-409F-80EB-8EA2B49F5CEF}" sibTransId="{7121F546-1C81-437B-8778-34CF1CB415D1}"/>
    <dgm:cxn modelId="{C2798BBE-7C5E-4A63-AA4C-97C05BCA2114}" srcId="{0991077E-CAC6-454B-9D30-E31382F83033}" destId="{271306DF-EC97-4F8F-B150-E2AEE233FD8C}" srcOrd="5" destOrd="0" parTransId="{877E2FA8-BB71-4EAE-996A-540AD908CBD5}" sibTransId="{C248B542-88C1-4C01-926F-AA53774F926D}"/>
    <dgm:cxn modelId="{16B858CC-CA77-424E-9BA4-AC5E3CE4A375}" type="presOf" srcId="{2FF9B9D0-520C-48E0-AADB-6ABEC67B0054}" destId="{8CA7A935-B1CC-4016-AD05-DA79CDF71023}" srcOrd="0" destOrd="0" presId="urn:microsoft.com/office/officeart/2005/8/layout/cycle6"/>
    <dgm:cxn modelId="{EF5B73CE-4CC7-47F8-BCE5-6058597C076A}" type="presOf" srcId="{6583BF2D-27E8-4A57-9E1D-96D5943C9014}" destId="{C90FCBE0-29EC-4111-B200-770BF53290DF}" srcOrd="0" destOrd="0" presId="urn:microsoft.com/office/officeart/2005/8/layout/cycle6"/>
    <dgm:cxn modelId="{FC987DCF-5CE3-4516-8B51-FAA67A8E21FD}" type="presOf" srcId="{3A1B3D19-B6B4-42B7-A6E8-2A86CFB9EA79}" destId="{2D2FB07B-179A-4710-A8BD-5D2F9FA3E99B}" srcOrd="0" destOrd="0" presId="urn:microsoft.com/office/officeart/2005/8/layout/cycle6"/>
    <dgm:cxn modelId="{7C37CFE5-0DBA-414A-A062-DD9BC3A08FCC}" type="presOf" srcId="{E893DEC5-AFA0-42EC-BB73-E31C131B6426}" destId="{6E258619-CE7D-4915-9B13-80AB8A9A0689}" srcOrd="0" destOrd="0" presId="urn:microsoft.com/office/officeart/2005/8/layout/cycle6"/>
    <dgm:cxn modelId="{D1AE7DEB-9896-42A2-A828-AEF4934314E6}" type="presOf" srcId="{0991077E-CAC6-454B-9D30-E31382F83033}" destId="{0B494BAC-8DB6-44BC-84AA-51723E54CE93}" srcOrd="0" destOrd="0" presId="urn:microsoft.com/office/officeart/2005/8/layout/cycle6"/>
    <dgm:cxn modelId="{3EC0B2F8-A823-40C4-8A0B-40BABD0667BA}" type="presOf" srcId="{F908FF54-C627-4D9E-8B2D-6C1FC9485FD5}" destId="{983923AA-1D6F-493F-8DCF-A7BF6965E73B}" srcOrd="0" destOrd="0" presId="urn:microsoft.com/office/officeart/2005/8/layout/cycle6"/>
    <dgm:cxn modelId="{5B8B26F9-B6CA-4380-86B3-B57AB3E9BB56}" type="presOf" srcId="{36419311-AC9A-4053-B352-5A0C0CA5859D}" destId="{552C26BE-2CE6-47C4-BCA8-BC430266D8FD}" srcOrd="0" destOrd="0" presId="urn:microsoft.com/office/officeart/2005/8/layout/cycle6"/>
    <dgm:cxn modelId="{4668C095-E40D-417D-963C-89EF51BBFD58}" type="presParOf" srcId="{0B494BAC-8DB6-44BC-84AA-51723E54CE93}" destId="{983923AA-1D6F-493F-8DCF-A7BF6965E73B}" srcOrd="0" destOrd="0" presId="urn:microsoft.com/office/officeart/2005/8/layout/cycle6"/>
    <dgm:cxn modelId="{2AE41B8C-84EF-4D6F-883A-7A293C7DA5FA}" type="presParOf" srcId="{0B494BAC-8DB6-44BC-84AA-51723E54CE93}" destId="{72394DB4-52FA-4442-8CE9-5E4EC01F4A32}" srcOrd="1" destOrd="0" presId="urn:microsoft.com/office/officeart/2005/8/layout/cycle6"/>
    <dgm:cxn modelId="{3E52C927-7BC9-4633-A774-933A7898A62C}" type="presParOf" srcId="{0B494BAC-8DB6-44BC-84AA-51723E54CE93}" destId="{A42F9561-B1E1-49BD-AB3B-55D7D26B06ED}" srcOrd="2" destOrd="0" presId="urn:microsoft.com/office/officeart/2005/8/layout/cycle6"/>
    <dgm:cxn modelId="{053E44BB-044A-4FBE-AE00-E164E1A01070}" type="presParOf" srcId="{0B494BAC-8DB6-44BC-84AA-51723E54CE93}" destId="{8CA7A935-B1CC-4016-AD05-DA79CDF71023}" srcOrd="3" destOrd="0" presId="urn:microsoft.com/office/officeart/2005/8/layout/cycle6"/>
    <dgm:cxn modelId="{50B917D4-6ED7-40C1-B78E-6A3F152754BB}" type="presParOf" srcId="{0B494BAC-8DB6-44BC-84AA-51723E54CE93}" destId="{373B5FC3-8FFC-45FC-8048-C21E4C9111B3}" srcOrd="4" destOrd="0" presId="urn:microsoft.com/office/officeart/2005/8/layout/cycle6"/>
    <dgm:cxn modelId="{D02F7FB9-B8CD-44E8-871F-E741C98F0446}" type="presParOf" srcId="{0B494BAC-8DB6-44BC-84AA-51723E54CE93}" destId="{0CA1FA70-79B7-414D-8586-571C0C97BC9F}" srcOrd="5" destOrd="0" presId="urn:microsoft.com/office/officeart/2005/8/layout/cycle6"/>
    <dgm:cxn modelId="{1F4F601F-6A52-4464-81A3-437A3CF375DE}" type="presParOf" srcId="{0B494BAC-8DB6-44BC-84AA-51723E54CE93}" destId="{552C26BE-2CE6-47C4-BCA8-BC430266D8FD}" srcOrd="6" destOrd="0" presId="urn:microsoft.com/office/officeart/2005/8/layout/cycle6"/>
    <dgm:cxn modelId="{D6017CB0-6089-4A11-AF0C-BE02C703FF1B}" type="presParOf" srcId="{0B494BAC-8DB6-44BC-84AA-51723E54CE93}" destId="{F3B5D05D-2CE1-4A52-86EB-1A6554A746DA}" srcOrd="7" destOrd="0" presId="urn:microsoft.com/office/officeart/2005/8/layout/cycle6"/>
    <dgm:cxn modelId="{0451F3A4-AC1D-49C2-8ABA-B3AAC52B8173}" type="presParOf" srcId="{0B494BAC-8DB6-44BC-84AA-51723E54CE93}" destId="{69F16B47-C918-45A5-9D95-19A13D1FC57C}" srcOrd="8" destOrd="0" presId="urn:microsoft.com/office/officeart/2005/8/layout/cycle6"/>
    <dgm:cxn modelId="{E4998102-5B82-40BD-9634-D56D8548228A}" type="presParOf" srcId="{0B494BAC-8DB6-44BC-84AA-51723E54CE93}" destId="{4D908F33-9602-4ACB-A50E-96897D92940C}" srcOrd="9" destOrd="0" presId="urn:microsoft.com/office/officeart/2005/8/layout/cycle6"/>
    <dgm:cxn modelId="{213AD575-7F18-4E85-A37C-AEAC22624307}" type="presParOf" srcId="{0B494BAC-8DB6-44BC-84AA-51723E54CE93}" destId="{CA4DAAE0-4150-4235-A9D6-DC84AF7E9699}" srcOrd="10" destOrd="0" presId="urn:microsoft.com/office/officeart/2005/8/layout/cycle6"/>
    <dgm:cxn modelId="{D01ED11E-F6F2-4260-9F41-59F4E13545E8}" type="presParOf" srcId="{0B494BAC-8DB6-44BC-84AA-51723E54CE93}" destId="{C90FCBE0-29EC-4111-B200-770BF53290DF}" srcOrd="11" destOrd="0" presId="urn:microsoft.com/office/officeart/2005/8/layout/cycle6"/>
    <dgm:cxn modelId="{CA6C0381-D3B6-48D6-8A89-3D20B36CAC9A}" type="presParOf" srcId="{0B494BAC-8DB6-44BC-84AA-51723E54CE93}" destId="{2D2FB07B-179A-4710-A8BD-5D2F9FA3E99B}" srcOrd="12" destOrd="0" presId="urn:microsoft.com/office/officeart/2005/8/layout/cycle6"/>
    <dgm:cxn modelId="{A3FBA9F9-822B-4736-B82F-55C612C0F09B}" type="presParOf" srcId="{0B494BAC-8DB6-44BC-84AA-51723E54CE93}" destId="{3C3257F9-A958-49C7-AED7-B934CC1E474A}" srcOrd="13" destOrd="0" presId="urn:microsoft.com/office/officeart/2005/8/layout/cycle6"/>
    <dgm:cxn modelId="{2EA303E5-BAD9-4401-AF2E-6948AC7BC9CE}" type="presParOf" srcId="{0B494BAC-8DB6-44BC-84AA-51723E54CE93}" destId="{6E258619-CE7D-4915-9B13-80AB8A9A0689}" srcOrd="14" destOrd="0" presId="urn:microsoft.com/office/officeart/2005/8/layout/cycle6"/>
    <dgm:cxn modelId="{D24C56D7-CFD5-44B8-B0D8-A41668D620AB}" type="presParOf" srcId="{0B494BAC-8DB6-44BC-84AA-51723E54CE93}" destId="{430715F4-9153-4FE4-B60A-7603C19A9A31}" srcOrd="15" destOrd="0" presId="urn:microsoft.com/office/officeart/2005/8/layout/cycle6"/>
    <dgm:cxn modelId="{F73609ED-8686-4D8B-B119-A27357990115}" type="presParOf" srcId="{0B494BAC-8DB6-44BC-84AA-51723E54CE93}" destId="{71805CAB-4B7D-48C3-9FC6-89A1F7DF9A9F}" srcOrd="16" destOrd="0" presId="urn:microsoft.com/office/officeart/2005/8/layout/cycle6"/>
    <dgm:cxn modelId="{619763DC-4BB1-4BDA-A21C-064D13A1A2F2}" type="presParOf" srcId="{0B494BAC-8DB6-44BC-84AA-51723E54CE93}" destId="{C466CCA5-10F6-4732-A7D8-1781A3728557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65996D-F2FE-4022-9E47-8878B7D15F2F}" type="doc">
      <dgm:prSet loTypeId="urn:microsoft.com/office/officeart/2005/8/layout/matrix3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1ED6508-3795-4FCA-AC64-463218349397}">
      <dgm:prSet phldrT="[Texto]"/>
      <dgm:spPr/>
      <dgm:t>
        <a:bodyPr/>
        <a:lstStyle/>
        <a:p>
          <a:r>
            <a:rPr lang="es-MX" dirty="0"/>
            <a:t>Neurobiológico y  genético</a:t>
          </a:r>
        </a:p>
      </dgm:t>
    </dgm:pt>
    <dgm:pt modelId="{0D6540D0-7079-4856-92B7-6805B39DE392}" type="parTrans" cxnId="{30684F9B-8B5E-48D0-A5CE-B710B4D8C46B}">
      <dgm:prSet/>
      <dgm:spPr/>
      <dgm:t>
        <a:bodyPr/>
        <a:lstStyle/>
        <a:p>
          <a:endParaRPr lang="es-MX"/>
        </a:p>
      </dgm:t>
    </dgm:pt>
    <dgm:pt modelId="{B713725D-FCCF-4650-97D0-1DD23B3FF2B6}" type="sibTrans" cxnId="{30684F9B-8B5E-48D0-A5CE-B710B4D8C46B}">
      <dgm:prSet/>
      <dgm:spPr/>
      <dgm:t>
        <a:bodyPr/>
        <a:lstStyle/>
        <a:p>
          <a:endParaRPr lang="es-MX"/>
        </a:p>
      </dgm:t>
    </dgm:pt>
    <dgm:pt modelId="{BB8DB219-CBB3-41F4-A134-F45382B3F5DB}">
      <dgm:prSet phldrT="[Texto]"/>
      <dgm:spPr/>
      <dgm:t>
        <a:bodyPr/>
        <a:lstStyle/>
        <a:p>
          <a:r>
            <a:rPr lang="es-MX" dirty="0"/>
            <a:t> </a:t>
          </a:r>
          <a:r>
            <a:rPr lang="es-MX" dirty="0" err="1"/>
            <a:t>Descontextualidad</a:t>
          </a:r>
          <a:endParaRPr lang="es-MX" dirty="0"/>
        </a:p>
      </dgm:t>
    </dgm:pt>
    <dgm:pt modelId="{0504A3FF-5971-4BE8-8F27-8C807F098D34}" type="parTrans" cxnId="{AAE7ED48-36F5-45FC-B638-3F3894471F5C}">
      <dgm:prSet/>
      <dgm:spPr/>
      <dgm:t>
        <a:bodyPr/>
        <a:lstStyle/>
        <a:p>
          <a:endParaRPr lang="es-MX"/>
        </a:p>
      </dgm:t>
    </dgm:pt>
    <dgm:pt modelId="{FAF5D3A3-AA5C-4265-86E2-6D80215FE7DE}" type="sibTrans" cxnId="{AAE7ED48-36F5-45FC-B638-3F3894471F5C}">
      <dgm:prSet/>
      <dgm:spPr/>
      <dgm:t>
        <a:bodyPr/>
        <a:lstStyle/>
        <a:p>
          <a:endParaRPr lang="es-MX"/>
        </a:p>
      </dgm:t>
    </dgm:pt>
    <dgm:pt modelId="{DCDA2716-328F-4EE8-99F5-8B8195A2C4B0}">
      <dgm:prSet/>
      <dgm:spPr/>
      <dgm:t>
        <a:bodyPr/>
        <a:lstStyle/>
        <a:p>
          <a:r>
            <a:rPr lang="es-MX" dirty="0"/>
            <a:t>Falta de habilidades de decodificación</a:t>
          </a:r>
        </a:p>
      </dgm:t>
    </dgm:pt>
    <dgm:pt modelId="{F31736CD-0621-4029-8B76-770760771937}" type="parTrans" cxnId="{8E781855-94BF-42FE-96A8-2F1F0E66FE44}">
      <dgm:prSet/>
      <dgm:spPr/>
    </dgm:pt>
    <dgm:pt modelId="{7A5A53E1-B88E-4862-8273-198E3FDB9475}" type="sibTrans" cxnId="{8E781855-94BF-42FE-96A8-2F1F0E66FE44}">
      <dgm:prSet/>
      <dgm:spPr/>
    </dgm:pt>
    <dgm:pt modelId="{27082CA3-F5A7-4633-93B8-5536655FA29E}">
      <dgm:prSet phldrT="[Texto]"/>
      <dgm:spPr/>
      <dgm:t>
        <a:bodyPr/>
        <a:lstStyle/>
        <a:p>
          <a:r>
            <a:rPr lang="es-MX" dirty="0"/>
            <a:t>Diagnóstico y tratamiento con ejercitación</a:t>
          </a:r>
        </a:p>
      </dgm:t>
    </dgm:pt>
    <dgm:pt modelId="{A180CDB6-222E-4E33-96FB-70CF3CEAA7EB}" type="parTrans" cxnId="{7B5E2687-E11B-46A2-B06F-C2132DE93CD1}">
      <dgm:prSet/>
      <dgm:spPr/>
    </dgm:pt>
    <dgm:pt modelId="{CDA912B1-965E-4C6A-9FDB-D67AA6790E83}" type="sibTrans" cxnId="{7B5E2687-E11B-46A2-B06F-C2132DE93CD1}">
      <dgm:prSet/>
      <dgm:spPr/>
    </dgm:pt>
    <dgm:pt modelId="{9FC8A4BC-A85A-409F-A5A7-FC9085F20764}" type="pres">
      <dgm:prSet presAssocID="{A565996D-F2FE-4022-9E47-8878B7D15F2F}" presName="matrix" presStyleCnt="0">
        <dgm:presLayoutVars>
          <dgm:chMax val="1"/>
          <dgm:dir/>
          <dgm:resizeHandles val="exact"/>
        </dgm:presLayoutVars>
      </dgm:prSet>
      <dgm:spPr/>
    </dgm:pt>
    <dgm:pt modelId="{9A46F792-D946-4AA5-B984-90E1F2C9737B}" type="pres">
      <dgm:prSet presAssocID="{A565996D-F2FE-4022-9E47-8878B7D15F2F}" presName="diamond" presStyleLbl="bgShp" presStyleIdx="0" presStyleCnt="1"/>
      <dgm:spPr/>
    </dgm:pt>
    <dgm:pt modelId="{183CCBD7-1AAF-4EBC-8C1F-D6F6162AC08C}" type="pres">
      <dgm:prSet presAssocID="{A565996D-F2FE-4022-9E47-8878B7D15F2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0B7FA42-AC99-4620-A147-7AFB3501168E}" type="pres">
      <dgm:prSet presAssocID="{A565996D-F2FE-4022-9E47-8878B7D15F2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D7FE3A5-013E-41D0-B571-DE89F31F278E}" type="pres">
      <dgm:prSet presAssocID="{A565996D-F2FE-4022-9E47-8878B7D15F2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09CDF0E-D352-4517-8F5E-7B886D65D260}" type="pres">
      <dgm:prSet presAssocID="{A565996D-F2FE-4022-9E47-8878B7D15F2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5452321-6E1A-47AA-AAC5-D8FD02FCD117}" type="presOf" srcId="{11ED6508-3795-4FCA-AC64-463218349397}" destId="{183CCBD7-1AAF-4EBC-8C1F-D6F6162AC08C}" srcOrd="0" destOrd="0" presId="urn:microsoft.com/office/officeart/2005/8/layout/matrix3"/>
    <dgm:cxn modelId="{78396E5B-FC56-4EF1-83FD-C8D86D2D7587}" type="presOf" srcId="{BB8DB219-CBB3-41F4-A134-F45382B3F5DB}" destId="{80B7FA42-AC99-4620-A147-7AFB3501168E}" srcOrd="0" destOrd="0" presId="urn:microsoft.com/office/officeart/2005/8/layout/matrix3"/>
    <dgm:cxn modelId="{AAE7ED48-36F5-45FC-B638-3F3894471F5C}" srcId="{A565996D-F2FE-4022-9E47-8878B7D15F2F}" destId="{BB8DB219-CBB3-41F4-A134-F45382B3F5DB}" srcOrd="1" destOrd="0" parTransId="{0504A3FF-5971-4BE8-8F27-8C807F098D34}" sibTransId="{FAF5D3A3-AA5C-4265-86E2-6D80215FE7DE}"/>
    <dgm:cxn modelId="{58D76274-1F93-4A9E-85C8-B27448DE83CC}" type="presOf" srcId="{A565996D-F2FE-4022-9E47-8878B7D15F2F}" destId="{9FC8A4BC-A85A-409F-A5A7-FC9085F20764}" srcOrd="0" destOrd="0" presId="urn:microsoft.com/office/officeart/2005/8/layout/matrix3"/>
    <dgm:cxn modelId="{8E781855-94BF-42FE-96A8-2F1F0E66FE44}" srcId="{A565996D-F2FE-4022-9E47-8878B7D15F2F}" destId="{DCDA2716-328F-4EE8-99F5-8B8195A2C4B0}" srcOrd="2" destOrd="0" parTransId="{F31736CD-0621-4029-8B76-770760771937}" sibTransId="{7A5A53E1-B88E-4862-8273-198E3FDB9475}"/>
    <dgm:cxn modelId="{7B5E2687-E11B-46A2-B06F-C2132DE93CD1}" srcId="{A565996D-F2FE-4022-9E47-8878B7D15F2F}" destId="{27082CA3-F5A7-4633-93B8-5536655FA29E}" srcOrd="3" destOrd="0" parTransId="{A180CDB6-222E-4E33-96FB-70CF3CEAA7EB}" sibTransId="{CDA912B1-965E-4C6A-9FDB-D67AA6790E83}"/>
    <dgm:cxn modelId="{30684F9B-8B5E-48D0-A5CE-B710B4D8C46B}" srcId="{A565996D-F2FE-4022-9E47-8878B7D15F2F}" destId="{11ED6508-3795-4FCA-AC64-463218349397}" srcOrd="0" destOrd="0" parTransId="{0D6540D0-7079-4856-92B7-6805B39DE392}" sibTransId="{B713725D-FCCF-4650-97D0-1DD23B3FF2B6}"/>
    <dgm:cxn modelId="{DF317CCB-8A03-4409-B0D6-D59979B1010E}" type="presOf" srcId="{DCDA2716-328F-4EE8-99F5-8B8195A2C4B0}" destId="{FD7FE3A5-013E-41D0-B571-DE89F31F278E}" srcOrd="0" destOrd="0" presId="urn:microsoft.com/office/officeart/2005/8/layout/matrix3"/>
    <dgm:cxn modelId="{96C148CF-1F24-40EC-A4D0-2BABD1AF2640}" type="presOf" srcId="{27082CA3-F5A7-4633-93B8-5536655FA29E}" destId="{D09CDF0E-D352-4517-8F5E-7B886D65D260}" srcOrd="0" destOrd="0" presId="urn:microsoft.com/office/officeart/2005/8/layout/matrix3"/>
    <dgm:cxn modelId="{3B22E4CF-DBA5-47D3-AEFB-0EB331F423FA}" type="presParOf" srcId="{9FC8A4BC-A85A-409F-A5A7-FC9085F20764}" destId="{9A46F792-D946-4AA5-B984-90E1F2C9737B}" srcOrd="0" destOrd="0" presId="urn:microsoft.com/office/officeart/2005/8/layout/matrix3"/>
    <dgm:cxn modelId="{246226D7-0E4A-47EA-83B6-24C206B7C74A}" type="presParOf" srcId="{9FC8A4BC-A85A-409F-A5A7-FC9085F20764}" destId="{183CCBD7-1AAF-4EBC-8C1F-D6F6162AC08C}" srcOrd="1" destOrd="0" presId="urn:microsoft.com/office/officeart/2005/8/layout/matrix3"/>
    <dgm:cxn modelId="{89C9426E-B895-4276-9CD4-35A3BDB3E78B}" type="presParOf" srcId="{9FC8A4BC-A85A-409F-A5A7-FC9085F20764}" destId="{80B7FA42-AC99-4620-A147-7AFB3501168E}" srcOrd="2" destOrd="0" presId="urn:microsoft.com/office/officeart/2005/8/layout/matrix3"/>
    <dgm:cxn modelId="{03F54966-3933-4CC1-A684-366168E356CF}" type="presParOf" srcId="{9FC8A4BC-A85A-409F-A5A7-FC9085F20764}" destId="{FD7FE3A5-013E-41D0-B571-DE89F31F278E}" srcOrd="3" destOrd="0" presId="urn:microsoft.com/office/officeart/2005/8/layout/matrix3"/>
    <dgm:cxn modelId="{E88996F5-8D3A-4952-8A5D-E816EAF1E320}" type="presParOf" srcId="{9FC8A4BC-A85A-409F-A5A7-FC9085F20764}" destId="{D09CDF0E-D352-4517-8F5E-7B886D65D26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769A27-5EAC-4F37-BD8F-42179867B2B6}" type="doc">
      <dgm:prSet loTypeId="urn:microsoft.com/office/officeart/2005/8/layout/balance1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32FF6EF1-D5B9-4336-AF04-967FB3B77E74}">
      <dgm:prSet phldrT="[Texto]" custT="1"/>
      <dgm:spPr/>
      <dgm:t>
        <a:bodyPr/>
        <a:lstStyle/>
        <a:p>
          <a:r>
            <a:rPr lang="es-MX" sz="1600" dirty="0"/>
            <a:t>Identificar niños con dificultades en lectura y escritura</a:t>
          </a:r>
        </a:p>
      </dgm:t>
    </dgm:pt>
    <dgm:pt modelId="{8477FA30-EAC7-44A9-9EB7-84EBEC5E6476}" type="parTrans" cxnId="{B4E30EF7-82BB-42B9-9B4D-E3F9CBE249C9}">
      <dgm:prSet/>
      <dgm:spPr/>
      <dgm:t>
        <a:bodyPr/>
        <a:lstStyle/>
        <a:p>
          <a:endParaRPr lang="es-MX"/>
        </a:p>
      </dgm:t>
    </dgm:pt>
    <dgm:pt modelId="{24A7F504-48AC-426F-9196-0A14CA5780A2}" type="sibTrans" cxnId="{B4E30EF7-82BB-42B9-9B4D-E3F9CBE249C9}">
      <dgm:prSet/>
      <dgm:spPr/>
      <dgm:t>
        <a:bodyPr/>
        <a:lstStyle/>
        <a:p>
          <a:endParaRPr lang="es-MX"/>
        </a:p>
      </dgm:t>
    </dgm:pt>
    <dgm:pt modelId="{1C964650-99F5-4B4A-8D9A-9D1C90AE8C42}">
      <dgm:prSet phldrT="[Texto]" custT="1"/>
      <dgm:spPr/>
      <dgm:t>
        <a:bodyPr/>
        <a:lstStyle/>
        <a:p>
          <a:r>
            <a:rPr lang="es-MX" sz="2000" dirty="0">
              <a:solidFill>
                <a:schemeClr val="tx1"/>
              </a:solidFill>
            </a:rPr>
            <a:t>Situaciones didácticas</a:t>
          </a:r>
        </a:p>
      </dgm:t>
    </dgm:pt>
    <dgm:pt modelId="{16ACDAF5-8DBF-4BDB-85C6-43BA6718FBB4}" type="parTrans" cxnId="{B617D3EC-0855-45DD-A825-97005E48C25A}">
      <dgm:prSet/>
      <dgm:spPr/>
      <dgm:t>
        <a:bodyPr/>
        <a:lstStyle/>
        <a:p>
          <a:endParaRPr lang="es-MX"/>
        </a:p>
      </dgm:t>
    </dgm:pt>
    <dgm:pt modelId="{E6D5AD62-37E5-4697-8008-AD0CF9617F9F}" type="sibTrans" cxnId="{B617D3EC-0855-45DD-A825-97005E48C25A}">
      <dgm:prSet/>
      <dgm:spPr/>
      <dgm:t>
        <a:bodyPr/>
        <a:lstStyle/>
        <a:p>
          <a:endParaRPr lang="es-MX"/>
        </a:p>
      </dgm:t>
    </dgm:pt>
    <dgm:pt modelId="{AE4DEAB9-F575-4CA8-B691-C82FC4C3EFAA}">
      <dgm:prSet phldrT="[Texto]" custT="1"/>
      <dgm:spPr/>
      <dgm:t>
        <a:bodyPr/>
        <a:lstStyle/>
        <a:p>
          <a:r>
            <a:rPr lang="es-MX" sz="1800" dirty="0">
              <a:solidFill>
                <a:schemeClr val="tx1"/>
              </a:solidFill>
            </a:rPr>
            <a:t>Escuela</a:t>
          </a:r>
        </a:p>
      </dgm:t>
    </dgm:pt>
    <dgm:pt modelId="{782C5FE7-2417-440E-B258-538441298BB2}" type="parTrans" cxnId="{E728BC98-7DE5-41B8-A1B2-6F3F154138EC}">
      <dgm:prSet/>
      <dgm:spPr/>
      <dgm:t>
        <a:bodyPr/>
        <a:lstStyle/>
        <a:p>
          <a:endParaRPr lang="es-MX"/>
        </a:p>
      </dgm:t>
    </dgm:pt>
    <dgm:pt modelId="{F11D6F43-6000-4813-8E35-AF5F051B2A62}" type="sibTrans" cxnId="{E728BC98-7DE5-41B8-A1B2-6F3F154138EC}">
      <dgm:prSet/>
      <dgm:spPr/>
      <dgm:t>
        <a:bodyPr/>
        <a:lstStyle/>
        <a:p>
          <a:endParaRPr lang="es-MX"/>
        </a:p>
      </dgm:t>
    </dgm:pt>
    <dgm:pt modelId="{CE9BF83A-3241-41EE-BBAB-3D77559C32CA}">
      <dgm:prSet phldrT="[Texto]" custT="1"/>
      <dgm:spPr/>
      <dgm:t>
        <a:bodyPr/>
        <a:lstStyle/>
        <a:p>
          <a:r>
            <a:rPr lang="es-MX" sz="2000" dirty="0"/>
            <a:t>Habilidades y fortalezas</a:t>
          </a:r>
        </a:p>
      </dgm:t>
    </dgm:pt>
    <dgm:pt modelId="{FCE10D4E-CC3B-4C25-924D-53CE1E1555E1}" type="parTrans" cxnId="{18EFEB21-1595-4341-94EA-CD3A8BDE8D19}">
      <dgm:prSet/>
      <dgm:spPr/>
      <dgm:t>
        <a:bodyPr/>
        <a:lstStyle/>
        <a:p>
          <a:endParaRPr lang="es-MX"/>
        </a:p>
      </dgm:t>
    </dgm:pt>
    <dgm:pt modelId="{7AD9B0A0-F530-4FE9-BD46-C57E7CAEE85A}" type="sibTrans" cxnId="{18EFEB21-1595-4341-94EA-CD3A8BDE8D19}">
      <dgm:prSet/>
      <dgm:spPr/>
      <dgm:t>
        <a:bodyPr/>
        <a:lstStyle/>
        <a:p>
          <a:endParaRPr lang="es-MX"/>
        </a:p>
      </dgm:t>
    </dgm:pt>
    <dgm:pt modelId="{7585A17A-F2ED-4D8D-9E8F-116C6ACAABDF}">
      <dgm:prSet phldrT="[Texto]"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Intervenciones que favorecen a todos los niños</a:t>
          </a:r>
        </a:p>
      </dgm:t>
    </dgm:pt>
    <dgm:pt modelId="{E5E8BC29-E04A-4A61-8342-C2B7E1E7BB07}" type="parTrans" cxnId="{20C00A04-C46D-44FE-B7E9-F2A0B2C56BBD}">
      <dgm:prSet/>
      <dgm:spPr/>
      <dgm:t>
        <a:bodyPr/>
        <a:lstStyle/>
        <a:p>
          <a:endParaRPr lang="es-MX"/>
        </a:p>
      </dgm:t>
    </dgm:pt>
    <dgm:pt modelId="{63773C55-7434-418C-B2AC-A47E44CDB246}" type="sibTrans" cxnId="{20C00A04-C46D-44FE-B7E9-F2A0B2C56BBD}">
      <dgm:prSet/>
      <dgm:spPr/>
      <dgm:t>
        <a:bodyPr/>
        <a:lstStyle/>
        <a:p>
          <a:endParaRPr lang="es-MX"/>
        </a:p>
      </dgm:t>
    </dgm:pt>
    <dgm:pt modelId="{498C9EB7-D063-4DF7-BC03-7B6697609199}">
      <dgm:prSet phldrT="[Texto]" custT="1"/>
      <dgm:spPr/>
      <dgm:t>
        <a:bodyPr/>
        <a:lstStyle/>
        <a:p>
          <a:r>
            <a:rPr lang="es-MX" sz="2000" dirty="0">
              <a:solidFill>
                <a:schemeClr val="tx1"/>
              </a:solidFill>
            </a:rPr>
            <a:t>Condiciones didácticas</a:t>
          </a:r>
        </a:p>
      </dgm:t>
    </dgm:pt>
    <dgm:pt modelId="{E22F5E13-A1DA-430F-B060-6EA7FC7E4B84}" type="parTrans" cxnId="{AFA0B0D0-A78A-428F-848A-678E50ED21E9}">
      <dgm:prSet/>
      <dgm:spPr/>
      <dgm:t>
        <a:bodyPr/>
        <a:lstStyle/>
        <a:p>
          <a:endParaRPr lang="es-MX"/>
        </a:p>
      </dgm:t>
    </dgm:pt>
    <dgm:pt modelId="{2B39A43D-C9CA-41C1-8866-DC72C93E35F1}" type="sibTrans" cxnId="{AFA0B0D0-A78A-428F-848A-678E50ED21E9}">
      <dgm:prSet/>
      <dgm:spPr/>
      <dgm:t>
        <a:bodyPr/>
        <a:lstStyle/>
        <a:p>
          <a:endParaRPr lang="es-MX"/>
        </a:p>
      </dgm:t>
    </dgm:pt>
    <dgm:pt modelId="{075A99C6-9415-412D-99CF-D91631C1511C}">
      <dgm:prSet phldrT="[Texto]"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Tender</a:t>
          </a:r>
          <a:r>
            <a:rPr lang="es-MX" sz="1600" baseline="0" dirty="0">
              <a:solidFill>
                <a:schemeClr val="tx1"/>
              </a:solidFill>
            </a:rPr>
            <a:t> puentes entre lo que saben los niños y lo que se quiere enseñar</a:t>
          </a:r>
          <a:endParaRPr lang="es-MX" sz="1600" dirty="0">
            <a:solidFill>
              <a:schemeClr val="tx1"/>
            </a:solidFill>
          </a:endParaRPr>
        </a:p>
      </dgm:t>
    </dgm:pt>
    <dgm:pt modelId="{F509CDBF-93F9-4DB3-86D8-C75FD3C9068E}" type="parTrans" cxnId="{8A515F03-A7D9-42FB-A576-B48B7E4267BA}">
      <dgm:prSet/>
      <dgm:spPr/>
      <dgm:t>
        <a:bodyPr/>
        <a:lstStyle/>
        <a:p>
          <a:endParaRPr lang="es-MX"/>
        </a:p>
      </dgm:t>
    </dgm:pt>
    <dgm:pt modelId="{3555AAFB-0821-4DAF-A46E-E826BB26D0AF}" type="sibTrans" cxnId="{8A515F03-A7D9-42FB-A576-B48B7E4267BA}">
      <dgm:prSet/>
      <dgm:spPr/>
      <dgm:t>
        <a:bodyPr/>
        <a:lstStyle/>
        <a:p>
          <a:endParaRPr lang="es-MX"/>
        </a:p>
      </dgm:t>
    </dgm:pt>
    <dgm:pt modelId="{89D44281-9A0D-4D0B-B962-D92550432237}">
      <dgm:prSet/>
      <dgm:spPr/>
    </dgm:pt>
    <dgm:pt modelId="{894E1978-9764-4D4C-BA7F-D352F2D80B2A}" type="parTrans" cxnId="{59BB714B-B0DC-456C-A381-8B0DC38EE782}">
      <dgm:prSet/>
      <dgm:spPr/>
      <dgm:t>
        <a:bodyPr/>
        <a:lstStyle/>
        <a:p>
          <a:endParaRPr lang="es-MX"/>
        </a:p>
      </dgm:t>
    </dgm:pt>
    <dgm:pt modelId="{840ED583-00A3-412F-BC6F-5DE0B4E05957}" type="sibTrans" cxnId="{59BB714B-B0DC-456C-A381-8B0DC38EE782}">
      <dgm:prSet/>
      <dgm:spPr/>
      <dgm:t>
        <a:bodyPr/>
        <a:lstStyle/>
        <a:p>
          <a:endParaRPr lang="es-MX"/>
        </a:p>
      </dgm:t>
    </dgm:pt>
    <dgm:pt modelId="{45A9A60B-8F43-41CD-9BAE-15644FA11A1F}">
      <dgm:prSet phldrT="[Texto]" phldr="1"/>
      <dgm:spPr/>
      <dgm:t>
        <a:bodyPr/>
        <a:lstStyle/>
        <a:p>
          <a:endParaRPr lang="es-MX"/>
        </a:p>
      </dgm:t>
    </dgm:pt>
    <dgm:pt modelId="{E6C001BF-002D-4E44-9FB8-D1F139021A03}" type="parTrans" cxnId="{634F9940-4EAC-45EB-AAFB-ED59B45D71FA}">
      <dgm:prSet/>
      <dgm:spPr/>
      <dgm:t>
        <a:bodyPr/>
        <a:lstStyle/>
        <a:p>
          <a:endParaRPr lang="es-MX"/>
        </a:p>
      </dgm:t>
    </dgm:pt>
    <dgm:pt modelId="{54FF47CC-F651-465F-856F-687F21E5E2D6}" type="sibTrans" cxnId="{634F9940-4EAC-45EB-AAFB-ED59B45D71FA}">
      <dgm:prSet/>
      <dgm:spPr/>
      <dgm:t>
        <a:bodyPr/>
        <a:lstStyle/>
        <a:p>
          <a:endParaRPr lang="es-MX"/>
        </a:p>
      </dgm:t>
    </dgm:pt>
    <dgm:pt modelId="{8D6CCED1-7A4C-49D8-809D-D63179EC32D3}" type="pres">
      <dgm:prSet presAssocID="{E7769A27-5EAC-4F37-BD8F-42179867B2B6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5DEEC3B6-4B28-4673-8DC1-30E261CA515E}" type="pres">
      <dgm:prSet presAssocID="{E7769A27-5EAC-4F37-BD8F-42179867B2B6}" presName="dummyMaxCanvas" presStyleCnt="0"/>
      <dgm:spPr/>
    </dgm:pt>
    <dgm:pt modelId="{52337D6D-9E30-4FE3-8D28-85D025D2C973}" type="pres">
      <dgm:prSet presAssocID="{E7769A27-5EAC-4F37-BD8F-42179867B2B6}" presName="parentComposite" presStyleCnt="0"/>
      <dgm:spPr/>
    </dgm:pt>
    <dgm:pt modelId="{7B75EAD7-B77C-4CEC-997F-BC1C1E616E92}" type="pres">
      <dgm:prSet presAssocID="{E7769A27-5EAC-4F37-BD8F-42179867B2B6}" presName="parent1" presStyleLbl="alignAccFollowNode1" presStyleIdx="0" presStyleCnt="4">
        <dgm:presLayoutVars>
          <dgm:chMax val="4"/>
        </dgm:presLayoutVars>
      </dgm:prSet>
      <dgm:spPr/>
    </dgm:pt>
    <dgm:pt modelId="{450F33C7-7F82-4060-B2D5-35C46A12E165}" type="pres">
      <dgm:prSet presAssocID="{E7769A27-5EAC-4F37-BD8F-42179867B2B6}" presName="parent2" presStyleLbl="alignAccFollowNode1" presStyleIdx="1" presStyleCnt="4">
        <dgm:presLayoutVars>
          <dgm:chMax val="4"/>
        </dgm:presLayoutVars>
      </dgm:prSet>
      <dgm:spPr/>
    </dgm:pt>
    <dgm:pt modelId="{5D9B6711-ADF4-42E1-8FE0-14CC553A0CB9}" type="pres">
      <dgm:prSet presAssocID="{E7769A27-5EAC-4F37-BD8F-42179867B2B6}" presName="childrenComposite" presStyleCnt="0"/>
      <dgm:spPr/>
    </dgm:pt>
    <dgm:pt modelId="{FB466A83-8704-44B2-BFF3-A4FA7CB9C76A}" type="pres">
      <dgm:prSet presAssocID="{E7769A27-5EAC-4F37-BD8F-42179867B2B6}" presName="dummyMaxCanvas_ChildArea" presStyleCnt="0"/>
      <dgm:spPr/>
    </dgm:pt>
    <dgm:pt modelId="{FF922910-C99F-4834-BC22-DF2D85048F31}" type="pres">
      <dgm:prSet presAssocID="{E7769A27-5EAC-4F37-BD8F-42179867B2B6}" presName="fulcrum" presStyleLbl="alignAccFollowNode1" presStyleIdx="2" presStyleCnt="4"/>
      <dgm:spPr/>
    </dgm:pt>
    <dgm:pt modelId="{4F266CDB-304F-4B7C-8707-9FC0D32CEF8B}" type="pres">
      <dgm:prSet presAssocID="{E7769A27-5EAC-4F37-BD8F-42179867B2B6}" presName="balance_23" presStyleLbl="alignAccFollowNode1" presStyleIdx="3" presStyleCnt="4">
        <dgm:presLayoutVars>
          <dgm:bulletEnabled val="1"/>
        </dgm:presLayoutVars>
      </dgm:prSet>
      <dgm:spPr/>
    </dgm:pt>
    <dgm:pt modelId="{A619008D-5BF6-4610-9909-44075EAFD432}" type="pres">
      <dgm:prSet presAssocID="{E7769A27-5EAC-4F37-BD8F-42179867B2B6}" presName="right_23_1" presStyleLbl="node1" presStyleIdx="0" presStyleCnt="5">
        <dgm:presLayoutVars>
          <dgm:bulletEnabled val="1"/>
        </dgm:presLayoutVars>
      </dgm:prSet>
      <dgm:spPr/>
    </dgm:pt>
    <dgm:pt modelId="{0BB43BFB-BD33-4B26-9B95-DD38DD9FC12E}" type="pres">
      <dgm:prSet presAssocID="{E7769A27-5EAC-4F37-BD8F-42179867B2B6}" presName="right_23_2" presStyleLbl="node1" presStyleIdx="1" presStyleCnt="5">
        <dgm:presLayoutVars>
          <dgm:bulletEnabled val="1"/>
        </dgm:presLayoutVars>
      </dgm:prSet>
      <dgm:spPr/>
    </dgm:pt>
    <dgm:pt modelId="{D7DB47F9-666A-41EE-90F3-C11DDE5D69FA}" type="pres">
      <dgm:prSet presAssocID="{E7769A27-5EAC-4F37-BD8F-42179867B2B6}" presName="right_23_3" presStyleLbl="node1" presStyleIdx="2" presStyleCnt="5" custScaleX="116787" custScaleY="132321" custLinFactNeighborX="0" custLinFactNeighborY="-12690">
        <dgm:presLayoutVars>
          <dgm:bulletEnabled val="1"/>
        </dgm:presLayoutVars>
      </dgm:prSet>
      <dgm:spPr/>
    </dgm:pt>
    <dgm:pt modelId="{340E6A90-7DF0-494B-AC51-61379850DA4F}" type="pres">
      <dgm:prSet presAssocID="{E7769A27-5EAC-4F37-BD8F-42179867B2B6}" presName="left_23_1" presStyleLbl="node1" presStyleIdx="3" presStyleCnt="5">
        <dgm:presLayoutVars>
          <dgm:bulletEnabled val="1"/>
        </dgm:presLayoutVars>
      </dgm:prSet>
      <dgm:spPr/>
    </dgm:pt>
    <dgm:pt modelId="{14E3A009-DDF7-4325-8625-09DFEE0B7D4B}" type="pres">
      <dgm:prSet presAssocID="{E7769A27-5EAC-4F37-BD8F-42179867B2B6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8A515F03-A7D9-42FB-A576-B48B7E4267BA}" srcId="{CE9BF83A-3241-41EE-BBAB-3D77559C32CA}" destId="{075A99C6-9415-412D-99CF-D91631C1511C}" srcOrd="2" destOrd="0" parTransId="{F509CDBF-93F9-4DB3-86D8-C75FD3C9068E}" sibTransId="{3555AAFB-0821-4DAF-A46E-E826BB26D0AF}"/>
    <dgm:cxn modelId="{20C00A04-C46D-44FE-B7E9-F2A0B2C56BBD}" srcId="{CE9BF83A-3241-41EE-BBAB-3D77559C32CA}" destId="{7585A17A-F2ED-4D8D-9E8F-116C6ACAABDF}" srcOrd="0" destOrd="0" parTransId="{E5E8BC29-E04A-4A61-8342-C2B7E1E7BB07}" sibTransId="{63773C55-7434-418C-B2AC-A47E44CDB246}"/>
    <dgm:cxn modelId="{CAF65D1D-E164-45C0-8BAA-93E5FC8EDB36}" type="presOf" srcId="{32FF6EF1-D5B9-4336-AF04-967FB3B77E74}" destId="{7B75EAD7-B77C-4CEC-997F-BC1C1E616E92}" srcOrd="0" destOrd="0" presId="urn:microsoft.com/office/officeart/2005/8/layout/balance1"/>
    <dgm:cxn modelId="{18EFEB21-1595-4341-94EA-CD3A8BDE8D19}" srcId="{E7769A27-5EAC-4F37-BD8F-42179867B2B6}" destId="{CE9BF83A-3241-41EE-BBAB-3D77559C32CA}" srcOrd="1" destOrd="0" parTransId="{FCE10D4E-CC3B-4C25-924D-53CE1E1555E1}" sibTransId="{7AD9B0A0-F530-4FE9-BD46-C57E7CAEE85A}"/>
    <dgm:cxn modelId="{8349723B-2AC7-466E-A85B-FABC050DF737}" type="presOf" srcId="{075A99C6-9415-412D-99CF-D91631C1511C}" destId="{D7DB47F9-666A-41EE-90F3-C11DDE5D69FA}" srcOrd="0" destOrd="0" presId="urn:microsoft.com/office/officeart/2005/8/layout/balance1"/>
    <dgm:cxn modelId="{634F9940-4EAC-45EB-AAFB-ED59B45D71FA}" srcId="{E7769A27-5EAC-4F37-BD8F-42179867B2B6}" destId="{45A9A60B-8F43-41CD-9BAE-15644FA11A1F}" srcOrd="3" destOrd="0" parTransId="{E6C001BF-002D-4E44-9FB8-D1F139021A03}" sibTransId="{54FF47CC-F651-465F-856F-687F21E5E2D6}"/>
    <dgm:cxn modelId="{59BB714B-B0DC-456C-A381-8B0DC38EE782}" srcId="{E7769A27-5EAC-4F37-BD8F-42179867B2B6}" destId="{89D44281-9A0D-4D0B-B962-D92550432237}" srcOrd="2" destOrd="0" parTransId="{894E1978-9764-4D4C-BA7F-D352F2D80B2A}" sibTransId="{840ED583-00A3-412F-BC6F-5DE0B4E05957}"/>
    <dgm:cxn modelId="{38C5E28D-6CEA-46A0-9F88-49B5A5B795E8}" type="presOf" srcId="{AE4DEAB9-F575-4CA8-B691-C82FC4C3EFAA}" destId="{14E3A009-DDF7-4325-8625-09DFEE0B7D4B}" srcOrd="0" destOrd="0" presId="urn:microsoft.com/office/officeart/2005/8/layout/balance1"/>
    <dgm:cxn modelId="{E728BC98-7DE5-41B8-A1B2-6F3F154138EC}" srcId="{32FF6EF1-D5B9-4336-AF04-967FB3B77E74}" destId="{AE4DEAB9-F575-4CA8-B691-C82FC4C3EFAA}" srcOrd="1" destOrd="0" parTransId="{782C5FE7-2417-440E-B258-538441298BB2}" sibTransId="{F11D6F43-6000-4813-8E35-AF5F051B2A62}"/>
    <dgm:cxn modelId="{82E7CEA7-174F-4D69-82B6-991D72907F68}" type="presOf" srcId="{1C964650-99F5-4B4A-8D9A-9D1C90AE8C42}" destId="{340E6A90-7DF0-494B-AC51-61379850DA4F}" srcOrd="0" destOrd="0" presId="urn:microsoft.com/office/officeart/2005/8/layout/balance1"/>
    <dgm:cxn modelId="{AFA0B0D0-A78A-428F-848A-678E50ED21E9}" srcId="{CE9BF83A-3241-41EE-BBAB-3D77559C32CA}" destId="{498C9EB7-D063-4DF7-BC03-7B6697609199}" srcOrd="1" destOrd="0" parTransId="{E22F5E13-A1DA-430F-B060-6EA7FC7E4B84}" sibTransId="{2B39A43D-C9CA-41C1-8866-DC72C93E35F1}"/>
    <dgm:cxn modelId="{FC9994D5-A891-4F2D-ACED-9061B2D21FD3}" type="presOf" srcId="{498C9EB7-D063-4DF7-BC03-7B6697609199}" destId="{0BB43BFB-BD33-4B26-9B95-DD38DD9FC12E}" srcOrd="0" destOrd="0" presId="urn:microsoft.com/office/officeart/2005/8/layout/balance1"/>
    <dgm:cxn modelId="{DEE7C9DA-0CFF-442E-9FD1-EC8A8D588FBD}" type="presOf" srcId="{E7769A27-5EAC-4F37-BD8F-42179867B2B6}" destId="{8D6CCED1-7A4C-49D8-809D-D63179EC32D3}" srcOrd="0" destOrd="0" presId="urn:microsoft.com/office/officeart/2005/8/layout/balance1"/>
    <dgm:cxn modelId="{D44277E1-C1F9-4594-8305-82C3E110C648}" type="presOf" srcId="{CE9BF83A-3241-41EE-BBAB-3D77559C32CA}" destId="{450F33C7-7F82-4060-B2D5-35C46A12E165}" srcOrd="0" destOrd="0" presId="urn:microsoft.com/office/officeart/2005/8/layout/balance1"/>
    <dgm:cxn modelId="{B617D3EC-0855-45DD-A825-97005E48C25A}" srcId="{32FF6EF1-D5B9-4336-AF04-967FB3B77E74}" destId="{1C964650-99F5-4B4A-8D9A-9D1C90AE8C42}" srcOrd="0" destOrd="0" parTransId="{16ACDAF5-8DBF-4BDB-85C6-43BA6718FBB4}" sibTransId="{E6D5AD62-37E5-4697-8008-AD0CF9617F9F}"/>
    <dgm:cxn modelId="{B4E30EF7-82BB-42B9-9B4D-E3F9CBE249C9}" srcId="{E7769A27-5EAC-4F37-BD8F-42179867B2B6}" destId="{32FF6EF1-D5B9-4336-AF04-967FB3B77E74}" srcOrd="0" destOrd="0" parTransId="{8477FA30-EAC7-44A9-9EB7-84EBEC5E6476}" sibTransId="{24A7F504-48AC-426F-9196-0A14CA5780A2}"/>
    <dgm:cxn modelId="{84A076FB-22E6-4E8A-A757-738C50792599}" type="presOf" srcId="{7585A17A-F2ED-4D8D-9E8F-116C6ACAABDF}" destId="{A619008D-5BF6-4610-9909-44075EAFD432}" srcOrd="0" destOrd="0" presId="urn:microsoft.com/office/officeart/2005/8/layout/balance1"/>
    <dgm:cxn modelId="{D427EC8F-822F-44BE-BE92-DC1FAEA36FB6}" type="presParOf" srcId="{8D6CCED1-7A4C-49D8-809D-D63179EC32D3}" destId="{5DEEC3B6-4B28-4673-8DC1-30E261CA515E}" srcOrd="0" destOrd="0" presId="urn:microsoft.com/office/officeart/2005/8/layout/balance1"/>
    <dgm:cxn modelId="{9D48DAAF-1C38-40D5-AAA4-4904E47D44E0}" type="presParOf" srcId="{8D6CCED1-7A4C-49D8-809D-D63179EC32D3}" destId="{52337D6D-9E30-4FE3-8D28-85D025D2C973}" srcOrd="1" destOrd="0" presId="urn:microsoft.com/office/officeart/2005/8/layout/balance1"/>
    <dgm:cxn modelId="{66218EFB-99B8-4E84-9A11-D2888500C00C}" type="presParOf" srcId="{52337D6D-9E30-4FE3-8D28-85D025D2C973}" destId="{7B75EAD7-B77C-4CEC-997F-BC1C1E616E92}" srcOrd="0" destOrd="0" presId="urn:microsoft.com/office/officeart/2005/8/layout/balance1"/>
    <dgm:cxn modelId="{6C13307F-5004-4BEF-BF70-4BFFBC259293}" type="presParOf" srcId="{52337D6D-9E30-4FE3-8D28-85D025D2C973}" destId="{450F33C7-7F82-4060-B2D5-35C46A12E165}" srcOrd="1" destOrd="0" presId="urn:microsoft.com/office/officeart/2005/8/layout/balance1"/>
    <dgm:cxn modelId="{3CBE721D-85FB-4500-966F-3693C2A310B8}" type="presParOf" srcId="{8D6CCED1-7A4C-49D8-809D-D63179EC32D3}" destId="{5D9B6711-ADF4-42E1-8FE0-14CC553A0CB9}" srcOrd="2" destOrd="0" presId="urn:microsoft.com/office/officeart/2005/8/layout/balance1"/>
    <dgm:cxn modelId="{90A40CBF-CCA3-4D5B-943D-BBA700E6EEA2}" type="presParOf" srcId="{5D9B6711-ADF4-42E1-8FE0-14CC553A0CB9}" destId="{FB466A83-8704-44B2-BFF3-A4FA7CB9C76A}" srcOrd="0" destOrd="0" presId="urn:microsoft.com/office/officeart/2005/8/layout/balance1"/>
    <dgm:cxn modelId="{9B11B4ED-434C-46C5-8937-DDE5D39C3944}" type="presParOf" srcId="{5D9B6711-ADF4-42E1-8FE0-14CC553A0CB9}" destId="{FF922910-C99F-4834-BC22-DF2D85048F31}" srcOrd="1" destOrd="0" presId="urn:microsoft.com/office/officeart/2005/8/layout/balance1"/>
    <dgm:cxn modelId="{FAAA2CF5-05D1-4F03-A198-E321676282EC}" type="presParOf" srcId="{5D9B6711-ADF4-42E1-8FE0-14CC553A0CB9}" destId="{4F266CDB-304F-4B7C-8707-9FC0D32CEF8B}" srcOrd="2" destOrd="0" presId="urn:microsoft.com/office/officeart/2005/8/layout/balance1"/>
    <dgm:cxn modelId="{57F06014-261D-4B88-A3B6-A5791FA5CBA6}" type="presParOf" srcId="{5D9B6711-ADF4-42E1-8FE0-14CC553A0CB9}" destId="{A619008D-5BF6-4610-9909-44075EAFD432}" srcOrd="3" destOrd="0" presId="urn:microsoft.com/office/officeart/2005/8/layout/balance1"/>
    <dgm:cxn modelId="{35450471-74C2-4976-976C-4A98221855ED}" type="presParOf" srcId="{5D9B6711-ADF4-42E1-8FE0-14CC553A0CB9}" destId="{0BB43BFB-BD33-4B26-9B95-DD38DD9FC12E}" srcOrd="4" destOrd="0" presId="urn:microsoft.com/office/officeart/2005/8/layout/balance1"/>
    <dgm:cxn modelId="{BF0532D8-219A-4AA5-84B5-6495F88B4653}" type="presParOf" srcId="{5D9B6711-ADF4-42E1-8FE0-14CC553A0CB9}" destId="{D7DB47F9-666A-41EE-90F3-C11DDE5D69FA}" srcOrd="5" destOrd="0" presId="urn:microsoft.com/office/officeart/2005/8/layout/balance1"/>
    <dgm:cxn modelId="{FBEF5ED8-B88A-4656-A634-832D4B7538E4}" type="presParOf" srcId="{5D9B6711-ADF4-42E1-8FE0-14CC553A0CB9}" destId="{340E6A90-7DF0-494B-AC51-61379850DA4F}" srcOrd="6" destOrd="0" presId="urn:microsoft.com/office/officeart/2005/8/layout/balance1"/>
    <dgm:cxn modelId="{A1938FD3-3154-4B8E-B562-000912539125}" type="presParOf" srcId="{5D9B6711-ADF4-42E1-8FE0-14CC553A0CB9}" destId="{14E3A009-DDF7-4325-8625-09DFEE0B7D4B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F511B-C46A-41B4-B4BF-C954DC41D384}">
      <dsp:nvSpPr>
        <dsp:cNvPr id="0" name=""/>
        <dsp:cNvSpPr/>
      </dsp:nvSpPr>
      <dsp:spPr>
        <a:xfrm>
          <a:off x="1724254" y="2756510"/>
          <a:ext cx="687142" cy="1309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3571" y="0"/>
              </a:lnTo>
              <a:lnTo>
                <a:pt x="343571" y="1309342"/>
              </a:lnTo>
              <a:lnTo>
                <a:pt x="687142" y="13093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2030858" y="3374214"/>
        <a:ext cx="73934" cy="73934"/>
      </dsp:txXfrm>
    </dsp:sp>
    <dsp:sp modelId="{A8B4510C-880F-4A53-97EB-B08993D092D3}">
      <dsp:nvSpPr>
        <dsp:cNvPr id="0" name=""/>
        <dsp:cNvSpPr/>
      </dsp:nvSpPr>
      <dsp:spPr>
        <a:xfrm>
          <a:off x="1724254" y="2710790"/>
          <a:ext cx="6871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7142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2050647" y="2739331"/>
        <a:ext cx="34357" cy="34357"/>
      </dsp:txXfrm>
    </dsp:sp>
    <dsp:sp modelId="{5E1769C2-79F2-444F-A99A-62A0349DC590}">
      <dsp:nvSpPr>
        <dsp:cNvPr id="0" name=""/>
        <dsp:cNvSpPr/>
      </dsp:nvSpPr>
      <dsp:spPr>
        <a:xfrm>
          <a:off x="1724254" y="1447168"/>
          <a:ext cx="687142" cy="1309342"/>
        </a:xfrm>
        <a:custGeom>
          <a:avLst/>
          <a:gdLst/>
          <a:ahLst/>
          <a:cxnLst/>
          <a:rect l="0" t="0" r="0" b="0"/>
          <a:pathLst>
            <a:path>
              <a:moveTo>
                <a:pt x="0" y="1309342"/>
              </a:moveTo>
              <a:lnTo>
                <a:pt x="343571" y="1309342"/>
              </a:lnTo>
              <a:lnTo>
                <a:pt x="343571" y="0"/>
              </a:lnTo>
              <a:lnTo>
                <a:pt x="68714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2030858" y="2064871"/>
        <a:ext cx="73934" cy="73934"/>
      </dsp:txXfrm>
    </dsp:sp>
    <dsp:sp modelId="{1255EB4E-D161-4293-8DA6-9C80D0856B87}">
      <dsp:nvSpPr>
        <dsp:cNvPr id="0" name=""/>
        <dsp:cNvSpPr/>
      </dsp:nvSpPr>
      <dsp:spPr>
        <a:xfrm rot="16200000">
          <a:off x="-1555993" y="2232773"/>
          <a:ext cx="5513021" cy="104747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300" kern="1200" dirty="0"/>
            <a:t>Escritura silábica</a:t>
          </a:r>
        </a:p>
      </dsp:txBody>
      <dsp:txXfrm>
        <a:off x="-1555993" y="2232773"/>
        <a:ext cx="5513021" cy="1047473"/>
      </dsp:txXfrm>
    </dsp:sp>
    <dsp:sp modelId="{D3BB047A-F2D8-47F3-9C10-0E0518A75271}">
      <dsp:nvSpPr>
        <dsp:cNvPr id="0" name=""/>
        <dsp:cNvSpPr/>
      </dsp:nvSpPr>
      <dsp:spPr>
        <a:xfrm>
          <a:off x="2411397" y="923431"/>
          <a:ext cx="3435714" cy="104747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dirty="0"/>
            <a:t>Hipótesis silábica</a:t>
          </a:r>
        </a:p>
      </dsp:txBody>
      <dsp:txXfrm>
        <a:off x="2411397" y="923431"/>
        <a:ext cx="3435714" cy="1047473"/>
      </dsp:txXfrm>
    </dsp:sp>
    <dsp:sp modelId="{4F698BEA-D2F3-46FB-9655-247A29364EA0}">
      <dsp:nvSpPr>
        <dsp:cNvPr id="0" name=""/>
        <dsp:cNvSpPr/>
      </dsp:nvSpPr>
      <dsp:spPr>
        <a:xfrm>
          <a:off x="2411397" y="2232773"/>
          <a:ext cx="3435714" cy="104747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dirty="0"/>
            <a:t>No ordenan con el sonido</a:t>
          </a:r>
        </a:p>
      </dsp:txBody>
      <dsp:txXfrm>
        <a:off x="2411397" y="2232773"/>
        <a:ext cx="3435714" cy="1047473"/>
      </dsp:txXfrm>
    </dsp:sp>
    <dsp:sp modelId="{0A85B2F3-A6A5-4F87-9F84-A63D561B2CBE}">
      <dsp:nvSpPr>
        <dsp:cNvPr id="0" name=""/>
        <dsp:cNvSpPr/>
      </dsp:nvSpPr>
      <dsp:spPr>
        <a:xfrm>
          <a:off x="2411397" y="3542115"/>
          <a:ext cx="3435714" cy="104747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500" kern="1200" dirty="0"/>
            <a:t>descubrimiento</a:t>
          </a:r>
        </a:p>
      </dsp:txBody>
      <dsp:txXfrm>
        <a:off x="2411397" y="3542115"/>
        <a:ext cx="3435714" cy="1047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A1908-4E6D-4168-A5BA-E6EE25C7E1A7}">
      <dsp:nvSpPr>
        <dsp:cNvPr id="0" name=""/>
        <dsp:cNvSpPr/>
      </dsp:nvSpPr>
      <dsp:spPr>
        <a:xfrm>
          <a:off x="1815" y="2940312"/>
          <a:ext cx="2211525" cy="88461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Descubrirla separación de las palabras</a:t>
          </a:r>
        </a:p>
      </dsp:txBody>
      <dsp:txXfrm>
        <a:off x="444120" y="2940312"/>
        <a:ext cx="1326915" cy="884610"/>
      </dsp:txXfrm>
    </dsp:sp>
    <dsp:sp modelId="{CEC38B34-9B58-4C95-B871-F82E3AA46B91}">
      <dsp:nvSpPr>
        <dsp:cNvPr id="0" name=""/>
        <dsp:cNvSpPr/>
      </dsp:nvSpPr>
      <dsp:spPr>
        <a:xfrm>
          <a:off x="1992188" y="2940312"/>
          <a:ext cx="2211525" cy="884610"/>
        </a:xfrm>
        <a:prstGeom prst="chevron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Concepto</a:t>
          </a:r>
        </a:p>
      </dsp:txBody>
      <dsp:txXfrm>
        <a:off x="2434493" y="2940312"/>
        <a:ext cx="1326915" cy="884610"/>
      </dsp:txXfrm>
    </dsp:sp>
    <dsp:sp modelId="{3B11E37B-B34E-4411-8854-5139B4766113}">
      <dsp:nvSpPr>
        <dsp:cNvPr id="0" name=""/>
        <dsp:cNvSpPr/>
      </dsp:nvSpPr>
      <dsp:spPr>
        <a:xfrm>
          <a:off x="3982561" y="2940312"/>
          <a:ext cx="2211525" cy="884610"/>
        </a:xfrm>
        <a:prstGeom prst="chevron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Convencionalidad</a:t>
          </a:r>
        </a:p>
      </dsp:txBody>
      <dsp:txXfrm>
        <a:off x="4424866" y="2940312"/>
        <a:ext cx="1326915" cy="884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E93F0-D096-4255-B282-E5C9F201F849}">
      <dsp:nvSpPr>
        <dsp:cNvPr id="0" name=""/>
        <dsp:cNvSpPr/>
      </dsp:nvSpPr>
      <dsp:spPr>
        <a:xfrm>
          <a:off x="1564348" y="2798900"/>
          <a:ext cx="1436663" cy="143666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>
              <a:solidFill>
                <a:schemeClr val="tx1"/>
              </a:solidFill>
            </a:rPr>
            <a:t>Lectura</a:t>
          </a:r>
        </a:p>
      </dsp:txBody>
      <dsp:txXfrm>
        <a:off x="1634480" y="2869032"/>
        <a:ext cx="1296399" cy="1296399"/>
      </dsp:txXfrm>
    </dsp:sp>
    <dsp:sp modelId="{F87B6A1A-80C7-4090-9E36-3EB6AF73E7C5}">
      <dsp:nvSpPr>
        <dsp:cNvPr id="0" name=""/>
        <dsp:cNvSpPr/>
      </dsp:nvSpPr>
      <dsp:spPr>
        <a:xfrm rot="16200000">
          <a:off x="1778800" y="2295021"/>
          <a:ext cx="10077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7759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93E71-DD81-4D4E-87BA-3AE1D7B571E7}">
      <dsp:nvSpPr>
        <dsp:cNvPr id="0" name=""/>
        <dsp:cNvSpPr/>
      </dsp:nvSpPr>
      <dsp:spPr>
        <a:xfrm>
          <a:off x="1552916" y="828577"/>
          <a:ext cx="1459526" cy="962564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Decodificación</a:t>
          </a:r>
        </a:p>
      </dsp:txBody>
      <dsp:txXfrm>
        <a:off x="1599905" y="875566"/>
        <a:ext cx="1365548" cy="868586"/>
      </dsp:txXfrm>
    </dsp:sp>
    <dsp:sp modelId="{8C865AC0-F0CB-48BB-877C-0E49CD046B93}">
      <dsp:nvSpPr>
        <dsp:cNvPr id="0" name=""/>
        <dsp:cNvSpPr/>
      </dsp:nvSpPr>
      <dsp:spPr>
        <a:xfrm rot="1800000">
          <a:off x="2963225" y="4072981"/>
          <a:ext cx="5640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408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D4768-F736-4DB7-8E4F-96473CFC3530}">
      <dsp:nvSpPr>
        <dsp:cNvPr id="0" name=""/>
        <dsp:cNvSpPr/>
      </dsp:nvSpPr>
      <dsp:spPr>
        <a:xfrm>
          <a:off x="3489521" y="4139636"/>
          <a:ext cx="1409598" cy="962564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Sonorización</a:t>
          </a:r>
        </a:p>
      </dsp:txBody>
      <dsp:txXfrm>
        <a:off x="3536510" y="4186625"/>
        <a:ext cx="1315620" cy="868586"/>
      </dsp:txXfrm>
    </dsp:sp>
    <dsp:sp modelId="{547B8076-0C8B-48F1-A641-4DFE7052F236}">
      <dsp:nvSpPr>
        <dsp:cNvPr id="0" name=""/>
        <dsp:cNvSpPr/>
      </dsp:nvSpPr>
      <dsp:spPr>
        <a:xfrm rot="9000000">
          <a:off x="797245" y="4137505"/>
          <a:ext cx="8221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2178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B52B8-2879-432A-99BD-664C855B3957}">
      <dsp:nvSpPr>
        <dsp:cNvPr id="0" name=""/>
        <dsp:cNvSpPr/>
      </dsp:nvSpPr>
      <dsp:spPr>
        <a:xfrm>
          <a:off x="-110243" y="4139636"/>
          <a:ext cx="962564" cy="962564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Sentido</a:t>
          </a:r>
        </a:p>
      </dsp:txBody>
      <dsp:txXfrm>
        <a:off x="-63254" y="4186625"/>
        <a:ext cx="868586" cy="868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4AE15-6ADD-4123-A448-3F814A72E178}">
      <dsp:nvSpPr>
        <dsp:cNvPr id="0" name=""/>
        <dsp:cNvSpPr/>
      </dsp:nvSpPr>
      <dsp:spPr>
        <a:xfrm rot="5400000">
          <a:off x="-282465" y="1743639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26C294-4835-4159-95DD-DC1CFCF6C7A1}">
      <dsp:nvSpPr>
        <dsp:cNvPr id="0" name=""/>
        <dsp:cNvSpPr/>
      </dsp:nvSpPr>
      <dsp:spPr>
        <a:xfrm>
          <a:off x="3110" y="93691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Reorganizar</a:t>
          </a:r>
        </a:p>
      </dsp:txBody>
      <dsp:txXfrm>
        <a:off x="32774" y="966583"/>
        <a:ext cx="1628684" cy="953479"/>
      </dsp:txXfrm>
    </dsp:sp>
    <dsp:sp modelId="{04685FE7-3C3A-496D-80A5-C76EC615D44F}">
      <dsp:nvSpPr>
        <dsp:cNvPr id="0" name=""/>
        <dsp:cNvSpPr/>
      </dsp:nvSpPr>
      <dsp:spPr>
        <a:xfrm rot="5400000">
          <a:off x="-282465" y="3009648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364D63-9B34-4E4C-BB73-72EC6F8A1E8A}">
      <dsp:nvSpPr>
        <dsp:cNvPr id="0" name=""/>
        <dsp:cNvSpPr/>
      </dsp:nvSpPr>
      <dsp:spPr>
        <a:xfrm>
          <a:off x="3110" y="220292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844818"/>
                <a:satOff val="-2177"/>
                <a:lumOff val="-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44818"/>
                <a:satOff val="-2177"/>
                <a:lumOff val="-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44818"/>
                <a:satOff val="-2177"/>
                <a:lumOff val="-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Pensamiento cognitivo</a:t>
          </a:r>
        </a:p>
      </dsp:txBody>
      <dsp:txXfrm>
        <a:off x="32774" y="2232593"/>
        <a:ext cx="1628684" cy="953479"/>
      </dsp:txXfrm>
    </dsp:sp>
    <dsp:sp modelId="{01A59D0C-B8FE-4569-B238-44F9B44ECB12}">
      <dsp:nvSpPr>
        <dsp:cNvPr id="0" name=""/>
        <dsp:cNvSpPr/>
      </dsp:nvSpPr>
      <dsp:spPr>
        <a:xfrm>
          <a:off x="350539" y="3642653"/>
          <a:ext cx="2235231" cy="151921"/>
        </a:xfrm>
        <a:prstGeom prst="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DB31FA-E37F-40D6-B904-FB172CA4EDB3}">
      <dsp:nvSpPr>
        <dsp:cNvPr id="0" name=""/>
        <dsp:cNvSpPr/>
      </dsp:nvSpPr>
      <dsp:spPr>
        <a:xfrm>
          <a:off x="3110" y="346893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Intentos</a:t>
          </a:r>
        </a:p>
      </dsp:txBody>
      <dsp:txXfrm>
        <a:off x="32774" y="3498603"/>
        <a:ext cx="1628684" cy="953479"/>
      </dsp:txXfrm>
    </dsp:sp>
    <dsp:sp modelId="{00E5335F-F255-4A8D-884D-71E493038B15}">
      <dsp:nvSpPr>
        <dsp:cNvPr id="0" name=""/>
        <dsp:cNvSpPr/>
      </dsp:nvSpPr>
      <dsp:spPr>
        <a:xfrm rot="16200000">
          <a:off x="1962591" y="3009648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7AF191-2552-4C39-84E0-9F941238910B}">
      <dsp:nvSpPr>
        <dsp:cNvPr id="0" name=""/>
        <dsp:cNvSpPr/>
      </dsp:nvSpPr>
      <dsp:spPr>
        <a:xfrm>
          <a:off x="2248167" y="346893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534453"/>
                <a:satOff val="-6532"/>
                <a:lumOff val="-4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534453"/>
                <a:satOff val="-6532"/>
                <a:lumOff val="-4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534453"/>
                <a:satOff val="-6532"/>
                <a:lumOff val="-4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Errores</a:t>
          </a:r>
        </a:p>
      </dsp:txBody>
      <dsp:txXfrm>
        <a:off x="2277831" y="3498603"/>
        <a:ext cx="1628684" cy="953479"/>
      </dsp:txXfrm>
    </dsp:sp>
    <dsp:sp modelId="{2105F30F-DD1C-4677-899D-CEABFC570F4B}">
      <dsp:nvSpPr>
        <dsp:cNvPr id="0" name=""/>
        <dsp:cNvSpPr/>
      </dsp:nvSpPr>
      <dsp:spPr>
        <a:xfrm rot="16200000">
          <a:off x="1962591" y="1743639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563042-A9C4-4952-ACC1-6F3F9646926F}">
      <dsp:nvSpPr>
        <dsp:cNvPr id="0" name=""/>
        <dsp:cNvSpPr/>
      </dsp:nvSpPr>
      <dsp:spPr>
        <a:xfrm>
          <a:off x="2248167" y="220292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Construcción</a:t>
          </a:r>
        </a:p>
      </dsp:txBody>
      <dsp:txXfrm>
        <a:off x="2277831" y="2232593"/>
        <a:ext cx="1628684" cy="953479"/>
      </dsp:txXfrm>
    </dsp:sp>
    <dsp:sp modelId="{348994BB-557B-4E9D-90FA-EF66B295A6A7}">
      <dsp:nvSpPr>
        <dsp:cNvPr id="0" name=""/>
        <dsp:cNvSpPr/>
      </dsp:nvSpPr>
      <dsp:spPr>
        <a:xfrm>
          <a:off x="2595596" y="1110634"/>
          <a:ext cx="2235231" cy="151921"/>
        </a:xfrm>
        <a:prstGeom prst="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E605F4-1F80-47DD-8B6C-A3BBEFF95C5F}">
      <dsp:nvSpPr>
        <dsp:cNvPr id="0" name=""/>
        <dsp:cNvSpPr/>
      </dsp:nvSpPr>
      <dsp:spPr>
        <a:xfrm>
          <a:off x="2248167" y="93691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224089"/>
                <a:satOff val="-10887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24089"/>
                <a:satOff val="-10887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24089"/>
                <a:satOff val="-10887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Adquisición de la lengua escrita</a:t>
          </a:r>
        </a:p>
      </dsp:txBody>
      <dsp:txXfrm>
        <a:off x="2277831" y="966583"/>
        <a:ext cx="1628684" cy="953479"/>
      </dsp:txXfrm>
    </dsp:sp>
    <dsp:sp modelId="{442CDD17-9556-4D75-88C8-5BAF844701FD}">
      <dsp:nvSpPr>
        <dsp:cNvPr id="0" name=""/>
        <dsp:cNvSpPr/>
      </dsp:nvSpPr>
      <dsp:spPr>
        <a:xfrm rot="5400000">
          <a:off x="4207648" y="1743639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125C8C-A398-4BC3-A86F-27CCB0F880BF}">
      <dsp:nvSpPr>
        <dsp:cNvPr id="0" name=""/>
        <dsp:cNvSpPr/>
      </dsp:nvSpPr>
      <dsp:spPr>
        <a:xfrm>
          <a:off x="4493224" y="93691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Relación de fonema y letra</a:t>
          </a:r>
        </a:p>
      </dsp:txBody>
      <dsp:txXfrm>
        <a:off x="4522888" y="966583"/>
        <a:ext cx="1628684" cy="953479"/>
      </dsp:txXfrm>
    </dsp:sp>
    <dsp:sp modelId="{3E802994-13AE-4E41-841B-66F1E38A7132}">
      <dsp:nvSpPr>
        <dsp:cNvPr id="0" name=""/>
        <dsp:cNvSpPr/>
      </dsp:nvSpPr>
      <dsp:spPr>
        <a:xfrm rot="5400000">
          <a:off x="4207648" y="3009648"/>
          <a:ext cx="1256183" cy="151921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981E40-FE93-4D01-A9BB-27003E35CD2A}">
      <dsp:nvSpPr>
        <dsp:cNvPr id="0" name=""/>
        <dsp:cNvSpPr/>
      </dsp:nvSpPr>
      <dsp:spPr>
        <a:xfrm>
          <a:off x="4493224" y="220292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913725"/>
                <a:satOff val="-15242"/>
                <a:lumOff val="-10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913725"/>
                <a:satOff val="-15242"/>
                <a:lumOff val="-10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913725"/>
                <a:satOff val="-15242"/>
                <a:lumOff val="-10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 err="1">
              <a:solidFill>
                <a:schemeClr val="tx1"/>
              </a:solidFill>
            </a:rPr>
            <a:t>Oralizar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4522888" y="2232593"/>
        <a:ext cx="1628684" cy="953479"/>
      </dsp:txXfrm>
    </dsp:sp>
    <dsp:sp modelId="{496B4835-2702-456C-9650-C3985E67C4FB}">
      <dsp:nvSpPr>
        <dsp:cNvPr id="0" name=""/>
        <dsp:cNvSpPr/>
      </dsp:nvSpPr>
      <dsp:spPr>
        <a:xfrm>
          <a:off x="4493224" y="3468939"/>
          <a:ext cx="1688012" cy="1012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solidFill>
                <a:schemeClr val="tx1"/>
              </a:solidFill>
            </a:rPr>
            <a:t>Falta de comprensión</a:t>
          </a:r>
        </a:p>
      </dsp:txBody>
      <dsp:txXfrm>
        <a:off x="4522888" y="3498603"/>
        <a:ext cx="1628684" cy="9534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149B7-F33A-4470-95D4-5CD7D9B07CF7}">
      <dsp:nvSpPr>
        <dsp:cNvPr id="0" name=""/>
        <dsp:cNvSpPr/>
      </dsp:nvSpPr>
      <dsp:spPr>
        <a:xfrm>
          <a:off x="4532" y="2462432"/>
          <a:ext cx="2050063" cy="1025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schemeClr val="tx1"/>
              </a:solidFill>
            </a:rPr>
            <a:t>Contenidos escolares</a:t>
          </a:r>
        </a:p>
      </dsp:txBody>
      <dsp:txXfrm>
        <a:off x="34554" y="2492454"/>
        <a:ext cx="1990019" cy="964987"/>
      </dsp:txXfrm>
    </dsp:sp>
    <dsp:sp modelId="{BCFB9765-9559-4C49-98DD-ECE5BCEDDCC9}">
      <dsp:nvSpPr>
        <dsp:cNvPr id="0" name=""/>
        <dsp:cNvSpPr/>
      </dsp:nvSpPr>
      <dsp:spPr>
        <a:xfrm rot="18625710">
          <a:off x="1832359" y="2476460"/>
          <a:ext cx="1264498" cy="34419"/>
        </a:xfrm>
        <a:custGeom>
          <a:avLst/>
          <a:gdLst/>
          <a:ahLst/>
          <a:cxnLst/>
          <a:rect l="0" t="0" r="0" b="0"/>
          <a:pathLst>
            <a:path>
              <a:moveTo>
                <a:pt x="0" y="17209"/>
              </a:moveTo>
              <a:lnTo>
                <a:pt x="1264498" y="1720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2432996" y="2462058"/>
        <a:ext cx="63224" cy="63224"/>
      </dsp:txXfrm>
    </dsp:sp>
    <dsp:sp modelId="{FD8818CC-F5DC-4737-B3A7-633110D4098D}">
      <dsp:nvSpPr>
        <dsp:cNvPr id="0" name=""/>
        <dsp:cNvSpPr/>
      </dsp:nvSpPr>
      <dsp:spPr>
        <a:xfrm>
          <a:off x="2874621" y="1499876"/>
          <a:ext cx="2050063" cy="1025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schemeClr val="tx1"/>
              </a:solidFill>
            </a:rPr>
            <a:t>Construcción de saberes</a:t>
          </a:r>
        </a:p>
      </dsp:txBody>
      <dsp:txXfrm>
        <a:off x="2904643" y="1529898"/>
        <a:ext cx="1990019" cy="964987"/>
      </dsp:txXfrm>
    </dsp:sp>
    <dsp:sp modelId="{2947BC82-00CB-4013-8899-D0C31CDF598F}">
      <dsp:nvSpPr>
        <dsp:cNvPr id="0" name=""/>
        <dsp:cNvSpPr/>
      </dsp:nvSpPr>
      <dsp:spPr>
        <a:xfrm rot="19457599">
          <a:off x="4829766" y="1700485"/>
          <a:ext cx="1009864" cy="34419"/>
        </a:xfrm>
        <a:custGeom>
          <a:avLst/>
          <a:gdLst/>
          <a:ahLst/>
          <a:cxnLst/>
          <a:rect l="0" t="0" r="0" b="0"/>
          <a:pathLst>
            <a:path>
              <a:moveTo>
                <a:pt x="0" y="17209"/>
              </a:moveTo>
              <a:lnTo>
                <a:pt x="1009864" y="1720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309451" y="1692449"/>
        <a:ext cx="50493" cy="50493"/>
      </dsp:txXfrm>
    </dsp:sp>
    <dsp:sp modelId="{3443EB0E-239B-4544-B8F4-9D14EB3B55AE}">
      <dsp:nvSpPr>
        <dsp:cNvPr id="0" name=""/>
        <dsp:cNvSpPr/>
      </dsp:nvSpPr>
      <dsp:spPr>
        <a:xfrm>
          <a:off x="5744711" y="910483"/>
          <a:ext cx="2050063" cy="1025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schemeClr val="tx1"/>
              </a:solidFill>
            </a:rPr>
            <a:t>Hipótesis del niño</a:t>
          </a:r>
        </a:p>
      </dsp:txBody>
      <dsp:txXfrm>
        <a:off x="5774733" y="940505"/>
        <a:ext cx="1990019" cy="964987"/>
      </dsp:txXfrm>
    </dsp:sp>
    <dsp:sp modelId="{88B1576B-12A5-4152-AB25-CF98B5EE4529}">
      <dsp:nvSpPr>
        <dsp:cNvPr id="0" name=""/>
        <dsp:cNvSpPr/>
      </dsp:nvSpPr>
      <dsp:spPr>
        <a:xfrm rot="2142401">
          <a:off x="4829766" y="2289879"/>
          <a:ext cx="1009864" cy="34419"/>
        </a:xfrm>
        <a:custGeom>
          <a:avLst/>
          <a:gdLst/>
          <a:ahLst/>
          <a:cxnLst/>
          <a:rect l="0" t="0" r="0" b="0"/>
          <a:pathLst>
            <a:path>
              <a:moveTo>
                <a:pt x="0" y="17209"/>
              </a:moveTo>
              <a:lnTo>
                <a:pt x="1009864" y="1720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309451" y="2281842"/>
        <a:ext cx="50493" cy="50493"/>
      </dsp:txXfrm>
    </dsp:sp>
    <dsp:sp modelId="{2BDBD980-849E-4654-9AB6-AF28F5DC6C2C}">
      <dsp:nvSpPr>
        <dsp:cNvPr id="0" name=""/>
        <dsp:cNvSpPr/>
      </dsp:nvSpPr>
      <dsp:spPr>
        <a:xfrm>
          <a:off x="5744711" y="2089269"/>
          <a:ext cx="2752026" cy="1025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solidFill>
                <a:schemeClr val="tx1"/>
              </a:solidFill>
            </a:rPr>
            <a:t>Convencionalidad</a:t>
          </a:r>
        </a:p>
      </dsp:txBody>
      <dsp:txXfrm>
        <a:off x="5774733" y="2119291"/>
        <a:ext cx="2691982" cy="964987"/>
      </dsp:txXfrm>
    </dsp:sp>
    <dsp:sp modelId="{30AA1EBF-5BEE-40A0-AC79-9609A19BB02B}">
      <dsp:nvSpPr>
        <dsp:cNvPr id="0" name=""/>
        <dsp:cNvSpPr/>
      </dsp:nvSpPr>
      <dsp:spPr>
        <a:xfrm rot="2669546">
          <a:off x="1889832" y="3360550"/>
          <a:ext cx="1149552" cy="34419"/>
        </a:xfrm>
        <a:custGeom>
          <a:avLst/>
          <a:gdLst/>
          <a:ahLst/>
          <a:cxnLst/>
          <a:rect l="0" t="0" r="0" b="0"/>
          <a:pathLst>
            <a:path>
              <a:moveTo>
                <a:pt x="0" y="17209"/>
              </a:moveTo>
              <a:lnTo>
                <a:pt x="1149552" y="1720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2435870" y="3349021"/>
        <a:ext cx="57477" cy="57477"/>
      </dsp:txXfrm>
    </dsp:sp>
    <dsp:sp modelId="{FA26D197-055A-46A1-AC79-29D91C210D07}">
      <dsp:nvSpPr>
        <dsp:cNvPr id="0" name=""/>
        <dsp:cNvSpPr/>
      </dsp:nvSpPr>
      <dsp:spPr>
        <a:xfrm>
          <a:off x="2874621" y="3111124"/>
          <a:ext cx="2293345" cy="1338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</a:rPr>
            <a:t>Saberes convencionales</a:t>
          </a:r>
        </a:p>
      </dsp:txBody>
      <dsp:txXfrm>
        <a:off x="2913836" y="3150339"/>
        <a:ext cx="2214915" cy="1260466"/>
      </dsp:txXfrm>
    </dsp:sp>
    <dsp:sp modelId="{EEA777B2-8962-4672-BDE2-1DA2F4A4E857}">
      <dsp:nvSpPr>
        <dsp:cNvPr id="0" name=""/>
        <dsp:cNvSpPr/>
      </dsp:nvSpPr>
      <dsp:spPr>
        <a:xfrm>
          <a:off x="5167966" y="3763362"/>
          <a:ext cx="820025" cy="34419"/>
        </a:xfrm>
        <a:custGeom>
          <a:avLst/>
          <a:gdLst/>
          <a:ahLst/>
          <a:cxnLst/>
          <a:rect l="0" t="0" r="0" b="0"/>
          <a:pathLst>
            <a:path>
              <a:moveTo>
                <a:pt x="0" y="17209"/>
              </a:moveTo>
              <a:lnTo>
                <a:pt x="820025" y="1720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557479" y="3760071"/>
        <a:ext cx="41001" cy="41001"/>
      </dsp:txXfrm>
    </dsp:sp>
    <dsp:sp modelId="{601A897B-7E7F-4AE9-934D-58DB9E7415AE}">
      <dsp:nvSpPr>
        <dsp:cNvPr id="0" name=""/>
        <dsp:cNvSpPr/>
      </dsp:nvSpPr>
      <dsp:spPr>
        <a:xfrm>
          <a:off x="5987992" y="3268056"/>
          <a:ext cx="2050063" cy="1025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>
              <a:solidFill>
                <a:schemeClr val="tx1"/>
              </a:solidFill>
            </a:rPr>
            <a:t>Construcción</a:t>
          </a:r>
        </a:p>
      </dsp:txBody>
      <dsp:txXfrm>
        <a:off x="6018014" y="3298078"/>
        <a:ext cx="1990019" cy="9649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923AA-1D6F-493F-8DCF-A7BF6965E73B}">
      <dsp:nvSpPr>
        <dsp:cNvPr id="0" name=""/>
        <dsp:cNvSpPr/>
      </dsp:nvSpPr>
      <dsp:spPr>
        <a:xfrm>
          <a:off x="1866731" y="510203"/>
          <a:ext cx="1405066" cy="9132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Lectura</a:t>
          </a:r>
        </a:p>
      </dsp:txBody>
      <dsp:txXfrm>
        <a:off x="1911314" y="554786"/>
        <a:ext cx="1315900" cy="824127"/>
      </dsp:txXfrm>
    </dsp:sp>
    <dsp:sp modelId="{A42F9561-B1E1-49BD-AB3B-55D7D26B06ED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2865574" y="120913"/>
              </a:moveTo>
              <a:arcTo wR="2154036" hR="2154036" stAng="17357320" swAng="150361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7A935-B1CC-4016-AD05-DA79CDF71023}">
      <dsp:nvSpPr>
        <dsp:cNvPr id="0" name=""/>
        <dsp:cNvSpPr/>
      </dsp:nvSpPr>
      <dsp:spPr>
        <a:xfrm>
          <a:off x="3732182" y="1587221"/>
          <a:ext cx="1405066" cy="9132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Escritura</a:t>
          </a:r>
        </a:p>
      </dsp:txBody>
      <dsp:txXfrm>
        <a:off x="3776765" y="1631804"/>
        <a:ext cx="1315900" cy="824127"/>
      </dsp:txXfrm>
    </dsp:sp>
    <dsp:sp modelId="{0CA1FA70-79B7-414D-8586-571C0C97BC9F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4220344" y="1545557"/>
              </a:moveTo>
              <a:arcTo wR="2154036" hR="2154036" stAng="20615491" swAng="1969018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C26BE-2CE6-47C4-BCA8-BC430266D8FD}">
      <dsp:nvSpPr>
        <dsp:cNvPr id="0" name=""/>
        <dsp:cNvSpPr/>
      </dsp:nvSpPr>
      <dsp:spPr>
        <a:xfrm>
          <a:off x="3732182" y="3741258"/>
          <a:ext cx="1405066" cy="91329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Ortografía</a:t>
          </a:r>
        </a:p>
      </dsp:txBody>
      <dsp:txXfrm>
        <a:off x="3776765" y="3785841"/>
        <a:ext cx="1315900" cy="824127"/>
      </dsp:txXfrm>
    </dsp:sp>
    <dsp:sp modelId="{69F16B47-C918-45A5-9D95-19A13D1FC57C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3659764" y="3694380"/>
              </a:moveTo>
              <a:arcTo wR="2154036" hR="2154036" stAng="2739065" swAng="1503615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08F33-9602-4ACB-A50E-96897D92940C}">
      <dsp:nvSpPr>
        <dsp:cNvPr id="0" name=""/>
        <dsp:cNvSpPr/>
      </dsp:nvSpPr>
      <dsp:spPr>
        <a:xfrm>
          <a:off x="1866731" y="4818277"/>
          <a:ext cx="1405066" cy="91329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Cálculo</a:t>
          </a:r>
        </a:p>
      </dsp:txBody>
      <dsp:txXfrm>
        <a:off x="1911314" y="4862860"/>
        <a:ext cx="1315900" cy="824127"/>
      </dsp:txXfrm>
    </dsp:sp>
    <dsp:sp modelId="{C90FCBE0-29EC-4111-B200-770BF53290DF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1442499" y="4187159"/>
              </a:moveTo>
              <a:arcTo wR="2154036" hR="2154036" stAng="6557320" swAng="1503615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FB07B-179A-4710-A8BD-5D2F9FA3E99B}">
      <dsp:nvSpPr>
        <dsp:cNvPr id="0" name=""/>
        <dsp:cNvSpPr/>
      </dsp:nvSpPr>
      <dsp:spPr>
        <a:xfrm>
          <a:off x="1280" y="3741258"/>
          <a:ext cx="1405066" cy="91329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Atención</a:t>
          </a:r>
        </a:p>
      </dsp:txBody>
      <dsp:txXfrm>
        <a:off x="45863" y="3785841"/>
        <a:ext cx="1315900" cy="824127"/>
      </dsp:txXfrm>
    </dsp:sp>
    <dsp:sp modelId="{6E258619-CE7D-4915-9B13-80AB8A9A0689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87729" y="2762516"/>
              </a:moveTo>
              <a:arcTo wR="2154036" hR="2154036" stAng="9815491" swAng="196901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715F4-9153-4FE4-B60A-7603C19A9A31}">
      <dsp:nvSpPr>
        <dsp:cNvPr id="0" name=""/>
        <dsp:cNvSpPr/>
      </dsp:nvSpPr>
      <dsp:spPr>
        <a:xfrm>
          <a:off x="1280" y="1587221"/>
          <a:ext cx="1405066" cy="9132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chemeClr val="tx1"/>
              </a:solidFill>
            </a:rPr>
            <a:t>Dislexia</a:t>
          </a:r>
        </a:p>
      </dsp:txBody>
      <dsp:txXfrm>
        <a:off x="45863" y="1631804"/>
        <a:ext cx="1315900" cy="824127"/>
      </dsp:txXfrm>
    </dsp:sp>
    <dsp:sp modelId="{C466CCA5-10F6-4732-A7D8-1781A3728557}">
      <dsp:nvSpPr>
        <dsp:cNvPr id="0" name=""/>
        <dsp:cNvSpPr/>
      </dsp:nvSpPr>
      <dsp:spPr>
        <a:xfrm>
          <a:off x="415228" y="966850"/>
          <a:ext cx="4308073" cy="4308073"/>
        </a:xfrm>
        <a:custGeom>
          <a:avLst/>
          <a:gdLst/>
          <a:ahLst/>
          <a:cxnLst/>
          <a:rect l="0" t="0" r="0" b="0"/>
          <a:pathLst>
            <a:path>
              <a:moveTo>
                <a:pt x="648309" y="613693"/>
              </a:moveTo>
              <a:arcTo wR="2154036" hR="2154036" stAng="13539065" swAng="1503615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6F792-D946-4AA5-B984-90E1F2C9737B}">
      <dsp:nvSpPr>
        <dsp:cNvPr id="0" name=""/>
        <dsp:cNvSpPr/>
      </dsp:nvSpPr>
      <dsp:spPr>
        <a:xfrm>
          <a:off x="230440" y="0"/>
          <a:ext cx="5418667" cy="541866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83CCBD7-1AAF-4EBC-8C1F-D6F6162AC08C}">
      <dsp:nvSpPr>
        <dsp:cNvPr id="0" name=""/>
        <dsp:cNvSpPr/>
      </dsp:nvSpPr>
      <dsp:spPr>
        <a:xfrm>
          <a:off x="745213" y="514773"/>
          <a:ext cx="2113280" cy="21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Neurobiológico y  genético</a:t>
          </a:r>
        </a:p>
      </dsp:txBody>
      <dsp:txXfrm>
        <a:off x="848375" y="617935"/>
        <a:ext cx="1906956" cy="1906956"/>
      </dsp:txXfrm>
    </dsp:sp>
    <dsp:sp modelId="{80B7FA42-AC99-4620-A147-7AFB3501168E}">
      <dsp:nvSpPr>
        <dsp:cNvPr id="0" name=""/>
        <dsp:cNvSpPr/>
      </dsp:nvSpPr>
      <dsp:spPr>
        <a:xfrm>
          <a:off x="3021054" y="514773"/>
          <a:ext cx="2113280" cy="21132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 </a:t>
          </a:r>
          <a:r>
            <a:rPr lang="es-MX" sz="1800" kern="1200" dirty="0" err="1"/>
            <a:t>Descontextualidad</a:t>
          </a:r>
          <a:endParaRPr lang="es-MX" sz="1800" kern="1200" dirty="0"/>
        </a:p>
      </dsp:txBody>
      <dsp:txXfrm>
        <a:off x="3124216" y="617935"/>
        <a:ext cx="1906956" cy="1906956"/>
      </dsp:txXfrm>
    </dsp:sp>
    <dsp:sp modelId="{FD7FE3A5-013E-41D0-B571-DE89F31F278E}">
      <dsp:nvSpPr>
        <dsp:cNvPr id="0" name=""/>
        <dsp:cNvSpPr/>
      </dsp:nvSpPr>
      <dsp:spPr>
        <a:xfrm>
          <a:off x="745213" y="2790613"/>
          <a:ext cx="2113280" cy="21132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Falta de habilidades de decodificación</a:t>
          </a:r>
        </a:p>
      </dsp:txBody>
      <dsp:txXfrm>
        <a:off x="848375" y="2893775"/>
        <a:ext cx="1906956" cy="1906956"/>
      </dsp:txXfrm>
    </dsp:sp>
    <dsp:sp modelId="{D09CDF0E-D352-4517-8F5E-7B886D65D260}">
      <dsp:nvSpPr>
        <dsp:cNvPr id="0" name=""/>
        <dsp:cNvSpPr/>
      </dsp:nvSpPr>
      <dsp:spPr>
        <a:xfrm>
          <a:off x="3021054" y="2790613"/>
          <a:ext cx="2113280" cy="21132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Diagnóstico y tratamiento con ejercitación</a:t>
          </a:r>
        </a:p>
      </dsp:txBody>
      <dsp:txXfrm>
        <a:off x="3124216" y="2893775"/>
        <a:ext cx="1906956" cy="1906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5EAD7-B77C-4CEC-997F-BC1C1E616E92}">
      <dsp:nvSpPr>
        <dsp:cNvPr id="0" name=""/>
        <dsp:cNvSpPr/>
      </dsp:nvSpPr>
      <dsp:spPr>
        <a:xfrm>
          <a:off x="1669045" y="15167"/>
          <a:ext cx="1811637" cy="100646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Identificar niños con dificultades en lectura y escritura</a:t>
          </a:r>
        </a:p>
      </dsp:txBody>
      <dsp:txXfrm>
        <a:off x="1698523" y="44645"/>
        <a:ext cx="1752681" cy="947509"/>
      </dsp:txXfrm>
    </dsp:sp>
    <dsp:sp modelId="{450F33C7-7F82-4060-B2D5-35C46A12E165}">
      <dsp:nvSpPr>
        <dsp:cNvPr id="0" name=""/>
        <dsp:cNvSpPr/>
      </dsp:nvSpPr>
      <dsp:spPr>
        <a:xfrm>
          <a:off x="4285854" y="15167"/>
          <a:ext cx="1811637" cy="100646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676380"/>
            <a:satOff val="33333"/>
            <a:lumOff val="593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676380"/>
              <a:satOff val="33333"/>
              <a:lumOff val="59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Habilidades y fortalezas</a:t>
          </a:r>
        </a:p>
      </dsp:txBody>
      <dsp:txXfrm>
        <a:off x="4315332" y="44645"/>
        <a:ext cx="1752681" cy="947509"/>
      </dsp:txXfrm>
    </dsp:sp>
    <dsp:sp modelId="{FF922910-C99F-4834-BC22-DF2D85048F31}">
      <dsp:nvSpPr>
        <dsp:cNvPr id="0" name=""/>
        <dsp:cNvSpPr/>
      </dsp:nvSpPr>
      <dsp:spPr>
        <a:xfrm>
          <a:off x="3475509" y="4292643"/>
          <a:ext cx="754848" cy="754848"/>
        </a:xfrm>
        <a:prstGeom prst="triangle">
          <a:avLst/>
        </a:prstGeom>
        <a:solidFill>
          <a:schemeClr val="accent3">
            <a:tint val="40000"/>
            <a:alpha val="90000"/>
            <a:hueOff val="1352761"/>
            <a:satOff val="66667"/>
            <a:lumOff val="1186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1352761"/>
              <a:satOff val="66667"/>
              <a:lumOff val="118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266CDB-304F-4B7C-8707-9FC0D32CEF8B}">
      <dsp:nvSpPr>
        <dsp:cNvPr id="0" name=""/>
        <dsp:cNvSpPr/>
      </dsp:nvSpPr>
      <dsp:spPr>
        <a:xfrm rot="240000">
          <a:off x="1587695" y="3969182"/>
          <a:ext cx="4530475" cy="316801"/>
        </a:xfrm>
        <a:prstGeom prst="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19008D-5BF6-4610-9909-44075EAFD432}">
      <dsp:nvSpPr>
        <dsp:cNvPr id="0" name=""/>
        <dsp:cNvSpPr/>
      </dsp:nvSpPr>
      <dsp:spPr>
        <a:xfrm rot="240000">
          <a:off x="4307853" y="3177100"/>
          <a:ext cx="1807617" cy="8421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Intervenciones que favorecen a todos los niños</a:t>
          </a:r>
        </a:p>
      </dsp:txBody>
      <dsp:txXfrm>
        <a:off x="4348964" y="3218211"/>
        <a:ext cx="1725395" cy="759942"/>
      </dsp:txXfrm>
    </dsp:sp>
    <dsp:sp modelId="{0BB43BFB-BD33-4B26-9B95-DD38DD9FC12E}">
      <dsp:nvSpPr>
        <dsp:cNvPr id="0" name=""/>
        <dsp:cNvSpPr/>
      </dsp:nvSpPr>
      <dsp:spPr>
        <a:xfrm rot="240000">
          <a:off x="4373273" y="2271281"/>
          <a:ext cx="1807617" cy="842164"/>
        </a:xfrm>
        <a:prstGeom prst="roundRect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Condiciones didácticas</a:t>
          </a:r>
        </a:p>
      </dsp:txBody>
      <dsp:txXfrm>
        <a:off x="4414384" y="2312392"/>
        <a:ext cx="1725395" cy="759942"/>
      </dsp:txXfrm>
    </dsp:sp>
    <dsp:sp modelId="{D7DB47F9-666A-41EE-90F3-C11DDE5D69FA}">
      <dsp:nvSpPr>
        <dsp:cNvPr id="0" name=""/>
        <dsp:cNvSpPr/>
      </dsp:nvSpPr>
      <dsp:spPr>
        <a:xfrm rot="240000">
          <a:off x="4292257" y="1116695"/>
          <a:ext cx="2100489" cy="1134735"/>
        </a:xfrm>
        <a:prstGeom prst="round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Tender</a:t>
          </a:r>
          <a:r>
            <a:rPr lang="es-MX" sz="1600" kern="1200" baseline="0" dirty="0">
              <a:solidFill>
                <a:schemeClr val="tx1"/>
              </a:solidFill>
            </a:rPr>
            <a:t> puentes entre lo que saben los niños y lo que se quiere enseñar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4347650" y="1172088"/>
        <a:ext cx="1989703" cy="1023949"/>
      </dsp:txXfrm>
    </dsp:sp>
    <dsp:sp modelId="{340E6A90-7DF0-494B-AC51-61379850DA4F}">
      <dsp:nvSpPr>
        <dsp:cNvPr id="0" name=""/>
        <dsp:cNvSpPr/>
      </dsp:nvSpPr>
      <dsp:spPr>
        <a:xfrm rot="240000">
          <a:off x="1716205" y="2995936"/>
          <a:ext cx="1807617" cy="842164"/>
        </a:xfrm>
        <a:prstGeom prst="roundRect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Situaciones didácticas</a:t>
          </a:r>
        </a:p>
      </dsp:txBody>
      <dsp:txXfrm>
        <a:off x="1757316" y="3037047"/>
        <a:ext cx="1725395" cy="759942"/>
      </dsp:txXfrm>
    </dsp:sp>
    <dsp:sp modelId="{14E3A009-DDF7-4325-8625-09DFEE0B7D4B}">
      <dsp:nvSpPr>
        <dsp:cNvPr id="0" name=""/>
        <dsp:cNvSpPr/>
      </dsp:nvSpPr>
      <dsp:spPr>
        <a:xfrm rot="240000">
          <a:off x="1781625" y="2090118"/>
          <a:ext cx="1807617" cy="842164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Escuela</a:t>
          </a:r>
        </a:p>
      </dsp:txBody>
      <dsp:txXfrm>
        <a:off x="1822736" y="2131229"/>
        <a:ext cx="1725395" cy="759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13460-6FE1-4AE1-A309-A51BB95D2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0E4EBC-C348-4591-94B0-5F48D7678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EE233D-6445-4F8A-9FC9-79F853617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455645-5EB5-4363-AC5E-9C4A3C96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5F8EE-03A6-43EA-9BDE-481F8EAD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8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9D7C2-09DF-4DE4-BF48-548DFA47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4BF242-9B8B-4381-919A-122AD1011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D240D6-05B2-4504-A3B6-93725F45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4FC11B-12AF-46D6-9559-EF8102990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1E48E-3611-42F2-958C-F8322C91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22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A50154-D238-4190-A980-D2AA3A53C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C37ECA-1328-4086-A299-FEC9065B8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6329DF-DE78-4CF0-BC2D-5CA17133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C1C013-C9E1-4B10-800C-DE00F1F1C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4BCFB-4018-4908-8A09-D7C4355C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02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B7E59-610F-4CD8-BBB9-568904D1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9EFEC3-CA14-4744-A5F1-B7E2B3A6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327EBB-52DF-478F-A409-A1FC5279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430A7D-6AEF-4E7D-A9D0-6B0D9A1D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53735F-C0AA-4F4D-916F-63AFD7379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70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FB1CD-EADA-478C-8C20-53804738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CD9D15-A12E-42B6-91FF-D1B01D2FE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103EE5-4909-47C1-8355-FD29EB63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9E3DAA-09A5-40B6-813E-291CB6D2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78FAA9-1585-49E1-850B-F22D99584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3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25DA8-8191-4686-A7A4-9C0F8922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93AA4-0FDF-420C-934B-648A797C6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6E2117-B17E-4825-B103-0E1019FF2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A59D64-A93B-474D-A3BB-775DC412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542883-499A-467E-8725-F959C4AB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226413-5D29-49DD-B3A2-64EA7837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49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6EA14-9024-486E-8557-5B126F06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A76B85-1C3D-4171-9EC7-713D649F9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6AB38A-AC42-4A64-B08D-D604F9110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ED9D89-66D3-4DB6-8521-2C47920A4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D8FFE6-6D40-42FF-9A9F-A521D625A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733B15-5F09-40CB-AE96-08FE2EC40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923F29-00CD-459C-96EE-318216E8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7AC62B-A61C-4E24-B07C-69899BFF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02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CFDB2-2463-4157-AC3B-73FE2C233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96A487-C6F5-42F3-BB1A-2473648A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822526-F4D4-4962-B8AE-EDE5D5EF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112D86-1273-43BC-AA86-0B6A4754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9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A8F374-053B-46D3-A6C0-5EF796CC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14B170-0F89-4225-AF8D-15AE53AD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6037D8-65DA-424B-A5E1-43236828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4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58803-9A5D-4663-8565-1B7E4003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98F805-D8AF-4111-B470-A1EB7A2D9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DCAB3E-DFCB-4463-8B2B-7E5DB91ED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B45D9A-4A03-4F41-96BC-328A42A4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DDCA9B-9505-44B4-B24F-D41044F6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9D28B1-3C16-4CED-9C41-48188EC0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40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D7D93-5CC3-4898-88CC-B788BE311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D6F53F-E929-4B9B-80F1-DC885C2F6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0D6BC3-FC5C-40AC-9FDE-2B83100B9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9DB432-21D3-4F30-BF00-CB50A714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D76F16-F60E-4063-BBA6-A5AD6F9C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34836D-AEEE-4020-8786-D383571F7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72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C4F9478-167D-43ED-974A-A0A378A3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CD1690-6040-4DCD-922F-A5ED07F5F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D82184-0192-4AA5-96AF-515CABEAD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617E3-F723-4542-9E69-7AD103E0689B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93C6F0-D66B-4347-86CA-18C243E9C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3993F6-FB82-4C6F-8789-3DED12F73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F38C3-E6EE-4F14-9AB5-B1E2E6A9DB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06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893FC-C70C-4A5D-80C7-C20EF3BDB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DISLEXIA? DECONSTRUYENDO UN CONSTRUCTO QUE SUBSISTE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0C4D29-3677-4BE5-8355-907DFD398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5" y="4907756"/>
            <a:ext cx="9144000" cy="1655762"/>
          </a:xfrm>
        </p:spPr>
        <p:txBody>
          <a:bodyPr>
            <a:normAutofit/>
          </a:bodyPr>
          <a:lstStyle/>
          <a:p>
            <a:r>
              <a:rPr lang="es-MX" sz="6600" dirty="0"/>
              <a:t>CARMEN FUSCA</a:t>
            </a:r>
          </a:p>
        </p:txBody>
      </p:sp>
    </p:spTree>
    <p:extLst>
      <p:ext uri="{BB962C8B-B14F-4D97-AF65-F5344CB8AC3E}">
        <p14:creationId xmlns:p14="http://schemas.microsoft.com/office/powerpoint/2010/main" val="4401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E0132E6-005D-4F5B-8C45-CC566384E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455030"/>
              </p:ext>
            </p:extLst>
          </p:nvPr>
        </p:nvGraphicFramePr>
        <p:xfrm>
          <a:off x="-196490" y="832731"/>
          <a:ext cx="6523892" cy="551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8021FA6-22F3-42F6-8250-5C96834FDC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6823277"/>
              </p:ext>
            </p:extLst>
          </p:nvPr>
        </p:nvGraphicFramePr>
        <p:xfrm>
          <a:off x="5996096" y="92765"/>
          <a:ext cx="6195903" cy="6765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7615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81257-543F-4A89-A7FB-8FF8AD51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30" y="645868"/>
            <a:ext cx="4139860" cy="925024"/>
          </a:xfrm>
        </p:spPr>
        <p:txBody>
          <a:bodyPr>
            <a:normAutofit fontScale="90000"/>
          </a:bodyPr>
          <a:lstStyle/>
          <a:p>
            <a:r>
              <a:rPr lang="es-MX" dirty="0"/>
              <a:t>Desafíos durante el proceso de lectura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DFBCCE3-99E4-473E-A1A6-9630BCBE0F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106657"/>
              </p:ext>
            </p:extLst>
          </p:nvPr>
        </p:nvGraphicFramePr>
        <p:xfrm>
          <a:off x="414130" y="1570892"/>
          <a:ext cx="4788877" cy="5930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2BD7434-71B2-41BC-A3CD-1734F0FBE8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9320136"/>
              </p:ext>
            </p:extLst>
          </p:nvPr>
        </p:nvGraphicFramePr>
        <p:xfrm>
          <a:off x="5593522" y="775555"/>
          <a:ext cx="61843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6848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03F06-AABB-43FE-92B9-AFE4678BC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69" y="365125"/>
            <a:ext cx="11005931" cy="1325563"/>
          </a:xfrm>
        </p:spPr>
        <p:txBody>
          <a:bodyPr>
            <a:normAutofit/>
          </a:bodyPr>
          <a:lstStyle/>
          <a:p>
            <a:r>
              <a:rPr lang="es-MX" sz="3600" dirty="0"/>
              <a:t>¿Qué es la patologización de los procesos de aprendizaje?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D31D074-E738-48D6-8210-6126F3DC9A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365657"/>
              </p:ext>
            </p:extLst>
          </p:nvPr>
        </p:nvGraphicFramePr>
        <p:xfrm>
          <a:off x="1328530" y="1497496"/>
          <a:ext cx="8501270" cy="536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75372-17DD-44DE-B6ED-B489F4C5E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61" y="653317"/>
            <a:ext cx="10515600" cy="5841267"/>
          </a:xfrm>
        </p:spPr>
        <p:txBody>
          <a:bodyPr/>
          <a:lstStyle/>
          <a:p>
            <a:pPr marL="0" indent="0">
              <a:buNone/>
            </a:pPr>
            <a:r>
              <a:rPr lang="es-MX" sz="3600" dirty="0"/>
              <a:t>¿Qué es eso llamado “dislexia”? </a:t>
            </a:r>
          </a:p>
          <a:p>
            <a:r>
              <a:rPr lang="es-MX" dirty="0"/>
              <a:t>Los primeros en usarlo fueron neurólogos y oftalmólogos preocupados por los trastornos lectores que tenían adultos que habían padecido traumatismos o daños cerebrales. La psiquiatría se encontraba dominada por un pensamiento clasificado.</a:t>
            </a:r>
          </a:p>
          <a:p>
            <a:r>
              <a:rPr lang="es-MX" dirty="0"/>
              <a:t>Hoy se la define como un trastorno de origen neurobiológico, crónico. Dificultades en el deletreo, decodificación, lectura lenta, la aparición de omisiones o adiciones de letras, de inversiones, sustituciones, uniones o fragmentaciones de palabras, errores en la ortografía</a:t>
            </a:r>
          </a:p>
        </p:txBody>
      </p:sp>
    </p:spTree>
    <p:extLst>
      <p:ext uri="{BB962C8B-B14F-4D97-AF65-F5344CB8AC3E}">
        <p14:creationId xmlns:p14="http://schemas.microsoft.com/office/powerpoint/2010/main" val="1855770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9449FF8-871B-4705-A576-FC805133E8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99161"/>
              </p:ext>
            </p:extLst>
          </p:nvPr>
        </p:nvGraphicFramePr>
        <p:xfrm>
          <a:off x="427383" y="308113"/>
          <a:ext cx="5138530" cy="6241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A9507D6-21FA-4A1A-81F4-77723805AC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979212"/>
              </p:ext>
            </p:extLst>
          </p:nvPr>
        </p:nvGraphicFramePr>
        <p:xfrm>
          <a:off x="5885069" y="626901"/>
          <a:ext cx="58795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3654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585F5B-D5B7-4B0A-99B6-1F8E9FAD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identifica leer con descifrar y sonorizar un texto y escribir con copiar o transcribir fonemas en símbolos gráficos. “supuestas sintomatologías de un trastorno” como parte inherente a los procesos de construcción del sistema alfabético y como muchos de los problemas que los niños deben enfrentar para convertirse en lectores y productores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324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1D438-A0BB-486F-A8D4-1E2277C04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Patologización o comprensión de un proceso complejo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CAA31BB-D4C5-4011-A033-79D9935CB3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444278"/>
              </p:ext>
            </p:extLst>
          </p:nvPr>
        </p:nvGraphicFramePr>
        <p:xfrm>
          <a:off x="0" y="1430215"/>
          <a:ext cx="7766537" cy="5062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5FD93F03-23DA-4D21-8ADD-46C758007BCB}"/>
              </a:ext>
            </a:extLst>
          </p:cNvPr>
          <p:cNvSpPr/>
          <p:nvPr/>
        </p:nvSpPr>
        <p:spPr>
          <a:xfrm>
            <a:off x="6512169" y="3168451"/>
            <a:ext cx="54015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/>
              <a:t>Llevar a cabo con los alumnos proyectos en los que la lectura y escritura tengan sentido y preserven sus funciones sociales y reales</a:t>
            </a:r>
          </a:p>
        </p:txBody>
      </p:sp>
    </p:spTree>
    <p:extLst>
      <p:ext uri="{BB962C8B-B14F-4D97-AF65-F5344CB8AC3E}">
        <p14:creationId xmlns:p14="http://schemas.microsoft.com/office/powerpoint/2010/main" val="1007486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311</Words>
  <Application>Microsoft Office PowerPoint</Application>
  <PresentationFormat>Panorámica</PresentationFormat>
  <Paragraphs>53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DISLEXIA? DECONSTRUYENDO UN CONSTRUCTO QUE SUBSISTE</vt:lpstr>
      <vt:lpstr>Presentación de PowerPoint</vt:lpstr>
      <vt:lpstr>Desafíos durante el proceso de lectura</vt:lpstr>
      <vt:lpstr>¿Qué es la patologización de los procesos de aprendizaje?</vt:lpstr>
      <vt:lpstr>Presentación de PowerPoint</vt:lpstr>
      <vt:lpstr>Presentación de PowerPoint</vt:lpstr>
      <vt:lpstr>Presentación de PowerPoint</vt:lpstr>
      <vt:lpstr>Patologización o comprensión de un proceso complejo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MONSERRAT GAMEZ CEPEDA</dc:creator>
  <cp:lastModifiedBy>ELENA MONSERRAT GAMEZ CEPEDA</cp:lastModifiedBy>
  <cp:revision>9</cp:revision>
  <dcterms:created xsi:type="dcterms:W3CDTF">2019-11-26T22:31:10Z</dcterms:created>
  <dcterms:modified xsi:type="dcterms:W3CDTF">2019-11-27T02:37:27Z</dcterms:modified>
</cp:coreProperties>
</file>