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99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2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6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5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5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0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0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7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74" r:id="rId6"/>
    <p:sldLayoutId id="2147483769" r:id="rId7"/>
    <p:sldLayoutId id="2147483770" r:id="rId8"/>
    <p:sldLayoutId id="2147483771" r:id="rId9"/>
    <p:sldLayoutId id="2147483773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1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664F3-9C64-404B-A553-90CA7FB824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7" r="15424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5" name="Rectangle 13">
            <a:extLst>
              <a:ext uri="{FF2B5EF4-FFF2-40B4-BE49-F238E27FC236}">
                <a16:creationId xmlns:a16="http://schemas.microsoft.com/office/drawing/2014/main" id="{8A6DB0E6-E65F-4229-A5A0-2500203B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B9DD3FC4-FE45-754C-997D-835903BC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5115307" cy="1124712"/>
          </a:xfrm>
        </p:spPr>
        <p:txBody>
          <a:bodyPr anchor="b">
            <a:normAutofit/>
          </a:bodyPr>
          <a:lstStyle/>
          <a:p>
            <a:r>
              <a:rPr lang="es-MX" sz="2800" dirty="0"/>
              <a:t>Student’s name:</a:t>
            </a:r>
            <a:br>
              <a:rPr lang="es-MX" sz="2800" dirty="0"/>
            </a:br>
            <a:r>
              <a:rPr lang="es-MX" sz="2800" dirty="0"/>
              <a:t>My grade is: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047DD16-345C-ED4F-89DC-BF3AA9B6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440392" cy="320725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es-MX" sz="3600" dirty="0"/>
          </a:p>
          <a:p>
            <a:pPr marL="0" indent="0" algn="ctr">
              <a:buNone/>
            </a:pPr>
            <a:r>
              <a:rPr lang="es-MX" sz="3600" dirty="0"/>
              <a:t>I HAVE READ AND AGREE WITH THIS GRADE.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A762171-D5A0-3D40-9357-4EBC43B15635}"/>
              </a:ext>
            </a:extLst>
          </p:cNvPr>
          <p:cNvSpPr txBox="1"/>
          <p:nvPr/>
        </p:nvSpPr>
        <p:spPr>
          <a:xfrm>
            <a:off x="1143001" y="556944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FFC000"/>
                </a:solidFill>
              </a:rPr>
              <a:t>LEARNING UNIT 3</a:t>
            </a:r>
          </a:p>
        </p:txBody>
      </p:sp>
    </p:spTree>
    <p:extLst>
      <p:ext uri="{BB962C8B-B14F-4D97-AF65-F5344CB8AC3E}">
        <p14:creationId xmlns:p14="http://schemas.microsoft.com/office/powerpoint/2010/main" val="2631146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Macintosh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AccentBoxVTI</vt:lpstr>
      <vt:lpstr>Student’s name: My grade is: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Student’s name: My grade is:</dc:title>
  <dc:creator>Milton Arandia</dc:creator>
  <cp:lastModifiedBy>Milton Arandia</cp:lastModifiedBy>
  <cp:revision>1</cp:revision>
  <dcterms:created xsi:type="dcterms:W3CDTF">2021-01-25T19:49:43Z</dcterms:created>
  <dcterms:modified xsi:type="dcterms:W3CDTF">2021-01-25T19:54:49Z</dcterms:modified>
</cp:coreProperties>
</file>