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1" r:id="rId3"/>
    <p:sldId id="264" r:id="rId4"/>
    <p:sldId id="265" r:id="rId5"/>
    <p:sldId id="263" r:id="rId6"/>
    <p:sldId id="259" r:id="rId7"/>
    <p:sldId id="258" r:id="rId8"/>
    <p:sldId id="266" r:id="rId9"/>
  </p:sldIdLst>
  <p:sldSz cx="6858000" cy="9144000" type="letter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4" autoAdjust="0"/>
    <p:restoredTop sz="94660"/>
  </p:normalViewPr>
  <p:slideViewPr>
    <p:cSldViewPr snapToGrid="0">
      <p:cViewPr>
        <p:scale>
          <a:sx n="60" d="100"/>
          <a:sy n="60" d="100"/>
        </p:scale>
        <p:origin x="1908" y="6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345D1-4B43-436B-9846-E828E5192FBC}" type="datetimeFigureOut">
              <a:rPr lang="es-MX" smtClean="0"/>
              <a:t>17/03/2021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6D339-08C5-40E3-B1DD-07649F8AA66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50232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345D1-4B43-436B-9846-E828E5192FBC}" type="datetimeFigureOut">
              <a:rPr lang="es-MX" smtClean="0"/>
              <a:t>17/03/2021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6D339-08C5-40E3-B1DD-07649F8AA66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090601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345D1-4B43-436B-9846-E828E5192FBC}" type="datetimeFigureOut">
              <a:rPr lang="es-MX" smtClean="0"/>
              <a:t>17/03/2021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6D339-08C5-40E3-B1DD-07649F8AA66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78957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345D1-4B43-436B-9846-E828E5192FBC}" type="datetimeFigureOut">
              <a:rPr lang="es-MX" smtClean="0"/>
              <a:t>17/03/2021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6D339-08C5-40E3-B1DD-07649F8AA66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27511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345D1-4B43-436B-9846-E828E5192FBC}" type="datetimeFigureOut">
              <a:rPr lang="es-MX" smtClean="0"/>
              <a:t>17/03/2021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6D339-08C5-40E3-B1DD-07649F8AA66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9796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345D1-4B43-436B-9846-E828E5192FBC}" type="datetimeFigureOut">
              <a:rPr lang="es-MX" smtClean="0"/>
              <a:t>17/03/2021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6D339-08C5-40E3-B1DD-07649F8AA66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5677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345D1-4B43-436B-9846-E828E5192FBC}" type="datetimeFigureOut">
              <a:rPr lang="es-MX" smtClean="0"/>
              <a:t>17/03/2021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6D339-08C5-40E3-B1DD-07649F8AA66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11513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345D1-4B43-436B-9846-E828E5192FBC}" type="datetimeFigureOut">
              <a:rPr lang="es-MX" smtClean="0"/>
              <a:t>17/03/2021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6D339-08C5-40E3-B1DD-07649F8AA66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26228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345D1-4B43-436B-9846-E828E5192FBC}" type="datetimeFigureOut">
              <a:rPr lang="es-MX" smtClean="0"/>
              <a:t>17/03/2021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6D339-08C5-40E3-B1DD-07649F8AA66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90532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345D1-4B43-436B-9846-E828E5192FBC}" type="datetimeFigureOut">
              <a:rPr lang="es-MX" smtClean="0"/>
              <a:t>17/03/2021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6D339-08C5-40E3-B1DD-07649F8AA66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613191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345D1-4B43-436B-9846-E828E5192FBC}" type="datetimeFigureOut">
              <a:rPr lang="es-MX" smtClean="0"/>
              <a:t>17/03/2021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6D339-08C5-40E3-B1DD-07649F8AA66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25410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3345D1-4B43-436B-9846-E828E5192FBC}" type="datetimeFigureOut">
              <a:rPr lang="es-MX" smtClean="0"/>
              <a:t>17/03/2021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86D339-08C5-40E3-B1DD-07649F8AA66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60099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learnenglishteens.britishcouncil.org/grammar/intermediate-grammar/third-conditional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6913" t="43415" r="65352" b="23893"/>
          <a:stretch/>
        </p:blipFill>
        <p:spPr>
          <a:xfrm>
            <a:off x="-1" y="0"/>
            <a:ext cx="6858001" cy="7165075"/>
          </a:xfrm>
          <a:prstGeom prst="rect">
            <a:avLst/>
          </a:prstGeom>
        </p:spPr>
      </p:pic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7680108"/>
              </p:ext>
            </p:extLst>
          </p:nvPr>
        </p:nvGraphicFramePr>
        <p:xfrm>
          <a:off x="0" y="7196916"/>
          <a:ext cx="6858000" cy="18515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8000"/>
              </a:tblGrid>
              <a:tr h="63606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s-MX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 Do </a:t>
                      </a:r>
                      <a:r>
                        <a:rPr lang="es-MX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statements</a:t>
                      </a:r>
                      <a:endParaRPr lang="es-MX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121548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s-MX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 can </a:t>
                      </a:r>
                      <a:r>
                        <a:rPr lang="es-MX" sz="16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talk</a:t>
                      </a:r>
                      <a:r>
                        <a:rPr lang="es-MX" sz="16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6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about</a:t>
                      </a:r>
                      <a:r>
                        <a:rPr lang="es-MX" sz="16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6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emotions</a:t>
                      </a:r>
                      <a:r>
                        <a:rPr lang="es-MX" sz="16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s-MX" sz="16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opinions</a:t>
                      </a:r>
                      <a:r>
                        <a:rPr lang="es-MX" sz="16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s-MX" sz="16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behavior</a:t>
                      </a:r>
                      <a:r>
                        <a:rPr lang="es-MX" sz="16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and </a:t>
                      </a:r>
                      <a:r>
                        <a:rPr lang="es-MX" sz="16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work</a:t>
                      </a:r>
                      <a:r>
                        <a:rPr lang="es-MX" sz="16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s-MX" sz="16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 can </a:t>
                      </a:r>
                      <a:r>
                        <a:rPr lang="es-MX" sz="16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talk</a:t>
                      </a:r>
                      <a:r>
                        <a:rPr lang="es-MX" sz="16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6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about</a:t>
                      </a:r>
                      <a:r>
                        <a:rPr lang="es-MX" sz="16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6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hypotetical</a:t>
                      </a:r>
                      <a:r>
                        <a:rPr lang="es-MX" sz="16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6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situations</a:t>
                      </a:r>
                      <a:r>
                        <a:rPr lang="es-MX" sz="16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 </a:t>
                      </a:r>
                      <a:r>
                        <a:rPr lang="es-MX" sz="16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</a:t>
                      </a:r>
                      <a:r>
                        <a:rPr lang="es-MX" sz="16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6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past</a:t>
                      </a:r>
                      <a:r>
                        <a:rPr lang="es-MX" sz="16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s-MX" sz="16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 can </a:t>
                      </a:r>
                      <a:r>
                        <a:rPr lang="es-MX" sz="16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talk</a:t>
                      </a:r>
                      <a:r>
                        <a:rPr lang="es-MX" sz="16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6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about</a:t>
                      </a:r>
                      <a:r>
                        <a:rPr lang="es-MX" sz="16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6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what</a:t>
                      </a:r>
                      <a:r>
                        <a:rPr lang="es-MX" sz="16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 </a:t>
                      </a:r>
                      <a:r>
                        <a:rPr lang="es-MX" sz="16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wish</a:t>
                      </a:r>
                      <a:r>
                        <a:rPr lang="es-MX" sz="16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6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</a:t>
                      </a:r>
                      <a:r>
                        <a:rPr lang="es-MX" sz="16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 </a:t>
                      </a:r>
                      <a:r>
                        <a:rPr lang="es-MX" sz="16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</a:t>
                      </a:r>
                      <a:r>
                        <a:rPr lang="es-MX" sz="16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6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past</a:t>
                      </a:r>
                      <a:r>
                        <a:rPr lang="es-MX" sz="16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s-MX" sz="16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present</a:t>
                      </a:r>
                      <a:r>
                        <a:rPr lang="es-MX" sz="16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6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</a:t>
                      </a:r>
                      <a:r>
                        <a:rPr lang="es-MX" sz="16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6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future</a:t>
                      </a:r>
                      <a:r>
                        <a:rPr lang="es-MX" sz="16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4184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5484" t="12631" r="4408" b="13158"/>
          <a:stretch/>
        </p:blipFill>
        <p:spPr>
          <a:xfrm>
            <a:off x="18254" y="2765603"/>
            <a:ext cx="6713622" cy="6220741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l="11711" t="5790" r="14868" b="55263"/>
          <a:stretch/>
        </p:blipFill>
        <p:spPr>
          <a:xfrm>
            <a:off x="49785" y="0"/>
            <a:ext cx="6713622" cy="2671011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4"/>
          <a:srcRect l="8607" t="36512" r="9297" b="45457"/>
          <a:stretch/>
        </p:blipFill>
        <p:spPr>
          <a:xfrm>
            <a:off x="-44808" y="945932"/>
            <a:ext cx="6713622" cy="1725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123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5675585"/>
            <a:ext cx="6858000" cy="3468414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l="12156" t="22954" r="5086" b="47241"/>
          <a:stretch/>
        </p:blipFill>
        <p:spPr>
          <a:xfrm>
            <a:off x="1" y="3684368"/>
            <a:ext cx="6858000" cy="1896624"/>
          </a:xfrm>
          <a:prstGeom prst="rect">
            <a:avLst/>
          </a:prstGeom>
        </p:spPr>
      </p:pic>
      <p:pic>
        <p:nvPicPr>
          <p:cNvPr id="2050" name="Picture 2" descr="Test English - Prepare for your English exam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09"/>
          <a:stretch/>
        </p:blipFill>
        <p:spPr bwMode="auto">
          <a:xfrm>
            <a:off x="0" y="0"/>
            <a:ext cx="6858001" cy="3531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5965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he Third Conditional So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310"/>
          <a:stretch/>
        </p:blipFill>
        <p:spPr bwMode="auto">
          <a:xfrm>
            <a:off x="0" y="1"/>
            <a:ext cx="6858000" cy="4855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046" y="4748403"/>
            <a:ext cx="6309907" cy="4395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6678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1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7440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682969" y="4110335"/>
            <a:ext cx="3429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MX" dirty="0" smtClean="0"/>
              <a:t>http://www.engames.eu/how-to-form-and-use-the-third-conditional/</a:t>
            </a:r>
            <a:endParaRPr lang="es-MX" dirty="0"/>
          </a:p>
        </p:txBody>
      </p:sp>
      <p:pic>
        <p:nvPicPr>
          <p:cNvPr id="1026" name="Picture 2" descr="2nd and 3rd conditional structures - Break Into Englis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531" y="3137801"/>
            <a:ext cx="6858000" cy="3000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39" y="1"/>
            <a:ext cx="6813330" cy="31378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1531" y="6143625"/>
            <a:ext cx="6858000" cy="300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320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5138469"/>
              </p:ext>
            </p:extLst>
          </p:nvPr>
        </p:nvGraphicFramePr>
        <p:xfrm>
          <a:off x="0" y="0"/>
          <a:ext cx="6858000" cy="5240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8000"/>
              </a:tblGrid>
              <a:tr h="823625">
                <a:tc>
                  <a:txBody>
                    <a:bodyPr/>
                    <a:lstStyle/>
                    <a:p>
                      <a:r>
                        <a:rPr lang="es-MX" sz="2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Let´s</a:t>
                      </a:r>
                      <a:r>
                        <a:rPr lang="es-MX" sz="2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4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talk</a:t>
                      </a:r>
                      <a:r>
                        <a:rPr lang="es-MX" sz="2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4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about</a:t>
                      </a:r>
                      <a:r>
                        <a:rPr lang="es-MX" sz="2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4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it!</a:t>
                      </a:r>
                      <a:endParaRPr lang="es-MX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4417115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MX" sz="1500" b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Would</a:t>
                      </a:r>
                      <a:r>
                        <a:rPr lang="es-MX" sz="15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500" b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you</a:t>
                      </a:r>
                      <a:r>
                        <a:rPr lang="es-MX" sz="15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500" b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have</a:t>
                      </a:r>
                      <a:r>
                        <a:rPr lang="es-MX" sz="15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500" b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had</a:t>
                      </a:r>
                      <a:r>
                        <a:rPr lang="es-MX" sz="15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 </a:t>
                      </a:r>
                      <a:r>
                        <a:rPr lang="es-MX" sz="1500" b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better</a:t>
                      </a:r>
                      <a:r>
                        <a:rPr lang="es-MX" sz="15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500" b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life</a:t>
                      </a:r>
                      <a:r>
                        <a:rPr lang="es-MX" sz="15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500" b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if</a:t>
                      </a:r>
                      <a:r>
                        <a:rPr lang="es-MX" sz="15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s-MX" sz="1500" b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you</a:t>
                      </a:r>
                      <a:r>
                        <a:rPr lang="es-MX" sz="15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500" b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had</a:t>
                      </a:r>
                      <a:r>
                        <a:rPr lang="es-MX" sz="15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500" b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lived</a:t>
                      </a:r>
                      <a:r>
                        <a:rPr lang="es-MX" sz="15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 </a:t>
                      </a:r>
                      <a:r>
                        <a:rPr lang="es-MX" sz="1500" b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another</a:t>
                      </a:r>
                      <a:r>
                        <a:rPr lang="es-MX" sz="15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era ?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MX" sz="1500" b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Would</a:t>
                      </a:r>
                      <a:r>
                        <a:rPr lang="es-MX" sz="15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500" b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your</a:t>
                      </a:r>
                      <a:r>
                        <a:rPr lang="es-MX" sz="15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500" b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life</a:t>
                      </a:r>
                      <a:r>
                        <a:rPr lang="es-MX" sz="15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500" b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have</a:t>
                      </a:r>
                      <a:r>
                        <a:rPr lang="es-MX" sz="15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500" b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been</a:t>
                      </a:r>
                      <a:r>
                        <a:rPr lang="es-MX" sz="15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500" b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better</a:t>
                      </a:r>
                      <a:r>
                        <a:rPr lang="es-MX" sz="15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500" b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if</a:t>
                      </a:r>
                      <a:r>
                        <a:rPr lang="es-MX" sz="15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500" b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you´d</a:t>
                      </a:r>
                      <a:r>
                        <a:rPr lang="es-MX" sz="15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s-MX" sz="1500" b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been</a:t>
                      </a:r>
                      <a:r>
                        <a:rPr lang="es-MX" sz="15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500" b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born</a:t>
                      </a:r>
                      <a:r>
                        <a:rPr lang="es-MX" sz="15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 </a:t>
                      </a:r>
                      <a:r>
                        <a:rPr lang="es-MX" sz="1500" b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another</a:t>
                      </a:r>
                      <a:r>
                        <a:rPr lang="es-MX" sz="15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place?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MX" sz="1500" b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If</a:t>
                      </a:r>
                      <a:r>
                        <a:rPr lang="es-MX" sz="15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500" b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you</a:t>
                      </a:r>
                      <a:r>
                        <a:rPr lang="es-MX" sz="15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500" b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hadn´t</a:t>
                      </a:r>
                      <a:r>
                        <a:rPr lang="es-MX" sz="15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s-MX" sz="1500" b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born</a:t>
                      </a:r>
                      <a:r>
                        <a:rPr lang="es-MX" sz="15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 </a:t>
                      </a:r>
                      <a:r>
                        <a:rPr lang="es-MX" sz="1500" b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</a:t>
                      </a:r>
                      <a:r>
                        <a:rPr lang="es-MX" sz="15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place </a:t>
                      </a:r>
                      <a:r>
                        <a:rPr lang="es-MX" sz="1500" b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you</a:t>
                      </a:r>
                      <a:r>
                        <a:rPr lang="es-MX" sz="15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s-MX" sz="1500" b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were</a:t>
                      </a:r>
                      <a:r>
                        <a:rPr lang="es-MX" sz="15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500" b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born</a:t>
                      </a:r>
                      <a:r>
                        <a:rPr lang="es-MX" sz="15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s-MX" sz="1500" b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where</a:t>
                      </a:r>
                      <a:r>
                        <a:rPr lang="es-MX" sz="15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500" b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would</a:t>
                      </a:r>
                      <a:r>
                        <a:rPr lang="es-MX" sz="15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500" b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you</a:t>
                      </a:r>
                      <a:r>
                        <a:rPr lang="es-MX" sz="15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500" b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have</a:t>
                      </a:r>
                      <a:r>
                        <a:rPr lang="es-MX" sz="15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500" b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born</a:t>
                      </a:r>
                      <a:r>
                        <a:rPr lang="es-MX" sz="15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MX" sz="1500" b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If</a:t>
                      </a:r>
                      <a:r>
                        <a:rPr lang="es-MX" sz="15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500" b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you</a:t>
                      </a:r>
                      <a:r>
                        <a:rPr lang="es-MX" sz="15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500" b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hadn´t</a:t>
                      </a:r>
                      <a:r>
                        <a:rPr lang="es-MX" sz="15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s-MX" sz="1500" b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studied</a:t>
                      </a:r>
                      <a:r>
                        <a:rPr lang="es-MX" sz="15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s-MX" sz="1500" b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this</a:t>
                      </a:r>
                      <a:r>
                        <a:rPr lang="es-MX" sz="15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500" b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career</a:t>
                      </a:r>
                      <a:r>
                        <a:rPr lang="es-MX" sz="15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500" b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what</a:t>
                      </a:r>
                      <a:r>
                        <a:rPr lang="es-MX" sz="15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500" b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other</a:t>
                      </a:r>
                      <a:r>
                        <a:rPr lang="es-MX" sz="15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500" b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career</a:t>
                      </a:r>
                      <a:r>
                        <a:rPr lang="es-MX" sz="15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500" b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would</a:t>
                      </a:r>
                      <a:r>
                        <a:rPr lang="es-MX" sz="15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500" b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you</a:t>
                      </a:r>
                      <a:r>
                        <a:rPr lang="es-MX" sz="15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500" b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have</a:t>
                      </a:r>
                      <a:r>
                        <a:rPr lang="es-MX" sz="15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500" b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chosen</a:t>
                      </a:r>
                      <a:r>
                        <a:rPr lang="es-MX" sz="15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MX" sz="1500" b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How</a:t>
                      </a:r>
                      <a:r>
                        <a:rPr lang="es-MX" sz="15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500" b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would</a:t>
                      </a:r>
                      <a:r>
                        <a:rPr lang="es-MX" sz="15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500" b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your</a:t>
                      </a:r>
                      <a:r>
                        <a:rPr lang="es-MX" sz="15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500" b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life</a:t>
                      </a:r>
                      <a:r>
                        <a:rPr lang="es-MX" sz="15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500" b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have</a:t>
                      </a:r>
                      <a:r>
                        <a:rPr lang="es-MX" sz="15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500" b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been</a:t>
                      </a:r>
                      <a:r>
                        <a:rPr lang="es-MX" sz="15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500" b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different</a:t>
                      </a:r>
                      <a:r>
                        <a:rPr lang="es-MX" sz="15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500" b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if</a:t>
                      </a:r>
                      <a:r>
                        <a:rPr lang="es-MX" sz="15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500" b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you´d</a:t>
                      </a:r>
                      <a:r>
                        <a:rPr lang="es-MX" sz="15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500" b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chosen</a:t>
                      </a:r>
                      <a:r>
                        <a:rPr lang="es-MX" sz="15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 </a:t>
                      </a:r>
                      <a:r>
                        <a:rPr lang="es-MX" sz="1500" b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different</a:t>
                      </a:r>
                      <a:r>
                        <a:rPr lang="es-MX" sz="15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500" b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school</a:t>
                      </a:r>
                      <a:r>
                        <a:rPr lang="es-MX" sz="15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MX" sz="1500" b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If</a:t>
                      </a:r>
                      <a:r>
                        <a:rPr lang="es-MX" sz="15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500" b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you</a:t>
                      </a:r>
                      <a:r>
                        <a:rPr lang="es-MX" sz="15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500" b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hadn´t</a:t>
                      </a:r>
                      <a:r>
                        <a:rPr lang="es-MX" sz="15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500" b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lived</a:t>
                      </a:r>
                      <a:r>
                        <a:rPr lang="es-MX" sz="15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 </a:t>
                      </a:r>
                      <a:r>
                        <a:rPr lang="es-MX" sz="1500" b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your</a:t>
                      </a:r>
                      <a:r>
                        <a:rPr lang="es-MX" sz="15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500" b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current</a:t>
                      </a:r>
                      <a:r>
                        <a:rPr lang="es-MX" sz="15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500" b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house</a:t>
                      </a:r>
                      <a:r>
                        <a:rPr lang="es-MX" sz="15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500" b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where</a:t>
                      </a:r>
                      <a:r>
                        <a:rPr lang="es-MX" sz="15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500" b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would</a:t>
                      </a:r>
                      <a:r>
                        <a:rPr lang="es-MX" sz="15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500" b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you</a:t>
                      </a:r>
                      <a:r>
                        <a:rPr lang="es-MX" sz="15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500" b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have</a:t>
                      </a:r>
                      <a:r>
                        <a:rPr lang="es-MX" sz="15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500" b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lived</a:t>
                      </a:r>
                      <a:r>
                        <a:rPr lang="es-MX" sz="15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6311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41889" y="2502252"/>
            <a:ext cx="65426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 smtClean="0">
                <a:hlinkClick r:id="rId2"/>
              </a:rPr>
              <a:t>https://learnenglishteens.britishcouncil.org/grammar/intermediate-grammar/third-conditional</a:t>
            </a:r>
            <a:endParaRPr lang="es-MX" dirty="0" smtClean="0"/>
          </a:p>
          <a:p>
            <a:endParaRPr lang="es-MX" dirty="0"/>
          </a:p>
        </p:txBody>
      </p:sp>
      <p:sp>
        <p:nvSpPr>
          <p:cNvPr id="3" name="CuadroTexto 2"/>
          <p:cNvSpPr txBox="1"/>
          <p:nvPr/>
        </p:nvSpPr>
        <p:spPr>
          <a:xfrm>
            <a:off x="141889" y="220716"/>
            <a:ext cx="61012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CLICK ON THE FOLLOWING LINK TO STUDY AND PRACTICE THE THIRD CONDITIONAL (THERE ARE THREE EXCERCISES YOU MUST COMPLETE)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78141325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100</TotalTime>
  <Words>162</Words>
  <Application>Microsoft Office PowerPoint</Application>
  <PresentationFormat>Carta (216 x 279 mm)</PresentationFormat>
  <Paragraphs>14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Cuenta Microsoft</dc:creator>
  <cp:lastModifiedBy>Cuenta Microsoft</cp:lastModifiedBy>
  <cp:revision>10</cp:revision>
  <dcterms:created xsi:type="dcterms:W3CDTF">2021-03-17T15:46:20Z</dcterms:created>
  <dcterms:modified xsi:type="dcterms:W3CDTF">2021-03-17T17:26:51Z</dcterms:modified>
</cp:coreProperties>
</file>