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4" r:id="rId4"/>
    <p:sldId id="265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lejandra@Hotmail.com" TargetMode="External"/><Relationship Id="rId2" Type="http://schemas.openxmlformats.org/officeDocument/2006/relationships/hyperlink" Target="mailto:mayelaalejandradelcarmen.gaona@docentecoahuila.gob.m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9378" y="403771"/>
            <a:ext cx="6354688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ESCUELA NORMAL DE EDUCACION PREESCOLAR</a:t>
            </a:r>
          </a:p>
          <a:p>
            <a:endParaRPr lang="es-MX" sz="2400" dirty="0" smtClean="0"/>
          </a:p>
          <a:p>
            <a:endParaRPr lang="es-MX" sz="2400" dirty="0"/>
          </a:p>
          <a:p>
            <a:endParaRPr lang="es-MX" sz="2400" dirty="0" smtClean="0"/>
          </a:p>
          <a:p>
            <a:endParaRPr lang="es-MX" sz="2400" dirty="0"/>
          </a:p>
          <a:p>
            <a:endParaRPr lang="es-MX" sz="2400" dirty="0"/>
          </a:p>
          <a:p>
            <a:pPr lvl="0" algn="ctr"/>
            <a:r>
              <a:rPr lang="es-MX" alt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s-MX" alt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</a:t>
            </a:r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</a:p>
          <a:p>
            <a:endParaRPr lang="es-MX" sz="2400" dirty="0" smtClean="0"/>
          </a:p>
          <a:p>
            <a:pPr algn="ctr"/>
            <a:r>
              <a:rPr lang="es-MX" sz="2400" dirty="0" smtClean="0"/>
              <a:t>ENLGISH COURES B2+</a:t>
            </a:r>
          </a:p>
          <a:p>
            <a:pPr algn="ctr"/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Proficient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TEACHER MAYELA ALEJANDRA DEL C. GAONA GARCIA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 smtClean="0"/>
              <a:t>RUBRICS FOR ACTIVITY 1 UNIT 2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5862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72435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/>
                <a:gridCol w="5000892"/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poster in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imagine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doing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dissappeared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endParaRPr lang="es-MX" sz="9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5th</a:t>
                      </a:r>
                      <a:endParaRPr lang="es-MX" sz="105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presentation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: (</a:t>
            </a:r>
            <a:r>
              <a:rPr lang="es-MX" dirty="0" smtClean="0">
                <a:solidFill>
                  <a:srgbClr val="3484CC"/>
                </a:solidFill>
              </a:rPr>
              <a:t>share </a:t>
            </a:r>
            <a:r>
              <a:rPr lang="es-MX" dirty="0" err="1" smtClean="0">
                <a:solidFill>
                  <a:srgbClr val="3484CC"/>
                </a:solidFill>
              </a:rPr>
              <a:t>your</a:t>
            </a:r>
            <a:r>
              <a:rPr lang="es-MX" dirty="0" smtClean="0">
                <a:solidFill>
                  <a:srgbClr val="3484CC"/>
                </a:solidFill>
              </a:rPr>
              <a:t> link </a:t>
            </a:r>
            <a:r>
              <a:rPr lang="es-MX" dirty="0" err="1" smtClean="0">
                <a:solidFill>
                  <a:srgbClr val="3484CC"/>
                </a:solidFill>
              </a:rPr>
              <a:t>here</a:t>
            </a:r>
            <a:r>
              <a:rPr lang="es-MX" dirty="0" smtClean="0"/>
              <a:t>)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Note: </a:t>
            </a:r>
            <a:r>
              <a:rPr lang="es-MX" dirty="0" err="1" smtClean="0"/>
              <a:t>you</a:t>
            </a:r>
            <a:r>
              <a:rPr lang="es-MX" dirty="0" smtClean="0"/>
              <a:t> can </a:t>
            </a:r>
            <a:r>
              <a:rPr lang="es-MX" dirty="0" err="1" smtClean="0"/>
              <a:t>also</a:t>
            </a:r>
            <a:r>
              <a:rPr lang="es-MX" dirty="0" smtClean="0"/>
              <a:t> share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presentation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e-mail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teacher</a:t>
            </a:r>
            <a:r>
              <a:rPr lang="es-MX" dirty="0" smtClean="0"/>
              <a:t> at: </a:t>
            </a:r>
            <a:r>
              <a:rPr lang="es-MX" dirty="0" smtClean="0">
                <a:hlinkClick r:id="rId2"/>
              </a:rPr>
              <a:t>mayelaalejandradelcarmen.gaona@docentecoahuila.gob.mx</a:t>
            </a:r>
            <a:r>
              <a:rPr lang="es-MX" dirty="0" smtClean="0"/>
              <a:t>  </a:t>
            </a:r>
            <a:r>
              <a:rPr lang="es-MX" dirty="0" err="1" smtClean="0"/>
              <a:t>or</a:t>
            </a:r>
            <a:r>
              <a:rPr lang="es-MX" dirty="0" smtClean="0"/>
              <a:t>  </a:t>
            </a:r>
            <a:r>
              <a:rPr lang="es-MX" dirty="0" smtClean="0">
                <a:hlinkClick r:id="rId3"/>
              </a:rPr>
              <a:t>galejandra@hotmail.com</a:t>
            </a:r>
            <a:r>
              <a:rPr lang="es-MX" dirty="0" smtClean="0"/>
              <a:t> </a:t>
            </a:r>
          </a:p>
          <a:p>
            <a:r>
              <a:rPr lang="es-MX" dirty="0" err="1" smtClean="0"/>
              <a:t>Before</a:t>
            </a:r>
            <a:r>
              <a:rPr lang="es-MX" dirty="0" smtClean="0"/>
              <a:t> </a:t>
            </a:r>
            <a:r>
              <a:rPr lang="es-MX" dirty="0" err="1" smtClean="0"/>
              <a:t>sharing</a:t>
            </a:r>
            <a:r>
              <a:rPr lang="es-MX" dirty="0" smtClean="0"/>
              <a:t>, </a:t>
            </a:r>
            <a:r>
              <a:rPr lang="es-MX" dirty="0" err="1" smtClean="0"/>
              <a:t>make</a:t>
            </a:r>
            <a:r>
              <a:rPr lang="es-MX" dirty="0" smtClean="0"/>
              <a:t> </a:t>
            </a:r>
            <a:r>
              <a:rPr lang="es-MX" dirty="0" err="1" smtClean="0"/>
              <a:t>sure</a:t>
            </a:r>
            <a:r>
              <a:rPr lang="es-MX" dirty="0" smtClean="0"/>
              <a:t> 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sound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voice</a:t>
            </a:r>
            <a:r>
              <a:rPr lang="es-MX" dirty="0" smtClean="0"/>
              <a:t> and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presentation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 </a:t>
            </a:r>
            <a:r>
              <a:rPr lang="es-MX" dirty="0" err="1" smtClean="0"/>
              <a:t>design</a:t>
            </a:r>
            <a:r>
              <a:rPr lang="es-MX" dirty="0" smtClean="0"/>
              <a:t>  </a:t>
            </a:r>
            <a:r>
              <a:rPr lang="es-MX" dirty="0" err="1" smtClean="0"/>
              <a:t>run</a:t>
            </a:r>
            <a:r>
              <a:rPr lang="es-MX" dirty="0" smtClean="0"/>
              <a:t> </a:t>
            </a:r>
            <a:r>
              <a:rPr lang="es-MX" dirty="0" err="1" smtClean="0"/>
              <a:t>perfectly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 smtClean="0"/>
              <a:t>You</a:t>
            </a:r>
            <a:r>
              <a:rPr lang="es-MX" sz="1600" dirty="0" smtClean="0"/>
              <a:t> </a:t>
            </a:r>
            <a:r>
              <a:rPr lang="es-MX" sz="1600" dirty="0" err="1" smtClean="0"/>
              <a:t>must</a:t>
            </a:r>
            <a:r>
              <a:rPr lang="es-MX" sz="1600" dirty="0" smtClean="0"/>
              <a:t> </a:t>
            </a:r>
            <a:r>
              <a:rPr lang="es-MX" sz="1600" dirty="0" err="1" smtClean="0"/>
              <a:t>include</a:t>
            </a:r>
            <a:r>
              <a:rPr lang="es-MX" sz="1600" dirty="0" smtClean="0"/>
              <a:t>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vocabulary</a:t>
            </a:r>
            <a:r>
              <a:rPr lang="es-MX" sz="1600" dirty="0" smtClean="0"/>
              <a:t>, </a:t>
            </a:r>
            <a:r>
              <a:rPr lang="es-MX" sz="1600" dirty="0" err="1" smtClean="0"/>
              <a:t>phrases</a:t>
            </a:r>
            <a:r>
              <a:rPr lang="es-MX" sz="1600" dirty="0" smtClean="0"/>
              <a:t> and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following</a:t>
            </a:r>
            <a:r>
              <a:rPr lang="es-MX" sz="1600" dirty="0" smtClean="0"/>
              <a:t> gramar </a:t>
            </a:r>
            <a:r>
              <a:rPr lang="es-MX" sz="1600" dirty="0" err="1" smtClean="0"/>
              <a:t>content</a:t>
            </a:r>
            <a:r>
              <a:rPr lang="es-MX" sz="1600" dirty="0" smtClean="0"/>
              <a:t> of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lesson</a:t>
            </a:r>
            <a:r>
              <a:rPr lang="es-MX" sz="1600" dirty="0" smtClean="0"/>
              <a:t> 1-5 </a:t>
            </a:r>
            <a:endParaRPr lang="es-MX" sz="1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572" t="14689" r="12818" b="13271"/>
          <a:stretch/>
        </p:blipFill>
        <p:spPr>
          <a:xfrm>
            <a:off x="118753" y="804041"/>
            <a:ext cx="6739247" cy="54864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10335" t="29823" r="23931" b="6493"/>
          <a:stretch/>
        </p:blipFill>
        <p:spPr>
          <a:xfrm>
            <a:off x="96422" y="6290441"/>
            <a:ext cx="635350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/>
                <a:gridCol w="1128156"/>
                <a:gridCol w="1161171"/>
                <a:gridCol w="11782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General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Requiriment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format</a:t>
                      </a:r>
                      <a:r>
                        <a:rPr lang="es-MX" baseline="0" dirty="0" smtClean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Good</a:t>
                      </a:r>
                      <a:r>
                        <a:rPr lang="es-MX" dirty="0" smtClean="0"/>
                        <a:t> (1)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Satisfactory</a:t>
                      </a:r>
                      <a:r>
                        <a:rPr lang="es-MX" dirty="0" smtClean="0"/>
                        <a:t> (.5)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Poor</a:t>
                      </a:r>
                      <a:r>
                        <a:rPr lang="es-MX" baseline="0" dirty="0" smtClean="0"/>
                        <a:t> (0)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all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grammatical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elements</a:t>
                      </a:r>
                      <a:r>
                        <a:rPr lang="es-MX" baseline="0" dirty="0" smtClean="0"/>
                        <a:t> of </a:t>
                      </a:r>
                      <a:r>
                        <a:rPr lang="es-MX" baseline="0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functions</a:t>
                      </a:r>
                      <a:r>
                        <a:rPr lang="es-MX" dirty="0" smtClean="0"/>
                        <a:t> and </a:t>
                      </a:r>
                      <a:r>
                        <a:rPr lang="es-MX" dirty="0" err="1" smtClean="0"/>
                        <a:t>vocabulary</a:t>
                      </a:r>
                      <a:r>
                        <a:rPr lang="es-MX" dirty="0" smtClean="0"/>
                        <a:t> (4 </a:t>
                      </a:r>
                      <a:r>
                        <a:rPr lang="es-MX" dirty="0" err="1" smtClean="0"/>
                        <a:t>words</a:t>
                      </a:r>
                      <a:r>
                        <a:rPr lang="es-MX" dirty="0" smtClean="0"/>
                        <a:t> min) of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Communicates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efectivly</a:t>
                      </a:r>
                      <a:r>
                        <a:rPr lang="es-MX" baseline="0" dirty="0" smtClean="0"/>
                        <a:t>  and </a:t>
                      </a:r>
                      <a:r>
                        <a:rPr lang="es-MX" baseline="0" dirty="0" err="1" smtClean="0"/>
                        <a:t>clearly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</a:t>
                      </a:r>
                      <a:r>
                        <a:rPr lang="es-MX" dirty="0" err="1" smtClean="0"/>
                        <a:t>he</a:t>
                      </a:r>
                      <a:r>
                        <a:rPr lang="es-MX" dirty="0" smtClean="0"/>
                        <a:t> ideas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 </a:t>
                      </a:r>
                      <a:r>
                        <a:rPr lang="es-MX" baseline="0" dirty="0" err="1" smtClean="0"/>
                        <a:t>speech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Ideas </a:t>
                      </a:r>
                      <a:r>
                        <a:rPr lang="es-MX" dirty="0" err="1" smtClean="0"/>
                        <a:t>flow</a:t>
                      </a:r>
                      <a:r>
                        <a:rPr lang="es-MX" dirty="0" smtClean="0"/>
                        <a:t> in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speech</a:t>
                      </a:r>
                      <a:r>
                        <a:rPr lang="es-MX" dirty="0" smtClean="0"/>
                        <a:t> </a:t>
                      </a:r>
                      <a:r>
                        <a:rPr lang="es-MX" baseline="0" dirty="0" smtClean="0"/>
                        <a:t>and </a:t>
                      </a:r>
                      <a:r>
                        <a:rPr lang="es-MX" baseline="0" dirty="0" err="1" smtClean="0"/>
                        <a:t>clearly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support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main</a:t>
                      </a:r>
                      <a:r>
                        <a:rPr lang="es-MX" baseline="0" dirty="0" smtClean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presentation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is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creative</a:t>
                      </a:r>
                      <a:r>
                        <a:rPr lang="es-MX" baseline="0" dirty="0" smtClean="0"/>
                        <a:t> and </a:t>
                      </a:r>
                      <a:r>
                        <a:rPr lang="es-MX" baseline="0" dirty="0" err="1" smtClean="0"/>
                        <a:t>elaborated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Canva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TOTAL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984</TotalTime>
  <Words>313</Words>
  <Application>Microsoft Office PowerPoint</Application>
  <PresentationFormat>Carta (216 x 279 mm)</PresentationFormat>
  <Paragraphs>52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49</cp:revision>
  <dcterms:created xsi:type="dcterms:W3CDTF">2020-11-25T17:14:58Z</dcterms:created>
  <dcterms:modified xsi:type="dcterms:W3CDTF">2021-04-28T18:25:44Z</dcterms:modified>
</cp:coreProperties>
</file>