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302" r:id="rId2"/>
    <p:sldId id="303" r:id="rId3"/>
    <p:sldId id="290" r:id="rId4"/>
    <p:sldId id="309" r:id="rId5"/>
    <p:sldId id="310" r:id="rId6"/>
    <p:sldId id="304" r:id="rId7"/>
    <p:sldId id="314" r:id="rId8"/>
    <p:sldId id="306" r:id="rId9"/>
    <p:sldId id="307" r:id="rId10"/>
    <p:sldId id="305" r:id="rId11"/>
    <p:sldId id="308" r:id="rId12"/>
    <p:sldId id="31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6"/>
    <p:restoredTop sz="94728"/>
  </p:normalViewPr>
  <p:slideViewPr>
    <p:cSldViewPr snapToGrid="0" snapToObjects="1">
      <p:cViewPr varScale="1">
        <p:scale>
          <a:sx n="100" d="100"/>
          <a:sy n="100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98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9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61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3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1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8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7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8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26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9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677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13/09/21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47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1" y="1831019"/>
            <a:ext cx="7315200" cy="1825096"/>
          </a:xfrm>
        </p:spPr>
        <p:txBody>
          <a:bodyPr/>
          <a:lstStyle/>
          <a:p>
            <a: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  <a:t>ENGLISH A2.1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115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UNIT 1 “WHERE ARE YOU FROM?”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SEPTEMBER 5TH</a:t>
            </a:r>
            <a:endParaRPr lang="es-MX" dirty="0">
              <a:latin typeface="Abadi" panose="020B06040201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1A3BF6-0335-4A45-A107-60C0E792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8186" y="685465"/>
            <a:ext cx="4227617" cy="20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D35FDB-5F7A-AC4F-B1B9-FDDD769CD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24201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A62AC0-E543-264A-8EB8-CCA2FE8D00DB}"/>
              </a:ext>
            </a:extLst>
          </p:cNvPr>
          <p:cNvSpPr txBox="1"/>
          <p:nvPr/>
        </p:nvSpPr>
        <p:spPr>
          <a:xfrm>
            <a:off x="0" y="1350036"/>
            <a:ext cx="774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VERB BE (AM, IS, ARE) </a:t>
            </a:r>
            <a:r>
              <a:rPr lang="es-MX" dirty="0"/>
              <a:t>+ </a:t>
            </a:r>
            <a:r>
              <a:rPr lang="es-MX" b="1" dirty="0">
                <a:solidFill>
                  <a:srgbClr val="00B0F0"/>
                </a:solidFill>
              </a:rPr>
              <a:t>SUBJECT </a:t>
            </a:r>
            <a:r>
              <a:rPr lang="es-MX" dirty="0"/>
              <a:t>+ </a:t>
            </a:r>
            <a:r>
              <a:rPr lang="es-MX" b="1" dirty="0"/>
              <a:t>COMPLEMENT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861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FD24CA-B3DA-9447-BD41-7C82D583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71626"/>
            <a:ext cx="8159642" cy="6686374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B87A600-2558-4841-9DA3-3FE4E18DF864}"/>
              </a:ext>
            </a:extLst>
          </p:cNvPr>
          <p:cNvCxnSpPr>
            <a:cxnSpLocks/>
          </p:cNvCxnSpPr>
          <p:nvPr/>
        </p:nvCxnSpPr>
        <p:spPr>
          <a:xfrm>
            <a:off x="1333500" y="3303032"/>
            <a:ext cx="406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DA64512-A8D1-C94C-9346-80974217F9CB}"/>
              </a:ext>
            </a:extLst>
          </p:cNvPr>
          <p:cNvCxnSpPr>
            <a:cxnSpLocks/>
          </p:cNvCxnSpPr>
          <p:nvPr/>
        </p:nvCxnSpPr>
        <p:spPr>
          <a:xfrm>
            <a:off x="1282700" y="4153932"/>
            <a:ext cx="406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D6B17DE-48B7-D547-A9D3-1B1B2484D465}"/>
              </a:ext>
            </a:extLst>
          </p:cNvPr>
          <p:cNvCxnSpPr>
            <a:cxnSpLocks/>
          </p:cNvCxnSpPr>
          <p:nvPr/>
        </p:nvCxnSpPr>
        <p:spPr>
          <a:xfrm>
            <a:off x="1333500" y="4979432"/>
            <a:ext cx="406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17774DD-EE32-D24D-97F8-2BE32D871F7E}"/>
              </a:ext>
            </a:extLst>
          </p:cNvPr>
          <p:cNvCxnSpPr>
            <a:cxnSpLocks/>
          </p:cNvCxnSpPr>
          <p:nvPr/>
        </p:nvCxnSpPr>
        <p:spPr>
          <a:xfrm>
            <a:off x="1282700" y="6681232"/>
            <a:ext cx="4064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6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: imágenes, fotos de stock y vectores | Shutterstock">
            <a:extLst>
              <a:ext uri="{FF2B5EF4-FFF2-40B4-BE49-F238E27FC236}">
                <a16:creationId xmlns:a16="http://schemas.microsoft.com/office/drawing/2014/main" id="{DA9EC8F8-9C3B-9545-91DD-B8059DDE4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0" y="1782763"/>
            <a:ext cx="9144000" cy="30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4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57860-32BD-8446-83B7-3AD9EEAF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badi" panose="020B0604020104020204" pitchFamily="34" charset="0"/>
              </a:rPr>
              <a:t>OBJECTIVES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0AAF6-36C8-9146-8243-70093E1E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2194560"/>
            <a:ext cx="4084518" cy="4069080"/>
          </a:xfrm>
        </p:spPr>
        <p:txBody>
          <a:bodyPr>
            <a:normAutofit/>
          </a:bodyPr>
          <a:lstStyle/>
          <a:p>
            <a:r>
              <a:rPr lang="es-MX" dirty="0"/>
              <a:t>To use </a:t>
            </a:r>
            <a:r>
              <a:rPr lang="es-MX" i="1" dirty="0"/>
              <a:t>be </a:t>
            </a:r>
            <a:r>
              <a:rPr lang="es-MX" dirty="0"/>
              <a:t>and possessive adjectives in a conversation about people meeting for the first time.</a:t>
            </a:r>
          </a:p>
          <a:p>
            <a:r>
              <a:rPr lang="es-MX" dirty="0"/>
              <a:t>To make statements/contractions with </a:t>
            </a:r>
            <a:r>
              <a:rPr lang="es-MX" i="1" dirty="0"/>
              <a:t>be</a:t>
            </a:r>
            <a:r>
              <a:rPr lang="es-MX" dirty="0"/>
              <a:t>; use possessive adjectives to describe oneself and others; ask and answer Wh-questions with </a:t>
            </a:r>
            <a:r>
              <a:rPr lang="es-MX" i="1" dirty="0"/>
              <a:t>be </a:t>
            </a:r>
            <a:endParaRPr lang="es-MX" dirty="0"/>
          </a:p>
        </p:txBody>
      </p:sp>
      <p:pic>
        <p:nvPicPr>
          <p:cNvPr id="3074" name="Picture 2" descr="Objectives - About">
            <a:extLst>
              <a:ext uri="{FF2B5EF4-FFF2-40B4-BE49-F238E27FC236}">
                <a16:creationId xmlns:a16="http://schemas.microsoft.com/office/drawing/2014/main" id="{9B011A30-9FE8-774C-BCDA-6FE07DC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972"/>
            <a:ext cx="4570904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A6C423-E421-3346-AA63-7C9166D3D796}"/>
              </a:ext>
            </a:extLst>
          </p:cNvPr>
          <p:cNvSpPr txBox="1"/>
          <p:nvPr/>
        </p:nvSpPr>
        <p:spPr>
          <a:xfrm>
            <a:off x="89064" y="2259082"/>
            <a:ext cx="34200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Who</a:t>
            </a:r>
            <a:r>
              <a:rPr lang="es-MX" dirty="0"/>
              <a:t> is Soo-jin?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149F95-04B8-5849-9B6D-3B9E270EF812}"/>
              </a:ext>
            </a:extLst>
          </p:cNvPr>
          <p:cNvSpPr txBox="1"/>
          <p:nvPr/>
        </p:nvSpPr>
        <p:spPr>
          <a:xfrm>
            <a:off x="79161" y="2750166"/>
            <a:ext cx="34200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Are</a:t>
            </a:r>
            <a:r>
              <a:rPr lang="es-MX" dirty="0"/>
              <a:t> you free on Saturday?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A2D434-6FFD-BC48-AAE2-73898E6539F4}"/>
              </a:ext>
            </a:extLst>
          </p:cNvPr>
          <p:cNvSpPr txBox="1"/>
          <p:nvPr/>
        </p:nvSpPr>
        <p:spPr>
          <a:xfrm>
            <a:off x="79165" y="3307480"/>
            <a:ext cx="342009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Where</a:t>
            </a:r>
            <a:r>
              <a:rPr lang="es-MX" dirty="0"/>
              <a:t> are you and Vanessa from?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4A0165-A555-794B-86AF-1765330D493D}"/>
              </a:ext>
            </a:extLst>
          </p:cNvPr>
          <p:cNvSpPr txBox="1"/>
          <p:nvPr/>
        </p:nvSpPr>
        <p:spPr>
          <a:xfrm>
            <a:off x="69267" y="4085260"/>
            <a:ext cx="342009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What </a:t>
            </a:r>
            <a:r>
              <a:rPr lang="es-MX" dirty="0"/>
              <a:t>are your classmates like?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9BA7AE-30B3-B843-9513-B7D599150BAD}"/>
              </a:ext>
            </a:extLst>
          </p:cNvPr>
          <p:cNvSpPr txBox="1"/>
          <p:nvPr/>
        </p:nvSpPr>
        <p:spPr>
          <a:xfrm>
            <a:off x="79160" y="5366825"/>
            <a:ext cx="34200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What</a:t>
            </a:r>
            <a:r>
              <a:rPr lang="es-MX" dirty="0"/>
              <a:t>’s Seoul like?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6B19EC-0A76-9C40-9BAD-B1C17CE85B66}"/>
              </a:ext>
            </a:extLst>
          </p:cNvPr>
          <p:cNvSpPr txBox="1"/>
          <p:nvPr/>
        </p:nvSpPr>
        <p:spPr>
          <a:xfrm>
            <a:off x="79160" y="4841413"/>
            <a:ext cx="34200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Is</a:t>
            </a:r>
            <a:r>
              <a:rPr lang="es-MX" dirty="0"/>
              <a:t> Alexa from Brazil?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BA3925-0479-1846-96A2-37230EF508B6}"/>
              </a:ext>
            </a:extLst>
          </p:cNvPr>
          <p:cNvSpPr txBox="1"/>
          <p:nvPr/>
        </p:nvSpPr>
        <p:spPr>
          <a:xfrm>
            <a:off x="79163" y="6414654"/>
            <a:ext cx="34200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How</a:t>
            </a:r>
            <a:r>
              <a:rPr lang="es-MX" dirty="0"/>
              <a:t> are your classes?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7ADF26-EF6B-E548-AC03-0166D064EAE3}"/>
              </a:ext>
            </a:extLst>
          </p:cNvPr>
          <p:cNvSpPr txBox="1"/>
          <p:nvPr/>
        </p:nvSpPr>
        <p:spPr>
          <a:xfrm>
            <a:off x="79160" y="5869588"/>
            <a:ext cx="34200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Are</a:t>
            </a:r>
            <a:r>
              <a:rPr lang="es-MX" dirty="0"/>
              <a:t> your classes interesting?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072086-C105-C34C-8659-D1BB50C563B6}"/>
              </a:ext>
            </a:extLst>
          </p:cNvPr>
          <p:cNvSpPr txBox="1"/>
          <p:nvPr/>
        </p:nvSpPr>
        <p:spPr>
          <a:xfrm>
            <a:off x="89064" y="1172550"/>
            <a:ext cx="34200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Where’</a:t>
            </a:r>
            <a:r>
              <a:rPr lang="es-MX" dirty="0"/>
              <a:t>s your friend?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255A94-1598-8D4C-8352-8E3E8FB39971}"/>
              </a:ext>
            </a:extLst>
          </p:cNvPr>
          <p:cNvSpPr txBox="1"/>
          <p:nvPr/>
        </p:nvSpPr>
        <p:spPr>
          <a:xfrm>
            <a:off x="89064" y="1729864"/>
            <a:ext cx="342009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Is</a:t>
            </a:r>
            <a:r>
              <a:rPr lang="es-MX" dirty="0"/>
              <a:t> Arturo from México?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EEDA094-50C7-B549-9E51-528C90B483CB}"/>
              </a:ext>
            </a:extLst>
          </p:cNvPr>
          <p:cNvSpPr txBox="1"/>
          <p:nvPr/>
        </p:nvSpPr>
        <p:spPr>
          <a:xfrm>
            <a:off x="5654640" y="2042530"/>
            <a:ext cx="34200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It’s a very exciting city.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076900D-8CC3-044A-A7DD-ADA41BF6CB17}"/>
              </a:ext>
            </a:extLst>
          </p:cNvPr>
          <p:cNvSpPr txBox="1"/>
          <p:nvPr/>
        </p:nvSpPr>
        <p:spPr>
          <a:xfrm>
            <a:off x="5644738" y="2514045"/>
            <a:ext cx="34200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We are from Brazil.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0A21C9-4DFE-564B-A2BA-9AD4C101D82E}"/>
              </a:ext>
            </a:extLst>
          </p:cNvPr>
          <p:cNvSpPr txBox="1"/>
          <p:nvPr/>
        </p:nvSpPr>
        <p:spPr>
          <a:xfrm>
            <a:off x="5644738" y="2985560"/>
            <a:ext cx="34200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They are pretty interesting.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DBD229-2C54-C04C-B573-71EBBBD40ED6}"/>
              </a:ext>
            </a:extLst>
          </p:cNvPr>
          <p:cNvSpPr txBox="1"/>
          <p:nvPr/>
        </p:nvSpPr>
        <p:spPr>
          <a:xfrm>
            <a:off x="5644738" y="3447403"/>
            <a:ext cx="34200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They are really nice.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FB03E52-FF93-AC40-9EC9-ACEC9C09DFB4}"/>
              </a:ext>
            </a:extLst>
          </p:cNvPr>
          <p:cNvSpPr txBox="1"/>
          <p:nvPr/>
        </p:nvSpPr>
        <p:spPr>
          <a:xfrm>
            <a:off x="5654640" y="3886423"/>
            <a:ext cx="34200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Yes, they are. They are really interesting.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40717EA-FD42-154D-98CF-79C94316464F}"/>
              </a:ext>
            </a:extLst>
          </p:cNvPr>
          <p:cNvSpPr txBox="1"/>
          <p:nvPr/>
        </p:nvSpPr>
        <p:spPr>
          <a:xfrm>
            <a:off x="5654640" y="4644965"/>
            <a:ext cx="34200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No, I’m not. I have to go to my English class.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3884CE1-9349-4447-B76D-6C4D4E1DE167}"/>
              </a:ext>
            </a:extLst>
          </p:cNvPr>
          <p:cNvSpPr txBox="1"/>
          <p:nvPr/>
        </p:nvSpPr>
        <p:spPr>
          <a:xfrm>
            <a:off x="5644737" y="5390456"/>
            <a:ext cx="34200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Yes, she is. She is from Sao Paulo.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6087B36-9A7B-3C4B-A2E3-7F7256A4AED7}"/>
              </a:ext>
            </a:extLst>
          </p:cNvPr>
          <p:cNvSpPr txBox="1"/>
          <p:nvPr/>
        </p:nvSpPr>
        <p:spPr>
          <a:xfrm>
            <a:off x="5654640" y="6156146"/>
            <a:ext cx="34200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No, he isn’t. He is from Canada.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6245284-6A9B-1747-B171-0A8B3DF010D0}"/>
              </a:ext>
            </a:extLst>
          </p:cNvPr>
          <p:cNvSpPr txBox="1"/>
          <p:nvPr/>
        </p:nvSpPr>
        <p:spPr>
          <a:xfrm>
            <a:off x="5644738" y="1058461"/>
            <a:ext cx="34200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He’s in class.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E98CD9C-C69E-0742-8280-6A56B7EB7283}"/>
              </a:ext>
            </a:extLst>
          </p:cNvPr>
          <p:cNvSpPr txBox="1"/>
          <p:nvPr/>
        </p:nvSpPr>
        <p:spPr>
          <a:xfrm>
            <a:off x="5654640" y="1541882"/>
            <a:ext cx="34200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She is my classmate.</a:t>
            </a:r>
          </a:p>
        </p:txBody>
      </p:sp>
      <p:sp>
        <p:nvSpPr>
          <p:cNvPr id="26" name="Título 5">
            <a:extLst>
              <a:ext uri="{FF2B5EF4-FFF2-40B4-BE49-F238E27FC236}">
                <a16:creationId xmlns:a16="http://schemas.microsoft.com/office/drawing/2014/main" id="{4DF424ED-AF79-AF41-9B76-46E9C226AB13}"/>
              </a:ext>
            </a:extLst>
          </p:cNvPr>
          <p:cNvSpPr txBox="1">
            <a:spLocks/>
          </p:cNvSpPr>
          <p:nvPr/>
        </p:nvSpPr>
        <p:spPr>
          <a:xfrm>
            <a:off x="2686890" y="337440"/>
            <a:ext cx="6377940" cy="7044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/>
              <a:t>WH- QUESTIONS WITH BE</a:t>
            </a:r>
            <a:endParaRPr lang="es-MX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807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C3EF50-9609-E341-AB4A-7378C5B1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3"/>
            <a:ext cx="9144000" cy="36085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597111-08BC-0641-BACC-1484162E0185}"/>
              </a:ext>
            </a:extLst>
          </p:cNvPr>
          <p:cNvSpPr txBox="1"/>
          <p:nvPr/>
        </p:nvSpPr>
        <p:spPr>
          <a:xfrm>
            <a:off x="0" y="3633097"/>
            <a:ext cx="48942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highlight>
                  <a:srgbClr val="FFFF00"/>
                </a:highlight>
              </a:rPr>
              <a:t>REMEMBER</a:t>
            </a:r>
          </a:p>
          <a:p>
            <a:endParaRPr lang="es-MX" dirty="0"/>
          </a:p>
          <a:p>
            <a:r>
              <a:rPr lang="es-MX" b="1" dirty="0">
                <a:solidFill>
                  <a:srgbClr val="00B0F0"/>
                </a:solidFill>
              </a:rPr>
              <a:t>VERB BE (AM, IS, ARE) = YO SOY/ESTOY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 </a:t>
            </a:r>
            <a:r>
              <a:rPr lang="es-MX" b="1" dirty="0">
                <a:solidFill>
                  <a:srgbClr val="00B0F0"/>
                </a:solidFill>
              </a:rPr>
              <a:t>‘M </a:t>
            </a:r>
            <a:r>
              <a:rPr lang="es-MX" dirty="0"/>
              <a:t>FROM BRAZIL.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HE </a:t>
            </a:r>
            <a:r>
              <a:rPr lang="es-MX" b="1" dirty="0">
                <a:solidFill>
                  <a:srgbClr val="00B0F0"/>
                </a:solidFill>
              </a:rPr>
              <a:t>IS</a:t>
            </a:r>
            <a:r>
              <a:rPr lang="es-MX" dirty="0"/>
              <a:t> A GREAT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WE</a:t>
            </a:r>
            <a:r>
              <a:rPr lang="es-MX" b="1" dirty="0">
                <a:solidFill>
                  <a:srgbClr val="00B0F0"/>
                </a:solidFill>
              </a:rPr>
              <a:t> ARE </a:t>
            </a:r>
            <a:r>
              <a:rPr lang="es-MX" dirty="0"/>
              <a:t>IN THE SAME CLASS.</a:t>
            </a:r>
          </a:p>
          <a:p>
            <a:endParaRPr lang="es-MX" dirty="0"/>
          </a:p>
          <a:p>
            <a:r>
              <a:rPr lang="es-MX" b="1" dirty="0">
                <a:solidFill>
                  <a:srgbClr val="00B050"/>
                </a:solidFill>
              </a:rPr>
              <a:t>POSSESSIVE ADJECTIVES – BEFORE A </a:t>
            </a:r>
            <a:r>
              <a:rPr lang="es-MX" b="1" u="sng" dirty="0"/>
              <a:t>NOUN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B050"/>
                </a:solidFill>
              </a:rPr>
              <a:t>MY</a:t>
            </a:r>
            <a:r>
              <a:rPr lang="es-MX" dirty="0"/>
              <a:t> </a:t>
            </a:r>
            <a:r>
              <a:rPr lang="es-MX" b="1" u="sng" dirty="0"/>
              <a:t>NAME </a:t>
            </a:r>
            <a:r>
              <a:rPr lang="es-MX" dirty="0"/>
              <a:t>IS LETICIA.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B050"/>
                </a:solidFill>
              </a:rPr>
              <a:t>HER</a:t>
            </a:r>
            <a:r>
              <a:rPr lang="es-MX" dirty="0"/>
              <a:t> </a:t>
            </a:r>
            <a:r>
              <a:rPr lang="es-MX" b="1" u="sng" dirty="0"/>
              <a:t>LAST NAME </a:t>
            </a:r>
            <a:r>
              <a:rPr lang="es-MX" dirty="0"/>
              <a:t>IS COSTA.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B050"/>
                </a:solidFill>
              </a:rPr>
              <a:t>OUR</a:t>
            </a:r>
            <a:r>
              <a:rPr lang="es-MX" dirty="0"/>
              <a:t> </a:t>
            </a:r>
            <a:r>
              <a:rPr lang="es-MX" b="1" u="sng" dirty="0"/>
              <a:t>PARENTS</a:t>
            </a:r>
            <a:r>
              <a:rPr lang="es-MX" dirty="0"/>
              <a:t> ARE IN CANADA.</a:t>
            </a:r>
          </a:p>
        </p:txBody>
      </p:sp>
    </p:spTree>
    <p:extLst>
      <p:ext uri="{BB962C8B-B14F-4D97-AF65-F5344CB8AC3E}">
        <p14:creationId xmlns:p14="http://schemas.microsoft.com/office/powerpoint/2010/main" val="3387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5E2BE0-3EB2-B344-B34D-287A2045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17" y="0"/>
            <a:ext cx="648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0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543EAA-DDA5-C34D-86DF-4F15834D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666"/>
            <a:ext cx="9143999" cy="3098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9FE109E-2D33-2D4C-992A-30F07A5520F3}"/>
              </a:ext>
            </a:extLst>
          </p:cNvPr>
          <p:cNvSpPr txBox="1"/>
          <p:nvPr/>
        </p:nvSpPr>
        <p:spPr>
          <a:xfrm>
            <a:off x="0" y="1415534"/>
            <a:ext cx="774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WH- WORD </a:t>
            </a:r>
            <a:r>
              <a:rPr lang="es-MX" dirty="0"/>
              <a:t>+. </a:t>
            </a:r>
            <a:r>
              <a:rPr lang="es-MX" b="1" dirty="0">
                <a:solidFill>
                  <a:srgbClr val="00B050"/>
                </a:solidFill>
              </a:rPr>
              <a:t>VERB BE (AM, IS, ARE) </a:t>
            </a:r>
            <a:r>
              <a:rPr lang="es-MX" dirty="0"/>
              <a:t>+ </a:t>
            </a:r>
            <a:r>
              <a:rPr lang="es-MX" b="1" dirty="0"/>
              <a:t>COMPLEMENT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805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LASBLOG 5º PRIMARIA: WH QUESTIONS">
            <a:extLst>
              <a:ext uri="{FF2B5EF4-FFF2-40B4-BE49-F238E27FC236}">
                <a16:creationId xmlns:a16="http://schemas.microsoft.com/office/drawing/2014/main" id="{0A26B856-CFBB-3A4B-A2F3-61CCD47BE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5"/>
          <a:stretch/>
        </p:blipFill>
        <p:spPr bwMode="auto">
          <a:xfrm>
            <a:off x="0" y="952499"/>
            <a:ext cx="91440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D35DB10-A1FC-CD46-B1A7-7C653F0E8D94}"/>
              </a:ext>
            </a:extLst>
          </p:cNvPr>
          <p:cNvSpPr txBox="1"/>
          <p:nvPr/>
        </p:nvSpPr>
        <p:spPr>
          <a:xfrm>
            <a:off x="5765800" y="2451100"/>
            <a:ext cx="1301994" cy="369332"/>
          </a:xfrm>
          <a:prstGeom prst="leftArrowCallou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b="1" dirty="0"/>
              <a:t>COSA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F4B02C-FFC5-DA4B-BCFE-4AA2A49F95D5}"/>
              </a:ext>
            </a:extLst>
          </p:cNvPr>
          <p:cNvSpPr txBox="1"/>
          <p:nvPr/>
        </p:nvSpPr>
        <p:spPr>
          <a:xfrm>
            <a:off x="5765800" y="5905501"/>
            <a:ext cx="1879074" cy="369332"/>
          </a:xfrm>
          <a:prstGeom prst="leftArrowCallou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b="1" dirty="0"/>
              <a:t>PERSONA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F321EC-BBC4-9749-9A5A-70AAFB163BF3}"/>
              </a:ext>
            </a:extLst>
          </p:cNvPr>
          <p:cNvSpPr txBox="1"/>
          <p:nvPr/>
        </p:nvSpPr>
        <p:spPr>
          <a:xfrm>
            <a:off x="5867400" y="4737100"/>
            <a:ext cx="1527915" cy="369332"/>
          </a:xfrm>
          <a:prstGeom prst="leftArrowCallou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b="1" dirty="0"/>
              <a:t>TIEMPO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F20C3D-000B-BB48-AE0A-E218A9A4AD59}"/>
              </a:ext>
            </a:extLst>
          </p:cNvPr>
          <p:cNvSpPr txBox="1"/>
          <p:nvPr/>
        </p:nvSpPr>
        <p:spPr>
          <a:xfrm>
            <a:off x="5785094" y="3602565"/>
            <a:ext cx="1429688" cy="369332"/>
          </a:xfrm>
          <a:prstGeom prst="leftArrowCallou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MX" b="1" dirty="0"/>
              <a:t>LUGAR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1D66E5C-5C9C-294B-9D5F-6B33A93CD548}"/>
              </a:ext>
            </a:extLst>
          </p:cNvPr>
          <p:cNvCxnSpPr/>
          <p:nvPr/>
        </p:nvCxnSpPr>
        <p:spPr>
          <a:xfrm>
            <a:off x="2336800" y="2820432"/>
            <a:ext cx="9017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22DF74B-978A-6540-B617-E7A8AC4AF46F}"/>
              </a:ext>
            </a:extLst>
          </p:cNvPr>
          <p:cNvCxnSpPr/>
          <p:nvPr/>
        </p:nvCxnSpPr>
        <p:spPr>
          <a:xfrm>
            <a:off x="2514600" y="3985629"/>
            <a:ext cx="9017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356FAD8-01A3-774F-A197-5D4D0A6E4D3E}"/>
              </a:ext>
            </a:extLst>
          </p:cNvPr>
          <p:cNvCxnSpPr/>
          <p:nvPr/>
        </p:nvCxnSpPr>
        <p:spPr>
          <a:xfrm>
            <a:off x="2336800" y="5106432"/>
            <a:ext cx="9017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6C8461-9E06-EF48-B03A-03704EDB0218}"/>
              </a:ext>
            </a:extLst>
          </p:cNvPr>
          <p:cNvCxnSpPr/>
          <p:nvPr/>
        </p:nvCxnSpPr>
        <p:spPr>
          <a:xfrm>
            <a:off x="2235200" y="6275865"/>
            <a:ext cx="9017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7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48220E-ED27-9B40-956C-B0845154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522"/>
            <a:ext cx="9144000" cy="56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4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ECF276-122E-9C42-9BAA-753AB1D3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44450"/>
            <a:ext cx="71882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59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{7CEDC58D-AC99-6943-B561-931393DDDB4C}tf10001079_mac</Template>
  <TotalTime>2078</TotalTime>
  <Words>273</Words>
  <Application>Microsoft Macintosh PowerPoint</Application>
  <PresentationFormat>Presentación en pantalla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Abadi</vt:lpstr>
      <vt:lpstr>Arial</vt:lpstr>
      <vt:lpstr>Century Gothic</vt:lpstr>
      <vt:lpstr>Estela de condensación</vt:lpstr>
      <vt:lpstr>ENGLISH A2.1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Cristina Alvarado</cp:lastModifiedBy>
  <cp:revision>35</cp:revision>
  <dcterms:created xsi:type="dcterms:W3CDTF">2021-08-25T11:07:21Z</dcterms:created>
  <dcterms:modified xsi:type="dcterms:W3CDTF">2021-09-14T03:44:46Z</dcterms:modified>
</cp:coreProperties>
</file>