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49DE8-FACA-4A51-A05B-0D6856AE7F7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5C2A9-3B99-44E0-B027-8D9B69FE20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02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5C2A9-3B99-44E0-B027-8D9B69FE202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96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77703CE-C46C-4742-8126-AAFD3BB49F52}" type="datetimeFigureOut">
              <a:rPr lang="es-MX" smtClean="0"/>
              <a:t>19/10/2021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FBF33A1-D214-407E-86D0-96E60DC442C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6600" dirty="0"/>
              <a:t>Pausas Activas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s-MX" dirty="0"/>
          </a:p>
          <a:p>
            <a:pPr algn="r"/>
            <a:endParaRPr lang="es-MX" dirty="0"/>
          </a:p>
          <a:p>
            <a:pPr algn="r"/>
            <a:r>
              <a:rPr lang="es-MX" sz="1400" i="1" dirty="0"/>
              <a:t>Nueva Escuela Mexicana</a:t>
            </a:r>
            <a:endParaRPr lang="es-MX" dirty="0"/>
          </a:p>
          <a:p>
            <a:pPr algn="r"/>
            <a:r>
              <a:rPr lang="es-MX" dirty="0"/>
              <a:t>Octubre  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0" b="96850" l="6780" r="95763">
                        <a14:foregroundMark x1="11864" y1="11811" x2="33051" y2="18504"/>
                        <a14:foregroundMark x1="18644" y1="5906" x2="44068" y2="5906"/>
                        <a14:foregroundMark x1="27119" y1="3937" x2="41525" y2="3543"/>
                        <a14:foregroundMark x1="6780" y1="13780" x2="14407" y2="20472"/>
                        <a14:foregroundMark x1="92373" y1="6693" x2="96610" y2="10236"/>
                        <a14:foregroundMark x1="74576" y1="26772" x2="39831" y2="35039"/>
                        <a14:foregroundMark x1="30508" y1="33858" x2="11017" y2="59843"/>
                        <a14:foregroundMark x1="38136" y1="35433" x2="33051" y2="61024"/>
                        <a14:foregroundMark x1="45763" y1="38976" x2="47458" y2="61024"/>
                        <a14:foregroundMark x1="33051" y1="62992" x2="27119" y2="83071"/>
                        <a14:foregroundMark x1="47458" y1="64173" x2="57627" y2="91339"/>
                        <a14:foregroundMark x1="53390" y1="49606" x2="59322" y2="67323"/>
                        <a14:foregroundMark x1="19492" y1="87008" x2="63559" y2="91339"/>
                        <a14:foregroundMark x1="10169" y1="93307" x2="69492" y2="94094"/>
                        <a14:foregroundMark x1="72034" y1="90551" x2="77119" y2="94882"/>
                        <a14:foregroundMark x1="15254" y1="96850" x2="36441" y2="96457"/>
                        <a14:foregroundMark x1="11017" y1="95276" x2="35593" y2="94882"/>
                        <a14:foregroundMark x1="62712" y1="94882" x2="62712" y2="94882"/>
                        <a14:foregroundMark x1="63559" y1="95276" x2="63559" y2="95276"/>
                        <a14:foregroundMark x1="44915" y1="94882" x2="50847" y2="96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6" y="1700808"/>
            <a:ext cx="1946432" cy="418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2" b="93985" l="3425" r="94521">
                        <a14:foregroundMark x1="8904" y1="5263" x2="16438" y2="13534"/>
                        <a14:foregroundMark x1="32877" y1="2632" x2="45890" y2="2632"/>
                        <a14:foregroundMark x1="24658" y1="27444" x2="34247" y2="32331"/>
                        <a14:foregroundMark x1="22603" y1="29323" x2="35616" y2="34586"/>
                        <a14:foregroundMark x1="42466" y1="36842" x2="66438" y2="35338"/>
                        <a14:foregroundMark x1="30137" y1="69925" x2="60959" y2="68045"/>
                        <a14:foregroundMark x1="64384" y1="38722" x2="63014" y2="28195"/>
                        <a14:foregroundMark x1="20548" y1="87594" x2="36986" y2="87594"/>
                        <a14:foregroundMark x1="8904" y1="93985" x2="36986" y2="93985"/>
                        <a14:foregroundMark x1="76712" y1="63158" x2="82192" y2="79323"/>
                        <a14:foregroundMark x1="91781" y1="52256" x2="95205" y2="50752"/>
                        <a14:foregroundMark x1="3425" y1="6015" x2="3425" y2="9774"/>
                        <a14:foregroundMark x1="60274" y1="752" x2="69178" y2="2632"/>
                        <a14:backgroundMark x1="60274" y1="376" x2="63699" y2="752"/>
                        <a14:backgroundMark x1="82877" y1="78571" x2="80137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0490"/>
            <a:ext cx="2069430" cy="376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14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476747" cy="249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28" y="548680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son las pausas activas?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844824"/>
            <a:ext cx="6777317" cy="3508977"/>
          </a:xfrm>
        </p:spPr>
        <p:txBody>
          <a:bodyPr/>
          <a:lstStyle/>
          <a:p>
            <a:r>
              <a:rPr lang="es-MX" dirty="0"/>
              <a:t>Es un momento de activación que permite un cambio en la dinámica laboral, en donde se puede combinar una serie de movimientos que activan los sistemas: músculo-esqueléticos; cardiovascular; respiratorio y cognitivo.</a:t>
            </a:r>
          </a:p>
        </p:txBody>
      </p:sp>
    </p:spTree>
    <p:extLst>
      <p:ext uri="{BB962C8B-B14F-4D97-AF65-F5344CB8AC3E}">
        <p14:creationId xmlns:p14="http://schemas.microsoft.com/office/powerpoint/2010/main" val="141547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7920880" cy="5400600"/>
          </a:xfrm>
        </p:spPr>
        <p:txBody>
          <a:bodyPr>
            <a:noAutofit/>
          </a:bodyPr>
          <a:lstStyle/>
          <a:p>
            <a:r>
              <a:rPr lang="es-MX" sz="2800" dirty="0"/>
              <a:t>Las </a:t>
            </a:r>
            <a:r>
              <a:rPr lang="es-MX" sz="2800" b="1" dirty="0"/>
              <a:t>pausas activas</a:t>
            </a:r>
            <a:r>
              <a:rPr lang="es-MX" sz="2800" dirty="0"/>
              <a:t> son importantes </a:t>
            </a:r>
          </a:p>
          <a:p>
            <a:pPr marL="68580" indent="0">
              <a:buNone/>
            </a:pPr>
            <a:r>
              <a:rPr lang="es-MX" sz="2800" dirty="0"/>
              <a:t>para poder disminuir y prevenir desórdenes que impidan un mejor desempeño laboral, por lo que las deben realizar todas las personas que realizan una labor continua de trabajo de dos horas o más.</a:t>
            </a:r>
          </a:p>
          <a:p>
            <a:pPr marL="68580" indent="0">
              <a:buNone/>
            </a:pPr>
            <a:endParaRPr lang="es-MX" sz="1800" dirty="0"/>
          </a:p>
          <a:p>
            <a:r>
              <a:rPr lang="es-MX" sz="2800" dirty="0"/>
              <a:t>En el trabajo es recomendable realizarlas cada 2 o 3 horas, mientras que en la escuela es recomendable cada 50 minutos en intervalos de 3 a 5 minutos</a:t>
            </a:r>
            <a:r>
              <a:rPr lang="es-MX" sz="3200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683" l="4511" r="96241">
                        <a14:foregroundMark x1="5639" y1="76190" x2="5263" y2="23810"/>
                        <a14:foregroundMark x1="43609" y1="88095" x2="52632" y2="86508"/>
                        <a14:foregroundMark x1="44737" y1="19048" x2="60902" y2="23016"/>
                        <a14:foregroundMark x1="34211" y1="75397" x2="27820" y2="62698"/>
                        <a14:foregroundMark x1="20301" y1="61905" x2="20677" y2="43651"/>
                        <a14:foregroundMark x1="28571" y1="26190" x2="31579" y2="38095"/>
                        <a14:foregroundMark x1="67669" y1="81746" x2="93985" y2="84921"/>
                        <a14:foregroundMark x1="96241" y1="18254" x2="87594" y2="19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9552" y="723134"/>
            <a:ext cx="2304257" cy="10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8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764704"/>
            <a:ext cx="7488832" cy="5544616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s-MX" dirty="0"/>
              <a:t>Entre los beneficios que generan estas pausas activas, se encuentran: </a:t>
            </a:r>
          </a:p>
          <a:p>
            <a:endParaRPr lang="es-MX" dirty="0"/>
          </a:p>
          <a:p>
            <a:r>
              <a:rPr lang="es-MX" dirty="0"/>
              <a:t>Reducir la fatiga laboral</a:t>
            </a:r>
          </a:p>
          <a:p>
            <a:r>
              <a:rPr lang="es-MX" dirty="0"/>
              <a:t>Disminución de cargas osteomusculares</a:t>
            </a:r>
          </a:p>
          <a:p>
            <a:r>
              <a:rPr lang="es-MX" dirty="0"/>
              <a:t>Mejoran la movilidad articular </a:t>
            </a:r>
          </a:p>
          <a:p>
            <a:r>
              <a:rPr lang="es-MX" dirty="0"/>
              <a:t>Previene y/o disminuyen el estrés</a:t>
            </a:r>
          </a:p>
          <a:p>
            <a:r>
              <a:rPr lang="es-MX" dirty="0"/>
              <a:t>Favorece la concentración</a:t>
            </a:r>
          </a:p>
          <a:p>
            <a:r>
              <a:rPr lang="es-MX" dirty="0"/>
              <a:t>Mejorar el desempeño laboral, entre otras</a:t>
            </a:r>
          </a:p>
          <a:p>
            <a:pPr marL="68580" indent="0">
              <a:buNone/>
            </a:pPr>
            <a:endParaRPr lang="es-MX" dirty="0"/>
          </a:p>
          <a:p>
            <a:pPr marL="68580" indent="0">
              <a:buNone/>
            </a:pPr>
            <a:r>
              <a:rPr lang="es-MX" dirty="0"/>
              <a:t>También debes tener en cuenta para realizar las pausas activas, lo siguiente: </a:t>
            </a:r>
          </a:p>
          <a:p>
            <a:endParaRPr lang="es-MX" dirty="0"/>
          </a:p>
          <a:p>
            <a:r>
              <a:rPr lang="es-MX" dirty="0"/>
              <a:t>La respiración debe ser lo más profunda y rítmica posible</a:t>
            </a:r>
          </a:p>
          <a:p>
            <a:r>
              <a:rPr lang="es-MX" dirty="0"/>
              <a:t>Mantener una postura de relajación</a:t>
            </a:r>
          </a:p>
          <a:p>
            <a:r>
              <a:rPr lang="es-MX" dirty="0"/>
              <a:t>Sentir el estiramiento</a:t>
            </a:r>
          </a:p>
          <a:p>
            <a:r>
              <a:rPr lang="es-MX" dirty="0"/>
              <a:t>Realizar los ejercicios de manera suave y pausada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30" y="1196752"/>
            <a:ext cx="1468487" cy="25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16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1800200" cy="23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55" y="123021"/>
            <a:ext cx="1315383" cy="17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14" y="2999937"/>
            <a:ext cx="1318990" cy="173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49" y="2316310"/>
            <a:ext cx="1344722" cy="176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00" y="4852495"/>
            <a:ext cx="1412756" cy="185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5" y="4102860"/>
            <a:ext cx="1283517" cy="16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00" y="4409697"/>
            <a:ext cx="1412755" cy="184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78" y="2203969"/>
            <a:ext cx="1344722" cy="17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64" y="316758"/>
            <a:ext cx="1412755" cy="18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70" y="2549583"/>
            <a:ext cx="1322592" cy="17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09" y="4314015"/>
            <a:ext cx="1412756" cy="185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22" y="4932835"/>
            <a:ext cx="1274273" cy="168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55" y="2411125"/>
            <a:ext cx="1412755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34" y="103549"/>
            <a:ext cx="1514563" cy="19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50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5" b="96604" l="1325" r="99338">
                        <a14:foregroundMark x1="37748" y1="50189" x2="50331" y2="69057"/>
                        <a14:foregroundMark x1="38411" y1="30943" x2="37086" y2="38868"/>
                        <a14:foregroundMark x1="45695" y1="25283" x2="39073" y2="38113"/>
                        <a14:foregroundMark x1="93377" y1="16604" x2="72185" y2="20377"/>
                        <a14:foregroundMark x1="72185" y1="20377" x2="72185" y2="20377"/>
                        <a14:foregroundMark x1="75497" y1="25283" x2="79470" y2="28679"/>
                        <a14:foregroundMark x1="86755" y1="29811" x2="99338" y2="20000"/>
                        <a14:foregroundMark x1="79470" y1="18868" x2="98013" y2="23019"/>
                        <a14:foregroundMark x1="7947" y1="13585" x2="33775" y2="6792"/>
                        <a14:foregroundMark x1="37748" y1="5660" x2="31788" y2="4151"/>
                        <a14:foregroundMark x1="1325" y1="36604" x2="7285" y2="37358"/>
                        <a14:foregroundMark x1="9272" y1="63774" x2="36424" y2="55849"/>
                        <a14:foregroundMark x1="7947" y1="63396" x2="16556" y2="56604"/>
                        <a14:foregroundMark x1="33775" y1="47170" x2="51656" y2="47170"/>
                        <a14:foregroundMark x1="15232" y1="70943" x2="36424" y2="73962"/>
                        <a14:foregroundMark x1="36424" y1="73962" x2="60927" y2="70189"/>
                        <a14:foregroundMark x1="28477" y1="81132" x2="50993" y2="77358"/>
                        <a14:foregroundMark x1="50993" y1="77358" x2="53642" y2="77358"/>
                        <a14:foregroundMark x1="26490" y1="75472" x2="26490" y2="88679"/>
                        <a14:foregroundMark x1="50993" y1="75849" x2="51656" y2="95849"/>
                        <a14:foregroundMark x1="12583" y1="97358" x2="32450" y2="91698"/>
                        <a14:foregroundMark x1="32450" y1="91698" x2="33775" y2="90943"/>
                        <a14:foregroundMark x1="22517" y1="95849" x2="45033" y2="94717"/>
                        <a14:foregroundMark x1="45033" y1="94717" x2="64901" y2="95472"/>
                        <a14:foregroundMark x1="23841" y1="4906" x2="23841" y2="4906"/>
                        <a14:foregroundMark x1="23841" y1="4151" x2="23841" y2="4151"/>
                        <a14:foregroundMark x1="25166" y1="3774" x2="25166" y2="3774"/>
                        <a14:foregroundMark x1="25828" y1="2642" x2="25828" y2="2642"/>
                        <a14:foregroundMark x1="25166" y1="3396" x2="25166" y2="3396"/>
                        <a14:foregroundMark x1="23841" y1="4151" x2="23841" y2="4151"/>
                        <a14:foregroundMark x1="25828" y1="2264" x2="25828" y2="2264"/>
                        <a14:foregroundMark x1="27815" y1="1509" x2="27815" y2="1509"/>
                        <a14:foregroundMark x1="29801" y1="1132" x2="29801" y2="1132"/>
                        <a14:foregroundMark x1="31126" y1="1887" x2="31126" y2="1887"/>
                        <a14:foregroundMark x1="32450" y1="2264" x2="32450" y2="2264"/>
                        <a14:foregroundMark x1="35099" y1="2264" x2="35099" y2="2264"/>
                        <a14:foregroundMark x1="34437" y1="1509" x2="34437" y2="1509"/>
                        <a14:foregroundMark x1="19205" y1="4906" x2="19205" y2="4906"/>
                        <a14:foregroundMark x1="15894" y1="4906" x2="15894" y2="4906"/>
                        <a14:foregroundMark x1="13907" y1="5283" x2="13907" y2="5283"/>
                        <a14:foregroundMark x1="12583" y1="6038" x2="12583" y2="6038"/>
                        <a14:foregroundMark x1="11921" y1="7170" x2="11921" y2="7170"/>
                        <a14:foregroundMark x1="11258" y1="7925" x2="11258" y2="7925"/>
                        <a14:foregroundMark x1="9934" y1="9434" x2="9934" y2="9434"/>
                        <a14:foregroundMark x1="7285" y1="9434" x2="7285" y2="9434"/>
                        <a14:foregroundMark x1="19205" y1="4528" x2="19205" y2="4528"/>
                        <a14:foregroundMark x1="17219" y1="4528" x2="17219" y2="4528"/>
                        <a14:foregroundMark x1="3974" y1="13585" x2="3974" y2="13585"/>
                        <a14:foregroundMark x1="3311" y1="13208" x2="3311" y2="13208"/>
                        <a14:foregroundMark x1="1987" y1="12453" x2="1987" y2="12453"/>
                        <a14:foregroundMark x1="1987" y1="11698" x2="1987" y2="11698"/>
                        <a14:foregroundMark x1="3974" y1="11321" x2="3974" y2="11321"/>
                        <a14:foregroundMark x1="4636" y1="9434" x2="4636" y2="9434"/>
                        <a14:foregroundMark x1="3311" y1="14340" x2="3311" y2="14340"/>
                        <a14:foregroundMark x1="3974" y1="16226" x2="3974" y2="16226"/>
                        <a14:foregroundMark x1="3974" y1="18113" x2="3974" y2="18113"/>
                        <a14:foregroundMark x1="3311" y1="18113" x2="3311" y2="18113"/>
                        <a14:foregroundMark x1="5298" y1="19623" x2="5298" y2="19623"/>
                        <a14:foregroundMark x1="4636" y1="19245" x2="4636" y2="19245"/>
                        <a14:foregroundMark x1="36424" y1="8679" x2="43046" y2="7170"/>
                        <a14:foregroundMark x1="43709" y1="7170" x2="38411" y2="755"/>
                        <a14:foregroundMark x1="38411" y1="755" x2="38411" y2="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49" y="1916832"/>
            <a:ext cx="2627784" cy="46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158098">
            <a:off x="433261" y="1950421"/>
            <a:ext cx="7534014" cy="2263886"/>
          </a:xfrm>
        </p:spPr>
        <p:txBody>
          <a:bodyPr>
            <a:noAutofit/>
          </a:bodyPr>
          <a:lstStyle/>
          <a:p>
            <a:r>
              <a:rPr lang="es-MX" sz="13000" dirty="0"/>
              <a:t>Gracias  </a:t>
            </a:r>
          </a:p>
        </p:txBody>
      </p:sp>
    </p:spTree>
    <p:extLst>
      <p:ext uri="{BB962C8B-B14F-4D97-AF65-F5344CB8AC3E}">
        <p14:creationId xmlns:p14="http://schemas.microsoft.com/office/powerpoint/2010/main" val="116923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</TotalTime>
  <Words>203</Words>
  <Application>Microsoft Office PowerPoint</Application>
  <PresentationFormat>Presentación en pantalla (4:3)</PresentationFormat>
  <Paragraphs>28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Tahoma</vt:lpstr>
      <vt:lpstr>Wingdings 2</vt:lpstr>
      <vt:lpstr>Austin</vt:lpstr>
      <vt:lpstr>Pausas Activas </vt:lpstr>
      <vt:lpstr>¿Qué son las pausas activas?</vt:lpstr>
      <vt:lpstr>Presentación de PowerPoint</vt:lpstr>
      <vt:lpstr>Presentación de PowerPoint</vt:lpstr>
      <vt:lpstr>Presentación de PowerPoint</vt:lpstr>
      <vt:lpstr>Gracias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Pausas Activas</dc:title>
  <dc:creator>Usuario</dc:creator>
  <cp:lastModifiedBy>sonia yvonne garza flores</cp:lastModifiedBy>
  <cp:revision>13</cp:revision>
  <dcterms:created xsi:type="dcterms:W3CDTF">2019-10-11T14:26:52Z</dcterms:created>
  <dcterms:modified xsi:type="dcterms:W3CDTF">2021-10-19T16:20:24Z</dcterms:modified>
</cp:coreProperties>
</file>