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EAA29-1617-4984-B213-5652B5D54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ED298-06E2-41B9-A34E-24A9CFA50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251BF-71E5-4673-96D3-092B5A34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C8143-6D76-42C3-8A92-50B25D2A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533FD-1417-4CBF-8D4C-616C133C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0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4D010-E874-4E7E-ABDB-B0CD0E1E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B2A259-C0A4-418C-BA3B-A47FFE99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8C187-8030-4382-A043-5A7C1897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34EA71-4ADA-4287-A3C9-B4E4ED23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7AC52B-5ECE-4453-9EE9-D5272E3D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19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E641E5-68B2-4203-91E5-E50FE4D8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D3056E-CFAA-40AC-BB3F-B8783501F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3B75CC-490A-46D7-B12E-93B5BF5B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15C46-D7D3-47D5-B080-FB9A5885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A4737C-F6BB-4F60-8347-21557AF8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21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0445D-5A4F-4A76-90EA-B0235826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A8CDB4-60BF-4132-BCC6-7D6767C7D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C9C12-104B-4D70-8667-2A46C739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353B1-F76F-4131-A3B3-646BD07E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A995E-CCDE-4D1F-9FE4-15606318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95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D91C-8EF6-4DC7-BB03-4546587A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2C6296-6272-4B06-8E8C-CC4F63552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249B69-AC67-48A1-99C6-3D624274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96930-78BF-4241-8083-D68EFDFD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33A32A-33A8-4682-BA1B-DD0E19D7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33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ADE61-F4E9-421A-B405-37B19155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6C9192-D22B-4653-B1B7-34DE33DDD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7CE74D-5455-4420-ABDA-78515C9EC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EC76DE-BE84-422C-8874-917979F3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F90775-E734-4F7C-AD62-3A323749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4A7F8-BDCC-4973-BB8A-034C0AC9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03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9CC5C-A22F-4294-9919-724F5B79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FA8481-5339-4D85-AAB5-650CC865E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2DB313-F7E1-4509-9EBD-131006CE4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327295-0012-4822-9344-9ECBCEE21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7A01A6-2054-49E2-B5E6-BC1234A65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36B8BC-B5E8-43E2-8E16-0C0311AF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A32E50-0534-4F40-A58E-0AABBDBE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E33541-A417-4A7A-9841-F16ED2C3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03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F7057-143D-4E3C-8D86-4704B78D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759C8B-C1C5-4C97-92DE-206833B5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894474-4273-46F4-AD7B-4C52F49B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A1AC4E-3678-411C-B8D2-FAA00450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78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6B2EC1-18F8-4752-9EB6-D62970D7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708418-C85D-4276-B698-812C86B9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C76127-0255-402E-B4EE-EA8F3AD0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43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A4A69-1FC6-452B-B782-92369AB0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B980CC-5410-44D0-A98C-311281FA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80AD8B-9A2C-4032-A9E3-A54B0BE45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CA81B8-DBC5-4B0A-BEB9-D14CE0AD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AB2E85-901B-44A6-8955-A688CC67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62D1A1-DD08-4E91-BE7E-95210F04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9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E9D63-AB87-4D16-9E33-DE844550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F6B6F8-E74D-466D-A436-0391867C6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392F73-450F-45F2-B6C4-A07E346CD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1D1B9B-CC46-49AA-89E3-7D928537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B131C5-6D03-4A14-8F0D-DEAF50D7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3B6077-9FF8-4FD9-B9E9-1798B3AF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12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38F032-B1D7-4542-9222-87276305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8C5D44-55E9-4481-9C8F-AF7DB5CAF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98BA21-C8AE-401A-A8F1-61B00334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15AB-8652-4CF5-B439-3E30CEEC06EC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1CFC4-32D5-47DD-97DD-DB97D2097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ECFDD1-2CFE-4D7B-A519-EE2078008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7BB-CEDE-4425-89D6-99D999345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33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210175E-1722-47D3-BBFE-4D596FE4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8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13F256-0F20-4F57-8A90-213CC46F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45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MANUEL MARTINEZ MUZA</dc:creator>
  <cp:lastModifiedBy>ELIZABETH GUADALUPE RAMOS SUAREZ</cp:lastModifiedBy>
  <cp:revision>1</cp:revision>
  <dcterms:created xsi:type="dcterms:W3CDTF">2022-01-11T14:45:41Z</dcterms:created>
  <dcterms:modified xsi:type="dcterms:W3CDTF">2022-01-11T15:01:38Z</dcterms:modified>
</cp:coreProperties>
</file>