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handoutMasterIdLst>
    <p:handoutMasterId r:id="rId28"/>
  </p:handoutMasterIdLst>
  <p:sldIdLst>
    <p:sldId id="299" r:id="rId5"/>
    <p:sldId id="277" r:id="rId6"/>
    <p:sldId id="256" r:id="rId7"/>
    <p:sldId id="260" r:id="rId8"/>
    <p:sldId id="306" r:id="rId9"/>
    <p:sldId id="304" r:id="rId10"/>
    <p:sldId id="272" r:id="rId11"/>
    <p:sldId id="281" r:id="rId12"/>
    <p:sldId id="305" r:id="rId13"/>
    <p:sldId id="287" r:id="rId14"/>
    <p:sldId id="303" r:id="rId15"/>
    <p:sldId id="307" r:id="rId16"/>
    <p:sldId id="308" r:id="rId17"/>
    <p:sldId id="309" r:id="rId18"/>
    <p:sldId id="294" r:id="rId19"/>
    <p:sldId id="302" r:id="rId20"/>
    <p:sldId id="288" r:id="rId21"/>
    <p:sldId id="292" r:id="rId22"/>
    <p:sldId id="290" r:id="rId23"/>
    <p:sldId id="298" r:id="rId24"/>
    <p:sldId id="291" r:id="rId25"/>
    <p:sldId id="295"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3" autoAdjust="0"/>
    <p:restoredTop sz="94660"/>
  </p:normalViewPr>
  <p:slideViewPr>
    <p:cSldViewPr snapToGrid="0">
      <p:cViewPr varScale="1">
        <p:scale>
          <a:sx n="68" d="100"/>
          <a:sy n="68" d="100"/>
        </p:scale>
        <p:origin x="80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13/02/2022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13/02/2022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13/02/2022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13/02/2022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13/02/2022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13/02/2022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13/02/2022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13/02/2022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13/02/2022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13/02/2022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13/02/2022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13/02/2022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13/02/2022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13/02/2022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FH3akqBwYfo" TargetMode="External"/><Relationship Id="rId4" Type="http://schemas.openxmlformats.org/officeDocument/2006/relationships/hyperlink" Target="https://www.youtube.com/watch?v=FH3akqBwYf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Fiybfktp1s8" TargetMode="External"/><Relationship Id="rId2" Type="http://schemas.openxmlformats.org/officeDocument/2006/relationships/slideLayout" Target="../slideLayouts/slideLayout7.xml"/><Relationship Id="rId1" Type="http://schemas.openxmlformats.org/officeDocument/2006/relationships/video" Target="https://www.youtube.com/embed/Fiybfktp1s8" TargetMode="Externa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H3akqBwYfo"/>
          <p:cNvPicPr>
            <a:picLocks noRot="1" noChangeAspect="1"/>
          </p:cNvPicPr>
          <p:nvPr>
            <a:videoFile r:link="rId1"/>
          </p:nvPr>
        </p:nvPicPr>
        <p:blipFill>
          <a:blip r:embed="rId3"/>
          <a:stretch>
            <a:fillRect/>
          </a:stretch>
        </p:blipFill>
        <p:spPr>
          <a:xfrm>
            <a:off x="387531" y="444953"/>
            <a:ext cx="11316789" cy="6217104"/>
          </a:xfrm>
          <a:prstGeom prst="rect">
            <a:avLst/>
          </a:prstGeom>
        </p:spPr>
      </p:pic>
      <p:sp>
        <p:nvSpPr>
          <p:cNvPr id="5" name="Rectángulo 4"/>
          <p:cNvSpPr/>
          <p:nvPr/>
        </p:nvSpPr>
        <p:spPr>
          <a:xfrm>
            <a:off x="163505" y="0"/>
            <a:ext cx="7569705" cy="646331"/>
          </a:xfrm>
          <a:prstGeom prst="rect">
            <a:avLst/>
          </a:prstGeom>
        </p:spPr>
        <p:txBody>
          <a:bodyPr wrap="square">
            <a:spAutoFit/>
          </a:bodyPr>
          <a:lstStyle/>
          <a:p>
            <a:r>
              <a:rPr lang="es-MX" dirty="0">
                <a:hlinkClick r:id="rId4"/>
              </a:rPr>
              <a:t>https://www.youtube.com/watch?v=FH3akqBwYfo</a:t>
            </a:r>
            <a:endParaRPr lang="es-MX" dirty="0"/>
          </a:p>
          <a:p>
            <a:endParaRPr lang="es-MX" dirty="0"/>
          </a:p>
        </p:txBody>
      </p:sp>
    </p:spTree>
    <p:extLst>
      <p:ext uri="{BB962C8B-B14F-4D97-AF65-F5344CB8AC3E}">
        <p14:creationId xmlns:p14="http://schemas.microsoft.com/office/powerpoint/2010/main" val="336424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976424" y="-74431"/>
            <a:ext cx="10515600" cy="7407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err="1">
                <a:solidFill>
                  <a:schemeClr val="tx2">
                    <a:lumMod val="60000"/>
                    <a:lumOff val="40000"/>
                  </a:schemeClr>
                </a:solidFill>
                <a:latin typeface="Arial" panose="020B0604020202020204" pitchFamily="34" charset="0"/>
                <a:cs typeface="Arial" panose="020B0604020202020204" pitchFamily="34" charset="0"/>
              </a:rPr>
              <a:t>Course</a:t>
            </a:r>
            <a:r>
              <a:rPr lang="es-MX" sz="2800" b="1" dirty="0">
                <a:solidFill>
                  <a:schemeClr val="tx2">
                    <a:lumMod val="60000"/>
                    <a:lumOff val="40000"/>
                  </a:schemeClr>
                </a:solidFill>
                <a:latin typeface="Arial" panose="020B0604020202020204" pitchFamily="34" charset="0"/>
                <a:cs typeface="Arial" panose="020B0604020202020204" pitchFamily="34" charset="0"/>
              </a:rPr>
              <a:t> </a:t>
            </a:r>
            <a:r>
              <a:rPr lang="es-MX" sz="2800" b="1" dirty="0" err="1">
                <a:solidFill>
                  <a:schemeClr val="tx2">
                    <a:lumMod val="60000"/>
                    <a:lumOff val="40000"/>
                  </a:schemeClr>
                </a:solidFill>
                <a:latin typeface="Arial" panose="020B0604020202020204" pitchFamily="34" charset="0"/>
                <a:cs typeface="Arial" panose="020B0604020202020204" pitchFamily="34" charset="0"/>
              </a:rPr>
              <a:t>structure</a:t>
            </a:r>
            <a:endParaRPr lang="es-MX" sz="2800" b="1"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8" name="3 Marcador de contenido"/>
          <p:cNvGraphicFramePr>
            <a:graphicFrameLocks/>
          </p:cNvGraphicFramePr>
          <p:nvPr>
            <p:extLst>
              <p:ext uri="{D42A27DB-BD31-4B8C-83A1-F6EECF244321}">
                <p14:modId xmlns:p14="http://schemas.microsoft.com/office/powerpoint/2010/main" val="737327509"/>
              </p:ext>
            </p:extLst>
          </p:nvPr>
        </p:nvGraphicFramePr>
        <p:xfrm>
          <a:off x="143873" y="306271"/>
          <a:ext cx="11859073" cy="6522720"/>
        </p:xfrm>
        <a:graphic>
          <a:graphicData uri="http://schemas.openxmlformats.org/drawingml/2006/table">
            <a:tbl>
              <a:tblPr firstRow="1" bandRow="1">
                <a:tableStyleId>{5C22544A-7EE6-4342-B048-85BDC9FD1C3A}</a:tableStyleId>
              </a:tblPr>
              <a:tblGrid>
                <a:gridCol w="879709">
                  <a:extLst>
                    <a:ext uri="{9D8B030D-6E8A-4147-A177-3AD203B41FA5}">
                      <a16:colId xmlns:a16="http://schemas.microsoft.com/office/drawing/2014/main" val="20000"/>
                    </a:ext>
                  </a:extLst>
                </a:gridCol>
                <a:gridCol w="1269242">
                  <a:extLst>
                    <a:ext uri="{9D8B030D-6E8A-4147-A177-3AD203B41FA5}">
                      <a16:colId xmlns:a16="http://schemas.microsoft.com/office/drawing/2014/main" val="20001"/>
                    </a:ext>
                  </a:extLst>
                </a:gridCol>
                <a:gridCol w="8065827">
                  <a:extLst>
                    <a:ext uri="{9D8B030D-6E8A-4147-A177-3AD203B41FA5}">
                      <a16:colId xmlns:a16="http://schemas.microsoft.com/office/drawing/2014/main" val="20002"/>
                    </a:ext>
                  </a:extLst>
                </a:gridCol>
                <a:gridCol w="1644295">
                  <a:extLst>
                    <a:ext uri="{9D8B030D-6E8A-4147-A177-3AD203B41FA5}">
                      <a16:colId xmlns:a16="http://schemas.microsoft.com/office/drawing/2014/main" val="20003"/>
                    </a:ext>
                  </a:extLst>
                </a:gridCol>
              </a:tblGrid>
              <a:tr h="553538">
                <a:tc>
                  <a:txBody>
                    <a:bodyPr/>
                    <a:lstStyle/>
                    <a:p>
                      <a:pPr algn="ctr"/>
                      <a:r>
                        <a:rPr lang="es-MX" sz="1400" b="1" dirty="0">
                          <a:latin typeface="Arial" panose="020B0604020202020204" pitchFamily="34" charset="0"/>
                          <a:cs typeface="Arial" panose="020B0604020202020204" pitchFamily="34" charset="0"/>
                        </a:rPr>
                        <a:t>PERIOD</a:t>
                      </a:r>
                    </a:p>
                  </a:txBody>
                  <a:tcPr anchor="ctr"/>
                </a:tc>
                <a:tc>
                  <a:txBody>
                    <a:bodyPr/>
                    <a:lstStyle/>
                    <a:p>
                      <a:pPr algn="ctr"/>
                      <a:r>
                        <a:rPr lang="es-MX" sz="1600" dirty="0">
                          <a:latin typeface="Arial" panose="020B0604020202020204" pitchFamily="34" charset="0"/>
                          <a:cs typeface="Arial" panose="020B0604020202020204" pitchFamily="34" charset="0"/>
                        </a:rPr>
                        <a:t>ELL</a:t>
                      </a:r>
                      <a:r>
                        <a:rPr lang="es-MX" sz="1600" baseline="0" dirty="0">
                          <a:latin typeface="Arial" panose="020B0604020202020204" pitchFamily="34" charset="0"/>
                          <a:cs typeface="Arial" panose="020B0604020202020204" pitchFamily="34" charset="0"/>
                        </a:rPr>
                        <a:t> UNITS</a:t>
                      </a:r>
                      <a:endParaRPr lang="es-MX" sz="1600" dirty="0">
                        <a:latin typeface="Arial" panose="020B0604020202020204" pitchFamily="34" charset="0"/>
                        <a:cs typeface="Arial" panose="020B0604020202020204" pitchFamily="34" charset="0"/>
                      </a:endParaRPr>
                    </a:p>
                  </a:txBody>
                  <a:tcPr anchor="ctr"/>
                </a:tc>
                <a:tc>
                  <a:txBody>
                    <a:bodyPr/>
                    <a:lstStyle/>
                    <a:p>
                      <a:pPr algn="ctr"/>
                      <a:r>
                        <a:rPr lang="es-MX" sz="1600" dirty="0">
                          <a:latin typeface="Arial" panose="020B0604020202020204" pitchFamily="34" charset="0"/>
                          <a:cs typeface="Arial" panose="020B0604020202020204" pitchFamily="34" charset="0"/>
                        </a:rPr>
                        <a:t>CONTENTS</a:t>
                      </a:r>
                    </a:p>
                  </a:txBody>
                  <a:tcPr anchor="ctr"/>
                </a:tc>
                <a:tc>
                  <a:txBody>
                    <a:bodyPr/>
                    <a:lstStyle/>
                    <a:p>
                      <a:pPr algn="ctr"/>
                      <a:r>
                        <a:rPr lang="es-MX" sz="1600" dirty="0">
                          <a:latin typeface="Arial" panose="020B0604020202020204" pitchFamily="34" charset="0"/>
                          <a:cs typeface="Arial" panose="020B0604020202020204" pitchFamily="34" charset="0"/>
                        </a:rPr>
                        <a:t>LEARNING</a:t>
                      </a:r>
                      <a:r>
                        <a:rPr lang="es-MX" sz="1600" baseline="0" dirty="0">
                          <a:latin typeface="Arial" panose="020B0604020202020204" pitchFamily="34" charset="0"/>
                          <a:cs typeface="Arial" panose="020B0604020202020204" pitchFamily="34" charset="0"/>
                        </a:rPr>
                        <a:t> EVIDENCES</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731005">
                <a:tc>
                  <a:txBody>
                    <a:bodyPr/>
                    <a:lstStyle/>
                    <a:p>
                      <a:pPr algn="ctr"/>
                      <a:r>
                        <a:rPr lang="es-MX" sz="6600" b="1" dirty="0">
                          <a:latin typeface="Arial" panose="020B0604020202020204" pitchFamily="34" charset="0"/>
                          <a:cs typeface="Arial" panose="020B0604020202020204" pitchFamily="34" charset="0"/>
                        </a:rPr>
                        <a:t>1</a:t>
                      </a:r>
                    </a:p>
                  </a:txBody>
                  <a:tcPr anchor="ctr"/>
                </a:tc>
                <a:tc>
                  <a:txBody>
                    <a:bodyPr/>
                    <a:lstStyle/>
                    <a:p>
                      <a:r>
                        <a:rPr lang="es-MX" sz="1200" b="1" kern="1200" dirty="0" err="1">
                          <a:solidFill>
                            <a:schemeClr val="dk1"/>
                          </a:solidFill>
                          <a:effectLst/>
                          <a:latin typeface="Arial" panose="020B0604020202020204" pitchFamily="34" charset="0"/>
                          <a:ea typeface="+mn-ea"/>
                          <a:cs typeface="Arial" panose="020B0604020202020204" pitchFamily="34" charset="0"/>
                        </a:rPr>
                        <a:t>Level</a:t>
                      </a:r>
                      <a:r>
                        <a:rPr lang="es-MX" sz="1200" b="1" kern="1200" dirty="0">
                          <a:solidFill>
                            <a:schemeClr val="dk1"/>
                          </a:solidFill>
                          <a:effectLst/>
                          <a:latin typeface="Arial" panose="020B0604020202020204" pitchFamily="34" charset="0"/>
                          <a:ea typeface="+mn-ea"/>
                          <a:cs typeface="Arial" panose="020B0604020202020204" pitchFamily="34" charset="0"/>
                        </a:rPr>
                        <a:t> 8 </a:t>
                      </a:r>
                    </a:p>
                    <a:p>
                      <a:r>
                        <a:rPr lang="es-MX" sz="1200" b="1" kern="1200" dirty="0" err="1">
                          <a:solidFill>
                            <a:schemeClr val="dk1"/>
                          </a:solidFill>
                          <a:effectLst/>
                          <a:latin typeface="Arial" panose="020B0604020202020204" pitchFamily="34" charset="0"/>
                          <a:ea typeface="+mn-ea"/>
                          <a:cs typeface="Arial" panose="020B0604020202020204" pitchFamily="34" charset="0"/>
                        </a:rPr>
                        <a:t>Unit</a:t>
                      </a:r>
                      <a:r>
                        <a:rPr lang="es-MX" sz="1200" b="1" kern="1200" baseline="0" dirty="0">
                          <a:solidFill>
                            <a:schemeClr val="dk1"/>
                          </a:solidFill>
                          <a:effectLst/>
                          <a:latin typeface="Arial" panose="020B0604020202020204" pitchFamily="34" charset="0"/>
                          <a:ea typeface="+mn-ea"/>
                          <a:cs typeface="Arial" panose="020B0604020202020204" pitchFamily="34" charset="0"/>
                        </a:rPr>
                        <a:t> 1 </a:t>
                      </a:r>
                      <a:r>
                        <a:rPr lang="es-MX" sz="1200" b="1" kern="1200" baseline="0" dirty="0" err="1">
                          <a:solidFill>
                            <a:schemeClr val="dk1"/>
                          </a:solidFill>
                          <a:effectLst/>
                          <a:latin typeface="Arial" panose="020B0604020202020204" pitchFamily="34" charset="0"/>
                          <a:ea typeface="+mn-ea"/>
                          <a:cs typeface="Arial" panose="020B0604020202020204" pitchFamily="34" charset="0"/>
                        </a:rPr>
                        <a:t>to</a:t>
                      </a:r>
                      <a:r>
                        <a:rPr lang="es-MX" sz="1200" b="1" kern="1200" baseline="0" dirty="0">
                          <a:solidFill>
                            <a:schemeClr val="dk1"/>
                          </a:solidFill>
                          <a:effectLst/>
                          <a:latin typeface="Arial" panose="020B0604020202020204" pitchFamily="34" charset="0"/>
                          <a:ea typeface="+mn-ea"/>
                          <a:cs typeface="Arial" panose="020B0604020202020204" pitchFamily="34" charset="0"/>
                        </a:rPr>
                        <a:t> </a:t>
                      </a:r>
                      <a:r>
                        <a:rPr lang="es-MX" sz="1200" b="1" kern="1200" baseline="0" dirty="0" err="1">
                          <a:solidFill>
                            <a:schemeClr val="dk1"/>
                          </a:solidFill>
                          <a:effectLst/>
                          <a:latin typeface="Arial" panose="020B0604020202020204" pitchFamily="34" charset="0"/>
                          <a:ea typeface="+mn-ea"/>
                          <a:cs typeface="Arial" panose="020B0604020202020204" pitchFamily="34" charset="0"/>
                        </a:rPr>
                        <a:t>Unit</a:t>
                      </a:r>
                      <a:r>
                        <a:rPr lang="es-MX" sz="1200" b="1" kern="1200" baseline="0" dirty="0">
                          <a:solidFill>
                            <a:schemeClr val="dk1"/>
                          </a:solidFill>
                          <a:effectLst/>
                          <a:latin typeface="Arial" panose="020B0604020202020204" pitchFamily="34" charset="0"/>
                          <a:ea typeface="+mn-ea"/>
                          <a:cs typeface="Arial" panose="020B0604020202020204" pitchFamily="34" charset="0"/>
                        </a:rPr>
                        <a:t> 3</a:t>
                      </a:r>
                      <a:endParaRPr lang="es-MX" sz="1200" b="1" dirty="0">
                        <a:latin typeface="Arial" panose="020B0604020202020204" pitchFamily="34" charset="0"/>
                        <a:cs typeface="Arial" panose="020B0604020202020204" pitchFamily="34" charset="0"/>
                      </a:endParaRPr>
                    </a:p>
                  </a:txBody>
                  <a:tcPr/>
                </a:tc>
                <a:tc>
                  <a:txBody>
                    <a:bodyPr/>
                    <a:lstStyle/>
                    <a:p>
                      <a:r>
                        <a:rPr lang="en-US" sz="1000" kern="1200" dirty="0">
                          <a:solidFill>
                            <a:schemeClr val="dk1"/>
                          </a:solidFill>
                          <a:effectLst/>
                          <a:latin typeface="Arial" panose="020B0604020202020204" pitchFamily="34" charset="0"/>
                          <a:ea typeface="+mn-ea"/>
                          <a:cs typeface="Arial" panose="020B0604020202020204" pitchFamily="34" charset="0"/>
                        </a:rPr>
                        <a:t>Unit 1 The big argument</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Topics: relationships</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Grammar Present perfect continuous vs present perfect tense, Use of wish, use expressions since and for, Use of may , might to express possibility, must to express certainty, should and could to express suggestion, use of will to </a:t>
                      </a:r>
                      <a:r>
                        <a:rPr lang="en-US" sz="1000" kern="1200" dirty="0" err="1">
                          <a:solidFill>
                            <a:schemeClr val="dk1"/>
                          </a:solidFill>
                          <a:effectLst/>
                          <a:latin typeface="Arial" panose="020B0604020202020204" pitchFamily="34" charset="0"/>
                          <a:ea typeface="+mn-ea"/>
                          <a:cs typeface="Arial" panose="020B0604020202020204" pitchFamily="34" charset="0"/>
                        </a:rPr>
                        <a:t>asure</a:t>
                      </a:r>
                      <a:r>
                        <a:rPr lang="en-US" sz="1000" kern="1200" dirty="0">
                          <a:solidFill>
                            <a:schemeClr val="dk1"/>
                          </a:solidFill>
                          <a:effectLst/>
                          <a:latin typeface="Arial" panose="020B0604020202020204" pitchFamily="34" charset="0"/>
                          <a:ea typeface="+mn-ea"/>
                          <a:cs typeface="Arial" panose="020B0604020202020204" pitchFamily="34" charset="0"/>
                        </a:rPr>
                        <a:t>.</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Unit 2 Vanessa and the customer complaint</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err="1">
                          <a:solidFill>
                            <a:schemeClr val="dk1"/>
                          </a:solidFill>
                          <a:effectLst/>
                          <a:latin typeface="Arial" panose="020B0604020202020204" pitchFamily="34" charset="0"/>
                          <a:ea typeface="+mn-ea"/>
                          <a:cs typeface="Arial" panose="020B0604020202020204" pitchFamily="34" charset="0"/>
                        </a:rPr>
                        <a:t>Topics:Dealing</a:t>
                      </a:r>
                      <a:r>
                        <a:rPr lang="en-US" sz="1000" kern="1200" dirty="0">
                          <a:solidFill>
                            <a:schemeClr val="dk1"/>
                          </a:solidFill>
                          <a:effectLst/>
                          <a:latin typeface="Arial" panose="020B0604020202020204" pitchFamily="34" charset="0"/>
                          <a:ea typeface="+mn-ea"/>
                          <a:cs typeface="Arial" panose="020B0604020202020204" pitchFamily="34" charset="0"/>
                        </a:rPr>
                        <a:t> with problems.</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Grammar, use of could to offer a service, future with will, going to and present continuous, polite requests with modals can, could, will and would. Dealing with problems using modals like have to, ought to, had better, might want to.</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Unit 3 Crime and punishment</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Topics; Crime</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Grammar; past perfect </a:t>
                      </a:r>
                      <a:r>
                        <a:rPr lang="en-US" sz="1000" kern="1200" dirty="0" err="1">
                          <a:solidFill>
                            <a:schemeClr val="dk1"/>
                          </a:solidFill>
                          <a:effectLst/>
                          <a:latin typeface="Arial" panose="020B0604020202020204" pitchFamily="34" charset="0"/>
                          <a:ea typeface="+mn-ea"/>
                          <a:cs typeface="Arial" panose="020B0604020202020204" pitchFamily="34" charset="0"/>
                        </a:rPr>
                        <a:t>tense,simple</a:t>
                      </a:r>
                      <a:r>
                        <a:rPr lang="en-US" sz="1000" kern="1200" dirty="0">
                          <a:solidFill>
                            <a:schemeClr val="dk1"/>
                          </a:solidFill>
                          <a:effectLst/>
                          <a:latin typeface="Arial" panose="020B0604020202020204" pitchFamily="34" charset="0"/>
                          <a:ea typeface="+mn-ea"/>
                          <a:cs typeface="Arial" panose="020B0604020202020204" pitchFamily="34" charset="0"/>
                        </a:rPr>
                        <a:t> present passive, talking about expectations using supposed to, past continuous tense.</a:t>
                      </a:r>
                      <a:endParaRPr lang="es-MX" sz="10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s-MX" sz="1100" dirty="0">
                          <a:latin typeface="Arial" panose="020B0604020202020204" pitchFamily="34" charset="0"/>
                          <a:cs typeface="Arial" panose="020B0604020202020204" pitchFamily="34" charset="0"/>
                        </a:rPr>
                        <a:t>ELL </a:t>
                      </a:r>
                      <a:r>
                        <a:rPr lang="es-MX" sz="1100" dirty="0" err="1">
                          <a:latin typeface="Arial" panose="020B0604020202020204" pitchFamily="34" charset="0"/>
                          <a:cs typeface="Arial" panose="020B0604020202020204" pitchFamily="34" charset="0"/>
                        </a:rPr>
                        <a:t>practice</a:t>
                      </a:r>
                      <a:r>
                        <a:rPr lang="es-MX" sz="1100" dirty="0">
                          <a:latin typeface="Arial" panose="020B0604020202020204" pitchFamily="34" charset="0"/>
                          <a:cs typeface="Arial" panose="020B0604020202020204" pitchFamily="34" charset="0"/>
                        </a:rPr>
                        <a:t> score</a:t>
                      </a:r>
                    </a:p>
                    <a:p>
                      <a:r>
                        <a:rPr lang="es-MX" sz="1100" dirty="0" err="1">
                          <a:latin typeface="Arial" panose="020B0604020202020204" pitchFamily="34" charset="0"/>
                          <a:cs typeface="Arial" panose="020B0604020202020204" pitchFamily="34" charset="0"/>
                        </a:rPr>
                        <a:t>Ell</a:t>
                      </a:r>
                      <a:r>
                        <a:rPr lang="es-MX" sz="1100" dirty="0">
                          <a:latin typeface="Arial" panose="020B0604020202020204" pitchFamily="34" charset="0"/>
                          <a:cs typeface="Arial" panose="020B0604020202020204" pitchFamily="34" charset="0"/>
                        </a:rPr>
                        <a:t> </a:t>
                      </a:r>
                      <a:r>
                        <a:rPr lang="es-MX" sz="1100" dirty="0" err="1">
                          <a:latin typeface="Arial" panose="020B0604020202020204" pitchFamily="34" charset="0"/>
                          <a:cs typeface="Arial" panose="020B0604020202020204" pitchFamily="34" charset="0"/>
                        </a:rPr>
                        <a:t>speaking</a:t>
                      </a:r>
                      <a:r>
                        <a:rPr lang="es-MX" sz="1100" dirty="0">
                          <a:latin typeface="Arial" panose="020B0604020202020204" pitchFamily="34" charset="0"/>
                          <a:cs typeface="Arial" panose="020B0604020202020204" pitchFamily="34" charset="0"/>
                        </a:rPr>
                        <a:t> </a:t>
                      </a:r>
                      <a:r>
                        <a:rPr lang="es-MX" sz="1100" dirty="0" err="1">
                          <a:latin typeface="Arial" panose="020B0604020202020204" pitchFamily="34" charset="0"/>
                          <a:cs typeface="Arial" panose="020B0604020202020204" pitchFamily="34" charset="0"/>
                        </a:rPr>
                        <a:t>practice</a:t>
                      </a:r>
                      <a:r>
                        <a:rPr lang="es-MX" sz="1100" dirty="0">
                          <a:latin typeface="Arial" panose="020B0604020202020204" pitchFamily="34" charset="0"/>
                          <a:cs typeface="Arial" panose="020B0604020202020204" pitchFamily="34" charset="0"/>
                        </a:rPr>
                        <a:t> score</a:t>
                      </a:r>
                    </a:p>
                    <a:p>
                      <a:r>
                        <a:rPr lang="es-MX" sz="1100" dirty="0" err="1">
                          <a:latin typeface="Arial" panose="020B0604020202020204" pitchFamily="34" charset="0"/>
                          <a:cs typeface="Arial" panose="020B0604020202020204" pitchFamily="34" charset="0"/>
                        </a:rPr>
                        <a:t>Ell</a:t>
                      </a:r>
                      <a:r>
                        <a:rPr lang="es-MX" sz="1100" dirty="0">
                          <a:latin typeface="Arial" panose="020B0604020202020204" pitchFamily="34" charset="0"/>
                          <a:cs typeface="Arial" panose="020B0604020202020204" pitchFamily="34" charset="0"/>
                        </a:rPr>
                        <a:t> </a:t>
                      </a:r>
                      <a:r>
                        <a:rPr lang="es-MX" sz="1100" dirty="0" err="1">
                          <a:latin typeface="Arial" panose="020B0604020202020204" pitchFamily="34" charset="0"/>
                          <a:cs typeface="Arial" panose="020B0604020202020204" pitchFamily="34" charset="0"/>
                        </a:rPr>
                        <a:t>tests</a:t>
                      </a:r>
                      <a:endParaRPr lang="es-MX"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791389">
                <a:tc>
                  <a:txBody>
                    <a:bodyPr/>
                    <a:lstStyle/>
                    <a:p>
                      <a:pPr algn="ctr"/>
                      <a:r>
                        <a:rPr lang="es-MX" sz="6600" b="1" dirty="0">
                          <a:latin typeface="Arial" panose="020B0604020202020204" pitchFamily="34" charset="0"/>
                          <a:cs typeface="Arial" panose="020B0604020202020204" pitchFamily="34" charset="0"/>
                        </a:rPr>
                        <a:t>2</a:t>
                      </a:r>
                    </a:p>
                  </a:txBody>
                  <a:tcPr anchor="ctr"/>
                </a:tc>
                <a:tc>
                  <a:txBody>
                    <a:bodyPr/>
                    <a:lstStyle/>
                    <a:p>
                      <a:r>
                        <a:rPr lang="es-MX" sz="1200" b="1" kern="1200" dirty="0" err="1">
                          <a:solidFill>
                            <a:schemeClr val="dk1"/>
                          </a:solidFill>
                          <a:effectLst/>
                          <a:latin typeface="+mn-lt"/>
                          <a:ea typeface="+mn-ea"/>
                          <a:cs typeface="+mn-cs"/>
                        </a:rPr>
                        <a:t>Level</a:t>
                      </a:r>
                      <a:r>
                        <a:rPr lang="es-MX" sz="1200" b="1" kern="1200" dirty="0">
                          <a:solidFill>
                            <a:schemeClr val="dk1"/>
                          </a:solidFill>
                          <a:effectLst/>
                          <a:latin typeface="+mn-lt"/>
                          <a:ea typeface="+mn-ea"/>
                          <a:cs typeface="+mn-cs"/>
                        </a:rPr>
                        <a:t> 8</a:t>
                      </a:r>
                    </a:p>
                    <a:p>
                      <a:r>
                        <a:rPr lang="es-MX" sz="1200" b="1" kern="1200" dirty="0" err="1">
                          <a:solidFill>
                            <a:schemeClr val="dk1"/>
                          </a:solidFill>
                          <a:effectLst/>
                          <a:latin typeface="+mn-lt"/>
                          <a:ea typeface="+mn-ea"/>
                          <a:cs typeface="+mn-cs"/>
                        </a:rPr>
                        <a:t>Unit</a:t>
                      </a:r>
                      <a:r>
                        <a:rPr lang="es-MX" sz="1200" b="1" kern="1200" baseline="0" dirty="0">
                          <a:solidFill>
                            <a:schemeClr val="dk1"/>
                          </a:solidFill>
                          <a:effectLst/>
                          <a:latin typeface="+mn-lt"/>
                          <a:ea typeface="+mn-ea"/>
                          <a:cs typeface="+mn-cs"/>
                        </a:rPr>
                        <a:t> 4 </a:t>
                      </a:r>
                      <a:r>
                        <a:rPr lang="es-MX" sz="1200" b="1" kern="1200" baseline="0" dirty="0" err="1">
                          <a:solidFill>
                            <a:schemeClr val="dk1"/>
                          </a:solidFill>
                          <a:effectLst/>
                          <a:latin typeface="+mn-lt"/>
                          <a:ea typeface="+mn-ea"/>
                          <a:cs typeface="+mn-cs"/>
                        </a:rPr>
                        <a:t>to</a:t>
                      </a:r>
                      <a:r>
                        <a:rPr lang="es-MX" sz="1200" b="1" kern="1200" baseline="0" dirty="0">
                          <a:solidFill>
                            <a:schemeClr val="dk1"/>
                          </a:solidFill>
                          <a:effectLst/>
                          <a:latin typeface="+mn-lt"/>
                          <a:ea typeface="+mn-ea"/>
                          <a:cs typeface="+mn-cs"/>
                        </a:rPr>
                        <a:t> </a:t>
                      </a:r>
                      <a:r>
                        <a:rPr lang="es-MX" sz="1200" b="1" kern="1200" baseline="0" dirty="0" err="1">
                          <a:solidFill>
                            <a:schemeClr val="dk1"/>
                          </a:solidFill>
                          <a:effectLst/>
                          <a:latin typeface="+mn-lt"/>
                          <a:ea typeface="+mn-ea"/>
                          <a:cs typeface="+mn-cs"/>
                        </a:rPr>
                        <a:t>Unit</a:t>
                      </a:r>
                      <a:r>
                        <a:rPr lang="es-MX" sz="1200" b="1" kern="1200" baseline="0" dirty="0">
                          <a:solidFill>
                            <a:schemeClr val="dk1"/>
                          </a:solidFill>
                          <a:effectLst/>
                          <a:latin typeface="+mn-lt"/>
                          <a:ea typeface="+mn-ea"/>
                          <a:cs typeface="+mn-cs"/>
                        </a:rPr>
                        <a:t> 9</a:t>
                      </a:r>
                      <a:endParaRPr lang="es-MX" sz="1200" b="1" dirty="0">
                        <a:latin typeface="Arial" panose="020B0604020202020204" pitchFamily="34" charset="0"/>
                        <a:cs typeface="Arial" panose="020B0604020202020204" pitchFamily="34" charset="0"/>
                      </a:endParaRPr>
                    </a:p>
                  </a:txBody>
                  <a:tcPr/>
                </a:tc>
                <a:tc>
                  <a:txBody>
                    <a:bodyPr/>
                    <a:lstStyle/>
                    <a:p>
                      <a:r>
                        <a:rPr lang="en-US" sz="1000" kern="1200" dirty="0">
                          <a:solidFill>
                            <a:schemeClr val="dk1"/>
                          </a:solidFill>
                          <a:effectLst/>
                          <a:latin typeface="Arial" panose="020B0604020202020204" pitchFamily="34" charset="0"/>
                          <a:ea typeface="+mn-ea"/>
                          <a:cs typeface="Arial" panose="020B0604020202020204" pitchFamily="34" charset="0"/>
                        </a:rPr>
                        <a:t>Unit 4 The new waiter</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Topics: work environment, manners and customs, work environment.</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Grammar: gerunds as nouns, inseparable phrasal verbs, The position of not, </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Unit 5 Tales from the workplace</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Topics: jobs, work, rules and regulations</a:t>
                      </a:r>
                      <a:endParaRPr lang="es-MX" sz="1000" kern="1200" dirty="0">
                        <a:solidFill>
                          <a:schemeClr val="dk1"/>
                        </a:solidFill>
                        <a:effectLst/>
                        <a:latin typeface="Arial" panose="020B0604020202020204" pitchFamily="34" charset="0"/>
                        <a:ea typeface="+mn-ea"/>
                        <a:cs typeface="Arial" panose="020B0604020202020204" pitchFamily="34" charset="0"/>
                      </a:endParaRPr>
                    </a:p>
                    <a:p>
                      <a:r>
                        <a:rPr lang="en-US" sz="1000" kern="1200" dirty="0">
                          <a:solidFill>
                            <a:schemeClr val="dk1"/>
                          </a:solidFill>
                          <a:effectLst/>
                          <a:latin typeface="Arial" panose="020B0604020202020204" pitchFamily="34" charset="0"/>
                          <a:ea typeface="+mn-ea"/>
                          <a:cs typeface="Arial" panose="020B0604020202020204" pitchFamily="34" charset="0"/>
                        </a:rPr>
                        <a:t>Grammar: use of gerunds and infinitives, use of phrases of course and in fact, functional language in work environment, Use of modals to add meaning, talking about the future using will and </a:t>
                      </a:r>
                      <a:r>
                        <a:rPr lang="en-US" sz="1000" kern="1200" dirty="0" err="1">
                          <a:solidFill>
                            <a:schemeClr val="dk1"/>
                          </a:solidFill>
                          <a:effectLst/>
                          <a:latin typeface="Arial" panose="020B0604020202020204" pitchFamily="34" charset="0"/>
                          <a:ea typeface="+mn-ea"/>
                          <a:cs typeface="Arial" panose="020B0604020202020204" pitchFamily="34" charset="0"/>
                        </a:rPr>
                        <a:t>shall,writing</a:t>
                      </a:r>
                      <a:r>
                        <a:rPr lang="en-US" sz="1000" kern="1200" dirty="0">
                          <a:solidFill>
                            <a:schemeClr val="dk1"/>
                          </a:solidFill>
                          <a:effectLst/>
                          <a:latin typeface="Arial" panose="020B0604020202020204" pitchFamily="34" charset="0"/>
                          <a:ea typeface="+mn-ea"/>
                          <a:cs typeface="Arial" panose="020B0604020202020204" pitchFamily="34" charset="0"/>
                        </a:rPr>
                        <a:t> a resume.</a:t>
                      </a:r>
                    </a:p>
                    <a:p>
                      <a:r>
                        <a:rPr lang="en-US" sz="900" kern="1200" dirty="0">
                          <a:solidFill>
                            <a:schemeClr val="dk1"/>
                          </a:solidFill>
                          <a:effectLst/>
                          <a:latin typeface="Arial" panose="020B0604020202020204" pitchFamily="34" charset="0"/>
                          <a:ea typeface="+mn-ea"/>
                          <a:cs typeface="Arial" panose="020B0604020202020204" pitchFamily="34" charset="0"/>
                        </a:rPr>
                        <a:t>Unit 6 The Shopping Spree</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Topics: Comparisons, talking about people and things´ quality. </a:t>
                      </a:r>
                      <a:r>
                        <a:rPr lang="en-US" sz="900" kern="1200" dirty="0" err="1">
                          <a:solidFill>
                            <a:schemeClr val="dk1"/>
                          </a:solidFill>
                          <a:effectLst/>
                          <a:latin typeface="Arial" panose="020B0604020202020204" pitchFamily="34" charset="0"/>
                          <a:ea typeface="+mn-ea"/>
                          <a:cs typeface="Arial" panose="020B0604020202020204" pitchFamily="34" charset="0"/>
                        </a:rPr>
                        <a:t>Behaviour</a:t>
                      </a:r>
                      <a:r>
                        <a:rPr lang="en-US" sz="900" kern="1200" dirty="0">
                          <a:solidFill>
                            <a:schemeClr val="dk1"/>
                          </a:solidFill>
                          <a:effectLst/>
                          <a:latin typeface="Arial" panose="020B0604020202020204" pitchFamily="34" charset="0"/>
                          <a:ea typeface="+mn-ea"/>
                          <a:cs typeface="Arial" panose="020B0604020202020204" pitchFamily="34" charset="0"/>
                        </a:rPr>
                        <a:t> and socializing.</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Grammar: Use of comparative and superlative </a:t>
                      </a:r>
                      <a:r>
                        <a:rPr lang="en-US" sz="900" kern="1200" dirty="0" err="1">
                          <a:solidFill>
                            <a:schemeClr val="dk1"/>
                          </a:solidFill>
                          <a:effectLst/>
                          <a:latin typeface="Arial" panose="020B0604020202020204" pitchFamily="34" charset="0"/>
                          <a:ea typeface="+mn-ea"/>
                          <a:cs typeface="Arial" panose="020B0604020202020204" pitchFamily="34" charset="0"/>
                        </a:rPr>
                        <a:t>adjectives.use</a:t>
                      </a:r>
                      <a:r>
                        <a:rPr lang="en-US" sz="900" kern="1200" dirty="0">
                          <a:solidFill>
                            <a:schemeClr val="dk1"/>
                          </a:solidFill>
                          <a:effectLst/>
                          <a:latin typeface="Arial" panose="020B0604020202020204" pitchFamily="34" charset="0"/>
                          <a:ea typeface="+mn-ea"/>
                          <a:cs typeface="Arial" panose="020B0604020202020204" pitchFamily="34" charset="0"/>
                        </a:rPr>
                        <a:t> of comparative adjective </a:t>
                      </a:r>
                      <a:r>
                        <a:rPr lang="en-US" sz="900" kern="1200" dirty="0" err="1">
                          <a:solidFill>
                            <a:schemeClr val="dk1"/>
                          </a:solidFill>
                          <a:effectLst/>
                          <a:latin typeface="Arial" panose="020B0604020202020204" pitchFamily="34" charset="0"/>
                          <a:ea typeface="+mn-ea"/>
                          <a:cs typeface="Arial" panose="020B0604020202020204" pitchFamily="34" charset="0"/>
                        </a:rPr>
                        <a:t>as+adj</a:t>
                      </a:r>
                      <a:r>
                        <a:rPr lang="en-US" sz="900" kern="1200" dirty="0">
                          <a:solidFill>
                            <a:schemeClr val="dk1"/>
                          </a:solidFill>
                          <a:effectLst/>
                          <a:latin typeface="Arial" panose="020B0604020202020204" pitchFamily="34" charset="0"/>
                          <a:ea typeface="+mn-ea"/>
                          <a:cs typeface="Arial" panose="020B0604020202020204" pitchFamily="34" charset="0"/>
                        </a:rPr>
                        <a:t> (adverb)+as, responses with so or neither for positive or negative agreement. </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Unit 7 Peter's Dating Misadventures</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Topics: Socializing, life experiences,</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Grammar: Modals for possibility and certainty, past perfect tense, simple past vs present continuous, expressing understanding using modals, expressing opinions about past events.</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Unit 8 Vanessa and the Cooking Accident</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Topics: Injuries, accidents, making suggestions and offers of help, giving and explaining opinions.  </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Grammar:</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Simple present passive, asking for clarifications with embedded questions, inseparable phrasal verbs to express opinions, passive modals and the imperative to talk about food, modals for suggestions and offers, modal verbs in passive voice.</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Unit 9 Strange Stories From the Hospital</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Topics:</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Coincidences, strange events and </a:t>
                      </a:r>
                      <a:r>
                        <a:rPr lang="en-US" sz="900" kern="1200" dirty="0" err="1">
                          <a:solidFill>
                            <a:schemeClr val="dk1"/>
                          </a:solidFill>
                          <a:effectLst/>
                          <a:latin typeface="Arial" panose="020B0604020202020204" pitchFamily="34" charset="0"/>
                          <a:ea typeface="+mn-ea"/>
                          <a:cs typeface="Arial" panose="020B0604020202020204" pitchFamily="34" charset="0"/>
                        </a:rPr>
                        <a:t>supertitions</a:t>
                      </a:r>
                      <a:r>
                        <a:rPr lang="en-US" sz="900" kern="1200" dirty="0">
                          <a:solidFill>
                            <a:schemeClr val="dk1"/>
                          </a:solidFill>
                          <a:effectLst/>
                          <a:latin typeface="Arial" panose="020B0604020202020204" pitchFamily="34" charset="0"/>
                          <a:ea typeface="+mn-ea"/>
                          <a:cs typeface="Arial" panose="020B0604020202020204" pitchFamily="34" charset="0"/>
                        </a:rPr>
                        <a:t>, sickness and health problems</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Grammar:</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Active and passive voice, past perfect, simple past and past continuous tense, inseparable phrasal verbs.</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Unit 10 Sally's Health and Wellness Column</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Topics: People´s habits, attitudes toward actions.</a:t>
                      </a:r>
                      <a:endParaRPr lang="es-MX" sz="900" kern="1200" dirty="0">
                        <a:solidFill>
                          <a:schemeClr val="dk1"/>
                        </a:solidFill>
                        <a:effectLst/>
                        <a:latin typeface="Arial" panose="020B0604020202020204" pitchFamily="34" charset="0"/>
                        <a:ea typeface="+mn-ea"/>
                        <a:cs typeface="Arial" panose="020B0604020202020204" pitchFamily="34" charset="0"/>
                      </a:endParaRPr>
                    </a:p>
                    <a:p>
                      <a:r>
                        <a:rPr lang="en-US" sz="900" kern="1200" dirty="0">
                          <a:solidFill>
                            <a:schemeClr val="dk1"/>
                          </a:solidFill>
                          <a:effectLst/>
                          <a:latin typeface="Arial" panose="020B0604020202020204" pitchFamily="34" charset="0"/>
                          <a:ea typeface="+mn-ea"/>
                          <a:cs typeface="Arial" panose="020B0604020202020204" pitchFamily="34" charset="0"/>
                        </a:rPr>
                        <a:t>Grammar: Passive voice, discourse makers to set an argument, past continuous vs simple past, structure of supposed to talk about expectations, modals for suggestions, necessity and possibility, gerunds and infinitives.</a:t>
                      </a: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s-MX" sz="1100" dirty="0">
                          <a:latin typeface="Arial" panose="020B0604020202020204" pitchFamily="34" charset="0"/>
                          <a:cs typeface="Arial" panose="020B0604020202020204" pitchFamily="34" charset="0"/>
                        </a:rPr>
                        <a:t>ELL </a:t>
                      </a:r>
                      <a:r>
                        <a:rPr lang="es-MX" sz="1100" dirty="0" err="1">
                          <a:latin typeface="Arial" panose="020B0604020202020204" pitchFamily="34" charset="0"/>
                          <a:cs typeface="Arial" panose="020B0604020202020204" pitchFamily="34" charset="0"/>
                        </a:rPr>
                        <a:t>practice</a:t>
                      </a:r>
                      <a:r>
                        <a:rPr lang="es-MX" sz="1100" dirty="0">
                          <a:latin typeface="Arial" panose="020B0604020202020204" pitchFamily="34" charset="0"/>
                          <a:cs typeface="Arial" panose="020B0604020202020204" pitchFamily="34" charset="0"/>
                        </a:rPr>
                        <a:t> score</a:t>
                      </a:r>
                    </a:p>
                    <a:p>
                      <a:r>
                        <a:rPr lang="es-MX" sz="1100" dirty="0" err="1">
                          <a:latin typeface="Arial" panose="020B0604020202020204" pitchFamily="34" charset="0"/>
                          <a:cs typeface="Arial" panose="020B0604020202020204" pitchFamily="34" charset="0"/>
                        </a:rPr>
                        <a:t>Ell</a:t>
                      </a:r>
                      <a:r>
                        <a:rPr lang="es-MX" sz="1100" dirty="0">
                          <a:latin typeface="Arial" panose="020B0604020202020204" pitchFamily="34" charset="0"/>
                          <a:cs typeface="Arial" panose="020B0604020202020204" pitchFamily="34" charset="0"/>
                        </a:rPr>
                        <a:t> </a:t>
                      </a:r>
                      <a:r>
                        <a:rPr lang="es-MX" sz="1100" dirty="0" err="1">
                          <a:latin typeface="Arial" panose="020B0604020202020204" pitchFamily="34" charset="0"/>
                          <a:cs typeface="Arial" panose="020B0604020202020204" pitchFamily="34" charset="0"/>
                        </a:rPr>
                        <a:t>speaking</a:t>
                      </a:r>
                      <a:r>
                        <a:rPr lang="es-MX" sz="1100" dirty="0">
                          <a:latin typeface="Arial" panose="020B0604020202020204" pitchFamily="34" charset="0"/>
                          <a:cs typeface="Arial" panose="020B0604020202020204" pitchFamily="34" charset="0"/>
                        </a:rPr>
                        <a:t> </a:t>
                      </a:r>
                      <a:r>
                        <a:rPr lang="es-MX" sz="1100" dirty="0" err="1">
                          <a:latin typeface="Arial" panose="020B0604020202020204" pitchFamily="34" charset="0"/>
                          <a:cs typeface="Arial" panose="020B0604020202020204" pitchFamily="34" charset="0"/>
                        </a:rPr>
                        <a:t>practice</a:t>
                      </a:r>
                      <a:r>
                        <a:rPr lang="es-MX" sz="1100" dirty="0">
                          <a:latin typeface="Arial" panose="020B0604020202020204" pitchFamily="34" charset="0"/>
                          <a:cs typeface="Arial" panose="020B0604020202020204" pitchFamily="34" charset="0"/>
                        </a:rPr>
                        <a:t> score</a:t>
                      </a:r>
                    </a:p>
                    <a:p>
                      <a:r>
                        <a:rPr lang="es-MX" sz="1100" dirty="0" err="1">
                          <a:latin typeface="Arial" panose="020B0604020202020204" pitchFamily="34" charset="0"/>
                          <a:cs typeface="Arial" panose="020B0604020202020204" pitchFamily="34" charset="0"/>
                        </a:rPr>
                        <a:t>Ell</a:t>
                      </a:r>
                      <a:r>
                        <a:rPr lang="es-MX" sz="1100" dirty="0">
                          <a:latin typeface="Arial" panose="020B0604020202020204" pitchFamily="34" charset="0"/>
                          <a:cs typeface="Arial" panose="020B0604020202020204" pitchFamily="34" charset="0"/>
                        </a:rPr>
                        <a:t> </a:t>
                      </a:r>
                      <a:r>
                        <a:rPr lang="es-MX" sz="1100" dirty="0" err="1">
                          <a:latin typeface="Arial" panose="020B0604020202020204" pitchFamily="34" charset="0"/>
                          <a:cs typeface="Arial" panose="020B0604020202020204" pitchFamily="34" charset="0"/>
                        </a:rPr>
                        <a:t>tests</a:t>
                      </a:r>
                      <a:endParaRPr lang="es-MX" sz="1100" dirty="0">
                        <a:latin typeface="Arial" panose="020B0604020202020204" pitchFamily="34" charset="0"/>
                        <a:cs typeface="Arial" panose="020B0604020202020204" pitchFamily="34" charset="0"/>
                      </a:endParaRPr>
                    </a:p>
                    <a:p>
                      <a:endParaRPr lang="es-MX"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7164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976424" y="-74431"/>
            <a:ext cx="10515600" cy="7407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a:solidFill>
                  <a:schemeClr val="tx2">
                    <a:lumMod val="60000"/>
                    <a:lumOff val="40000"/>
                  </a:schemeClr>
                </a:solidFill>
              </a:rPr>
              <a:t>Course structure</a:t>
            </a:r>
            <a:endParaRPr lang="es-MX" sz="3600" b="1" dirty="0">
              <a:solidFill>
                <a:schemeClr val="tx2">
                  <a:lumMod val="60000"/>
                  <a:lumOff val="40000"/>
                </a:schemeClr>
              </a:solidFill>
            </a:endParaRPr>
          </a:p>
        </p:txBody>
      </p:sp>
      <p:graphicFrame>
        <p:nvGraphicFramePr>
          <p:cNvPr id="8" name="3 Marcador de contenido"/>
          <p:cNvGraphicFramePr>
            <a:graphicFrameLocks/>
          </p:cNvGraphicFramePr>
          <p:nvPr>
            <p:extLst>
              <p:ext uri="{D42A27DB-BD31-4B8C-83A1-F6EECF244321}">
                <p14:modId xmlns:p14="http://schemas.microsoft.com/office/powerpoint/2010/main" val="2809023171"/>
              </p:ext>
            </p:extLst>
          </p:nvPr>
        </p:nvGraphicFramePr>
        <p:xfrm>
          <a:off x="143874" y="484396"/>
          <a:ext cx="11583836" cy="5154664"/>
        </p:xfrm>
        <a:graphic>
          <a:graphicData uri="http://schemas.openxmlformats.org/drawingml/2006/table">
            <a:tbl>
              <a:tblPr firstRow="1" bandRow="1">
                <a:tableStyleId>{5C22544A-7EE6-4342-B048-85BDC9FD1C3A}</a:tableStyleId>
              </a:tblPr>
              <a:tblGrid>
                <a:gridCol w="1111369">
                  <a:extLst>
                    <a:ext uri="{9D8B030D-6E8A-4147-A177-3AD203B41FA5}">
                      <a16:colId xmlns:a16="http://schemas.microsoft.com/office/drawing/2014/main" val="20000"/>
                    </a:ext>
                  </a:extLst>
                </a:gridCol>
                <a:gridCol w="1961293">
                  <a:extLst>
                    <a:ext uri="{9D8B030D-6E8A-4147-A177-3AD203B41FA5}">
                      <a16:colId xmlns:a16="http://schemas.microsoft.com/office/drawing/2014/main" val="20001"/>
                    </a:ext>
                  </a:extLst>
                </a:gridCol>
                <a:gridCol w="6314739">
                  <a:extLst>
                    <a:ext uri="{9D8B030D-6E8A-4147-A177-3AD203B41FA5}">
                      <a16:colId xmlns:a16="http://schemas.microsoft.com/office/drawing/2014/main" val="20002"/>
                    </a:ext>
                  </a:extLst>
                </a:gridCol>
                <a:gridCol w="2196435">
                  <a:extLst>
                    <a:ext uri="{9D8B030D-6E8A-4147-A177-3AD203B41FA5}">
                      <a16:colId xmlns:a16="http://schemas.microsoft.com/office/drawing/2014/main" val="20003"/>
                    </a:ext>
                  </a:extLst>
                </a:gridCol>
              </a:tblGrid>
              <a:tr h="674104">
                <a:tc>
                  <a:txBody>
                    <a:bodyPr/>
                    <a:lstStyle/>
                    <a:p>
                      <a:pPr algn="ctr"/>
                      <a:r>
                        <a:rPr lang="es-MX" sz="1400" b="1" dirty="0">
                          <a:latin typeface="Arial" panose="020B0604020202020204" pitchFamily="34" charset="0"/>
                          <a:cs typeface="Arial" panose="020B0604020202020204" pitchFamily="34" charset="0"/>
                        </a:rPr>
                        <a:t>PERIOD</a:t>
                      </a:r>
                    </a:p>
                  </a:txBody>
                  <a:tcPr anchor="ctr"/>
                </a:tc>
                <a:tc>
                  <a:txBody>
                    <a:bodyPr/>
                    <a:lstStyle/>
                    <a:p>
                      <a:pPr algn="ctr"/>
                      <a:r>
                        <a:rPr lang="es-MX" sz="1600" dirty="0">
                          <a:latin typeface="Arial" panose="020B0604020202020204" pitchFamily="34" charset="0"/>
                          <a:cs typeface="Arial" panose="020B0604020202020204" pitchFamily="34" charset="0"/>
                        </a:rPr>
                        <a:t>ELL</a:t>
                      </a:r>
                      <a:r>
                        <a:rPr lang="es-MX" sz="1600" baseline="0" dirty="0">
                          <a:latin typeface="Arial" panose="020B0604020202020204" pitchFamily="34" charset="0"/>
                          <a:cs typeface="Arial" panose="020B0604020202020204" pitchFamily="34" charset="0"/>
                        </a:rPr>
                        <a:t> UNITS</a:t>
                      </a:r>
                      <a:endParaRPr lang="es-MX" sz="1600" dirty="0">
                        <a:latin typeface="Arial" panose="020B0604020202020204" pitchFamily="34" charset="0"/>
                        <a:cs typeface="Arial" panose="020B0604020202020204" pitchFamily="34" charset="0"/>
                      </a:endParaRPr>
                    </a:p>
                  </a:txBody>
                  <a:tcPr anchor="ctr"/>
                </a:tc>
                <a:tc>
                  <a:txBody>
                    <a:bodyPr/>
                    <a:lstStyle/>
                    <a:p>
                      <a:pPr algn="ctr"/>
                      <a:r>
                        <a:rPr lang="es-MX" sz="1600" dirty="0">
                          <a:latin typeface="Arial" panose="020B0604020202020204" pitchFamily="34" charset="0"/>
                          <a:cs typeface="Arial" panose="020B0604020202020204" pitchFamily="34" charset="0"/>
                        </a:rPr>
                        <a:t>CONTENTS</a:t>
                      </a:r>
                    </a:p>
                  </a:txBody>
                  <a:tcPr anchor="ctr"/>
                </a:tc>
                <a:tc>
                  <a:txBody>
                    <a:bodyPr/>
                    <a:lstStyle/>
                    <a:p>
                      <a:pPr algn="ctr"/>
                      <a:r>
                        <a:rPr lang="es-MX" sz="1600" dirty="0">
                          <a:latin typeface="Arial" panose="020B0604020202020204" pitchFamily="34" charset="0"/>
                          <a:cs typeface="Arial" panose="020B0604020202020204" pitchFamily="34" charset="0"/>
                        </a:rPr>
                        <a:t>LEARNING</a:t>
                      </a:r>
                      <a:r>
                        <a:rPr lang="es-MX" sz="1600" baseline="0" dirty="0">
                          <a:latin typeface="Arial" panose="020B0604020202020204" pitchFamily="34" charset="0"/>
                          <a:cs typeface="Arial" panose="020B0604020202020204" pitchFamily="34" charset="0"/>
                        </a:rPr>
                        <a:t> EVIDENCES</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892028">
                <a:tc>
                  <a:txBody>
                    <a:bodyPr/>
                    <a:lstStyle/>
                    <a:p>
                      <a:pPr algn="ctr"/>
                      <a:r>
                        <a:rPr lang="es-MX" sz="6600" b="1" dirty="0">
                          <a:latin typeface="Arial" panose="020B0604020202020204" pitchFamily="34" charset="0"/>
                          <a:cs typeface="Arial" panose="020B0604020202020204" pitchFamily="34" charset="0"/>
                        </a:rPr>
                        <a:t>3</a:t>
                      </a:r>
                    </a:p>
                  </a:txBody>
                  <a:tcPr anchor="ctr"/>
                </a:tc>
                <a:tc>
                  <a:txBody>
                    <a:bodyPr/>
                    <a:lstStyle/>
                    <a:p>
                      <a:r>
                        <a:rPr lang="es-MX" sz="1200" b="1" kern="1200" dirty="0" err="1">
                          <a:solidFill>
                            <a:schemeClr val="dk1"/>
                          </a:solidFill>
                          <a:effectLst/>
                          <a:latin typeface="+mn-lt"/>
                          <a:ea typeface="+mn-ea"/>
                          <a:cs typeface="+mn-cs"/>
                        </a:rPr>
                        <a:t>Level</a:t>
                      </a:r>
                      <a:r>
                        <a:rPr lang="es-MX" sz="1200" b="1" kern="1200" dirty="0">
                          <a:solidFill>
                            <a:schemeClr val="dk1"/>
                          </a:solidFill>
                          <a:effectLst/>
                          <a:latin typeface="+mn-lt"/>
                          <a:ea typeface="+mn-ea"/>
                          <a:cs typeface="+mn-cs"/>
                        </a:rPr>
                        <a:t> 8 </a:t>
                      </a:r>
                      <a:r>
                        <a:rPr lang="es-MX" sz="1200" b="1" kern="1200" dirty="0" err="1">
                          <a:solidFill>
                            <a:schemeClr val="dk1"/>
                          </a:solidFill>
                          <a:effectLst/>
                          <a:latin typeface="+mn-lt"/>
                          <a:ea typeface="+mn-ea"/>
                          <a:cs typeface="+mn-cs"/>
                        </a:rPr>
                        <a:t>Unit</a:t>
                      </a:r>
                      <a:r>
                        <a:rPr lang="es-MX" sz="1200" b="1" kern="1200" baseline="0" dirty="0">
                          <a:solidFill>
                            <a:schemeClr val="dk1"/>
                          </a:solidFill>
                          <a:effectLst/>
                          <a:latin typeface="+mn-lt"/>
                          <a:ea typeface="+mn-ea"/>
                          <a:cs typeface="+mn-cs"/>
                        </a:rPr>
                        <a:t> 10 </a:t>
                      </a:r>
                      <a:r>
                        <a:rPr lang="es-MX" sz="1200" b="1" kern="1200" baseline="0" dirty="0" err="1">
                          <a:solidFill>
                            <a:schemeClr val="dk1"/>
                          </a:solidFill>
                          <a:effectLst/>
                          <a:latin typeface="+mn-lt"/>
                          <a:ea typeface="+mn-ea"/>
                          <a:cs typeface="+mn-cs"/>
                        </a:rPr>
                        <a:t>to</a:t>
                      </a:r>
                      <a:r>
                        <a:rPr lang="es-MX" sz="1200" b="1" kern="1200" baseline="0" dirty="0">
                          <a:solidFill>
                            <a:schemeClr val="dk1"/>
                          </a:solidFill>
                          <a:effectLst/>
                          <a:latin typeface="+mn-lt"/>
                          <a:ea typeface="+mn-ea"/>
                          <a:cs typeface="+mn-cs"/>
                        </a:rPr>
                        <a:t> </a:t>
                      </a:r>
                      <a:r>
                        <a:rPr lang="es-MX" sz="1200" b="1" kern="1200" baseline="0" dirty="0" err="1">
                          <a:solidFill>
                            <a:schemeClr val="dk1"/>
                          </a:solidFill>
                          <a:effectLst/>
                          <a:latin typeface="+mn-lt"/>
                          <a:ea typeface="+mn-ea"/>
                          <a:cs typeface="+mn-cs"/>
                        </a:rPr>
                        <a:t>Unit</a:t>
                      </a:r>
                      <a:r>
                        <a:rPr lang="es-MX" sz="1200" b="1" kern="1200" baseline="0" dirty="0">
                          <a:solidFill>
                            <a:schemeClr val="dk1"/>
                          </a:solidFill>
                          <a:effectLst/>
                          <a:latin typeface="+mn-lt"/>
                          <a:ea typeface="+mn-ea"/>
                          <a:cs typeface="+mn-cs"/>
                        </a:rPr>
                        <a:t> 15</a:t>
                      </a:r>
                      <a:endParaRPr lang="es-MX" sz="1200" b="1" dirty="0">
                        <a:latin typeface="Arial" panose="020B0604020202020204" pitchFamily="34" charset="0"/>
                        <a:cs typeface="Arial" panose="020B0604020202020204" pitchFamily="34" charset="0"/>
                      </a:endParaRPr>
                    </a:p>
                  </a:txBody>
                  <a:tcPr/>
                </a:tc>
                <a:tc>
                  <a:txBody>
                    <a:bodyPr/>
                    <a:lstStyle/>
                    <a:p>
                      <a:r>
                        <a:rPr lang="en-US" sz="1200" kern="1200" dirty="0">
                          <a:solidFill>
                            <a:schemeClr val="dk1"/>
                          </a:solidFill>
                          <a:effectLst/>
                          <a:latin typeface="Arial" panose="020B0604020202020204" pitchFamily="34" charset="0"/>
                          <a:ea typeface="+mn-ea"/>
                          <a:cs typeface="Arial" panose="020B0604020202020204" pitchFamily="34" charset="0"/>
                        </a:rPr>
                        <a:t>Unit 11 The Secret Valentine</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Topics:</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Grammar:</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Unit 12  Science, Old and New</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Topics: Clothing, socializing and going out. Subjects of study.</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Grammar: Inseparable phrasal verbs, Modals for suggestions, necessity and possibility, negative questions to encourage agreement, simple present vs simple past tense, feelings and reactions. The first conditional, simple past simple vs Present perfect, discourse makers to give an argument.</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Unit 13 Strange Coincidences</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Topics: Cultural items and strange events, coincidences and strange events, </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Grammar: simple past, present perfect,  passive voice, position of not, structure of be supposed to, simple past vs present perfect, Position of not, passive voice.</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Unit 14 Silly Superstitions</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Topics: Manners, customs and superstitions</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Grammar: Gerunds and infinitives, First Conditional sentences with if clause, structure of be supposed to, the passive voice.</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Unit 15  Big Decisions</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Topics: Social activities, feelings reactions and decision making, rules, regulations, speculations about things, people and events.</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r>
                        <a:rPr lang="en-US" sz="1200" kern="1200" dirty="0">
                          <a:solidFill>
                            <a:schemeClr val="dk1"/>
                          </a:solidFill>
                          <a:effectLst/>
                          <a:latin typeface="Arial" panose="020B0604020202020204" pitchFamily="34" charset="0"/>
                          <a:ea typeface="+mn-ea"/>
                          <a:cs typeface="Arial" panose="020B0604020202020204" pitchFamily="34" charset="0"/>
                        </a:rPr>
                        <a:t>Grammar: Phrases to express opinions, modal verbs for speculations, phrases to give arguments, Modals for possibility and necessity, negative questions to encourage agreement, structure of be supposed to, discourse makers to give arguments, words like think and seem to express opinions and questions to encourage </a:t>
                      </a:r>
                      <a:r>
                        <a:rPr lang="en-US" sz="1200" kern="1200" dirty="0" err="1">
                          <a:solidFill>
                            <a:schemeClr val="dk1"/>
                          </a:solidFill>
                          <a:effectLst/>
                          <a:latin typeface="Arial" panose="020B0604020202020204" pitchFamily="34" charset="0"/>
                          <a:ea typeface="+mn-ea"/>
                          <a:cs typeface="Arial" panose="020B0604020202020204" pitchFamily="34" charset="0"/>
                        </a:rPr>
                        <a:t>agreemen</a:t>
                      </a:r>
                      <a:r>
                        <a:rPr lang="en-US" sz="1200" kern="1200" dirty="0">
                          <a:solidFill>
                            <a:schemeClr val="dk1"/>
                          </a:solidFill>
                          <a:effectLst/>
                          <a:latin typeface="Arial" panose="020B0604020202020204" pitchFamily="34" charset="0"/>
                          <a:ea typeface="+mn-ea"/>
                          <a:cs typeface="Arial" panose="020B0604020202020204" pitchFamily="34" charset="0"/>
                        </a:rPr>
                        <a:t>.</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endParaRPr lang="en-US" sz="1100" kern="1200" dirty="0">
                        <a:solidFill>
                          <a:schemeClr val="dk1"/>
                        </a:solidFill>
                        <a:effectLst/>
                        <a:latin typeface="Arial" panose="020B0604020202020204" pitchFamily="34" charset="0"/>
                        <a:ea typeface="+mn-ea"/>
                        <a:cs typeface="Arial" panose="020B0604020202020204" pitchFamily="34" charset="0"/>
                      </a:endParaRPr>
                    </a:p>
                    <a:p>
                      <a:r>
                        <a:rPr lang="es-MX" sz="1100" dirty="0">
                          <a:latin typeface="Arial" panose="020B0604020202020204" pitchFamily="34" charset="0"/>
                          <a:cs typeface="Arial" panose="020B0604020202020204" pitchFamily="34" charset="0"/>
                        </a:rPr>
                        <a:t>ELL </a:t>
                      </a:r>
                      <a:r>
                        <a:rPr lang="es-MX" sz="1100" dirty="0" err="1">
                          <a:latin typeface="Arial" panose="020B0604020202020204" pitchFamily="34" charset="0"/>
                          <a:cs typeface="Arial" panose="020B0604020202020204" pitchFamily="34" charset="0"/>
                        </a:rPr>
                        <a:t>practice</a:t>
                      </a:r>
                      <a:r>
                        <a:rPr lang="es-MX" sz="1100" dirty="0">
                          <a:latin typeface="Arial" panose="020B0604020202020204" pitchFamily="34" charset="0"/>
                          <a:cs typeface="Arial" panose="020B0604020202020204" pitchFamily="34" charset="0"/>
                        </a:rPr>
                        <a:t> score</a:t>
                      </a:r>
                    </a:p>
                    <a:p>
                      <a:r>
                        <a:rPr lang="es-MX" sz="1100" dirty="0" err="1">
                          <a:latin typeface="Arial" panose="020B0604020202020204" pitchFamily="34" charset="0"/>
                          <a:cs typeface="Arial" panose="020B0604020202020204" pitchFamily="34" charset="0"/>
                        </a:rPr>
                        <a:t>Ell</a:t>
                      </a:r>
                      <a:r>
                        <a:rPr lang="es-MX" sz="1100" dirty="0">
                          <a:latin typeface="Arial" panose="020B0604020202020204" pitchFamily="34" charset="0"/>
                          <a:cs typeface="Arial" panose="020B0604020202020204" pitchFamily="34" charset="0"/>
                        </a:rPr>
                        <a:t> </a:t>
                      </a:r>
                      <a:r>
                        <a:rPr lang="es-MX" sz="1100" dirty="0" err="1">
                          <a:latin typeface="Arial" panose="020B0604020202020204" pitchFamily="34" charset="0"/>
                          <a:cs typeface="Arial" panose="020B0604020202020204" pitchFamily="34" charset="0"/>
                        </a:rPr>
                        <a:t>speaking</a:t>
                      </a:r>
                      <a:r>
                        <a:rPr lang="es-MX" sz="1100" dirty="0">
                          <a:latin typeface="Arial" panose="020B0604020202020204" pitchFamily="34" charset="0"/>
                          <a:cs typeface="Arial" panose="020B0604020202020204" pitchFamily="34" charset="0"/>
                        </a:rPr>
                        <a:t> </a:t>
                      </a:r>
                      <a:r>
                        <a:rPr lang="es-MX" sz="1100" dirty="0" err="1">
                          <a:latin typeface="Arial" panose="020B0604020202020204" pitchFamily="34" charset="0"/>
                          <a:cs typeface="Arial" panose="020B0604020202020204" pitchFamily="34" charset="0"/>
                        </a:rPr>
                        <a:t>practice</a:t>
                      </a:r>
                      <a:r>
                        <a:rPr lang="es-MX" sz="1100" dirty="0">
                          <a:latin typeface="Arial" panose="020B0604020202020204" pitchFamily="34" charset="0"/>
                          <a:cs typeface="Arial" panose="020B0604020202020204" pitchFamily="34" charset="0"/>
                        </a:rPr>
                        <a:t> score</a:t>
                      </a:r>
                    </a:p>
                    <a:p>
                      <a:r>
                        <a:rPr lang="es-MX" sz="1100" dirty="0" err="1">
                          <a:latin typeface="Arial" panose="020B0604020202020204" pitchFamily="34" charset="0"/>
                          <a:cs typeface="Arial" panose="020B0604020202020204" pitchFamily="34" charset="0"/>
                        </a:rPr>
                        <a:t>Ell</a:t>
                      </a:r>
                      <a:r>
                        <a:rPr lang="es-MX" sz="1100" dirty="0">
                          <a:latin typeface="Arial" panose="020B0604020202020204" pitchFamily="34" charset="0"/>
                          <a:cs typeface="Arial" panose="020B0604020202020204" pitchFamily="34" charset="0"/>
                        </a:rPr>
                        <a:t> </a:t>
                      </a:r>
                      <a:r>
                        <a:rPr lang="es-MX" sz="1100" dirty="0" err="1">
                          <a:latin typeface="Arial" panose="020B0604020202020204" pitchFamily="34" charset="0"/>
                          <a:cs typeface="Arial" panose="020B0604020202020204" pitchFamily="34" charset="0"/>
                        </a:rPr>
                        <a:t>tests</a:t>
                      </a:r>
                      <a:endParaRPr lang="es-MX" sz="1100" dirty="0">
                        <a:latin typeface="Arial" panose="020B0604020202020204" pitchFamily="34" charset="0"/>
                        <a:cs typeface="Arial" panose="020B0604020202020204" pitchFamily="34" charset="0"/>
                      </a:endParaRPr>
                    </a:p>
                    <a:p>
                      <a:r>
                        <a:rPr lang="en-US" sz="1100" kern="1200" dirty="0">
                          <a:solidFill>
                            <a:schemeClr val="dk1"/>
                          </a:solidFill>
                          <a:effectLst/>
                          <a:latin typeface="Arial" panose="020B0604020202020204" pitchFamily="34" charset="0"/>
                          <a:ea typeface="+mn-ea"/>
                          <a:cs typeface="Arial" panose="020B0604020202020204" pitchFamily="34" charset="0"/>
                        </a:rPr>
                        <a:t>ELL LMS Level</a:t>
                      </a:r>
                      <a:r>
                        <a:rPr lang="en-US" sz="1100" kern="1200" baseline="0" dirty="0">
                          <a:solidFill>
                            <a:schemeClr val="dk1"/>
                          </a:solidFill>
                          <a:effectLst/>
                          <a:latin typeface="Arial" panose="020B0604020202020204" pitchFamily="34" charset="0"/>
                          <a:ea typeface="+mn-ea"/>
                          <a:cs typeface="Arial" panose="020B0604020202020204" pitchFamily="34" charset="0"/>
                        </a:rPr>
                        <a:t> test</a:t>
                      </a:r>
                      <a:endParaRPr lang="en-US" sz="1100" kern="1200" dirty="0">
                        <a:solidFill>
                          <a:schemeClr val="dk1"/>
                        </a:solidFill>
                        <a:effectLst/>
                        <a:latin typeface="Arial" panose="020B0604020202020204" pitchFamily="34" charset="0"/>
                        <a:ea typeface="+mn-ea"/>
                        <a:cs typeface="Arial" panose="020B0604020202020204" pitchFamily="34" charset="0"/>
                      </a:endParaRPr>
                    </a:p>
                    <a:p>
                      <a:r>
                        <a:rPr lang="en-US" sz="1100" kern="1200" dirty="0" err="1">
                          <a:solidFill>
                            <a:schemeClr val="dk1"/>
                          </a:solidFill>
                          <a:effectLst/>
                          <a:latin typeface="Arial" panose="020B0604020202020204" pitchFamily="34" charset="0"/>
                          <a:ea typeface="+mn-ea"/>
                          <a:cs typeface="Arial" panose="020B0604020202020204" pitchFamily="34" charset="0"/>
                        </a:rPr>
                        <a:t>Linguaskill</a:t>
                      </a:r>
                      <a:r>
                        <a:rPr lang="en-US" sz="1100" kern="1200" baseline="0" dirty="0">
                          <a:solidFill>
                            <a:schemeClr val="dk1"/>
                          </a:solidFill>
                          <a:effectLst/>
                          <a:latin typeface="Arial" panose="020B0604020202020204" pitchFamily="34" charset="0"/>
                          <a:ea typeface="+mn-ea"/>
                          <a:cs typeface="Arial" panose="020B0604020202020204" pitchFamily="34" charset="0"/>
                        </a:rPr>
                        <a:t> mock test</a:t>
                      </a:r>
                      <a:endParaRPr lang="es-MX"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256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B098F7-6339-43E9-A509-AB525A94694F}"/>
              </a:ext>
            </a:extLst>
          </p:cNvPr>
          <p:cNvSpPr txBox="1"/>
          <p:nvPr/>
        </p:nvSpPr>
        <p:spPr>
          <a:xfrm>
            <a:off x="529790" y="378603"/>
            <a:ext cx="9642914" cy="1015663"/>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Calendarización Semestre Febrero-junio</a:t>
            </a:r>
          </a:p>
          <a:p>
            <a:r>
              <a:rPr lang="es-MX" sz="2000" b="1" dirty="0">
                <a:latin typeface="Arial" panose="020B0604020202020204" pitchFamily="34" charset="0"/>
                <a:cs typeface="Arial" panose="020B0604020202020204" pitchFamily="34" charset="0"/>
              </a:rPr>
              <a:t>EVALUACION 1</a:t>
            </a:r>
          </a:p>
          <a:p>
            <a:endParaRPr lang="es-MX" sz="2000" b="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22E19E3F-519F-414A-8B8A-30050B5A78A3}"/>
              </a:ext>
            </a:extLst>
          </p:cNvPr>
          <p:cNvSpPr txBox="1"/>
          <p:nvPr/>
        </p:nvSpPr>
        <p:spPr>
          <a:xfrm>
            <a:off x="501212" y="1535443"/>
            <a:ext cx="3216588" cy="3785652"/>
          </a:xfrm>
          <a:prstGeom prst="rect">
            <a:avLst/>
          </a:prstGeom>
          <a:noFill/>
        </p:spPr>
        <p:txBody>
          <a:bodyPr wrap="square" rtlCol="0">
            <a:spAutoFit/>
          </a:bodyPr>
          <a:lstStyle/>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Deberá completar el contenido de tres unidades (1-3).</a:t>
            </a:r>
          </a:p>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 Cada unidad contiene 11 lecciones con actividades de práctica</a:t>
            </a:r>
          </a:p>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Cada unidad contiene practicas orales y exámenes que deberá completar.</a:t>
            </a:r>
          </a:p>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 Fecha límite de culminación de unidades </a:t>
            </a:r>
            <a:r>
              <a:rPr lang="es-MX" sz="1600" b="1" dirty="0">
                <a:latin typeface="Arial" panose="020B0604020202020204" pitchFamily="34" charset="0"/>
                <a:cs typeface="Arial" panose="020B0604020202020204" pitchFamily="34" charset="0"/>
              </a:rPr>
              <a:t>March 11th</a:t>
            </a:r>
          </a:p>
        </p:txBody>
      </p:sp>
      <p:pic>
        <p:nvPicPr>
          <p:cNvPr id="6" name="Imagen 5">
            <a:extLst>
              <a:ext uri="{FF2B5EF4-FFF2-40B4-BE49-F238E27FC236}">
                <a16:creationId xmlns:a16="http://schemas.microsoft.com/office/drawing/2014/main" id="{8D6EB224-C373-43DE-BC64-BA985857C7D4}"/>
              </a:ext>
            </a:extLst>
          </p:cNvPr>
          <p:cNvPicPr>
            <a:picLocks noChangeAspect="1"/>
          </p:cNvPicPr>
          <p:nvPr/>
        </p:nvPicPr>
        <p:blipFill rotWithShape="1">
          <a:blip r:embed="rId2"/>
          <a:srcRect l="20790" t="47016" r="60658" b="10624"/>
          <a:stretch/>
        </p:blipFill>
        <p:spPr>
          <a:xfrm>
            <a:off x="4231468" y="1804224"/>
            <a:ext cx="2213809" cy="2886748"/>
          </a:xfrm>
          <a:prstGeom prst="rect">
            <a:avLst/>
          </a:prstGeom>
        </p:spPr>
      </p:pic>
      <p:pic>
        <p:nvPicPr>
          <p:cNvPr id="7" name="Imagen 6">
            <a:extLst>
              <a:ext uri="{FF2B5EF4-FFF2-40B4-BE49-F238E27FC236}">
                <a16:creationId xmlns:a16="http://schemas.microsoft.com/office/drawing/2014/main" id="{87F46B97-7C74-4613-9641-2CF18C0B98CA}"/>
              </a:ext>
            </a:extLst>
          </p:cNvPr>
          <p:cNvPicPr>
            <a:picLocks noChangeAspect="1"/>
          </p:cNvPicPr>
          <p:nvPr/>
        </p:nvPicPr>
        <p:blipFill rotWithShape="1">
          <a:blip r:embed="rId3"/>
          <a:srcRect l="20658" t="46548" r="60526" b="9922"/>
          <a:stretch/>
        </p:blipFill>
        <p:spPr>
          <a:xfrm>
            <a:off x="6605698" y="1820266"/>
            <a:ext cx="2160249" cy="2888833"/>
          </a:xfrm>
          <a:prstGeom prst="rect">
            <a:avLst/>
          </a:prstGeom>
        </p:spPr>
      </p:pic>
      <p:pic>
        <p:nvPicPr>
          <p:cNvPr id="8" name="Imagen 7">
            <a:extLst>
              <a:ext uri="{FF2B5EF4-FFF2-40B4-BE49-F238E27FC236}">
                <a16:creationId xmlns:a16="http://schemas.microsoft.com/office/drawing/2014/main" id="{9C40A46E-5682-4144-931B-30033FE015EC}"/>
              </a:ext>
            </a:extLst>
          </p:cNvPr>
          <p:cNvPicPr>
            <a:picLocks noChangeAspect="1"/>
          </p:cNvPicPr>
          <p:nvPr/>
        </p:nvPicPr>
        <p:blipFill rotWithShape="1">
          <a:blip r:embed="rId4"/>
          <a:srcRect l="20526" t="46548" r="60658" b="9688"/>
          <a:stretch/>
        </p:blipFill>
        <p:spPr>
          <a:xfrm>
            <a:off x="8931803" y="1836308"/>
            <a:ext cx="2161718" cy="2871535"/>
          </a:xfrm>
          <a:prstGeom prst="rect">
            <a:avLst/>
          </a:prstGeom>
        </p:spPr>
      </p:pic>
    </p:spTree>
    <p:extLst>
      <p:ext uri="{BB962C8B-B14F-4D97-AF65-F5344CB8AC3E}">
        <p14:creationId xmlns:p14="http://schemas.microsoft.com/office/powerpoint/2010/main" val="385579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1F4955F-8884-41D4-91D9-674FBC77DF88}"/>
              </a:ext>
            </a:extLst>
          </p:cNvPr>
          <p:cNvSpPr txBox="1"/>
          <p:nvPr/>
        </p:nvSpPr>
        <p:spPr>
          <a:xfrm>
            <a:off x="529790" y="378603"/>
            <a:ext cx="9642914" cy="1015663"/>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Calendarización Semestre Febrero-junio</a:t>
            </a:r>
          </a:p>
          <a:p>
            <a:r>
              <a:rPr lang="es-MX" sz="2000" b="1" dirty="0">
                <a:latin typeface="Arial" panose="020B0604020202020204" pitchFamily="34" charset="0"/>
                <a:cs typeface="Arial" panose="020B0604020202020204" pitchFamily="34" charset="0"/>
              </a:rPr>
              <a:t>EVALUACION 2</a:t>
            </a:r>
          </a:p>
          <a:p>
            <a:endParaRPr lang="es-MX" sz="20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3197145-478B-49F0-B847-D2B701812954}"/>
              </a:ext>
            </a:extLst>
          </p:cNvPr>
          <p:cNvSpPr txBox="1"/>
          <p:nvPr/>
        </p:nvSpPr>
        <p:spPr>
          <a:xfrm>
            <a:off x="501212" y="1535443"/>
            <a:ext cx="3216588" cy="3785652"/>
          </a:xfrm>
          <a:prstGeom prst="rect">
            <a:avLst/>
          </a:prstGeom>
          <a:noFill/>
        </p:spPr>
        <p:txBody>
          <a:bodyPr wrap="square" rtlCol="0">
            <a:spAutoFit/>
          </a:bodyPr>
          <a:lstStyle/>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Deberá completar el contenido de tres unidades (4-9).</a:t>
            </a:r>
          </a:p>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 Cada unidad contiene 11 lecciones con actividades de práctica</a:t>
            </a:r>
          </a:p>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Cada unidad contiene practicas orales y exámenes que deberá completar.</a:t>
            </a:r>
          </a:p>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 Fecha límite de culminación de unidades </a:t>
            </a:r>
            <a:r>
              <a:rPr lang="es-MX" sz="1600" b="1" dirty="0">
                <a:latin typeface="Arial" panose="020B0604020202020204" pitchFamily="34" charset="0"/>
                <a:cs typeface="Arial" panose="020B0604020202020204" pitchFamily="34" charset="0"/>
              </a:rPr>
              <a:t>May 6th</a:t>
            </a:r>
          </a:p>
        </p:txBody>
      </p:sp>
      <p:pic>
        <p:nvPicPr>
          <p:cNvPr id="7" name="Imagen 6">
            <a:extLst>
              <a:ext uri="{FF2B5EF4-FFF2-40B4-BE49-F238E27FC236}">
                <a16:creationId xmlns:a16="http://schemas.microsoft.com/office/drawing/2014/main" id="{C1895C71-0142-403B-9DD8-B5461C0A14A4}"/>
              </a:ext>
            </a:extLst>
          </p:cNvPr>
          <p:cNvPicPr>
            <a:picLocks noChangeAspect="1"/>
          </p:cNvPicPr>
          <p:nvPr/>
        </p:nvPicPr>
        <p:blipFill rotWithShape="1">
          <a:blip r:embed="rId2"/>
          <a:srcRect l="20526" t="46314" r="60395" b="9922"/>
          <a:stretch/>
        </p:blipFill>
        <p:spPr>
          <a:xfrm>
            <a:off x="4514825" y="809357"/>
            <a:ext cx="2213811" cy="2854237"/>
          </a:xfrm>
          <a:prstGeom prst="rect">
            <a:avLst/>
          </a:prstGeom>
        </p:spPr>
      </p:pic>
      <p:pic>
        <p:nvPicPr>
          <p:cNvPr id="8" name="Imagen 7">
            <a:extLst>
              <a:ext uri="{FF2B5EF4-FFF2-40B4-BE49-F238E27FC236}">
                <a16:creationId xmlns:a16="http://schemas.microsoft.com/office/drawing/2014/main" id="{3B56510F-4F63-4E3C-BF4E-99CBA8AC86EE}"/>
              </a:ext>
            </a:extLst>
          </p:cNvPr>
          <p:cNvPicPr>
            <a:picLocks noChangeAspect="1"/>
          </p:cNvPicPr>
          <p:nvPr/>
        </p:nvPicPr>
        <p:blipFill rotWithShape="1">
          <a:blip r:embed="rId3"/>
          <a:srcRect l="20658" t="46548" r="60526" b="10156"/>
          <a:stretch/>
        </p:blipFill>
        <p:spPr>
          <a:xfrm>
            <a:off x="6873016" y="825399"/>
            <a:ext cx="2213810" cy="2819641"/>
          </a:xfrm>
          <a:prstGeom prst="rect">
            <a:avLst/>
          </a:prstGeom>
        </p:spPr>
      </p:pic>
      <p:pic>
        <p:nvPicPr>
          <p:cNvPr id="9" name="Imagen 8">
            <a:extLst>
              <a:ext uri="{FF2B5EF4-FFF2-40B4-BE49-F238E27FC236}">
                <a16:creationId xmlns:a16="http://schemas.microsoft.com/office/drawing/2014/main" id="{E055CF42-1FCB-4AE8-ADAB-AD75EE8967D8}"/>
              </a:ext>
            </a:extLst>
          </p:cNvPr>
          <p:cNvPicPr>
            <a:picLocks noChangeAspect="1"/>
          </p:cNvPicPr>
          <p:nvPr/>
        </p:nvPicPr>
        <p:blipFill rotWithShape="1">
          <a:blip r:embed="rId4"/>
          <a:srcRect l="20790" t="46548" r="60395" b="10156"/>
          <a:stretch/>
        </p:blipFill>
        <p:spPr>
          <a:xfrm>
            <a:off x="9216949" y="847735"/>
            <a:ext cx="2294022" cy="2809865"/>
          </a:xfrm>
          <a:prstGeom prst="rect">
            <a:avLst/>
          </a:prstGeom>
        </p:spPr>
      </p:pic>
      <p:pic>
        <p:nvPicPr>
          <p:cNvPr id="10" name="Imagen 9">
            <a:extLst>
              <a:ext uri="{FF2B5EF4-FFF2-40B4-BE49-F238E27FC236}">
                <a16:creationId xmlns:a16="http://schemas.microsoft.com/office/drawing/2014/main" id="{315D4C42-723D-4894-9C79-5B2264B1480C}"/>
              </a:ext>
            </a:extLst>
          </p:cNvPr>
          <p:cNvPicPr>
            <a:picLocks noChangeAspect="1"/>
          </p:cNvPicPr>
          <p:nvPr/>
        </p:nvPicPr>
        <p:blipFill rotWithShape="1">
          <a:blip r:embed="rId5"/>
          <a:srcRect l="20921" t="47016" r="60526" b="10156"/>
          <a:stretch/>
        </p:blipFill>
        <p:spPr>
          <a:xfrm>
            <a:off x="4477763" y="3792718"/>
            <a:ext cx="2261938" cy="2935705"/>
          </a:xfrm>
          <a:prstGeom prst="rect">
            <a:avLst/>
          </a:prstGeom>
        </p:spPr>
      </p:pic>
      <p:pic>
        <p:nvPicPr>
          <p:cNvPr id="11" name="Imagen 10">
            <a:extLst>
              <a:ext uri="{FF2B5EF4-FFF2-40B4-BE49-F238E27FC236}">
                <a16:creationId xmlns:a16="http://schemas.microsoft.com/office/drawing/2014/main" id="{76727F5B-1552-4221-8FC3-338E2E13B10C}"/>
              </a:ext>
            </a:extLst>
          </p:cNvPr>
          <p:cNvPicPr>
            <a:picLocks noChangeAspect="1"/>
          </p:cNvPicPr>
          <p:nvPr/>
        </p:nvPicPr>
        <p:blipFill rotWithShape="1">
          <a:blip r:embed="rId6"/>
          <a:srcRect l="20658" t="46548" r="60395" b="9688"/>
          <a:stretch/>
        </p:blipFill>
        <p:spPr>
          <a:xfrm>
            <a:off x="6884078" y="3792720"/>
            <a:ext cx="2310064" cy="2999874"/>
          </a:xfrm>
          <a:prstGeom prst="rect">
            <a:avLst/>
          </a:prstGeom>
        </p:spPr>
      </p:pic>
      <p:pic>
        <p:nvPicPr>
          <p:cNvPr id="12" name="Imagen 11">
            <a:extLst>
              <a:ext uri="{FF2B5EF4-FFF2-40B4-BE49-F238E27FC236}">
                <a16:creationId xmlns:a16="http://schemas.microsoft.com/office/drawing/2014/main" id="{DFF4C951-EF37-4540-A1D8-132B4E9F93DE}"/>
              </a:ext>
            </a:extLst>
          </p:cNvPr>
          <p:cNvPicPr>
            <a:picLocks noChangeAspect="1"/>
          </p:cNvPicPr>
          <p:nvPr/>
        </p:nvPicPr>
        <p:blipFill rotWithShape="1">
          <a:blip r:embed="rId7"/>
          <a:srcRect l="20658" t="46548" r="60658" b="10624"/>
          <a:stretch/>
        </p:blipFill>
        <p:spPr>
          <a:xfrm>
            <a:off x="9290394" y="3824803"/>
            <a:ext cx="2277979" cy="2935705"/>
          </a:xfrm>
          <a:prstGeom prst="rect">
            <a:avLst/>
          </a:prstGeom>
        </p:spPr>
      </p:pic>
    </p:spTree>
    <p:extLst>
      <p:ext uri="{BB962C8B-B14F-4D97-AF65-F5344CB8AC3E}">
        <p14:creationId xmlns:p14="http://schemas.microsoft.com/office/powerpoint/2010/main" val="183914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375AA92-6947-4AAD-B456-B3B9ECB2A495}"/>
              </a:ext>
            </a:extLst>
          </p:cNvPr>
          <p:cNvSpPr txBox="1"/>
          <p:nvPr/>
        </p:nvSpPr>
        <p:spPr>
          <a:xfrm>
            <a:off x="529790" y="378603"/>
            <a:ext cx="9642914" cy="1015663"/>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Calendarización Semestre Febrero-junio</a:t>
            </a:r>
          </a:p>
          <a:p>
            <a:r>
              <a:rPr lang="es-MX" sz="2000" b="1" dirty="0">
                <a:latin typeface="Arial" panose="020B0604020202020204" pitchFamily="34" charset="0"/>
                <a:cs typeface="Arial" panose="020B0604020202020204" pitchFamily="34" charset="0"/>
              </a:rPr>
              <a:t>EVALUACION 3</a:t>
            </a:r>
          </a:p>
          <a:p>
            <a:endParaRPr lang="es-MX" sz="20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E40CE027-AC55-4A99-8DEE-7BC7F751BBA8}"/>
              </a:ext>
            </a:extLst>
          </p:cNvPr>
          <p:cNvSpPr txBox="1"/>
          <p:nvPr/>
        </p:nvSpPr>
        <p:spPr>
          <a:xfrm>
            <a:off x="501212" y="1535443"/>
            <a:ext cx="3216588" cy="3785652"/>
          </a:xfrm>
          <a:prstGeom prst="rect">
            <a:avLst/>
          </a:prstGeom>
          <a:noFill/>
        </p:spPr>
        <p:txBody>
          <a:bodyPr wrap="square" rtlCol="0">
            <a:spAutoFit/>
          </a:bodyPr>
          <a:lstStyle/>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Deberá completar el contenido de tres unidades (10-15).</a:t>
            </a:r>
          </a:p>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 Cada unidad contiene 11 lecciones con actividades de práctica</a:t>
            </a:r>
          </a:p>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Cada unidad contiene practicas orales y exámenes que deberá completar.</a:t>
            </a:r>
          </a:p>
          <a:p>
            <a:pPr marL="95250" indent="-95250">
              <a:lnSpc>
                <a:spcPct val="150000"/>
              </a:lnSpc>
              <a:buFont typeface="Arial" panose="020B0604020202020204" pitchFamily="34" charset="0"/>
              <a:buChar char="•"/>
            </a:pPr>
            <a:r>
              <a:rPr lang="es-MX" sz="1600" dirty="0">
                <a:latin typeface="Arial" panose="020B0604020202020204" pitchFamily="34" charset="0"/>
                <a:cs typeface="Arial" panose="020B0604020202020204" pitchFamily="34" charset="0"/>
              </a:rPr>
              <a:t> Fecha límite de culminación de unidades </a:t>
            </a:r>
            <a:r>
              <a:rPr lang="es-MX" sz="1600" b="1" dirty="0">
                <a:latin typeface="Arial" panose="020B0604020202020204" pitchFamily="34" charset="0"/>
                <a:cs typeface="Arial" panose="020B0604020202020204" pitchFamily="34" charset="0"/>
              </a:rPr>
              <a:t>June 24th</a:t>
            </a:r>
          </a:p>
        </p:txBody>
      </p:sp>
      <p:pic>
        <p:nvPicPr>
          <p:cNvPr id="4" name="Imagen 3">
            <a:extLst>
              <a:ext uri="{FF2B5EF4-FFF2-40B4-BE49-F238E27FC236}">
                <a16:creationId xmlns:a16="http://schemas.microsoft.com/office/drawing/2014/main" id="{7894431F-5698-47A6-86EC-E86283717A56}"/>
              </a:ext>
            </a:extLst>
          </p:cNvPr>
          <p:cNvPicPr>
            <a:picLocks noChangeAspect="1"/>
          </p:cNvPicPr>
          <p:nvPr/>
        </p:nvPicPr>
        <p:blipFill rotWithShape="1">
          <a:blip r:embed="rId2"/>
          <a:srcRect l="20526" t="46548" r="60395" b="9922"/>
          <a:stretch/>
        </p:blipFill>
        <p:spPr>
          <a:xfrm>
            <a:off x="7041747" y="698579"/>
            <a:ext cx="2326106" cy="2983832"/>
          </a:xfrm>
          <a:prstGeom prst="rect">
            <a:avLst/>
          </a:prstGeom>
        </p:spPr>
      </p:pic>
      <p:pic>
        <p:nvPicPr>
          <p:cNvPr id="5" name="Imagen 4">
            <a:extLst>
              <a:ext uri="{FF2B5EF4-FFF2-40B4-BE49-F238E27FC236}">
                <a16:creationId xmlns:a16="http://schemas.microsoft.com/office/drawing/2014/main" id="{A9212B77-7D84-46CD-A3FC-204296583602}"/>
              </a:ext>
            </a:extLst>
          </p:cNvPr>
          <p:cNvPicPr>
            <a:picLocks noChangeAspect="1"/>
          </p:cNvPicPr>
          <p:nvPr/>
        </p:nvPicPr>
        <p:blipFill rotWithShape="1">
          <a:blip r:embed="rId3"/>
          <a:srcRect l="20658" t="47016" r="60395" b="9688"/>
          <a:stretch/>
        </p:blipFill>
        <p:spPr>
          <a:xfrm>
            <a:off x="9432023" y="714620"/>
            <a:ext cx="2310064" cy="2967790"/>
          </a:xfrm>
          <a:prstGeom prst="rect">
            <a:avLst/>
          </a:prstGeom>
        </p:spPr>
      </p:pic>
      <p:pic>
        <p:nvPicPr>
          <p:cNvPr id="6" name="Imagen 5">
            <a:extLst>
              <a:ext uri="{FF2B5EF4-FFF2-40B4-BE49-F238E27FC236}">
                <a16:creationId xmlns:a16="http://schemas.microsoft.com/office/drawing/2014/main" id="{139A4DC9-9789-4C14-BC58-E44F6F639FAF}"/>
              </a:ext>
            </a:extLst>
          </p:cNvPr>
          <p:cNvPicPr>
            <a:picLocks noChangeAspect="1"/>
          </p:cNvPicPr>
          <p:nvPr/>
        </p:nvPicPr>
        <p:blipFill rotWithShape="1">
          <a:blip r:embed="rId4"/>
          <a:srcRect l="20526" t="46781" r="60526" b="9923"/>
          <a:stretch/>
        </p:blipFill>
        <p:spPr>
          <a:xfrm>
            <a:off x="4664238" y="3800733"/>
            <a:ext cx="2310064" cy="2967790"/>
          </a:xfrm>
          <a:prstGeom prst="rect">
            <a:avLst/>
          </a:prstGeom>
        </p:spPr>
      </p:pic>
      <p:pic>
        <p:nvPicPr>
          <p:cNvPr id="7" name="Imagen 6">
            <a:extLst>
              <a:ext uri="{FF2B5EF4-FFF2-40B4-BE49-F238E27FC236}">
                <a16:creationId xmlns:a16="http://schemas.microsoft.com/office/drawing/2014/main" id="{B3E3DD3B-410D-48B3-8F43-F52B97EB0470}"/>
              </a:ext>
            </a:extLst>
          </p:cNvPr>
          <p:cNvPicPr>
            <a:picLocks noChangeAspect="1"/>
          </p:cNvPicPr>
          <p:nvPr/>
        </p:nvPicPr>
        <p:blipFill rotWithShape="1">
          <a:blip r:embed="rId5"/>
          <a:srcRect l="20526" t="46782" r="60526" b="10156"/>
          <a:stretch/>
        </p:blipFill>
        <p:spPr>
          <a:xfrm>
            <a:off x="7070554" y="3784690"/>
            <a:ext cx="2310064" cy="2951747"/>
          </a:xfrm>
          <a:prstGeom prst="rect">
            <a:avLst/>
          </a:prstGeom>
        </p:spPr>
      </p:pic>
      <p:pic>
        <p:nvPicPr>
          <p:cNvPr id="8" name="Imagen 7">
            <a:extLst>
              <a:ext uri="{FF2B5EF4-FFF2-40B4-BE49-F238E27FC236}">
                <a16:creationId xmlns:a16="http://schemas.microsoft.com/office/drawing/2014/main" id="{75AB60C5-A6C3-40E8-94DD-ADDD43D5FA09}"/>
              </a:ext>
            </a:extLst>
          </p:cNvPr>
          <p:cNvPicPr>
            <a:picLocks noChangeAspect="1"/>
          </p:cNvPicPr>
          <p:nvPr/>
        </p:nvPicPr>
        <p:blipFill rotWithShape="1">
          <a:blip r:embed="rId6"/>
          <a:srcRect l="20658" t="47016" r="60526" b="10156"/>
          <a:stretch/>
        </p:blipFill>
        <p:spPr>
          <a:xfrm>
            <a:off x="9492912" y="3768648"/>
            <a:ext cx="2294022" cy="2935705"/>
          </a:xfrm>
          <a:prstGeom prst="rect">
            <a:avLst/>
          </a:prstGeom>
        </p:spPr>
      </p:pic>
      <p:pic>
        <p:nvPicPr>
          <p:cNvPr id="9" name="Imagen 8">
            <a:extLst>
              <a:ext uri="{FF2B5EF4-FFF2-40B4-BE49-F238E27FC236}">
                <a16:creationId xmlns:a16="http://schemas.microsoft.com/office/drawing/2014/main" id="{566CEDF9-A4B1-4FC5-8928-2B8625960086}"/>
              </a:ext>
            </a:extLst>
          </p:cNvPr>
          <p:cNvPicPr>
            <a:picLocks noChangeAspect="1"/>
          </p:cNvPicPr>
          <p:nvPr/>
        </p:nvPicPr>
        <p:blipFill rotWithShape="1">
          <a:blip r:embed="rId7"/>
          <a:srcRect l="20658" t="46548" r="60526" b="10156"/>
          <a:stretch/>
        </p:blipFill>
        <p:spPr>
          <a:xfrm>
            <a:off x="4674793" y="740402"/>
            <a:ext cx="2229853" cy="2927687"/>
          </a:xfrm>
          <a:prstGeom prst="rect">
            <a:avLst/>
          </a:prstGeom>
        </p:spPr>
      </p:pic>
    </p:spTree>
    <p:extLst>
      <p:ext uri="{BB962C8B-B14F-4D97-AF65-F5344CB8AC3E}">
        <p14:creationId xmlns:p14="http://schemas.microsoft.com/office/powerpoint/2010/main" val="2547596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2124" y="2283509"/>
            <a:ext cx="2563088" cy="2831544"/>
          </a:xfrm>
          <a:prstGeom prst="rect">
            <a:avLst/>
          </a:prstGeom>
          <a:noFill/>
        </p:spPr>
        <p:txBody>
          <a:bodyPr wrap="square" rtlCol="0">
            <a:spAutoFit/>
          </a:bodyPr>
          <a:lstStyle/>
          <a:p>
            <a:pPr lvl="0"/>
            <a:r>
              <a:rPr lang="en-US" altLang="es-ES" sz="3200" b="1" dirty="0">
                <a:solidFill>
                  <a:prstClr val="black"/>
                </a:solidFill>
                <a:latin typeface="Arial" panose="020B0604020202020204" pitchFamily="34" charset="0"/>
                <a:cs typeface="Arial" panose="020B0604020202020204" pitchFamily="34" charset="0"/>
              </a:rPr>
              <a:t>Evaluation</a:t>
            </a:r>
            <a:r>
              <a:rPr lang="es-MX" altLang="es-ES" sz="3200" b="1" dirty="0">
                <a:solidFill>
                  <a:prstClr val="black"/>
                </a:solidFill>
                <a:latin typeface="Arial" panose="020B0604020202020204" pitchFamily="34" charset="0"/>
                <a:cs typeface="Arial" panose="020B0604020202020204" pitchFamily="34" charset="0"/>
              </a:rPr>
              <a:t> and </a:t>
            </a:r>
            <a:r>
              <a:rPr lang="en-US" altLang="es-ES" sz="3200" b="1" dirty="0">
                <a:solidFill>
                  <a:prstClr val="black"/>
                </a:solidFill>
                <a:latin typeface="Arial" panose="020B0604020202020204" pitchFamily="34" charset="0"/>
                <a:cs typeface="Arial" panose="020B0604020202020204" pitchFamily="34" charset="0"/>
              </a:rPr>
              <a:t>teaching</a:t>
            </a:r>
            <a:r>
              <a:rPr lang="es-MX" altLang="es-ES" sz="3200" b="1" dirty="0">
                <a:solidFill>
                  <a:prstClr val="black"/>
                </a:solidFill>
                <a:latin typeface="Arial" panose="020B0604020202020204" pitchFamily="34" charset="0"/>
                <a:cs typeface="Arial" panose="020B0604020202020204" pitchFamily="34" charset="0"/>
              </a:rPr>
              <a:t> </a:t>
            </a:r>
            <a:r>
              <a:rPr lang="en-US" altLang="es-ES" sz="3200" b="1" dirty="0">
                <a:solidFill>
                  <a:prstClr val="black"/>
                </a:solidFill>
                <a:latin typeface="Arial" panose="020B0604020202020204" pitchFamily="34" charset="0"/>
                <a:cs typeface="Arial" panose="020B0604020202020204" pitchFamily="34" charset="0"/>
              </a:rPr>
              <a:t>practice</a:t>
            </a:r>
            <a:r>
              <a:rPr lang="es-MX" altLang="es-ES" sz="3200" b="1" dirty="0">
                <a:solidFill>
                  <a:prstClr val="black"/>
                </a:solidFill>
                <a:latin typeface="Arial" panose="020B0604020202020204" pitchFamily="34" charset="0"/>
                <a:cs typeface="Arial" panose="020B0604020202020204" pitchFamily="34" charset="0"/>
              </a:rPr>
              <a:t> dates</a:t>
            </a:r>
            <a:endParaRPr lang="es-ES" altLang="es-ES" sz="3200" b="1" dirty="0">
              <a:solidFill>
                <a:prstClr val="black"/>
              </a:solidFill>
              <a:latin typeface="Arial" panose="020B0604020202020204" pitchFamily="34" charset="0"/>
              <a:cs typeface="Arial" panose="020B0604020202020204" pitchFamily="34" charset="0"/>
            </a:endParaRP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379636160"/>
              </p:ext>
            </p:extLst>
          </p:nvPr>
        </p:nvGraphicFramePr>
        <p:xfrm>
          <a:off x="3098043" y="136471"/>
          <a:ext cx="7037329" cy="6557792"/>
        </p:xfrm>
        <a:graphic>
          <a:graphicData uri="http://schemas.openxmlformats.org/drawingml/2006/table">
            <a:tbl>
              <a:tblPr firstRow="1" firstCol="1" bandRow="1"/>
              <a:tblGrid>
                <a:gridCol w="49020">
                  <a:extLst>
                    <a:ext uri="{9D8B030D-6E8A-4147-A177-3AD203B41FA5}">
                      <a16:colId xmlns:a16="http://schemas.microsoft.com/office/drawing/2014/main" val="20000"/>
                    </a:ext>
                  </a:extLst>
                </a:gridCol>
                <a:gridCol w="919328">
                  <a:extLst>
                    <a:ext uri="{9D8B030D-6E8A-4147-A177-3AD203B41FA5}">
                      <a16:colId xmlns:a16="http://schemas.microsoft.com/office/drawing/2014/main" val="20001"/>
                    </a:ext>
                  </a:extLst>
                </a:gridCol>
                <a:gridCol w="1549101">
                  <a:extLst>
                    <a:ext uri="{9D8B030D-6E8A-4147-A177-3AD203B41FA5}">
                      <a16:colId xmlns:a16="http://schemas.microsoft.com/office/drawing/2014/main" val="20002"/>
                    </a:ext>
                  </a:extLst>
                </a:gridCol>
                <a:gridCol w="4519880">
                  <a:extLst>
                    <a:ext uri="{9D8B030D-6E8A-4147-A177-3AD203B41FA5}">
                      <a16:colId xmlns:a16="http://schemas.microsoft.com/office/drawing/2014/main" val="20004"/>
                    </a:ext>
                  </a:extLst>
                </a:gridCol>
              </a:tblGrid>
              <a:tr h="286607">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week</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month</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endParaRPr lang="es-MX"/>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87471">
                <a:tc>
                  <a:txBody>
                    <a:bodyPr/>
                    <a:lstStyle/>
                    <a:p>
                      <a:pPr marL="0" marR="0" algn="ctr">
                        <a:lnSpc>
                          <a:spcPct val="115000"/>
                        </a:lnSpc>
                        <a:spcBef>
                          <a:spcPts val="0"/>
                        </a:spcBef>
                        <a:spcAft>
                          <a:spcPts val="0"/>
                        </a:spcAft>
                      </a:pP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endParaRPr lang="es-MX"/>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1"/>
                  </a:ext>
                </a:extLst>
              </a:tr>
              <a:tr h="287471">
                <a:tc>
                  <a:txBody>
                    <a:bodyPr/>
                    <a:lstStyle/>
                    <a:p>
                      <a:pPr marL="0" marR="0" algn="ctr">
                        <a:lnSpc>
                          <a:spcPct val="115000"/>
                        </a:lnSpc>
                        <a:spcBef>
                          <a:spcPts val="0"/>
                        </a:spcBef>
                        <a:spcAft>
                          <a:spcPts val="0"/>
                        </a:spcAft>
                      </a:pP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14-18 feb</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Introduction, Diagnosis, Framework</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2"/>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21-25 feb</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28feb-04 mar</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6</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a:effectLst/>
                          <a:latin typeface="Arial" panose="020B0604020202020204" pitchFamily="34" charset="0"/>
                          <a:ea typeface="Calibri" panose="020F0502020204030204" pitchFamily="34" charset="0"/>
                          <a:cs typeface="Arial" panose="020B0604020202020204" pitchFamily="34" charset="0"/>
                        </a:rPr>
                        <a:t>7-11 mar</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1</a:t>
                      </a:r>
                      <a:r>
                        <a:rPr lang="en-US" sz="1400" baseline="30000" dirty="0">
                          <a:effectLst/>
                          <a:latin typeface="Arial" panose="020B0604020202020204" pitchFamily="34" charset="0"/>
                          <a:ea typeface="Calibri" panose="020F0502020204030204" pitchFamily="34" charset="0"/>
                          <a:cs typeface="Arial" panose="020B0604020202020204" pitchFamily="34" charset="0"/>
                        </a:rPr>
                        <a:t>st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s-MX" sz="1400" b="1"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1" kern="1200" dirty="0">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a:effectLst/>
                          <a:latin typeface="Arial" panose="020B0604020202020204" pitchFamily="34" charset="0"/>
                          <a:ea typeface="Times New Roman" panose="02020603050405020304" pitchFamily="18" charset="0"/>
                          <a:cs typeface="Arial" panose="020B0604020202020204" pitchFamily="34" charset="0"/>
                        </a:rPr>
                        <a:t>evaluation</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7</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400" dirty="0">
                          <a:effectLst/>
                          <a:latin typeface="Arial" panose="020B0604020202020204" pitchFamily="34" charset="0"/>
                          <a:cs typeface="Arial" panose="020B0604020202020204" pitchFamily="34" charset="0"/>
                        </a:rPr>
                        <a:t>14-18 mar</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4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8</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21-25 mar</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4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9</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28 mar-01 </a:t>
                      </a:r>
                      <a:r>
                        <a:rPr lang="es-ES" sz="1400" dirty="0" err="1">
                          <a:effectLst/>
                          <a:latin typeface="Arial" panose="020B0604020202020204" pitchFamily="34" charset="0"/>
                          <a:ea typeface="Calibri" panose="020F0502020204030204" pitchFamily="34" charset="0"/>
                          <a:cs typeface="Arial" panose="020B0604020202020204" pitchFamily="34" charset="0"/>
                        </a:rPr>
                        <a:t>april</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10</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a:effectLst/>
                          <a:latin typeface="Arial" panose="020B0604020202020204" pitchFamily="34" charset="0"/>
                          <a:ea typeface="Calibri" panose="020F0502020204030204" pitchFamily="34" charset="0"/>
                          <a:cs typeface="Arial" panose="020B0604020202020204" pitchFamily="34" charset="0"/>
                        </a:rPr>
                        <a:t>4-8 </a:t>
                      </a:r>
                      <a:r>
                        <a:rPr lang="es-ES" sz="1400" dirty="0" err="1">
                          <a:effectLst/>
                          <a:latin typeface="Arial" panose="020B0604020202020204" pitchFamily="34" charset="0"/>
                          <a:ea typeface="Calibri" panose="020F0502020204030204" pitchFamily="34" charset="0"/>
                          <a:cs typeface="Arial" panose="020B0604020202020204" pitchFamily="34" charset="0"/>
                        </a:rPr>
                        <a:t>april</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11</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400" dirty="0">
                          <a:effectLst/>
                          <a:latin typeface="Arial" panose="020B0604020202020204" pitchFamily="34" charset="0"/>
                          <a:cs typeface="Arial" panose="020B0604020202020204" pitchFamily="34" charset="0"/>
                        </a:rPr>
                        <a:t>25-29 </a:t>
                      </a:r>
                      <a:r>
                        <a:rPr lang="es-ES" sz="1400" dirty="0" err="1">
                          <a:effectLst/>
                          <a:latin typeface="Arial" panose="020B0604020202020204" pitchFamily="34" charset="0"/>
                          <a:cs typeface="Arial" panose="020B0604020202020204" pitchFamily="34" charset="0"/>
                        </a:rPr>
                        <a:t>april</a:t>
                      </a: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12</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2-6 </a:t>
                      </a:r>
                      <a:r>
                        <a:rPr lang="es-ES" sz="1400" dirty="0" err="1">
                          <a:effectLst/>
                          <a:latin typeface="Arial" panose="020B0604020202020204" pitchFamily="34" charset="0"/>
                          <a:ea typeface="Calibri" panose="020F0502020204030204" pitchFamily="34" charset="0"/>
                          <a:cs typeface="Arial" panose="020B0604020202020204" pitchFamily="34" charset="0"/>
                        </a:rPr>
                        <a:t>may</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2</a:t>
                      </a:r>
                      <a:r>
                        <a:rPr lang="en-US" sz="1400" baseline="30000" dirty="0">
                          <a:effectLst/>
                          <a:latin typeface="Arial" panose="020B0604020202020204" pitchFamily="34" charset="0"/>
                          <a:ea typeface="Calibri" panose="020F0502020204030204" pitchFamily="34" charset="0"/>
                          <a:cs typeface="Arial" panose="020B0604020202020204" pitchFamily="34" charset="0"/>
                        </a:rPr>
                        <a:t>nd</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s-MX" sz="1400" b="1"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1" kern="1200" dirty="0">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a:effectLst/>
                          <a:latin typeface="Arial" panose="020B0604020202020204" pitchFamily="34" charset="0"/>
                          <a:ea typeface="Times New Roman" panose="02020603050405020304" pitchFamily="18" charset="0"/>
                          <a:cs typeface="Arial" panose="020B0604020202020204" pitchFamily="34" charset="0"/>
                        </a:rPr>
                        <a:t>evaluation</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13</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9-13 </a:t>
                      </a:r>
                      <a:r>
                        <a:rPr lang="es-ES" sz="1400" dirty="0" err="1">
                          <a:effectLst/>
                          <a:latin typeface="Arial" panose="020B0604020202020204" pitchFamily="34" charset="0"/>
                          <a:ea typeface="Calibri" panose="020F0502020204030204" pitchFamily="34" charset="0"/>
                          <a:cs typeface="Arial" panose="020B0604020202020204" pitchFamily="34" charset="0"/>
                        </a:rPr>
                        <a:t>may</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1"/>
                  </a:ext>
                </a:extLst>
              </a:tr>
              <a:tr h="267458">
                <a:tc>
                  <a:txBody>
                    <a:bodyPr/>
                    <a:lstStyle/>
                    <a:p>
                      <a:pPr marL="0" marR="0" algn="ctr">
                        <a:lnSpc>
                          <a:spcPct val="107000"/>
                        </a:lnSpc>
                        <a:spcBef>
                          <a:spcPts val="0"/>
                        </a:spcBef>
                        <a:spcAft>
                          <a:spcPts val="0"/>
                        </a:spcAft>
                      </a:pPr>
                      <a:r>
                        <a:rPr lang="es-ES"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14</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16-20 </a:t>
                      </a:r>
                      <a:r>
                        <a:rPr lang="es-ES" sz="1400" dirty="0" err="1">
                          <a:effectLst/>
                          <a:latin typeface="Arial" panose="020B0604020202020204" pitchFamily="34" charset="0"/>
                          <a:ea typeface="Calibri" panose="020F0502020204030204" pitchFamily="34" charset="0"/>
                          <a:cs typeface="Arial" panose="020B0604020202020204" pitchFamily="34" charset="0"/>
                        </a:rPr>
                        <a:t>may</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4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 </a:t>
                      </a:r>
                      <a:endParaRPr lang="es-ES" sz="14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2"/>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15</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a:effectLst/>
                          <a:latin typeface="Arial" panose="020B0604020202020204" pitchFamily="34" charset="0"/>
                          <a:ea typeface="Calibri" panose="020F0502020204030204" pitchFamily="34" charset="0"/>
                          <a:cs typeface="Arial" panose="020B0604020202020204" pitchFamily="34" charset="0"/>
                        </a:rPr>
                        <a:t>23-27 </a:t>
                      </a:r>
                      <a:r>
                        <a:rPr lang="es-ES" sz="1400" dirty="0" err="1">
                          <a:effectLst/>
                          <a:latin typeface="Arial" panose="020B0604020202020204" pitchFamily="34" charset="0"/>
                          <a:ea typeface="Calibri" panose="020F0502020204030204" pitchFamily="34" charset="0"/>
                          <a:cs typeface="Arial" panose="020B0604020202020204" pitchFamily="34" charset="0"/>
                        </a:rPr>
                        <a:t>may</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4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 </a:t>
                      </a:r>
                      <a:endParaRPr lang="es-ES" sz="14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3"/>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16</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400" dirty="0">
                          <a:effectLst/>
                          <a:latin typeface="Arial" panose="020B0604020202020204" pitchFamily="34" charset="0"/>
                          <a:cs typeface="Arial" panose="020B0604020202020204" pitchFamily="34" charset="0"/>
                        </a:rPr>
                        <a:t>30 may-3 june</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4"/>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17</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6-10 june</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5"/>
                  </a:ext>
                </a:extLst>
              </a:tr>
              <a:tr h="267458">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18</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13-17 june</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6"/>
                  </a:ext>
                </a:extLst>
              </a:tr>
              <a:tr h="267458">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19</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a:effectLst/>
                          <a:latin typeface="Arial" panose="020B0604020202020204" pitchFamily="34" charset="0"/>
                          <a:ea typeface="Calibri" panose="020F0502020204030204" pitchFamily="34" charset="0"/>
                          <a:cs typeface="Arial" panose="020B0604020202020204" pitchFamily="34" charset="0"/>
                        </a:rPr>
                        <a:t>20-24 june</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b="1" kern="1200" dirty="0">
                          <a:effectLst/>
                          <a:latin typeface="Arial" panose="020B0604020202020204" pitchFamily="34" charset="0"/>
                          <a:ea typeface="Times New Roman" panose="02020603050405020304" pitchFamily="18" charset="0"/>
                          <a:cs typeface="Arial" panose="020B0604020202020204" pitchFamily="34" charset="0"/>
                        </a:rPr>
                        <a:t>3rd </a:t>
                      </a:r>
                      <a:r>
                        <a:rPr lang="es-MX" sz="1400" b="1"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1" kern="1200" dirty="0">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a:effectLst/>
                          <a:latin typeface="Arial" panose="020B0604020202020204" pitchFamily="34" charset="0"/>
                          <a:ea typeface="Times New Roman" panose="02020603050405020304" pitchFamily="18" charset="0"/>
                          <a:cs typeface="Arial" panose="020B0604020202020204" pitchFamily="34" charset="0"/>
                        </a:rPr>
                        <a:t>evaluation</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7"/>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20</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400" dirty="0">
                          <a:effectLst/>
                          <a:latin typeface="Arial" panose="020B0604020202020204" pitchFamily="34" charset="0"/>
                          <a:cs typeface="Arial" panose="020B0604020202020204" pitchFamily="34" charset="0"/>
                        </a:rPr>
                        <a:t>27 june-</a:t>
                      </a:r>
                      <a:r>
                        <a:rPr lang="es-ES" sz="1400" dirty="0" err="1">
                          <a:effectLst/>
                          <a:latin typeface="Arial" panose="020B0604020202020204" pitchFamily="34" charset="0"/>
                          <a:cs typeface="Arial" panose="020B0604020202020204" pitchFamily="34" charset="0"/>
                        </a:rPr>
                        <a:t>july</a:t>
                      </a:r>
                      <a:r>
                        <a:rPr lang="es-ES" sz="1400" baseline="0" dirty="0">
                          <a:effectLst/>
                          <a:latin typeface="Arial" panose="020B0604020202020204" pitchFamily="34" charset="0"/>
                          <a:cs typeface="Arial" panose="020B0604020202020204" pitchFamily="34" charset="0"/>
                        </a:rPr>
                        <a:t> 1st</a:t>
                      </a: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b="1"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1" kern="1200" dirty="0">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a:effectLst/>
                          <a:latin typeface="Arial" panose="020B0604020202020204" pitchFamily="34" charset="0"/>
                          <a:ea typeface="Times New Roman" panose="02020603050405020304" pitchFamily="18" charset="0"/>
                          <a:cs typeface="Arial" panose="020B0604020202020204" pitchFamily="34" charset="0"/>
                        </a:rPr>
                        <a:t>evaluation</a:t>
                      </a:r>
                      <a:r>
                        <a:rPr lang="es-MX" sz="1400" b="1" kern="1200" dirty="0">
                          <a:effectLst/>
                          <a:latin typeface="Arial" panose="020B0604020202020204" pitchFamily="34" charset="0"/>
                          <a:ea typeface="Times New Roman" panose="02020603050405020304" pitchFamily="18" charset="0"/>
                          <a:cs typeface="Arial" panose="020B0604020202020204" pitchFamily="34" charset="0"/>
                        </a:rPr>
                        <a:t> and GLOBAL</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8"/>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21</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4-8 </a:t>
                      </a:r>
                      <a:r>
                        <a:rPr lang="es-ES" sz="1400" dirty="0" err="1">
                          <a:effectLst/>
                          <a:latin typeface="Arial" panose="020B0604020202020204" pitchFamily="34" charset="0"/>
                          <a:ea typeface="Calibri" panose="020F0502020204030204" pitchFamily="34" charset="0"/>
                          <a:cs typeface="Arial" panose="020B0604020202020204" pitchFamily="34" charset="0"/>
                        </a:rPr>
                        <a:t>luly</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9"/>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22</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11-13 </a:t>
                      </a:r>
                      <a:r>
                        <a:rPr lang="es-ES" sz="1400" dirty="0" err="1">
                          <a:effectLst/>
                          <a:latin typeface="Arial" panose="020B0604020202020204" pitchFamily="34" charset="0"/>
                          <a:ea typeface="Calibri" panose="020F0502020204030204" pitchFamily="34" charset="0"/>
                          <a:cs typeface="Arial" panose="020B0604020202020204" pitchFamily="34" charset="0"/>
                        </a:rPr>
                        <a:t>july</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105909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889858270"/>
              </p:ext>
            </p:extLst>
          </p:nvPr>
        </p:nvGraphicFramePr>
        <p:xfrm>
          <a:off x="1968649" y="-35657"/>
          <a:ext cx="9240818" cy="6029985"/>
        </p:xfrm>
        <a:graphic>
          <a:graphicData uri="http://schemas.openxmlformats.org/drawingml/2006/table">
            <a:tbl>
              <a:tblPr firstRow="1" firstCol="1" bandRow="1"/>
              <a:tblGrid>
                <a:gridCol w="68402">
                  <a:extLst>
                    <a:ext uri="{9D8B030D-6E8A-4147-A177-3AD203B41FA5}">
                      <a16:colId xmlns:a16="http://schemas.microsoft.com/office/drawing/2014/main" val="20000"/>
                    </a:ext>
                  </a:extLst>
                </a:gridCol>
                <a:gridCol w="1282828">
                  <a:extLst>
                    <a:ext uri="{9D8B030D-6E8A-4147-A177-3AD203B41FA5}">
                      <a16:colId xmlns:a16="http://schemas.microsoft.com/office/drawing/2014/main" val="20001"/>
                    </a:ext>
                  </a:extLst>
                </a:gridCol>
                <a:gridCol w="1983641">
                  <a:extLst>
                    <a:ext uri="{9D8B030D-6E8A-4147-A177-3AD203B41FA5}">
                      <a16:colId xmlns:a16="http://schemas.microsoft.com/office/drawing/2014/main" val="20002"/>
                    </a:ext>
                  </a:extLst>
                </a:gridCol>
                <a:gridCol w="3041959">
                  <a:extLst>
                    <a:ext uri="{9D8B030D-6E8A-4147-A177-3AD203B41FA5}">
                      <a16:colId xmlns:a16="http://schemas.microsoft.com/office/drawing/2014/main" val="20004"/>
                    </a:ext>
                  </a:extLst>
                </a:gridCol>
                <a:gridCol w="2863988">
                  <a:extLst>
                    <a:ext uri="{9D8B030D-6E8A-4147-A177-3AD203B41FA5}">
                      <a16:colId xmlns:a16="http://schemas.microsoft.com/office/drawing/2014/main" val="20005"/>
                    </a:ext>
                  </a:extLst>
                </a:gridCol>
              </a:tblGrid>
              <a:tr h="258564">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week</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month</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59343">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endParaRPr lang="es-MX" sz="1200" dirty="0">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59343">
                <a:tc>
                  <a:txBody>
                    <a:bodyPr/>
                    <a:lstStyle/>
                    <a:p>
                      <a:pPr marL="0" marR="0" algn="ctr">
                        <a:lnSpc>
                          <a:spcPct val="115000"/>
                        </a:lnSpc>
                        <a:spcBef>
                          <a:spcPts val="0"/>
                        </a:spcBef>
                        <a:spcAft>
                          <a:spcPts val="0"/>
                        </a:spcAft>
                      </a:pP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endParaRPr lang="es-MX" sz="1200">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sz="1200" dirty="0">
                        <a:latin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sz="1200" dirty="0">
                        <a:latin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1"/>
                  </a:ext>
                </a:extLst>
              </a:tr>
              <a:tr h="259343">
                <a:tc>
                  <a:txBody>
                    <a:bodyPr/>
                    <a:lstStyle/>
                    <a:p>
                      <a:pPr marL="0" marR="0" algn="ctr">
                        <a:lnSpc>
                          <a:spcPct val="115000"/>
                        </a:lnSpc>
                        <a:spcBef>
                          <a:spcPts val="0"/>
                        </a:spcBef>
                        <a:spcAft>
                          <a:spcPts val="0"/>
                        </a:spcAft>
                      </a:pP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14-18 feb</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Introduction, Diagnosis, Framework</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2"/>
                  </a:ext>
                </a:extLst>
              </a:tr>
              <a:tr h="259343">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21-25 feb</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1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59343">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28feb-04 mar</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a:effectLst/>
                          <a:latin typeface="Arial" panose="020B0604020202020204" pitchFamily="34" charset="0"/>
                          <a:ea typeface="Calibri" panose="020F0502020204030204" pitchFamily="34" charset="0"/>
                          <a:cs typeface="Arial" panose="020B0604020202020204" pitchFamily="34" charset="0"/>
                        </a:rPr>
                        <a:t>ELL </a:t>
                      </a:r>
                      <a:r>
                        <a:rPr lang="es-ES" sz="1200" b="0" dirty="0" err="1">
                          <a:effectLst/>
                          <a:latin typeface="Arial" panose="020B0604020202020204" pitchFamily="34" charset="0"/>
                          <a:ea typeface="Calibri" panose="020F0502020204030204" pitchFamily="34" charset="0"/>
                          <a:cs typeface="Arial" panose="020B0604020202020204" pitchFamily="34" charset="0"/>
                        </a:rPr>
                        <a:t>Level</a:t>
                      </a:r>
                      <a:r>
                        <a:rPr lang="es-ES" sz="1200" b="0" dirty="0">
                          <a:effectLst/>
                          <a:latin typeface="Arial" panose="020B0604020202020204" pitchFamily="34" charset="0"/>
                          <a:ea typeface="Calibri" panose="020F0502020204030204" pitchFamily="34" charset="0"/>
                          <a:cs typeface="Arial" panose="020B0604020202020204" pitchFamily="34" charset="0"/>
                        </a:rPr>
                        <a:t> 8</a:t>
                      </a:r>
                      <a:r>
                        <a:rPr lang="es-ES" sz="1200" b="0" baseline="0" dirty="0">
                          <a:effectLst/>
                          <a:latin typeface="Arial" panose="020B0604020202020204" pitchFamily="34" charset="0"/>
                          <a:ea typeface="Calibri" panose="020F0502020204030204" pitchFamily="34" charset="0"/>
                          <a:cs typeface="Arial" panose="020B0604020202020204" pitchFamily="34" charset="0"/>
                        </a:rPr>
                        <a:t> </a:t>
                      </a:r>
                      <a:r>
                        <a:rPr lang="es-ES" sz="1200" b="0" dirty="0" err="1">
                          <a:effectLst/>
                          <a:latin typeface="Arial" panose="020B0604020202020204" pitchFamily="34" charset="0"/>
                          <a:ea typeface="Calibri" panose="020F0502020204030204" pitchFamily="34" charset="0"/>
                          <a:cs typeface="Arial" panose="020B0604020202020204" pitchFamily="34" charset="0"/>
                        </a:rPr>
                        <a:t>Unit</a:t>
                      </a:r>
                      <a:r>
                        <a:rPr lang="es-ES" sz="1200" b="0" dirty="0">
                          <a:effectLst/>
                          <a:latin typeface="Arial" panose="020B0604020202020204" pitchFamily="34" charset="0"/>
                          <a:ea typeface="Calibri" panose="020F0502020204030204" pitchFamily="34" charset="0"/>
                          <a:cs typeface="Arial" panose="020B0604020202020204" pitchFamily="34" charset="0"/>
                        </a:rPr>
                        <a:t> 2 </a:t>
                      </a:r>
                      <a:r>
                        <a:rPr lang="es-ES" sz="1200" b="0" dirty="0" err="1">
                          <a:effectLst/>
                          <a:latin typeface="Arial" panose="020B0604020202020204" pitchFamily="34" charset="0"/>
                          <a:ea typeface="Calibri" panose="020F0502020204030204" pitchFamily="34" charset="0"/>
                          <a:cs typeface="Arial" panose="020B0604020202020204" pitchFamily="34" charset="0"/>
                        </a:rPr>
                        <a:t>lessons</a:t>
                      </a:r>
                      <a:r>
                        <a:rPr lang="es-ES" sz="1200" b="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4695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6</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7-11 mar</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3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a:t>
                      </a:r>
                      <a:r>
                        <a:rPr lang="en-US" sz="1200" baseline="30000" dirty="0">
                          <a:effectLst/>
                          <a:latin typeface="Arial" panose="020B0604020202020204" pitchFamily="34" charset="0"/>
                          <a:ea typeface="Calibri" panose="020F0502020204030204" pitchFamily="34" charset="0"/>
                          <a:cs typeface="Arial" panose="020B0604020202020204" pitchFamily="34" charset="0"/>
                        </a:rPr>
                        <a:t>st</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s-MX" sz="1200" b="1"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200" b="1" kern="1200" dirty="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dirty="0" err="1">
                          <a:effectLst/>
                          <a:latin typeface="Arial" panose="020B0604020202020204" pitchFamily="34" charset="0"/>
                          <a:ea typeface="Times New Roman" panose="02020603050405020304" pitchFamily="18" charset="0"/>
                          <a:cs typeface="Arial" panose="020B0604020202020204" pitchFamily="34" charset="0"/>
                        </a:rPr>
                        <a:t>evaluation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70856">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7</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14-18 mar</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4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200" b="1"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 </a:t>
                      </a:r>
                      <a:endParaRPr lang="es-ES"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67026">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8</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21-25 mar</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5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200" b="1"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a:t>
                      </a:r>
                      <a:endParaRPr lang="es-ES"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259343">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9</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28 mar-01 </a:t>
                      </a:r>
                      <a:r>
                        <a:rPr lang="es-ES" sz="1200" dirty="0" err="1">
                          <a:effectLst/>
                          <a:latin typeface="Arial" panose="020B0604020202020204" pitchFamily="34" charset="0"/>
                          <a:ea typeface="Calibri" panose="020F0502020204030204" pitchFamily="34" charset="0"/>
                          <a:cs typeface="Arial" panose="020B0604020202020204" pitchFamily="34" charset="0"/>
                        </a:rPr>
                        <a:t>april</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6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259343">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10</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4-8 </a:t>
                      </a:r>
                      <a:r>
                        <a:rPr lang="es-ES" sz="1200" dirty="0" err="1">
                          <a:effectLst/>
                          <a:latin typeface="Arial" panose="020B0604020202020204" pitchFamily="34" charset="0"/>
                          <a:ea typeface="Calibri" panose="020F0502020204030204" pitchFamily="34" charset="0"/>
                          <a:cs typeface="Arial" panose="020B0604020202020204" pitchFamily="34" charset="0"/>
                        </a:rPr>
                        <a:t>april</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7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59343">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11</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25-29 </a:t>
                      </a:r>
                      <a:r>
                        <a:rPr lang="es-ES" sz="1200" dirty="0" err="1">
                          <a:effectLst/>
                          <a:latin typeface="Arial" panose="020B0604020202020204" pitchFamily="34" charset="0"/>
                          <a:cs typeface="Arial" panose="020B0604020202020204" pitchFamily="34" charset="0"/>
                        </a:rPr>
                        <a:t>april</a:t>
                      </a:r>
                      <a:endParaRPr lang="es-ES" sz="12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8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r h="260625">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12</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2-6 </a:t>
                      </a:r>
                      <a:r>
                        <a:rPr lang="es-ES" sz="1200" dirty="0" err="1">
                          <a:effectLst/>
                          <a:latin typeface="Arial" panose="020B0604020202020204" pitchFamily="34" charset="0"/>
                          <a:ea typeface="Calibri" panose="020F0502020204030204" pitchFamily="34" charset="0"/>
                          <a:cs typeface="Arial" panose="020B0604020202020204" pitchFamily="34" charset="0"/>
                        </a:rPr>
                        <a:t>may</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9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2</a:t>
                      </a:r>
                      <a:r>
                        <a:rPr lang="en-US" sz="1200" baseline="30000" dirty="0">
                          <a:effectLst/>
                          <a:latin typeface="Arial" panose="020B0604020202020204" pitchFamily="34" charset="0"/>
                          <a:ea typeface="Calibri" panose="020F0502020204030204" pitchFamily="34" charset="0"/>
                          <a:cs typeface="Arial" panose="020B0604020202020204" pitchFamily="34" charset="0"/>
                        </a:rPr>
                        <a:t>nd</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s-MX" sz="1200" b="1"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200" b="1" kern="1200" dirty="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dirty="0" err="1">
                          <a:effectLst/>
                          <a:latin typeface="Arial" panose="020B0604020202020204" pitchFamily="34" charset="0"/>
                          <a:ea typeface="Times New Roman" panose="02020603050405020304" pitchFamily="18" charset="0"/>
                          <a:cs typeface="Arial" panose="020B0604020202020204" pitchFamily="34" charset="0"/>
                        </a:rPr>
                        <a:t>evaluation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59343">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13</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9-13 </a:t>
                      </a:r>
                      <a:r>
                        <a:rPr lang="es-ES" sz="1200" dirty="0" err="1">
                          <a:effectLst/>
                          <a:latin typeface="Arial" panose="020B0604020202020204" pitchFamily="34" charset="0"/>
                          <a:ea typeface="Calibri" panose="020F0502020204030204" pitchFamily="34" charset="0"/>
                          <a:cs typeface="Arial" panose="020B0604020202020204" pitchFamily="34" charset="0"/>
                        </a:rPr>
                        <a:t>may</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10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1"/>
                  </a:ext>
                </a:extLst>
              </a:tr>
              <a:tr h="229583">
                <a:tc>
                  <a:txBody>
                    <a:bodyPr/>
                    <a:lstStyle/>
                    <a:p>
                      <a:pPr marL="0" marR="0" algn="ctr">
                        <a:lnSpc>
                          <a:spcPct val="107000"/>
                        </a:lnSpc>
                        <a:spcBef>
                          <a:spcPts val="0"/>
                        </a:spcBef>
                        <a:spcAft>
                          <a:spcPts val="0"/>
                        </a:spcAft>
                      </a:pPr>
                      <a:r>
                        <a:rPr lang="es-ES"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14</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16-20 </a:t>
                      </a:r>
                      <a:r>
                        <a:rPr lang="es-ES" sz="1200" dirty="0" err="1">
                          <a:effectLst/>
                          <a:latin typeface="Arial" panose="020B0604020202020204" pitchFamily="34" charset="0"/>
                          <a:ea typeface="Calibri" panose="020F0502020204030204" pitchFamily="34" charset="0"/>
                          <a:cs typeface="Arial" panose="020B0604020202020204" pitchFamily="34" charset="0"/>
                        </a:rPr>
                        <a:t>may</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11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200" b="1"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a:t>
                      </a: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 </a:t>
                      </a:r>
                      <a:endParaRPr lang="es-ES" sz="1200" b="1"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2"/>
                  </a:ext>
                </a:extLst>
              </a:tr>
              <a:tr h="221215">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15</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23-27 </a:t>
                      </a:r>
                      <a:r>
                        <a:rPr lang="es-ES" sz="1200" dirty="0" err="1">
                          <a:effectLst/>
                          <a:latin typeface="Arial" panose="020B0604020202020204" pitchFamily="34" charset="0"/>
                          <a:ea typeface="Calibri" panose="020F0502020204030204" pitchFamily="34" charset="0"/>
                          <a:cs typeface="Arial" panose="020B0604020202020204" pitchFamily="34" charset="0"/>
                        </a:rPr>
                        <a:t>may</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12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200" b="1"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a:t>
                      </a: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3"/>
                  </a:ext>
                </a:extLst>
              </a:tr>
              <a:tr h="259343">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16</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30 may-3 june</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13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4"/>
                  </a:ext>
                </a:extLst>
              </a:tr>
              <a:tr h="259343">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17</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6-10 june</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14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5"/>
                  </a:ext>
                </a:extLst>
              </a:tr>
              <a:tr h="241288">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18</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13-17 june</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ELL </a:t>
                      </a:r>
                      <a:r>
                        <a:rPr lang="es-ES" sz="1200" dirty="0" err="1">
                          <a:effectLst/>
                          <a:latin typeface="Arial" panose="020B0604020202020204" pitchFamily="34" charset="0"/>
                          <a:ea typeface="Calibri" panose="020F0502020204030204" pitchFamily="34" charset="0"/>
                          <a:cs typeface="Arial" panose="020B0604020202020204" pitchFamily="34" charset="0"/>
                        </a:rPr>
                        <a:t>Level</a:t>
                      </a:r>
                      <a:r>
                        <a:rPr lang="es-ES" sz="1200" dirty="0">
                          <a:effectLst/>
                          <a:latin typeface="Arial" panose="020B0604020202020204" pitchFamily="34" charset="0"/>
                          <a:ea typeface="Calibri" panose="020F0502020204030204" pitchFamily="34" charset="0"/>
                          <a:cs typeface="Arial" panose="020B0604020202020204" pitchFamily="34" charset="0"/>
                        </a:rPr>
                        <a:t> 8</a:t>
                      </a:r>
                      <a:r>
                        <a:rPr lang="es-ES" sz="1200" baseline="0" dirty="0">
                          <a:effectLst/>
                          <a:latin typeface="Arial" panose="020B0604020202020204" pitchFamily="34" charset="0"/>
                          <a:ea typeface="Calibri" panose="020F0502020204030204" pitchFamily="34" charset="0"/>
                          <a:cs typeface="Arial" panose="020B0604020202020204" pitchFamily="34" charset="0"/>
                        </a:rPr>
                        <a:t> </a:t>
                      </a:r>
                      <a:r>
                        <a:rPr lang="es-ES" sz="1200" dirty="0" err="1">
                          <a:effectLst/>
                          <a:latin typeface="Arial" panose="020B0604020202020204" pitchFamily="34" charset="0"/>
                          <a:ea typeface="Calibri" panose="020F0502020204030204" pitchFamily="34" charset="0"/>
                          <a:cs typeface="Arial" panose="020B0604020202020204" pitchFamily="34" charset="0"/>
                        </a:rPr>
                        <a:t>Unit</a:t>
                      </a:r>
                      <a:r>
                        <a:rPr lang="es-ES" sz="1200" dirty="0">
                          <a:effectLst/>
                          <a:latin typeface="Arial" panose="020B0604020202020204" pitchFamily="34" charset="0"/>
                          <a:ea typeface="Calibri" panose="020F0502020204030204" pitchFamily="34" charset="0"/>
                          <a:cs typeface="Arial" panose="020B0604020202020204" pitchFamily="34" charset="0"/>
                        </a:rPr>
                        <a:t> 15 </a:t>
                      </a:r>
                      <a:r>
                        <a:rPr lang="es-ES" sz="1200" dirty="0" err="1">
                          <a:effectLst/>
                          <a:latin typeface="Arial" panose="020B0604020202020204" pitchFamily="34" charset="0"/>
                          <a:ea typeface="Calibri" panose="020F0502020204030204" pitchFamily="34" charset="0"/>
                          <a:cs typeface="Arial" panose="020B0604020202020204" pitchFamily="34" charset="0"/>
                        </a:rPr>
                        <a:t>lessons</a:t>
                      </a:r>
                      <a:r>
                        <a:rPr lang="es-ES" sz="1200" dirty="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MX"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6"/>
                  </a:ext>
                </a:extLst>
              </a:tr>
              <a:tr h="261257">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19</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20-24 june</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2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200" b="1" kern="1200" dirty="0">
                          <a:effectLst/>
                          <a:latin typeface="Arial" panose="020B0604020202020204" pitchFamily="34" charset="0"/>
                          <a:ea typeface="Times New Roman" panose="02020603050405020304" pitchFamily="18" charset="0"/>
                          <a:cs typeface="Arial" panose="020B0604020202020204" pitchFamily="34" charset="0"/>
                        </a:rPr>
                        <a:t>3rd </a:t>
                      </a:r>
                      <a:r>
                        <a:rPr lang="es-MX" sz="1200" b="1"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200" b="1" kern="1200" dirty="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dirty="0" err="1">
                          <a:effectLst/>
                          <a:latin typeface="Arial" panose="020B0604020202020204" pitchFamily="34" charset="0"/>
                          <a:ea typeface="Times New Roman" panose="02020603050405020304" pitchFamily="18" charset="0"/>
                          <a:cs typeface="Arial" panose="020B0604020202020204" pitchFamily="34" charset="0"/>
                        </a:rPr>
                        <a:t>evaluation</a:t>
                      </a:r>
                      <a:endParaRPr lang="es-MX" sz="1200" b="1" kern="12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7"/>
                  </a:ext>
                </a:extLst>
              </a:tr>
              <a:tr h="254952">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20</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27 june-</a:t>
                      </a:r>
                      <a:r>
                        <a:rPr lang="es-ES" sz="1200" dirty="0" err="1">
                          <a:effectLst/>
                          <a:latin typeface="Arial" panose="020B0604020202020204" pitchFamily="34" charset="0"/>
                          <a:cs typeface="Arial" panose="020B0604020202020204" pitchFamily="34" charset="0"/>
                        </a:rPr>
                        <a:t>july</a:t>
                      </a:r>
                      <a:r>
                        <a:rPr lang="es-ES" sz="1200" baseline="0" dirty="0">
                          <a:effectLst/>
                          <a:latin typeface="Arial" panose="020B0604020202020204" pitchFamily="34" charset="0"/>
                          <a:cs typeface="Arial" panose="020B0604020202020204" pitchFamily="34" charset="0"/>
                        </a:rPr>
                        <a:t> 1st</a:t>
                      </a:r>
                      <a:endParaRPr lang="es-ES" sz="12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200" b="0" kern="1200" dirty="0">
                          <a:effectLst/>
                          <a:latin typeface="Arial" panose="020B0604020202020204" pitchFamily="34" charset="0"/>
                          <a:ea typeface="Calibri" panose="020F0502020204030204" pitchFamily="34" charset="0"/>
                          <a:cs typeface="Arial" panose="020B0604020202020204" pitchFamily="34" charset="0"/>
                        </a:rPr>
                        <a:t>ELL LEVEL TEST</a:t>
                      </a:r>
                      <a:endParaRPr lang="es-ES" sz="12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200" b="1" kern="1200" dirty="0" err="1">
                          <a:effectLst/>
                          <a:latin typeface="Arial" panose="020B0604020202020204" pitchFamily="34" charset="0"/>
                          <a:ea typeface="Times New Roman" panose="02020603050405020304" pitchFamily="18" charset="0"/>
                          <a:cs typeface="Arial" panose="020B0604020202020204" pitchFamily="34" charset="0"/>
                        </a:rPr>
                        <a:t>Institutional</a:t>
                      </a:r>
                      <a:r>
                        <a:rPr lang="es-MX" sz="1200" b="1" kern="1200" dirty="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dirty="0" err="1">
                          <a:effectLst/>
                          <a:latin typeface="Arial" panose="020B0604020202020204" pitchFamily="34" charset="0"/>
                          <a:ea typeface="Times New Roman" panose="02020603050405020304" pitchFamily="18" charset="0"/>
                          <a:cs typeface="Arial" panose="020B0604020202020204" pitchFamily="34" charset="0"/>
                        </a:rPr>
                        <a:t>evaluation</a:t>
                      </a:r>
                      <a:r>
                        <a:rPr lang="es-MX" sz="1200" b="1" kern="1200" dirty="0">
                          <a:effectLst/>
                          <a:latin typeface="Arial" panose="020B0604020202020204" pitchFamily="34" charset="0"/>
                          <a:ea typeface="Times New Roman" panose="02020603050405020304" pitchFamily="18" charset="0"/>
                          <a:cs typeface="Arial" panose="020B0604020202020204" pitchFamily="34" charset="0"/>
                        </a:rPr>
                        <a:t> and GLOBAL</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8"/>
                  </a:ext>
                </a:extLst>
              </a:tr>
              <a:tr h="259343">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21</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4-8 </a:t>
                      </a:r>
                      <a:r>
                        <a:rPr lang="es-ES" sz="1200" dirty="0" err="1">
                          <a:effectLst/>
                          <a:latin typeface="Arial" panose="020B0604020202020204" pitchFamily="34" charset="0"/>
                          <a:ea typeface="Calibri" panose="020F0502020204030204" pitchFamily="34" charset="0"/>
                          <a:cs typeface="Arial" panose="020B0604020202020204" pitchFamily="34" charset="0"/>
                        </a:rPr>
                        <a:t>luly</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ea typeface="Calibri" panose="020F0502020204030204" pitchFamily="34" charset="0"/>
                          <a:cs typeface="Arial" panose="020B0604020202020204" pitchFamily="34" charset="0"/>
                        </a:rPr>
                        <a:t>LINGUASKILL</a:t>
                      </a:r>
                      <a:r>
                        <a:rPr lang="es-ES" sz="1200" baseline="0" dirty="0">
                          <a:effectLst/>
                          <a:latin typeface="Arial" panose="020B0604020202020204" pitchFamily="34" charset="0"/>
                          <a:ea typeface="Calibri" panose="020F0502020204030204" pitchFamily="34" charset="0"/>
                          <a:cs typeface="Arial" panose="020B0604020202020204" pitchFamily="34" charset="0"/>
                        </a:rPr>
                        <a:t> CAMBRIDGE TEST</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9"/>
                  </a:ext>
                </a:extLst>
              </a:tr>
              <a:tr h="259343">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22</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11-13 </a:t>
                      </a:r>
                      <a:r>
                        <a:rPr lang="es-ES" sz="1200" dirty="0" err="1">
                          <a:effectLst/>
                          <a:latin typeface="Arial" panose="020B0604020202020204" pitchFamily="34" charset="0"/>
                          <a:ea typeface="Calibri" panose="020F0502020204030204" pitchFamily="34" charset="0"/>
                          <a:cs typeface="Arial" panose="020B0604020202020204" pitchFamily="34" charset="0"/>
                        </a:rPr>
                        <a:t>july</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0"/>
                  </a:ext>
                </a:extLst>
              </a:tr>
            </a:tbl>
          </a:graphicData>
        </a:graphic>
      </p:graphicFrame>
      <p:sp>
        <p:nvSpPr>
          <p:cNvPr id="6" name="CuadroTexto 5"/>
          <p:cNvSpPr txBox="1"/>
          <p:nvPr/>
        </p:nvSpPr>
        <p:spPr>
          <a:xfrm>
            <a:off x="75008" y="2283509"/>
            <a:ext cx="1861374" cy="1231106"/>
          </a:xfrm>
          <a:prstGeom prst="rect">
            <a:avLst/>
          </a:prstGeom>
          <a:noFill/>
        </p:spPr>
        <p:txBody>
          <a:bodyPr wrap="square" rtlCol="0">
            <a:spAutoFit/>
          </a:bodyPr>
          <a:lstStyle/>
          <a:p>
            <a:pPr lvl="0" algn="ctr"/>
            <a:r>
              <a:rPr lang="es-MX" altLang="es-ES" sz="2000" b="1" dirty="0" err="1">
                <a:solidFill>
                  <a:prstClr val="black"/>
                </a:solidFill>
                <a:latin typeface="Arial" panose="020B0604020202020204" pitchFamily="34" charset="0"/>
                <a:cs typeface="Arial" panose="020B0604020202020204" pitchFamily="34" charset="0"/>
              </a:rPr>
              <a:t>Units</a:t>
            </a:r>
            <a:r>
              <a:rPr lang="es-MX" altLang="es-ES" sz="2000" b="1" dirty="0">
                <a:solidFill>
                  <a:prstClr val="black"/>
                </a:solidFill>
                <a:latin typeface="Arial" panose="020B0604020202020204" pitchFamily="34" charset="0"/>
                <a:cs typeface="Arial" panose="020B0604020202020204" pitchFamily="34" charset="0"/>
              </a:rPr>
              <a:t> and </a:t>
            </a:r>
            <a:r>
              <a:rPr lang="es-MX" altLang="es-ES" sz="2000" b="1" dirty="0" err="1">
                <a:solidFill>
                  <a:prstClr val="black"/>
                </a:solidFill>
                <a:latin typeface="Arial" panose="020B0604020202020204" pitchFamily="34" charset="0"/>
                <a:cs typeface="Arial" panose="020B0604020202020204" pitchFamily="34" charset="0"/>
              </a:rPr>
              <a:t>lessons</a:t>
            </a:r>
            <a:r>
              <a:rPr lang="es-MX" altLang="es-ES" sz="2000" b="1" dirty="0">
                <a:solidFill>
                  <a:prstClr val="black"/>
                </a:solidFill>
                <a:latin typeface="Arial" panose="020B0604020202020204" pitchFamily="34" charset="0"/>
                <a:cs typeface="Arial" panose="020B0604020202020204" pitchFamily="34" charset="0"/>
              </a:rPr>
              <a:t> </a:t>
            </a:r>
          </a:p>
          <a:p>
            <a:pPr lvl="0" algn="ctr"/>
            <a:r>
              <a:rPr lang="es-MX" altLang="es-ES" sz="2000" b="1" dirty="0" err="1">
                <a:solidFill>
                  <a:prstClr val="black"/>
                </a:solidFill>
                <a:latin typeface="Arial" panose="020B0604020202020204" pitchFamily="34" charset="0"/>
                <a:cs typeface="Arial" panose="020B0604020202020204" pitchFamily="34" charset="0"/>
              </a:rPr>
              <a:t>Arrangement</a:t>
            </a:r>
            <a:endParaRPr lang="es-ES" altLang="es-ES" sz="2000" b="1" dirty="0">
              <a:solidFill>
                <a:prstClr val="black"/>
              </a:solidFill>
              <a:latin typeface="Arial" panose="020B0604020202020204" pitchFamily="34" charset="0"/>
              <a:cs typeface="Arial" panose="020B0604020202020204" pitchFamily="34" charset="0"/>
            </a:endParaRPr>
          </a:p>
          <a:p>
            <a:endParaRPr lang="es-ES" sz="1200" dirty="0"/>
          </a:p>
        </p:txBody>
      </p:sp>
    </p:spTree>
    <p:extLst>
      <p:ext uri="{BB962C8B-B14F-4D97-AF65-F5344CB8AC3E}">
        <p14:creationId xmlns:p14="http://schemas.microsoft.com/office/powerpoint/2010/main" val="390967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840682" y="526473"/>
            <a:ext cx="904992" cy="1201104"/>
          </a:xfrm>
          <a:prstGeom prst="rect">
            <a:avLst/>
          </a:prstGeom>
          <a:noFill/>
        </p:spPr>
      </p:pic>
      <p:sp>
        <p:nvSpPr>
          <p:cNvPr id="5" name="1 Título"/>
          <p:cNvSpPr txBox="1">
            <a:spLocks/>
          </p:cNvSpPr>
          <p:nvPr/>
        </p:nvSpPr>
        <p:spPr>
          <a:xfrm>
            <a:off x="3429001" y="776302"/>
            <a:ext cx="5451764" cy="6786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4216636746"/>
              </p:ext>
            </p:extLst>
          </p:nvPr>
        </p:nvGraphicFramePr>
        <p:xfrm>
          <a:off x="609601" y="1894752"/>
          <a:ext cx="11004168" cy="2397548"/>
        </p:xfrm>
        <a:graphic>
          <a:graphicData uri="http://schemas.openxmlformats.org/drawingml/2006/table">
            <a:tbl>
              <a:tblPr firstRow="1" bandRow="1">
                <a:tableStyleId>{5C22544A-7EE6-4342-B048-85BDC9FD1C3A}</a:tableStyleId>
              </a:tblPr>
              <a:tblGrid>
                <a:gridCol w="8450770">
                  <a:extLst>
                    <a:ext uri="{9D8B030D-6E8A-4147-A177-3AD203B41FA5}">
                      <a16:colId xmlns:a16="http://schemas.microsoft.com/office/drawing/2014/main" val="20000"/>
                    </a:ext>
                  </a:extLst>
                </a:gridCol>
                <a:gridCol w="2553398">
                  <a:extLst>
                    <a:ext uri="{9D8B030D-6E8A-4147-A177-3AD203B41FA5}">
                      <a16:colId xmlns:a16="http://schemas.microsoft.com/office/drawing/2014/main" val="20001"/>
                    </a:ext>
                  </a:extLst>
                </a:gridCol>
              </a:tblGrid>
              <a:tr h="599387">
                <a:tc gridSpan="2">
                  <a:txBody>
                    <a:bodyPr/>
                    <a:lstStyle/>
                    <a:p>
                      <a:pPr algn="ctr"/>
                      <a:r>
                        <a:rPr lang="es-MX" sz="2400" dirty="0"/>
                        <a:t>EVALUATION</a:t>
                      </a:r>
                      <a:r>
                        <a:rPr lang="es-MX" sz="2400" baseline="0" dirty="0"/>
                        <a:t> OF EACH LEARNING UNIT (1-3)</a:t>
                      </a:r>
                      <a:endParaRPr lang="es-MX" sz="24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599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err="1"/>
                        <a:t>Platform</a:t>
                      </a:r>
                      <a:r>
                        <a:rPr lang="es-MX" sz="2400" baseline="0" dirty="0"/>
                        <a:t> (ELL) score</a:t>
                      </a:r>
                    </a:p>
                  </a:txBody>
                  <a:tcPr/>
                </a:tc>
                <a:tc>
                  <a:txBody>
                    <a:bodyPr/>
                    <a:lstStyle/>
                    <a:p>
                      <a:pPr algn="ctr"/>
                      <a:r>
                        <a:rPr lang="es-MX" sz="2400" b="1" dirty="0"/>
                        <a:t>40%</a:t>
                      </a:r>
                    </a:p>
                  </a:txBody>
                  <a:tcPr anchor="ctr"/>
                </a:tc>
                <a:extLst>
                  <a:ext uri="{0D108BD9-81ED-4DB2-BD59-A6C34878D82A}">
                    <a16:rowId xmlns:a16="http://schemas.microsoft.com/office/drawing/2014/main" val="10001"/>
                  </a:ext>
                </a:extLst>
              </a:tr>
              <a:tr h="599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err="1"/>
                        <a:t>Platform</a:t>
                      </a:r>
                      <a:r>
                        <a:rPr lang="es-MX" sz="2400" baseline="0" dirty="0"/>
                        <a:t> (ELL) </a:t>
                      </a:r>
                      <a:r>
                        <a:rPr lang="es-MX" sz="2400" baseline="0" dirty="0" err="1"/>
                        <a:t>speaking</a:t>
                      </a:r>
                      <a:r>
                        <a:rPr lang="es-MX" sz="2400" baseline="0" dirty="0"/>
                        <a:t> </a:t>
                      </a:r>
                      <a:r>
                        <a:rPr lang="es-MX" sz="2400" baseline="0" dirty="0" err="1"/>
                        <a:t>practice</a:t>
                      </a:r>
                      <a:endParaRPr lang="es-MX" sz="2400" baseline="0" dirty="0"/>
                    </a:p>
                  </a:txBody>
                  <a:tcPr/>
                </a:tc>
                <a:tc>
                  <a:txBody>
                    <a:bodyPr/>
                    <a:lstStyle/>
                    <a:p>
                      <a:pPr algn="ctr"/>
                      <a:r>
                        <a:rPr lang="es-MX" sz="2400" b="1" dirty="0"/>
                        <a:t>20%</a:t>
                      </a:r>
                    </a:p>
                  </a:txBody>
                  <a:tcPr anchor="ctr"/>
                </a:tc>
                <a:extLst>
                  <a:ext uri="{0D108BD9-81ED-4DB2-BD59-A6C34878D82A}">
                    <a16:rowId xmlns:a16="http://schemas.microsoft.com/office/drawing/2014/main" val="10002"/>
                  </a:ext>
                </a:extLst>
              </a:tr>
              <a:tr h="599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err="1"/>
                        <a:t>Platform</a:t>
                      </a:r>
                      <a:r>
                        <a:rPr lang="es-MX" sz="2400" baseline="0" dirty="0"/>
                        <a:t> (ELL) </a:t>
                      </a:r>
                      <a:r>
                        <a:rPr lang="es-MX" sz="2400" dirty="0" err="1"/>
                        <a:t>Exams</a:t>
                      </a:r>
                      <a:r>
                        <a:rPr lang="es-MX" sz="2400" dirty="0"/>
                        <a:t> (</a:t>
                      </a:r>
                      <a:r>
                        <a:rPr lang="es-MX" sz="2400" dirty="0" err="1"/>
                        <a:t>units</a:t>
                      </a:r>
                      <a:r>
                        <a:rPr lang="es-MX" sz="2400" baseline="0" dirty="0"/>
                        <a:t> </a:t>
                      </a:r>
                      <a:r>
                        <a:rPr lang="es-MX" sz="2400" baseline="0" dirty="0" err="1"/>
                        <a:t>average</a:t>
                      </a:r>
                      <a:r>
                        <a:rPr lang="es-MX" sz="2400" baseline="0" dirty="0"/>
                        <a:t>)</a:t>
                      </a:r>
                      <a:endParaRPr lang="es-MX" sz="2400" dirty="0"/>
                    </a:p>
                  </a:txBody>
                  <a:tcPr/>
                </a:tc>
                <a:tc>
                  <a:txBody>
                    <a:bodyPr/>
                    <a:lstStyle/>
                    <a:p>
                      <a:pPr algn="ctr"/>
                      <a:r>
                        <a:rPr lang="es-MX" sz="2400" b="1" dirty="0"/>
                        <a:t>40%</a:t>
                      </a:r>
                    </a:p>
                  </a:txBody>
                  <a:tcPr anchor="ctr"/>
                </a:tc>
                <a:extLst>
                  <a:ext uri="{0D108BD9-81ED-4DB2-BD59-A6C34878D82A}">
                    <a16:rowId xmlns:a16="http://schemas.microsoft.com/office/drawing/2014/main" val="10004"/>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269886997"/>
              </p:ext>
            </p:extLst>
          </p:nvPr>
        </p:nvGraphicFramePr>
        <p:xfrm>
          <a:off x="4655127" y="4883609"/>
          <a:ext cx="6941813" cy="1371600"/>
        </p:xfrm>
        <a:graphic>
          <a:graphicData uri="http://schemas.openxmlformats.org/drawingml/2006/table">
            <a:tbl>
              <a:tblPr firstRow="1" bandRow="1">
                <a:tableStyleId>{5C22544A-7EE6-4342-B048-85BDC9FD1C3A}</a:tableStyleId>
              </a:tblPr>
              <a:tblGrid>
                <a:gridCol w="4919179">
                  <a:extLst>
                    <a:ext uri="{9D8B030D-6E8A-4147-A177-3AD203B41FA5}">
                      <a16:colId xmlns:a16="http://schemas.microsoft.com/office/drawing/2014/main" val="20000"/>
                    </a:ext>
                  </a:extLst>
                </a:gridCol>
                <a:gridCol w="2022634">
                  <a:extLst>
                    <a:ext uri="{9D8B030D-6E8A-4147-A177-3AD203B41FA5}">
                      <a16:colId xmlns:a16="http://schemas.microsoft.com/office/drawing/2014/main" val="20001"/>
                    </a:ext>
                  </a:extLst>
                </a:gridCol>
              </a:tblGrid>
              <a:tr h="421470">
                <a:tc gridSpan="2">
                  <a:txBody>
                    <a:bodyPr/>
                    <a:lstStyle/>
                    <a:p>
                      <a:pPr algn="ctr"/>
                      <a:r>
                        <a:rPr lang="es-MX" sz="24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400" dirty="0"/>
                        <a:t>AVERAGE</a:t>
                      </a:r>
                      <a:r>
                        <a:rPr lang="es-MX" sz="2400" baseline="0" dirty="0"/>
                        <a:t> OF LEARNING UNITS (1-3)</a:t>
                      </a:r>
                      <a:endParaRPr lang="es-MX" sz="2400" dirty="0"/>
                    </a:p>
                  </a:txBody>
                  <a:tcPr/>
                </a:tc>
                <a:tc>
                  <a:txBody>
                    <a:bodyPr/>
                    <a:lstStyle/>
                    <a:p>
                      <a:pPr algn="ctr"/>
                      <a:r>
                        <a:rPr lang="es-MX" sz="2400" b="1" dirty="0"/>
                        <a:t>50%</a:t>
                      </a:r>
                    </a:p>
                  </a:txBody>
                  <a:tcPr/>
                </a:tc>
                <a:extLst>
                  <a:ext uri="{0D108BD9-81ED-4DB2-BD59-A6C34878D82A}">
                    <a16:rowId xmlns:a16="http://schemas.microsoft.com/office/drawing/2014/main" val="10001"/>
                  </a:ext>
                </a:extLst>
              </a:tr>
              <a:tr h="421470">
                <a:tc>
                  <a:txBody>
                    <a:bodyPr/>
                    <a:lstStyle/>
                    <a:p>
                      <a:r>
                        <a:rPr lang="es-MX" sz="2400" dirty="0"/>
                        <a:t>FINAL EVIDENCE (LEVEL</a:t>
                      </a:r>
                      <a:r>
                        <a:rPr lang="es-MX" sz="2400" baseline="0" dirty="0"/>
                        <a:t> TEST</a:t>
                      </a:r>
                      <a:r>
                        <a:rPr lang="es-MX" sz="2400" dirty="0"/>
                        <a:t>)</a:t>
                      </a:r>
                    </a:p>
                  </a:txBody>
                  <a:tcPr/>
                </a:tc>
                <a:tc>
                  <a:txBody>
                    <a:bodyPr/>
                    <a:lstStyle/>
                    <a:p>
                      <a:pPr algn="ctr"/>
                      <a:r>
                        <a:rPr lang="es-MX" sz="24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508172" y="4756093"/>
            <a:ext cx="3741186" cy="152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12449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r>
              <a:rPr lang="es-MX" b="1" dirty="0">
                <a:solidFill>
                  <a:schemeClr val="tx2">
                    <a:lumMod val="60000"/>
                    <a:lumOff val="40000"/>
                  </a:schemeClr>
                </a:solidFill>
              </a:rPr>
              <a:t> </a:t>
            </a: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096" y="560531"/>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1488879"/>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1570733"/>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2869118"/>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2975719"/>
            <a:ext cx="1949570" cy="1261884"/>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000" b="1" dirty="0">
                <a:solidFill>
                  <a:schemeClr val="bg1"/>
                </a:solidFill>
              </a:rPr>
              <a:t>(ELL LEVEL TEST)</a:t>
            </a:r>
          </a:p>
        </p:txBody>
      </p:sp>
      <p:sp>
        <p:nvSpPr>
          <p:cNvPr id="8" name="7 CuadroTexto"/>
          <p:cNvSpPr txBox="1"/>
          <p:nvPr/>
        </p:nvSpPr>
        <p:spPr>
          <a:xfrm>
            <a:off x="150122" y="3680008"/>
            <a:ext cx="4258103" cy="3077766"/>
          </a:xfrm>
          <a:prstGeom prst="rect">
            <a:avLst/>
          </a:prstGeom>
          <a:noFill/>
        </p:spPr>
        <p:txBody>
          <a:bodyPr wrap="square" rtlCol="0">
            <a:spAutoFit/>
          </a:bodyPr>
          <a:lstStyle/>
          <a:p>
            <a:pPr algn="just"/>
            <a:r>
              <a:rPr lang="es-MX" sz="3200" b="1" dirty="0">
                <a:solidFill>
                  <a:srgbClr val="FF0000"/>
                </a:solidFill>
              </a:rPr>
              <a:t>NOTE:</a:t>
            </a:r>
            <a:endParaRPr lang="es-MX" b="1" dirty="0"/>
          </a:p>
          <a:p>
            <a:pPr algn="just"/>
            <a:r>
              <a:rPr lang="es-MX" b="1" dirty="0"/>
              <a:t>In case </a:t>
            </a:r>
            <a:r>
              <a:rPr lang="es-MX" b="1" dirty="0" err="1"/>
              <a:t>you</a:t>
            </a:r>
            <a:r>
              <a:rPr lang="es-MX" b="1" dirty="0"/>
              <a:t> </a:t>
            </a:r>
            <a:r>
              <a:rPr lang="es-MX" b="1" dirty="0" err="1"/>
              <a:t>fail</a:t>
            </a:r>
            <a:r>
              <a:rPr lang="es-MX" b="1" dirty="0"/>
              <a:t> </a:t>
            </a:r>
            <a:r>
              <a:rPr lang="es-MX" b="1" dirty="0" err="1"/>
              <a:t>one</a:t>
            </a:r>
            <a:r>
              <a:rPr lang="es-MX" b="1" dirty="0"/>
              <a:t> of </a:t>
            </a:r>
            <a:r>
              <a:rPr lang="es-MX" b="1" dirty="0" err="1"/>
              <a:t>the</a:t>
            </a:r>
            <a:r>
              <a:rPr lang="es-MX" b="1" dirty="0"/>
              <a:t> </a:t>
            </a:r>
            <a:r>
              <a:rPr lang="es-MX" b="1" dirty="0" err="1"/>
              <a:t>learning</a:t>
            </a:r>
            <a:r>
              <a:rPr lang="es-MX" b="1" dirty="0"/>
              <a:t> </a:t>
            </a:r>
            <a:r>
              <a:rPr lang="es-MX" b="1" dirty="0" err="1"/>
              <a:t>units</a:t>
            </a:r>
            <a:r>
              <a:rPr lang="es-MX" b="1" dirty="0"/>
              <a:t>, </a:t>
            </a:r>
            <a:r>
              <a:rPr lang="es-MX" b="1" dirty="0" err="1"/>
              <a:t>you</a:t>
            </a:r>
            <a:r>
              <a:rPr lang="es-MX" b="1" dirty="0"/>
              <a:t> </a:t>
            </a:r>
            <a:r>
              <a:rPr lang="es-MX" b="1" dirty="0" err="1"/>
              <a:t>will</a:t>
            </a:r>
            <a:r>
              <a:rPr lang="es-MX" b="1" dirty="0"/>
              <a:t> </a:t>
            </a:r>
            <a:r>
              <a:rPr lang="es-MX" b="1" dirty="0" err="1"/>
              <a:t>not</a:t>
            </a:r>
            <a:r>
              <a:rPr lang="es-MX" b="1" dirty="0"/>
              <a:t> be </a:t>
            </a:r>
            <a:r>
              <a:rPr lang="es-MX" b="1" dirty="0" err="1"/>
              <a:t>allowed</a:t>
            </a:r>
            <a:r>
              <a:rPr lang="es-MX" b="1" dirty="0"/>
              <a:t> to </a:t>
            </a:r>
            <a:r>
              <a:rPr lang="es-MX" b="1" dirty="0" err="1"/>
              <a:t>present</a:t>
            </a:r>
            <a:r>
              <a:rPr lang="es-MX" b="1" dirty="0"/>
              <a:t> </a:t>
            </a:r>
            <a:r>
              <a:rPr lang="es-MX" b="1" dirty="0" err="1"/>
              <a:t>the</a:t>
            </a:r>
            <a:r>
              <a:rPr lang="es-MX" b="1" dirty="0"/>
              <a:t> final </a:t>
            </a:r>
            <a:r>
              <a:rPr lang="es-MX" b="1" dirty="0" err="1"/>
              <a:t>evidence</a:t>
            </a:r>
            <a:r>
              <a:rPr lang="es-MX" b="1" dirty="0"/>
              <a:t> </a:t>
            </a:r>
            <a:r>
              <a:rPr lang="es-MX" b="1" dirty="0" err="1"/>
              <a:t>losing</a:t>
            </a:r>
            <a:r>
              <a:rPr lang="es-MX" b="1" dirty="0"/>
              <a:t> 50% of </a:t>
            </a:r>
            <a:r>
              <a:rPr lang="es-MX" b="1" dirty="0" err="1"/>
              <a:t>your</a:t>
            </a:r>
            <a:r>
              <a:rPr lang="es-MX" b="1" dirty="0"/>
              <a:t> global </a:t>
            </a:r>
            <a:r>
              <a:rPr lang="es-MX" b="1" dirty="0" err="1"/>
              <a:t>evaluation</a:t>
            </a:r>
            <a:r>
              <a:rPr lang="es-MX" b="1" dirty="0"/>
              <a:t>. In </a:t>
            </a:r>
            <a:r>
              <a:rPr lang="es-MX" b="1" dirty="0" err="1"/>
              <a:t>which</a:t>
            </a:r>
            <a:r>
              <a:rPr lang="es-MX" b="1" dirty="0"/>
              <a:t> case, </a:t>
            </a:r>
            <a:r>
              <a:rPr lang="es-MX" b="1" dirty="0" err="1"/>
              <a:t>you</a:t>
            </a:r>
            <a:r>
              <a:rPr lang="es-MX" b="1" dirty="0"/>
              <a:t> </a:t>
            </a:r>
            <a:r>
              <a:rPr lang="es-MX" b="1" dirty="0" err="1"/>
              <a:t>will</a:t>
            </a:r>
            <a:r>
              <a:rPr lang="es-MX" b="1" dirty="0"/>
              <a:t> </a:t>
            </a:r>
            <a:r>
              <a:rPr lang="es-MX" b="1" dirty="0" err="1"/>
              <a:t>have</a:t>
            </a:r>
            <a:r>
              <a:rPr lang="es-MX" b="1" dirty="0"/>
              <a:t> to </a:t>
            </a:r>
            <a:r>
              <a:rPr lang="es-MX" b="1" dirty="0" err="1"/>
              <a:t>present</a:t>
            </a:r>
            <a:r>
              <a:rPr lang="es-MX" b="1" dirty="0"/>
              <a:t> </a:t>
            </a:r>
            <a:r>
              <a:rPr lang="es-MX" b="1" dirty="0" err="1"/>
              <a:t>the</a:t>
            </a:r>
            <a:r>
              <a:rPr lang="es-MX" b="1" dirty="0"/>
              <a:t> </a:t>
            </a:r>
            <a:r>
              <a:rPr lang="es-MX" b="1" dirty="0" err="1"/>
              <a:t>extraordinary</a:t>
            </a:r>
            <a:r>
              <a:rPr lang="es-MX" b="1" dirty="0"/>
              <a:t> </a:t>
            </a:r>
            <a:r>
              <a:rPr lang="es-MX" b="1" dirty="0" err="1"/>
              <a:t>exam</a:t>
            </a:r>
            <a:r>
              <a:rPr lang="es-MX" b="1" dirty="0"/>
              <a:t>.</a:t>
            </a:r>
          </a:p>
          <a:p>
            <a:pPr algn="just"/>
            <a:endParaRPr lang="es-MX" b="1" dirty="0"/>
          </a:p>
          <a:p>
            <a:pPr algn="just"/>
            <a:r>
              <a:rPr lang="es-MX" b="1" dirty="0"/>
              <a:t>In </a:t>
            </a:r>
            <a:r>
              <a:rPr lang="es-MX" b="1" dirty="0" err="1"/>
              <a:t>order</a:t>
            </a:r>
            <a:r>
              <a:rPr lang="es-MX" b="1" dirty="0"/>
              <a:t> to </a:t>
            </a:r>
            <a:r>
              <a:rPr lang="es-MX" b="1" dirty="0" err="1"/>
              <a:t>have</a:t>
            </a:r>
            <a:r>
              <a:rPr lang="es-MX" b="1" dirty="0"/>
              <a:t> </a:t>
            </a:r>
            <a:r>
              <a:rPr lang="es-MX" b="1" dirty="0" err="1"/>
              <a:t>two</a:t>
            </a:r>
            <a:r>
              <a:rPr lang="es-MX" b="1" dirty="0"/>
              <a:t> </a:t>
            </a:r>
            <a:r>
              <a:rPr lang="es-MX" b="1" dirty="0" err="1"/>
              <a:t>opportunities</a:t>
            </a:r>
            <a:r>
              <a:rPr lang="es-MX" b="1" dirty="0"/>
              <a:t> to </a:t>
            </a:r>
            <a:r>
              <a:rPr lang="es-MX" b="1" dirty="0" err="1"/>
              <a:t>regularize</a:t>
            </a:r>
            <a:r>
              <a:rPr lang="es-MX" b="1" dirty="0"/>
              <a:t>  </a:t>
            </a:r>
            <a:r>
              <a:rPr lang="es-MX" b="1" dirty="0" err="1"/>
              <a:t>your</a:t>
            </a:r>
            <a:r>
              <a:rPr lang="es-MX" b="1" dirty="0"/>
              <a:t> status </a:t>
            </a:r>
            <a:r>
              <a:rPr lang="es-MX" b="1" dirty="0" err="1"/>
              <a:t>you</a:t>
            </a:r>
            <a:r>
              <a:rPr lang="es-MX" b="1" dirty="0"/>
              <a:t> </a:t>
            </a:r>
            <a:r>
              <a:rPr lang="es-MX" b="1" dirty="0" err="1"/>
              <a:t>must</a:t>
            </a:r>
            <a:r>
              <a:rPr lang="es-MX" b="1" dirty="0"/>
              <a:t> </a:t>
            </a:r>
            <a:r>
              <a:rPr lang="es-MX" b="1" dirty="0" err="1"/>
              <a:t>attend</a:t>
            </a:r>
            <a:r>
              <a:rPr lang="es-MX" b="1" dirty="0"/>
              <a:t>  85% of </a:t>
            </a:r>
            <a:r>
              <a:rPr lang="es-MX" b="1" dirty="0" err="1"/>
              <a:t>class</a:t>
            </a:r>
            <a:r>
              <a:rPr lang="es-MX" b="1" dirty="0"/>
              <a:t> </a:t>
            </a:r>
            <a:r>
              <a:rPr lang="es-MX" b="1" dirty="0" err="1"/>
              <a:t>hours</a:t>
            </a:r>
            <a:r>
              <a:rPr lang="es-MX" b="1" dirty="0"/>
              <a:t>.</a:t>
            </a:r>
          </a:p>
        </p:txBody>
      </p:sp>
      <p:grpSp>
        <p:nvGrpSpPr>
          <p:cNvPr id="12" name="Grupo 11"/>
          <p:cNvGrpSpPr/>
          <p:nvPr/>
        </p:nvGrpSpPr>
        <p:grpSpPr>
          <a:xfrm>
            <a:off x="8961120" y="1210012"/>
            <a:ext cx="3028400" cy="2883854"/>
            <a:chOff x="8961120" y="1919699"/>
            <a:chExt cx="3028400" cy="2883854"/>
          </a:xfrm>
        </p:grpSpPr>
        <p:sp>
          <p:nvSpPr>
            <p:cNvPr id="13"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14" name="Picture 2" descr="Evaluation - English for Graduates 9th form"/>
            <p:cNvPicPr>
              <a:picLocks noChangeAspect="1" noChangeArrowheads="1"/>
            </p:cNvPicPr>
            <p:nvPr/>
          </p:nvPicPr>
          <p:blipFill rotWithShape="1">
            <a:blip r:embed="rId4">
              <a:clrChange>
                <a:clrFrom>
                  <a:srgbClr val="EEF1F6"/>
                </a:clrFrom>
                <a:clrTo>
                  <a:srgbClr val="EEF1F6">
                    <a:alpha val="0"/>
                  </a:srgbClr>
                </a:clrTo>
              </a:clrChange>
              <a:extLst>
                <a:ext uri="{28A0092B-C50C-407E-A947-70E740481C1C}">
                  <a14:useLocalDpi xmlns:a14="http://schemas.microsoft.com/office/drawing/2010/main" val="0"/>
                </a:ext>
              </a:extLst>
            </a:blip>
            <a:srcRect l="17365" t="1533" r="21563" b="35543"/>
            <a:stretch/>
          </p:blipFill>
          <p:spPr bwMode="auto">
            <a:xfrm>
              <a:off x="9028395" y="2153286"/>
              <a:ext cx="2838677" cy="12637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3547" y="3026504"/>
              <a:ext cx="1777049" cy="1777049"/>
            </a:xfrm>
            <a:prstGeom prst="ellipse">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8961120" y="2910730"/>
              <a:ext cx="214522" cy="4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11774998" y="1919699"/>
              <a:ext cx="214522" cy="4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58402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46293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207699" cy="1292934"/>
          </a:xfrm>
          <a:prstGeom prst="rect">
            <a:avLst/>
          </a:prstGeom>
          <a:noFill/>
        </p:spPr>
      </p:pic>
      <p:sp>
        <p:nvSpPr>
          <p:cNvPr id="5" name="Marcador de contenido 2"/>
          <p:cNvSpPr txBox="1">
            <a:spLocks/>
          </p:cNvSpPr>
          <p:nvPr/>
        </p:nvSpPr>
        <p:spPr>
          <a:xfrm>
            <a:off x="125139" y="1302312"/>
            <a:ext cx="11946090" cy="53305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Course Materials: </a:t>
            </a:r>
            <a:r>
              <a:rPr lang="en-US" dirty="0">
                <a:latin typeface="Arial" panose="020B0604020202020204" pitchFamily="34" charset="0"/>
                <a:cs typeface="Arial" panose="020B0604020202020204" pitchFamily="34" charset="0"/>
              </a:rPr>
              <a:t>Failure to not have advance in Ell units per week results in losing points.</a:t>
            </a:r>
          </a:p>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online scheduled units to practice weekly.</a:t>
            </a: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a:t>
            </a:r>
            <a:r>
              <a:rPr lang="en-US" dirty="0">
                <a:highlight>
                  <a:srgbClr val="FFFF00"/>
                </a:highlight>
                <a:latin typeface="Arial" panose="020B0604020202020204" pitchFamily="34" charset="0"/>
                <a:cs typeface="Arial" panose="020B0604020202020204" pitchFamily="34" charset="0"/>
              </a:rPr>
              <a:t>the maximum passing grade will be  6.</a:t>
            </a:r>
            <a:endParaRPr lang="en-US" b="1" dirty="0">
              <a:highlight>
                <a:srgbClr val="FFFF00"/>
              </a:highlight>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Grading: </a:t>
            </a:r>
            <a:r>
              <a:rPr lang="en-US" dirty="0">
                <a:latin typeface="Arial" panose="020B0604020202020204" pitchFamily="34" charset="0"/>
                <a:cs typeface="Arial" panose="020B0604020202020204" pitchFamily="34" charset="0"/>
              </a:rPr>
              <a:t>Your course grade will depend on your progress score, speaking performance and tests on ELL. Satisfactory participation means completing the tasks assigned in class quizzes, tests, speeches cannot be made up unless the student has an excuse absence by ENEP. This means that if a student is not in class for this work, he or she will receive a grade of 0 for the missed work.</a:t>
            </a:r>
          </a:p>
        </p:txBody>
      </p:sp>
      <p:pic>
        <p:nvPicPr>
          <p:cNvPr id="2050" name="Picture 2" descr="School Policies | Skelton Primary School"/>
          <p:cNvPicPr>
            <a:picLocks noChangeAspect="1" noChangeArrowheads="1"/>
          </p:cNvPicPr>
          <p:nvPr/>
        </p:nvPicPr>
        <p:blipFill>
          <a:blip r:embed="rId3">
            <a:clrChange>
              <a:clrFrom>
                <a:srgbClr val="FEFEFF"/>
              </a:clrFrom>
              <a:clrTo>
                <a:srgbClr val="FEFEFF">
                  <a:alpha val="0"/>
                </a:srgbClr>
              </a:clrTo>
            </a:clrChange>
            <a:extLst>
              <a:ext uri="{28A0092B-C50C-407E-A947-70E740481C1C}">
                <a14:useLocalDpi xmlns:a14="http://schemas.microsoft.com/office/drawing/2010/main" val="0"/>
              </a:ext>
            </a:extLst>
          </a:blip>
          <a:srcRect/>
          <a:stretch>
            <a:fillRect/>
          </a:stretch>
        </p:blipFill>
        <p:spPr bwMode="auto">
          <a:xfrm>
            <a:off x="9632374" y="0"/>
            <a:ext cx="2432247" cy="143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esultado de imagen para english class clipart">
            <a:extLst>
              <a:ext uri="{FF2B5EF4-FFF2-40B4-BE49-F238E27FC236}">
                <a16:creationId xmlns:a16="http://schemas.microsoft.com/office/drawing/2014/main" id="{917FD0ED-4BB4-4126-A071-C3DE3DAB1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2" t="1603" r="2147" b="2154"/>
          <a:stretch/>
        </p:blipFill>
        <p:spPr bwMode="auto">
          <a:xfrm>
            <a:off x="385587" y="227026"/>
            <a:ext cx="11360936" cy="648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26154"/>
            <a:ext cx="4740337" cy="646331"/>
          </a:xfrm>
          <a:prstGeom prst="rect">
            <a:avLst/>
          </a:prstGeom>
        </p:spPr>
        <p:txBody>
          <a:bodyPr wrap="none">
            <a:spAutoFit/>
          </a:bodyPr>
          <a:lstStyle/>
          <a:p>
            <a:r>
              <a:rPr lang="es-MX" dirty="0">
                <a:hlinkClick r:id="rId3"/>
              </a:rPr>
              <a:t>https://www.youtube.com/watch?v=Fiybfktp1s8</a:t>
            </a:r>
            <a:endParaRPr lang="es-MX" dirty="0"/>
          </a:p>
          <a:p>
            <a:endParaRPr lang="es-MX" dirty="0"/>
          </a:p>
        </p:txBody>
      </p:sp>
      <p:pic>
        <p:nvPicPr>
          <p:cNvPr id="5" name="Fiybfktp1s8"/>
          <p:cNvPicPr>
            <a:picLocks noRot="1" noChangeAspect="1"/>
          </p:cNvPicPr>
          <p:nvPr>
            <a:videoFile r:link="rId1"/>
          </p:nvPr>
        </p:nvPicPr>
        <p:blipFill>
          <a:blip r:embed="rId4"/>
          <a:stretch>
            <a:fillRect/>
          </a:stretch>
        </p:blipFill>
        <p:spPr>
          <a:xfrm>
            <a:off x="325419" y="712888"/>
            <a:ext cx="11365838" cy="5870792"/>
          </a:xfrm>
          <a:prstGeom prst="rect">
            <a:avLst/>
          </a:prstGeom>
        </p:spPr>
      </p:pic>
    </p:spTree>
    <p:extLst>
      <p:ext uri="{BB962C8B-B14F-4D97-AF65-F5344CB8AC3E}">
        <p14:creationId xmlns:p14="http://schemas.microsoft.com/office/powerpoint/2010/main" val="400750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296" y="4772885"/>
            <a:ext cx="3031431" cy="646331"/>
          </a:xfrm>
          <a:prstGeom prst="rect">
            <a:avLst/>
          </a:prstGeom>
        </p:spPr>
        <p:txBody>
          <a:bodyPr wrap="square">
            <a:spAutoFit/>
          </a:bodyPr>
          <a:lstStyle/>
          <a:p>
            <a:pPr lvl="0" algn="ctr"/>
            <a:r>
              <a:rPr lang="en-US" b="1" dirty="0">
                <a:solidFill>
                  <a:prstClr val="black"/>
                </a:solidFill>
                <a:latin typeface="Arial" panose="020B0604020202020204" pitchFamily="34" charset="0"/>
                <a:cs typeface="Arial" panose="020B0604020202020204" pitchFamily="34" charset="0"/>
              </a:rPr>
              <a:t>Class participation grade will be affected if you:</a:t>
            </a:r>
          </a:p>
        </p:txBody>
      </p:sp>
      <p:sp>
        <p:nvSpPr>
          <p:cNvPr id="8" name="1 Título"/>
          <p:cNvSpPr txBox="1">
            <a:spLocks/>
          </p:cNvSpPr>
          <p:nvPr/>
        </p:nvSpPr>
        <p:spPr>
          <a:xfrm>
            <a:off x="-174007" y="40435"/>
            <a:ext cx="3435823" cy="6786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rules</a:t>
            </a:r>
          </a:p>
        </p:txBody>
      </p:sp>
      <p:sp>
        <p:nvSpPr>
          <p:cNvPr id="13" name="1 Rectángulo"/>
          <p:cNvSpPr/>
          <p:nvPr/>
        </p:nvSpPr>
        <p:spPr>
          <a:xfrm>
            <a:off x="2944995" y="1062035"/>
            <a:ext cx="9019806" cy="3229282"/>
          </a:xfrm>
          <a:prstGeom prst="rect">
            <a:avLst/>
          </a:prstGeom>
        </p:spPr>
        <p:txBody>
          <a:bodyPr wrap="square">
            <a:spAutoFit/>
          </a:bodyPr>
          <a:lstStyle/>
          <a:p>
            <a:pPr lvl="0" algn="just"/>
            <a:endParaRPr lang="es-ES" sz="1500" dirty="0"/>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Have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all</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materials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ready</a:t>
            </a:r>
            <a:r>
              <a:rPr lang="es-ES" sz="1500" dirty="0">
                <a:latin typeface="Arial" panose="020B0604020202020204" pitchFamily="34" charset="0"/>
                <a:cs typeface="Arial" panose="020B0604020202020204" pitchFamily="34" charset="0"/>
              </a:rPr>
              <a:t>, camera </a:t>
            </a:r>
            <a:r>
              <a:rPr lang="es-ES" sz="1500" dirty="0" err="1">
                <a:latin typeface="Arial" panose="020B0604020202020204" pitchFamily="34" charset="0"/>
                <a:cs typeface="Arial" panose="020B0604020202020204" pitchFamily="34" charset="0"/>
              </a:rPr>
              <a:t>on</a:t>
            </a:r>
            <a:r>
              <a:rPr lang="es-ES" sz="1500" dirty="0">
                <a:latin typeface="Arial" panose="020B0604020202020204" pitchFamily="34" charset="0"/>
                <a:cs typeface="Arial" panose="020B0604020202020204" pitchFamily="34" charset="0"/>
              </a:rPr>
              <a:t> and </a:t>
            </a:r>
            <a:r>
              <a:rPr lang="es-ES" sz="1500" dirty="0" err="1">
                <a:latin typeface="Arial" panose="020B0604020202020204" pitchFamily="34" charset="0"/>
                <a:cs typeface="Arial" panose="020B0604020202020204" pitchFamily="34" charset="0"/>
              </a:rPr>
              <a:t>microphone</a:t>
            </a:r>
            <a:r>
              <a:rPr lang="es-ES" sz="1500" dirty="0">
                <a:latin typeface="Arial" panose="020B0604020202020204" pitchFamily="34" charset="0"/>
                <a:cs typeface="Arial" panose="020B0604020202020204" pitchFamily="34" charset="0"/>
              </a:rPr>
              <a:t> off, </a:t>
            </a:r>
            <a:r>
              <a:rPr lang="es-ES" sz="1500" dirty="0" err="1">
                <a:latin typeface="Arial" panose="020B0604020202020204" pitchFamily="34" charset="0"/>
                <a:cs typeface="Arial" panose="020B0604020202020204" pitchFamily="34" charset="0"/>
              </a:rPr>
              <a:t>you</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will</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turn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on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when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teacher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asks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participation</a:t>
            </a:r>
            <a:endParaRPr lang="es-ES" sz="1500" dirty="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n-US" sz="1500" dirty="0">
                <a:latin typeface="Arial" panose="020B0604020202020204" pitchFamily="34" charset="0"/>
                <a:cs typeface="Arial" panose="020B0604020202020204" pitchFamily="34" charset="0"/>
              </a:rPr>
              <a:t>Be on time for the online sessions</a:t>
            </a: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If</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for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some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reason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a:t>
            </a:r>
            <a:r>
              <a:rPr lang="es-ES" sz="1500" dirty="0">
                <a:latin typeface="Arial" panose="020B0604020202020204" pitchFamily="34" charset="0"/>
                <a:cs typeface="Arial" panose="020B0604020202020204" pitchFamily="34" charset="0"/>
              </a:rPr>
              <a:t> are </a:t>
            </a:r>
            <a:r>
              <a:rPr lang="es-ES" sz="1500" dirty="0" err="1">
                <a:latin typeface="Arial" panose="020B0604020202020204" pitchFamily="34" charset="0"/>
                <a:cs typeface="Arial" panose="020B0604020202020204" pitchFamily="34" charset="0"/>
              </a:rPr>
              <a:t>not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able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to</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join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the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class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send</a:t>
            </a:r>
            <a:r>
              <a:rPr lang="es-ES" sz="1500" dirty="0">
                <a:latin typeface="Arial" panose="020B0604020202020204" pitchFamily="34" charset="0"/>
                <a:cs typeface="Arial" panose="020B0604020202020204" pitchFamily="34" charset="0"/>
              </a:rPr>
              <a:t> a </a:t>
            </a:r>
            <a:r>
              <a:rPr lang="es-ES" sz="1500" dirty="0" err="1">
                <a:latin typeface="Arial" panose="020B0604020202020204" pitchFamily="34" charset="0"/>
                <a:cs typeface="Arial" panose="020B0604020202020204" pitchFamily="34" charset="0"/>
              </a:rPr>
              <a:t>message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immediately</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to</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teacher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get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informed</a:t>
            </a:r>
            <a:r>
              <a:rPr lang="es-ES" sz="1500" dirty="0">
                <a:latin typeface="Arial" panose="020B0604020202020204" pitchFamily="34" charset="0"/>
                <a:cs typeface="Arial" panose="020B0604020202020204" pitchFamily="34" charset="0"/>
              </a:rPr>
              <a:t> and do </a:t>
            </a:r>
            <a:r>
              <a:rPr lang="es-ES" sz="1500" dirty="0" err="1">
                <a:latin typeface="Arial" panose="020B0604020202020204" pitchFamily="34" charset="0"/>
                <a:cs typeface="Arial" panose="020B0604020202020204" pitchFamily="34" charset="0"/>
              </a:rPr>
              <a:t>all</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the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activities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given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that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day</a:t>
            </a:r>
            <a:endParaRPr lang="es-ES" sz="1500" dirty="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Check</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always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inbox</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for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any</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announcement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from</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teacher</a:t>
            </a:r>
            <a:r>
              <a:rPr lang="es-ES" sz="1500" dirty="0">
                <a:latin typeface="Arial" panose="020B0604020202020204" pitchFamily="34" charset="0"/>
                <a:cs typeface="Arial" panose="020B0604020202020204" pitchFamily="34" charset="0"/>
              </a:rPr>
              <a:t>.</a:t>
            </a: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Submit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homework</a:t>
            </a:r>
            <a:r>
              <a:rPr lang="es-ES" sz="1500" dirty="0">
                <a:latin typeface="Arial" panose="020B0604020202020204" pitchFamily="34" charset="0"/>
                <a:cs typeface="Arial" panose="020B0604020202020204" pitchFamily="34" charset="0"/>
              </a:rPr>
              <a:t> and </a:t>
            </a:r>
            <a:r>
              <a:rPr lang="es-ES" sz="1500" dirty="0" err="1">
                <a:latin typeface="Arial" panose="020B0604020202020204" pitchFamily="34" charset="0"/>
                <a:cs typeface="Arial" panose="020B0604020202020204" pitchFamily="34" charset="0"/>
              </a:rPr>
              <a:t>requirements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on</a:t>
            </a:r>
            <a:r>
              <a:rPr lang="es-ES" sz="1500" dirty="0">
                <a:latin typeface="Arial" panose="020B0604020202020204" pitchFamily="34" charset="0"/>
                <a:cs typeface="Arial" panose="020B0604020202020204" pitchFamily="34" charset="0"/>
              </a:rPr>
              <a:t> time.</a:t>
            </a: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Don´t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hesitate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to</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aks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questions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on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things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don´t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understand</a:t>
            </a:r>
            <a:r>
              <a:rPr lang="es-ES" sz="1450" dirty="0">
                <a:latin typeface="Arial" panose="020B0604020202020204" pitchFamily="34" charset="0"/>
                <a:cs typeface="Arial" panose="020B0604020202020204" pitchFamily="34" charset="0"/>
              </a:rPr>
              <a:t>.</a:t>
            </a:r>
          </a:p>
        </p:txBody>
      </p:sp>
      <p:sp>
        <p:nvSpPr>
          <p:cNvPr id="14" name="Rectángulo 13"/>
          <p:cNvSpPr/>
          <p:nvPr/>
        </p:nvSpPr>
        <p:spPr>
          <a:xfrm>
            <a:off x="3004135" y="4750352"/>
            <a:ext cx="8992247" cy="1780809"/>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Arrive late or leave early the online sessions.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Miss the online class.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Sleep during a class.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Read or do anything during class which is not related to class activities.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Disrespect teacher or classmates during the class.</a:t>
            </a:r>
          </a:p>
        </p:txBody>
      </p:sp>
      <p:sp>
        <p:nvSpPr>
          <p:cNvPr id="15" name="Flecha derecha 14"/>
          <p:cNvSpPr/>
          <p:nvPr/>
        </p:nvSpPr>
        <p:spPr>
          <a:xfrm>
            <a:off x="1498333" y="5532819"/>
            <a:ext cx="1419367" cy="36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2" descr="How to Say PLEASE in Thai | Learn Thai from a White Gu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1" t="6154" r="6026" b="6366"/>
          <a:stretch/>
        </p:blipFill>
        <p:spPr bwMode="auto">
          <a:xfrm>
            <a:off x="163771" y="1428149"/>
            <a:ext cx="2650587" cy="236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5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t3.gstatic.com/images?q=tbn:ANd9GcQhNalRX0_UN1_bdjF9Kmq0TDZirc6RoPjBhcmL5inLKVSEd_7W">
            <a:extLst>
              <a:ext uri="{FF2B5EF4-FFF2-40B4-BE49-F238E27FC236}">
                <a16:creationId xmlns:a16="http://schemas.microsoft.com/office/drawing/2014/main" id="{4E47ABC3-D125-4610-8507-C6749CC1EBCC}"/>
              </a:ext>
            </a:extLst>
          </p:cNvPr>
          <p:cNvPicPr>
            <a:picLocks noChangeAspect="1" noChangeArrowheads="1"/>
          </p:cNvPicPr>
          <p:nvPr/>
        </p:nvPicPr>
        <p:blipFill>
          <a:blip r:embed="rId2" cstate="print"/>
          <a:srcRect/>
          <a:stretch>
            <a:fillRect/>
          </a:stretch>
        </p:blipFill>
        <p:spPr bwMode="auto">
          <a:xfrm rot="20299810">
            <a:off x="1220612" y="1193086"/>
            <a:ext cx="5701940" cy="4484925"/>
          </a:xfrm>
          <a:prstGeom prst="rect">
            <a:avLst/>
          </a:prstGeom>
          <a:noFill/>
        </p:spPr>
      </p:pic>
      <p:sp>
        <p:nvSpPr>
          <p:cNvPr id="6" name="2 CuadroTexto">
            <a:extLst>
              <a:ext uri="{FF2B5EF4-FFF2-40B4-BE49-F238E27FC236}">
                <a16:creationId xmlns:a16="http://schemas.microsoft.com/office/drawing/2014/main" id="{8E1965B5-CCF8-4FD5-94EF-3F68647B32C9}"/>
              </a:ext>
            </a:extLst>
          </p:cNvPr>
          <p:cNvSpPr txBox="1"/>
          <p:nvPr/>
        </p:nvSpPr>
        <p:spPr>
          <a:xfrm>
            <a:off x="4477278" y="5987497"/>
            <a:ext cx="7026091" cy="584775"/>
          </a:xfrm>
          <a:prstGeom prst="rect">
            <a:avLst/>
          </a:prstGeom>
          <a:noFill/>
        </p:spPr>
        <p:txBody>
          <a:bodyPr wrap="none" rtlCol="0">
            <a:spAutoFit/>
          </a:bodyPr>
          <a:lstStyle/>
          <a:p>
            <a:r>
              <a:rPr lang="es-ES_tradnl" sz="3200" b="1" dirty="0" err="1">
                <a:solidFill>
                  <a:srgbClr val="008000"/>
                </a:solidFill>
                <a:latin typeface="Script MT Bold" pitchFamily="66" charset="0"/>
              </a:rPr>
              <a:t>Teacher</a:t>
            </a:r>
            <a:r>
              <a:rPr lang="es-ES_tradnl" sz="3200" b="1" dirty="0">
                <a:solidFill>
                  <a:srgbClr val="008000"/>
                </a:solidFill>
                <a:latin typeface="Script MT Bold" pitchFamily="66" charset="0"/>
              </a:rPr>
              <a:t> Mayela Alejandra Gaona García</a:t>
            </a:r>
            <a:endParaRPr lang="es-ES" sz="3200" b="1" dirty="0">
              <a:solidFill>
                <a:srgbClr val="008000"/>
              </a:solidFill>
              <a:latin typeface="Script MT Bold" pitchFamily="66" charset="0"/>
            </a:endParaRPr>
          </a:p>
        </p:txBody>
      </p:sp>
    </p:spTree>
    <p:extLst>
      <p:ext uri="{BB962C8B-B14F-4D97-AF65-F5344CB8AC3E}">
        <p14:creationId xmlns:p14="http://schemas.microsoft.com/office/powerpoint/2010/main" val="111339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5153" y="708338"/>
            <a:ext cx="11822654" cy="3923011"/>
          </a:xfrm>
        </p:spPr>
        <p:txBody>
          <a:bodyPr>
            <a:normAutofit/>
          </a:bodyPr>
          <a:lstStyle/>
          <a:p>
            <a:r>
              <a:rPr lang="es-ES" sz="3200" b="1" dirty="0">
                <a:latin typeface="Arial" panose="020B0604020202020204" pitchFamily="34" charset="0"/>
                <a:cs typeface="Arial" panose="020B0604020202020204" pitchFamily="34" charset="0"/>
              </a:rPr>
              <a:t>Escuela Normal de Educación Preescolar</a:t>
            </a:r>
            <a:br>
              <a:rPr lang="es-ES" b="1" dirty="0"/>
            </a:br>
            <a:br>
              <a:rPr lang="es-ES" b="1" dirty="0"/>
            </a:br>
            <a:r>
              <a:rPr lang="es-ES" b="1" dirty="0">
                <a:solidFill>
                  <a:schemeClr val="tx2">
                    <a:lumMod val="60000"/>
                    <a:lumOff val="40000"/>
                  </a:schemeClr>
                </a:solidFill>
              </a:rPr>
              <a:t>English B2.1</a:t>
            </a:r>
            <a:br>
              <a:rPr lang="es-ES" b="1" dirty="0">
                <a:solidFill>
                  <a:schemeClr val="tx2">
                    <a:lumMod val="60000"/>
                    <a:lumOff val="40000"/>
                  </a:schemeClr>
                </a:solidFill>
              </a:rPr>
            </a:br>
            <a:r>
              <a:rPr lang="es-MX" sz="4800" b="1" dirty="0" err="1">
                <a:solidFill>
                  <a:schemeClr val="tx2">
                    <a:lumMod val="60000"/>
                    <a:lumOff val="40000"/>
                  </a:schemeClr>
                </a:solidFill>
                <a:latin typeface="Arial" panose="020B0604020202020204" pitchFamily="34" charset="0"/>
                <a:cs typeface="Arial" panose="020B0604020202020204" pitchFamily="34" charset="0"/>
              </a:rPr>
              <a:t>Proficient</a:t>
            </a:r>
            <a:r>
              <a:rPr lang="es-MX" sz="4800" b="1" dirty="0">
                <a:solidFill>
                  <a:schemeClr val="tx2">
                    <a:lumMod val="60000"/>
                    <a:lumOff val="40000"/>
                  </a:schemeClr>
                </a:solidFill>
                <a:latin typeface="Arial" panose="020B0604020202020204" pitchFamily="34" charset="0"/>
                <a:cs typeface="Arial" panose="020B0604020202020204" pitchFamily="34" charset="0"/>
              </a:rPr>
              <a:t> </a:t>
            </a:r>
            <a:r>
              <a:rPr lang="es-MX" sz="4800" b="1" dirty="0" err="1">
                <a:solidFill>
                  <a:schemeClr val="tx2">
                    <a:lumMod val="60000"/>
                    <a:lumOff val="40000"/>
                  </a:schemeClr>
                </a:solidFill>
                <a:latin typeface="Arial" panose="020B0604020202020204" pitchFamily="34" charset="0"/>
                <a:cs typeface="Arial" panose="020B0604020202020204" pitchFamily="34" charset="0"/>
              </a:rPr>
              <a:t>Users</a:t>
            </a:r>
            <a:r>
              <a:rPr lang="es-MX" sz="4800" b="1" dirty="0">
                <a:solidFill>
                  <a:schemeClr val="tx2">
                    <a:lumMod val="60000"/>
                    <a:lumOff val="40000"/>
                  </a:schemeClr>
                </a:solidFill>
                <a:latin typeface="Arial" panose="020B0604020202020204" pitchFamily="34" charset="0"/>
                <a:cs typeface="Arial" panose="020B0604020202020204" pitchFamily="34" charset="0"/>
              </a:rPr>
              <a:t> of English</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5777234"/>
            <a:ext cx="9144000" cy="556575"/>
          </a:xfrm>
        </p:spPr>
        <p:txBody>
          <a:bodyPr/>
          <a:lstStyle/>
          <a:p>
            <a:r>
              <a:rPr lang="en-US" dirty="0">
                <a:latin typeface="Arial" panose="020B0604020202020204" pitchFamily="34" charset="0"/>
                <a:cs typeface="Arial" panose="020B0604020202020204" pitchFamily="34" charset="0"/>
              </a:rPr>
              <a:t>Teacher: </a:t>
            </a:r>
            <a:r>
              <a:rPr lang="en-US" dirty="0" err="1">
                <a:latin typeface="Arial" panose="020B0604020202020204" pitchFamily="34" charset="0"/>
                <a:cs typeface="Arial" panose="020B0604020202020204" pitchFamily="34" charset="0"/>
              </a:rPr>
              <a:t>Mayela</a:t>
            </a:r>
            <a:r>
              <a:rPr lang="en-US" dirty="0">
                <a:latin typeface="Arial" panose="020B0604020202020204" pitchFamily="34" charset="0"/>
                <a:cs typeface="Arial" panose="020B0604020202020204" pitchFamily="34" charset="0"/>
              </a:rPr>
              <a:t> Alejandra del Carmen </a:t>
            </a:r>
            <a:r>
              <a:rPr lang="en-US" dirty="0" err="1">
                <a:latin typeface="Arial" panose="020B0604020202020204" pitchFamily="34" charset="0"/>
                <a:cs typeface="Arial" panose="020B0604020202020204" pitchFamily="34" charset="0"/>
              </a:rPr>
              <a:t>Gaona</a:t>
            </a:r>
            <a:r>
              <a:rPr lang="en-US" dirty="0">
                <a:latin typeface="Arial" panose="020B0604020202020204" pitchFamily="34" charset="0"/>
                <a:cs typeface="Arial" panose="020B0604020202020204" pitchFamily="34" charset="0"/>
              </a:rPr>
              <a:t> Garcia</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369332"/>
          </a:xfrm>
          <a:prstGeom prst="rect">
            <a:avLst/>
          </a:prstGeom>
        </p:spPr>
        <p:txBody>
          <a:bodyPr wrap="none">
            <a:spAutoFit/>
          </a:bodyPr>
          <a:lstStyle/>
          <a:p>
            <a:pPr lvl="0" algn="just"/>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p:txBody>
      </p:sp>
    </p:spTree>
    <p:extLst>
      <p:ext uri="{BB962C8B-B14F-4D97-AF65-F5344CB8AC3E}">
        <p14:creationId xmlns:p14="http://schemas.microsoft.com/office/powerpoint/2010/main" val="410661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pic>
        <p:nvPicPr>
          <p:cNvPr id="2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765724" cy="1700789"/>
          </a:xfrm>
          <a:prstGeom prst="rect">
            <a:avLst/>
          </a:prstGeom>
          <a:noFill/>
        </p:spPr>
      </p:pic>
      <p:sp>
        <p:nvSpPr>
          <p:cNvPr id="24" name="CuadroTexto 23">
            <a:extLst>
              <a:ext uri="{FF2B5EF4-FFF2-40B4-BE49-F238E27FC236}">
                <a16:creationId xmlns:a16="http://schemas.microsoft.com/office/drawing/2014/main" id="{9ED68FA2-5EA6-4749-BD1E-962E54942DCE}"/>
              </a:ext>
            </a:extLst>
          </p:cNvPr>
          <p:cNvSpPr txBox="1"/>
          <p:nvPr/>
        </p:nvSpPr>
        <p:spPr>
          <a:xfrm>
            <a:off x="449179" y="1385816"/>
            <a:ext cx="11309684" cy="5027017"/>
          </a:xfrm>
          <a:prstGeom prst="rect">
            <a:avLst/>
          </a:prstGeom>
          <a:noFill/>
        </p:spPr>
        <p:txBody>
          <a:bodyPr wrap="square">
            <a:spAutoFit/>
          </a:bodyPr>
          <a:lstStyle/>
          <a:p>
            <a:pPr algn="just">
              <a:lnSpc>
                <a:spcPct val="150000"/>
              </a:lnSpc>
            </a:pPr>
            <a:r>
              <a:rPr lang="en-US" b="0" i="0" dirty="0">
                <a:effectLst/>
                <a:latin typeface="Arial" panose="020B0604020202020204" pitchFamily="34" charset="0"/>
                <a:cs typeface="Arial" panose="020B0604020202020204" pitchFamily="34" charset="0"/>
              </a:rPr>
              <a:t>ELL LMS  is a system that works in an automated, pre-determined way</a:t>
            </a:r>
            <a:r>
              <a:rPr lang="en-US" dirty="0">
                <a:latin typeface="Arial" panose="020B0604020202020204" pitchFamily="34" charset="0"/>
                <a:cs typeface="Arial" panose="020B0604020202020204" pitchFamily="34" charset="0"/>
              </a:rPr>
              <a:t> that </a:t>
            </a:r>
            <a:r>
              <a:rPr lang="en-US" b="0" i="0" dirty="0">
                <a:effectLst/>
                <a:latin typeface="Arial" panose="020B0604020202020204" pitchFamily="34" charset="0"/>
                <a:cs typeface="Arial" panose="020B0604020202020204" pitchFamily="34" charset="0"/>
              </a:rPr>
              <a:t>has all the essential tools that schools need to support efficient teaching and learning, </a:t>
            </a:r>
            <a:r>
              <a:rPr lang="en-US" b="0" i="0" dirty="0">
                <a:solidFill>
                  <a:srgbClr val="222222"/>
                </a:solidFill>
                <a:effectLst/>
                <a:latin typeface="Arial" panose="020B0604020202020204" pitchFamily="34" charset="0"/>
                <a:cs typeface="Arial" panose="020B0604020202020204" pitchFamily="34" charset="0"/>
              </a:rPr>
              <a:t> in an </a:t>
            </a:r>
            <a:r>
              <a:rPr lang="en-US" b="0" i="0" dirty="0">
                <a:effectLst/>
                <a:latin typeface="Arial" panose="020B0604020202020204" pitchFamily="34" charset="0"/>
                <a:cs typeface="Arial" panose="020B0604020202020204" pitchFamily="34" charset="0"/>
              </a:rPr>
              <a:t>online education hub </a:t>
            </a:r>
            <a:r>
              <a:rPr lang="en-US" b="0" i="0" dirty="0">
                <a:solidFill>
                  <a:srgbClr val="222222"/>
                </a:solidFill>
                <a:effectLst/>
                <a:latin typeface="Arial" panose="020B0604020202020204" pitchFamily="34" charset="0"/>
                <a:cs typeface="Arial" panose="020B0604020202020204" pitchFamily="34" charset="0"/>
              </a:rPr>
              <a:t>that provides a large and indispensable set of features to support educational activities such as classroom learning, distance education and continuing education that facilitates the learning process</a:t>
            </a:r>
            <a:r>
              <a:rPr lang="en-US" b="0" i="0" dirty="0">
                <a:effectLst/>
                <a:latin typeface="Arial" panose="020B0604020202020204" pitchFamily="34" charset="0"/>
                <a:cs typeface="Arial" panose="020B0604020202020204" pitchFamily="34" charset="0"/>
              </a:rPr>
              <a:t>. </a:t>
            </a:r>
          </a:p>
          <a:p>
            <a:pPr algn="just">
              <a:lnSpc>
                <a:spcPct val="150000"/>
              </a:lnSpc>
            </a:pPr>
            <a:r>
              <a:rPr lang="en-US" b="0" i="0" dirty="0">
                <a:effectLst/>
                <a:latin typeface="Arial" panose="020B0604020202020204" pitchFamily="34" charset="0"/>
                <a:cs typeface="Arial" panose="020B0604020202020204" pitchFamily="34" charset="0"/>
              </a:rPr>
              <a:t>This course is for students aiming to </a:t>
            </a:r>
            <a:r>
              <a:rPr lang="en-US" dirty="0">
                <a:latin typeface="Arial" panose="020B0604020202020204" pitchFamily="34" charset="0"/>
                <a:cs typeface="Arial" panose="020B0604020202020204" pitchFamily="34" charset="0"/>
              </a:rPr>
              <a:t>progress into a </a:t>
            </a:r>
            <a:r>
              <a:rPr lang="en-US" b="0" i="0" dirty="0">
                <a:effectLst/>
                <a:latin typeface="Arial" panose="020B0604020202020204" pitchFamily="34" charset="0"/>
                <a:cs typeface="Arial" panose="020B0604020202020204" pitchFamily="34" charset="0"/>
              </a:rPr>
              <a:t>proficiency level Upper Intermediate (B2). With this course, s</a:t>
            </a:r>
            <a:r>
              <a:rPr lang="en-US" dirty="0">
                <a:latin typeface="Arial" panose="020B0604020202020204" pitchFamily="34" charset="0"/>
                <a:cs typeface="Arial" panose="020B0604020202020204" pitchFamily="34" charset="0"/>
              </a:rPr>
              <a:t>tudents</a:t>
            </a:r>
            <a:r>
              <a:rPr lang="en-US" b="0" i="0" dirty="0">
                <a:effectLst/>
                <a:latin typeface="Arial" panose="020B0604020202020204" pitchFamily="34" charset="0"/>
                <a:cs typeface="Arial" panose="020B0604020202020204" pitchFamily="34" charset="0"/>
              </a:rPr>
              <a:t> will maximize language learning by exploring authentic, real-life situations and completing a wide range of reading, writing, speaking, and listening activities. Every unit includes targeted pronunciation and writing lessons. This course is filled with videos, animations, interactive activities, and games that will keep attention and provide with fun learning opportunities. Downloadable worksheets supplement each lesson. Keeping track of </a:t>
            </a:r>
            <a:r>
              <a:rPr lang="en-US" dirty="0">
                <a:latin typeface="Arial" panose="020B0604020202020204" pitchFamily="34" charset="0"/>
                <a:cs typeface="Arial" panose="020B0604020202020204" pitchFamily="34" charset="0"/>
              </a:rPr>
              <a:t>the students</a:t>
            </a:r>
            <a:r>
              <a:rPr lang="en-US" b="0" i="0" dirty="0">
                <a:effectLst/>
                <a:latin typeface="Arial" panose="020B0604020202020204" pitchFamily="34" charset="0"/>
                <a:cs typeface="Arial" panose="020B0604020202020204" pitchFamily="34" charset="0"/>
              </a:rPr>
              <a:t> progress throughout the course is easy. </a:t>
            </a:r>
            <a:r>
              <a:rPr lang="en-US" dirty="0">
                <a:latin typeface="Arial" panose="020B0604020202020204" pitchFamily="34" charset="0"/>
                <a:cs typeface="Arial" panose="020B0604020202020204" pitchFamily="34" charset="0"/>
              </a:rPr>
              <a:t>Students</a:t>
            </a:r>
            <a:r>
              <a:rPr lang="en-US" b="0" i="0" dirty="0">
                <a:effectLst/>
                <a:latin typeface="Arial" panose="020B0604020202020204" pitchFamily="34" charset="0"/>
                <a:cs typeface="Arial" panose="020B0604020202020204" pitchFamily="34" charset="0"/>
              </a:rPr>
              <a:t> will be able to take a quiz at the end of every lesson and test individual progress by taking the unit tests. English for Success is comprised of </a:t>
            </a:r>
            <a:r>
              <a:rPr lang="en-US" dirty="0">
                <a:latin typeface="Arial" panose="020B0604020202020204" pitchFamily="34" charset="0"/>
                <a:cs typeface="Arial" panose="020B0604020202020204" pitchFamily="34" charset="0"/>
              </a:rPr>
              <a:t>1</a:t>
            </a:r>
            <a:r>
              <a:rPr lang="en-US" b="0" i="0" dirty="0">
                <a:effectLst/>
                <a:latin typeface="Arial" panose="020B0604020202020204" pitchFamily="34" charset="0"/>
                <a:cs typeface="Arial" panose="020B0604020202020204" pitchFamily="34" charset="0"/>
              </a:rPr>
              <a:t> level, 15 units and 155 lessons.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37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B2264D-1750-457B-8521-80D4D33A9CFD}"/>
              </a:ext>
            </a:extLst>
          </p:cNvPr>
          <p:cNvPicPr>
            <a:picLocks noChangeAspect="1"/>
          </p:cNvPicPr>
          <p:nvPr/>
        </p:nvPicPr>
        <p:blipFill rotWithShape="1">
          <a:blip r:embed="rId2"/>
          <a:srcRect l="8672" t="38328" r="13164" b="16234"/>
          <a:stretch/>
        </p:blipFill>
        <p:spPr>
          <a:xfrm>
            <a:off x="314326" y="371475"/>
            <a:ext cx="11444288" cy="6157914"/>
          </a:xfrm>
          <a:prstGeom prst="rect">
            <a:avLst/>
          </a:prstGeom>
        </p:spPr>
      </p:pic>
      <p:sp>
        <p:nvSpPr>
          <p:cNvPr id="4" name="CuadroTexto 3">
            <a:extLst>
              <a:ext uri="{FF2B5EF4-FFF2-40B4-BE49-F238E27FC236}">
                <a16:creationId xmlns:a16="http://schemas.microsoft.com/office/drawing/2014/main" id="{A9F80E51-107D-4A1C-BADD-8F9258E549F2}"/>
              </a:ext>
            </a:extLst>
          </p:cNvPr>
          <p:cNvSpPr txBox="1"/>
          <p:nvPr/>
        </p:nvSpPr>
        <p:spPr>
          <a:xfrm>
            <a:off x="428625" y="271463"/>
            <a:ext cx="7801238" cy="400110"/>
          </a:xfrm>
          <a:prstGeom prst="rect">
            <a:avLst/>
          </a:prstGeom>
          <a:noFill/>
        </p:spPr>
        <p:txBody>
          <a:bodyPr wrap="none" rtlCol="0">
            <a:spAutoFit/>
          </a:bodyPr>
          <a:lstStyle/>
          <a:p>
            <a:r>
              <a:rPr lang="es-MX" sz="2000" dirty="0">
                <a:latin typeface="Arial" panose="020B0604020202020204" pitchFamily="34" charset="0"/>
                <a:cs typeface="Arial" panose="020B0604020202020204" pitchFamily="34" charset="0"/>
              </a:rPr>
              <a:t>ELL LMS  IS USED FOR MANAGING EDUCATIONAL ACTIVITIES</a:t>
            </a:r>
          </a:p>
        </p:txBody>
      </p:sp>
    </p:spTree>
    <p:extLst>
      <p:ext uri="{BB962C8B-B14F-4D97-AF65-F5344CB8AC3E}">
        <p14:creationId xmlns:p14="http://schemas.microsoft.com/office/powerpoint/2010/main" val="386528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B94174F-EECC-4F97-91E1-A8F3C618ADED}"/>
              </a:ext>
            </a:extLst>
          </p:cNvPr>
          <p:cNvPicPr>
            <a:picLocks noChangeAspect="1"/>
          </p:cNvPicPr>
          <p:nvPr/>
        </p:nvPicPr>
        <p:blipFill rotWithShape="1">
          <a:blip r:embed="rId2"/>
          <a:srcRect l="30658" t="21741" r="22105" b="5475"/>
          <a:stretch/>
        </p:blipFill>
        <p:spPr>
          <a:xfrm>
            <a:off x="449179" y="192505"/>
            <a:ext cx="10908632" cy="6464969"/>
          </a:xfrm>
          <a:prstGeom prst="rect">
            <a:avLst/>
          </a:prstGeom>
        </p:spPr>
      </p:pic>
    </p:spTree>
    <p:extLst>
      <p:ext uri="{BB962C8B-B14F-4D97-AF65-F5344CB8AC3E}">
        <p14:creationId xmlns:p14="http://schemas.microsoft.com/office/powerpoint/2010/main" val="129292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890385"/>
            <a:ext cx="9379215" cy="4579974"/>
          </a:xfrm>
          <a:prstGeom prst="rect">
            <a:avLst/>
          </a:prstGeom>
        </p:spPr>
      </p:pic>
      <p:sp>
        <p:nvSpPr>
          <p:cNvPr id="5" name="1 Título"/>
          <p:cNvSpPr>
            <a:spLocks noGrp="1"/>
          </p:cNvSpPr>
          <p:nvPr>
            <p:ph type="title"/>
          </p:nvPr>
        </p:nvSpPr>
        <p:spPr>
          <a:xfrm>
            <a:off x="838200" y="-32910"/>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122569" y="5861634"/>
            <a:ext cx="1812058" cy="8090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Marcador de contenido 3">
            <a:extLst>
              <a:ext uri="{FF2B5EF4-FFF2-40B4-BE49-F238E27FC236}">
                <a16:creationId xmlns:a16="http://schemas.microsoft.com/office/drawing/2014/main" id="{92EC8624-E64F-43C2-824B-D653167E47FE}"/>
              </a:ext>
            </a:extLst>
          </p:cNvPr>
          <p:cNvPicPr>
            <a:picLocks noChangeAspect="1"/>
          </p:cNvPicPr>
          <p:nvPr/>
        </p:nvPicPr>
        <p:blipFill rotWithShape="1">
          <a:blip r:embed="rId4"/>
          <a:srcRect l="29602" t="39786" r="31031" b="48052"/>
          <a:stretch/>
        </p:blipFill>
        <p:spPr>
          <a:xfrm>
            <a:off x="176345" y="5550568"/>
            <a:ext cx="9849972" cy="1243264"/>
          </a:xfrm>
          <a:prstGeom prst="rect">
            <a:avLst/>
          </a:prstGeom>
        </p:spPr>
      </p:pic>
    </p:spTree>
    <p:extLst>
      <p:ext uri="{BB962C8B-B14F-4D97-AF65-F5344CB8AC3E}">
        <p14:creationId xmlns:p14="http://schemas.microsoft.com/office/powerpoint/2010/main" val="85125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76370"/>
            <a:ext cx="10515600" cy="757820"/>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6" name="CuadroTexto 5">
            <a:extLst>
              <a:ext uri="{FF2B5EF4-FFF2-40B4-BE49-F238E27FC236}">
                <a16:creationId xmlns:a16="http://schemas.microsoft.com/office/drawing/2014/main" id="{C213622C-18A4-4A7A-B8D5-21007AD56D38}"/>
              </a:ext>
            </a:extLst>
          </p:cNvPr>
          <p:cNvSpPr txBox="1"/>
          <p:nvPr/>
        </p:nvSpPr>
        <p:spPr>
          <a:xfrm>
            <a:off x="1925052" y="1041931"/>
            <a:ext cx="9609222" cy="1938992"/>
          </a:xfrm>
          <a:prstGeom prst="rect">
            <a:avLst/>
          </a:prstGeom>
          <a:noFill/>
        </p:spPr>
        <p:txBody>
          <a:bodyPr wrap="square">
            <a:spAutoFit/>
          </a:bodyPr>
          <a:lstStyle/>
          <a:p>
            <a:r>
              <a:rPr lang="es-MX" sz="2400" dirty="0">
                <a:latin typeface="Arial" panose="020B0604020202020204" pitchFamily="34" charset="0"/>
                <a:cs typeface="Arial" panose="020B0604020202020204" pitchFamily="34" charset="0"/>
              </a:rPr>
              <a:t>El </a:t>
            </a:r>
            <a:r>
              <a:rPr lang="es-MX" sz="2400" b="1" dirty="0">
                <a:latin typeface="Arial" panose="020B0604020202020204" pitchFamily="34" charset="0"/>
                <a:cs typeface="Arial" panose="020B0604020202020204" pitchFamily="34" charset="0"/>
              </a:rPr>
              <a:t>curso Inglés B2.1 </a:t>
            </a:r>
            <a:r>
              <a:rPr lang="es-MX" sz="2400" dirty="0">
                <a:latin typeface="Arial" panose="020B0604020202020204" pitchFamily="34" charset="0"/>
                <a:cs typeface="Arial" panose="020B0604020202020204" pitchFamily="34" charset="0"/>
              </a:rPr>
              <a:t> </a:t>
            </a:r>
            <a:r>
              <a:rPr lang="es-MX" sz="2400" b="1" dirty="0">
                <a:latin typeface="Arial" panose="020B0604020202020204" pitchFamily="34" charset="0"/>
                <a:cs typeface="Arial" panose="020B0604020202020204" pitchFamily="34" charset="0"/>
              </a:rPr>
              <a:t>Nivel 8 </a:t>
            </a:r>
            <a:r>
              <a:rPr lang="es-MX" sz="2400" dirty="0">
                <a:latin typeface="Arial" panose="020B0604020202020204" pitchFamily="34" charset="0"/>
                <a:cs typeface="Arial" panose="020B0604020202020204" pitchFamily="34" charset="0"/>
              </a:rPr>
              <a:t> plataforma ELL</a:t>
            </a:r>
            <a:endParaRPr lang="es-MX" sz="2400" b="1"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Contenido:</a:t>
            </a:r>
          </a:p>
          <a:p>
            <a:pPr marL="285750" indent="-285750">
              <a:buFont typeface="Arial" panose="020B0604020202020204" pitchFamily="34" charset="0"/>
              <a:buChar char="•"/>
            </a:pPr>
            <a:r>
              <a:rPr lang="es-MX" sz="2400" b="1" dirty="0">
                <a:latin typeface="Arial" panose="020B0604020202020204" pitchFamily="34" charset="0"/>
                <a:cs typeface="Arial" panose="020B0604020202020204" pitchFamily="34" charset="0"/>
              </a:rPr>
              <a:t>15 unidades </a:t>
            </a:r>
            <a:r>
              <a:rPr lang="es-MX" sz="2400" dirty="0">
                <a:latin typeface="Arial" panose="020B0604020202020204" pitchFamily="34" charset="0"/>
                <a:cs typeface="Arial" panose="020B0604020202020204" pitchFamily="34" charset="0"/>
              </a:rPr>
              <a:t>con </a:t>
            </a:r>
            <a:r>
              <a:rPr lang="es-MX" sz="2400" b="1" dirty="0">
                <a:latin typeface="Arial" panose="020B0604020202020204" pitchFamily="34" charset="0"/>
                <a:cs typeface="Arial" panose="020B0604020202020204" pitchFamily="34" charset="0"/>
              </a:rPr>
              <a:t>11</a:t>
            </a:r>
            <a:r>
              <a:rPr lang="es-MX" sz="2400" dirty="0">
                <a:latin typeface="Arial" panose="020B0604020202020204" pitchFamily="34" charset="0"/>
                <a:cs typeface="Arial" panose="020B0604020202020204" pitchFamily="34" charset="0"/>
              </a:rPr>
              <a:t> lecciones cada una</a:t>
            </a:r>
          </a:p>
          <a:p>
            <a:pPr marL="285750" indent="-285750">
              <a:buFont typeface="Arial" panose="020B0604020202020204" pitchFamily="34" charset="0"/>
              <a:buChar char="•"/>
            </a:pPr>
            <a:r>
              <a:rPr lang="es-MX" sz="2400" b="1" dirty="0">
                <a:latin typeface="Arial" panose="020B0604020202020204" pitchFamily="34" charset="0"/>
                <a:cs typeface="Arial" panose="020B0604020202020204" pitchFamily="34" charset="0"/>
              </a:rPr>
              <a:t>15</a:t>
            </a:r>
            <a:r>
              <a:rPr lang="es-MX" sz="2400" dirty="0">
                <a:latin typeface="Arial" panose="020B0604020202020204" pitchFamily="34" charset="0"/>
                <a:cs typeface="Arial" panose="020B0604020202020204" pitchFamily="34" charset="0"/>
              </a:rPr>
              <a:t> Exámenes de unidad </a:t>
            </a:r>
          </a:p>
          <a:p>
            <a:pPr marL="285750" indent="-285750">
              <a:buFont typeface="Arial" panose="020B0604020202020204" pitchFamily="34" charset="0"/>
              <a:buChar char="•"/>
            </a:pPr>
            <a:r>
              <a:rPr lang="es-MX" sz="2400" b="1" dirty="0">
                <a:latin typeface="Arial" panose="020B0604020202020204" pitchFamily="34" charset="0"/>
                <a:cs typeface="Arial" panose="020B0604020202020204" pitchFamily="34" charset="0"/>
              </a:rPr>
              <a:t>1 </a:t>
            </a:r>
            <a:r>
              <a:rPr lang="es-MX" sz="2400" dirty="0">
                <a:latin typeface="Arial" panose="020B0604020202020204" pitchFamily="34" charset="0"/>
                <a:cs typeface="Arial" panose="020B0604020202020204" pitchFamily="34" charset="0"/>
              </a:rPr>
              <a:t>Examen de nivel</a:t>
            </a:r>
          </a:p>
        </p:txBody>
      </p:sp>
      <p:pic>
        <p:nvPicPr>
          <p:cNvPr id="16" name="Imagen 15">
            <a:extLst>
              <a:ext uri="{FF2B5EF4-FFF2-40B4-BE49-F238E27FC236}">
                <a16:creationId xmlns:a16="http://schemas.microsoft.com/office/drawing/2014/main" id="{A40751C1-330A-4CAB-82A7-F54E325B82F5}"/>
              </a:ext>
            </a:extLst>
          </p:cNvPr>
          <p:cNvPicPr>
            <a:picLocks noChangeAspect="1"/>
          </p:cNvPicPr>
          <p:nvPr/>
        </p:nvPicPr>
        <p:blipFill rotWithShape="1">
          <a:blip r:embed="rId3"/>
          <a:srcRect l="20790" t="47016" r="60658" b="10624"/>
          <a:stretch/>
        </p:blipFill>
        <p:spPr>
          <a:xfrm>
            <a:off x="288758" y="3433005"/>
            <a:ext cx="2213809" cy="2886748"/>
          </a:xfrm>
          <a:prstGeom prst="rect">
            <a:avLst/>
          </a:prstGeom>
        </p:spPr>
      </p:pic>
      <p:pic>
        <p:nvPicPr>
          <p:cNvPr id="17" name="Imagen 16">
            <a:extLst>
              <a:ext uri="{FF2B5EF4-FFF2-40B4-BE49-F238E27FC236}">
                <a16:creationId xmlns:a16="http://schemas.microsoft.com/office/drawing/2014/main" id="{613BBDC8-FC69-46C7-BD8B-8DDD58E12C6F}"/>
              </a:ext>
            </a:extLst>
          </p:cNvPr>
          <p:cNvPicPr>
            <a:picLocks noChangeAspect="1"/>
          </p:cNvPicPr>
          <p:nvPr/>
        </p:nvPicPr>
        <p:blipFill rotWithShape="1">
          <a:blip r:embed="rId4"/>
          <a:srcRect l="20658" t="46548" r="60526" b="9922"/>
          <a:stretch/>
        </p:blipFill>
        <p:spPr>
          <a:xfrm>
            <a:off x="2662988" y="3449047"/>
            <a:ext cx="2160249" cy="2888833"/>
          </a:xfrm>
          <a:prstGeom prst="rect">
            <a:avLst/>
          </a:prstGeom>
        </p:spPr>
      </p:pic>
      <p:pic>
        <p:nvPicPr>
          <p:cNvPr id="18" name="Imagen 17">
            <a:extLst>
              <a:ext uri="{FF2B5EF4-FFF2-40B4-BE49-F238E27FC236}">
                <a16:creationId xmlns:a16="http://schemas.microsoft.com/office/drawing/2014/main" id="{0D9408BC-F7A8-434F-B8C4-4ACC52A7D0C0}"/>
              </a:ext>
            </a:extLst>
          </p:cNvPr>
          <p:cNvPicPr>
            <a:picLocks noChangeAspect="1"/>
          </p:cNvPicPr>
          <p:nvPr/>
        </p:nvPicPr>
        <p:blipFill rotWithShape="1">
          <a:blip r:embed="rId5"/>
          <a:srcRect l="20526" t="46548" r="60658" b="9688"/>
          <a:stretch/>
        </p:blipFill>
        <p:spPr>
          <a:xfrm>
            <a:off x="4989093" y="3465089"/>
            <a:ext cx="2161718" cy="2871535"/>
          </a:xfrm>
          <a:prstGeom prst="rect">
            <a:avLst/>
          </a:prstGeom>
        </p:spPr>
      </p:pic>
      <p:pic>
        <p:nvPicPr>
          <p:cNvPr id="19" name="Imagen 18">
            <a:extLst>
              <a:ext uri="{FF2B5EF4-FFF2-40B4-BE49-F238E27FC236}">
                <a16:creationId xmlns:a16="http://schemas.microsoft.com/office/drawing/2014/main" id="{955357F1-14BB-42FC-9F90-0486D2E1DA6F}"/>
              </a:ext>
            </a:extLst>
          </p:cNvPr>
          <p:cNvPicPr>
            <a:picLocks noChangeAspect="1"/>
          </p:cNvPicPr>
          <p:nvPr/>
        </p:nvPicPr>
        <p:blipFill rotWithShape="1">
          <a:blip r:embed="rId6"/>
          <a:srcRect l="20526" t="46314" r="60395" b="9922"/>
          <a:stretch/>
        </p:blipFill>
        <p:spPr>
          <a:xfrm>
            <a:off x="7315195" y="3481131"/>
            <a:ext cx="2213811" cy="2854237"/>
          </a:xfrm>
          <a:prstGeom prst="rect">
            <a:avLst/>
          </a:prstGeom>
        </p:spPr>
      </p:pic>
      <p:pic>
        <p:nvPicPr>
          <p:cNvPr id="21" name="Imagen 20">
            <a:extLst>
              <a:ext uri="{FF2B5EF4-FFF2-40B4-BE49-F238E27FC236}">
                <a16:creationId xmlns:a16="http://schemas.microsoft.com/office/drawing/2014/main" id="{A1157D39-5AEB-4104-ACE9-C10645383A0F}"/>
              </a:ext>
            </a:extLst>
          </p:cNvPr>
          <p:cNvPicPr>
            <a:picLocks noChangeAspect="1"/>
          </p:cNvPicPr>
          <p:nvPr/>
        </p:nvPicPr>
        <p:blipFill rotWithShape="1">
          <a:blip r:embed="rId7"/>
          <a:srcRect l="20658" t="46548" r="60526" b="10156"/>
          <a:stretch/>
        </p:blipFill>
        <p:spPr>
          <a:xfrm>
            <a:off x="9673386" y="3497173"/>
            <a:ext cx="2213810" cy="2819641"/>
          </a:xfrm>
          <a:prstGeom prst="rect">
            <a:avLst/>
          </a:prstGeom>
        </p:spPr>
      </p:pic>
    </p:spTree>
    <p:extLst>
      <p:ext uri="{BB962C8B-B14F-4D97-AF65-F5344CB8AC3E}">
        <p14:creationId xmlns:p14="http://schemas.microsoft.com/office/powerpoint/2010/main" val="174878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23FA77B-AEF8-46F1-8841-A5F395D29180}"/>
              </a:ext>
            </a:extLst>
          </p:cNvPr>
          <p:cNvPicPr>
            <a:picLocks noChangeAspect="1"/>
          </p:cNvPicPr>
          <p:nvPr/>
        </p:nvPicPr>
        <p:blipFill rotWithShape="1">
          <a:blip r:embed="rId2"/>
          <a:srcRect l="20658" t="46548" r="60526" b="10156"/>
          <a:stretch/>
        </p:blipFill>
        <p:spPr>
          <a:xfrm>
            <a:off x="9769642" y="376987"/>
            <a:ext cx="2229853" cy="2927687"/>
          </a:xfrm>
          <a:prstGeom prst="rect">
            <a:avLst/>
          </a:prstGeom>
        </p:spPr>
      </p:pic>
      <p:pic>
        <p:nvPicPr>
          <p:cNvPr id="6" name="Imagen 5">
            <a:extLst>
              <a:ext uri="{FF2B5EF4-FFF2-40B4-BE49-F238E27FC236}">
                <a16:creationId xmlns:a16="http://schemas.microsoft.com/office/drawing/2014/main" id="{DB0BABAF-E38F-4431-BA65-3CB0BC6C4DB3}"/>
              </a:ext>
            </a:extLst>
          </p:cNvPr>
          <p:cNvPicPr>
            <a:picLocks noChangeAspect="1"/>
          </p:cNvPicPr>
          <p:nvPr/>
        </p:nvPicPr>
        <p:blipFill rotWithShape="1">
          <a:blip r:embed="rId3"/>
          <a:srcRect l="20790" t="46548" r="60395" b="10156"/>
          <a:stretch/>
        </p:blipFill>
        <p:spPr>
          <a:xfrm>
            <a:off x="144380" y="304800"/>
            <a:ext cx="2294022" cy="2967789"/>
          </a:xfrm>
          <a:prstGeom prst="rect">
            <a:avLst/>
          </a:prstGeom>
        </p:spPr>
      </p:pic>
      <p:pic>
        <p:nvPicPr>
          <p:cNvPr id="8" name="Imagen 7">
            <a:extLst>
              <a:ext uri="{FF2B5EF4-FFF2-40B4-BE49-F238E27FC236}">
                <a16:creationId xmlns:a16="http://schemas.microsoft.com/office/drawing/2014/main" id="{CC62E434-0010-422D-B663-23AE472FA4FF}"/>
              </a:ext>
            </a:extLst>
          </p:cNvPr>
          <p:cNvPicPr>
            <a:picLocks noChangeAspect="1"/>
          </p:cNvPicPr>
          <p:nvPr/>
        </p:nvPicPr>
        <p:blipFill rotWithShape="1">
          <a:blip r:embed="rId4"/>
          <a:srcRect l="20921" t="47016" r="60526" b="10156"/>
          <a:stretch/>
        </p:blipFill>
        <p:spPr>
          <a:xfrm>
            <a:off x="2534655" y="320842"/>
            <a:ext cx="2261938" cy="2935705"/>
          </a:xfrm>
          <a:prstGeom prst="rect">
            <a:avLst/>
          </a:prstGeom>
        </p:spPr>
      </p:pic>
      <p:pic>
        <p:nvPicPr>
          <p:cNvPr id="10" name="Imagen 9">
            <a:extLst>
              <a:ext uri="{FF2B5EF4-FFF2-40B4-BE49-F238E27FC236}">
                <a16:creationId xmlns:a16="http://schemas.microsoft.com/office/drawing/2014/main" id="{27392F0A-87E9-4D33-98BB-0937BE76150B}"/>
              </a:ext>
            </a:extLst>
          </p:cNvPr>
          <p:cNvPicPr>
            <a:picLocks noChangeAspect="1"/>
          </p:cNvPicPr>
          <p:nvPr/>
        </p:nvPicPr>
        <p:blipFill rotWithShape="1">
          <a:blip r:embed="rId5"/>
          <a:srcRect l="20658" t="46548" r="60395" b="9688"/>
          <a:stretch/>
        </p:blipFill>
        <p:spPr>
          <a:xfrm>
            <a:off x="4940970" y="320844"/>
            <a:ext cx="2310064" cy="2999874"/>
          </a:xfrm>
          <a:prstGeom prst="rect">
            <a:avLst/>
          </a:prstGeom>
        </p:spPr>
      </p:pic>
      <p:pic>
        <p:nvPicPr>
          <p:cNvPr id="12" name="Imagen 11">
            <a:extLst>
              <a:ext uri="{FF2B5EF4-FFF2-40B4-BE49-F238E27FC236}">
                <a16:creationId xmlns:a16="http://schemas.microsoft.com/office/drawing/2014/main" id="{EA76D342-C6F7-469A-889C-D279A258ADE3}"/>
              </a:ext>
            </a:extLst>
          </p:cNvPr>
          <p:cNvPicPr>
            <a:picLocks noChangeAspect="1"/>
          </p:cNvPicPr>
          <p:nvPr/>
        </p:nvPicPr>
        <p:blipFill rotWithShape="1">
          <a:blip r:embed="rId6"/>
          <a:srcRect l="20658" t="46548" r="60658" b="10624"/>
          <a:stretch/>
        </p:blipFill>
        <p:spPr>
          <a:xfrm>
            <a:off x="7347286" y="352927"/>
            <a:ext cx="2277979" cy="2935705"/>
          </a:xfrm>
          <a:prstGeom prst="rect">
            <a:avLst/>
          </a:prstGeom>
        </p:spPr>
      </p:pic>
      <p:pic>
        <p:nvPicPr>
          <p:cNvPr id="14" name="Imagen 13">
            <a:extLst>
              <a:ext uri="{FF2B5EF4-FFF2-40B4-BE49-F238E27FC236}">
                <a16:creationId xmlns:a16="http://schemas.microsoft.com/office/drawing/2014/main" id="{046019F2-C5CA-4D90-A199-A6C8A20E1FD0}"/>
              </a:ext>
            </a:extLst>
          </p:cNvPr>
          <p:cNvPicPr>
            <a:picLocks noChangeAspect="1"/>
          </p:cNvPicPr>
          <p:nvPr/>
        </p:nvPicPr>
        <p:blipFill rotWithShape="1">
          <a:blip r:embed="rId7"/>
          <a:srcRect l="20526" t="46548" r="60395" b="9922"/>
          <a:stretch/>
        </p:blipFill>
        <p:spPr>
          <a:xfrm>
            <a:off x="112294" y="3513223"/>
            <a:ext cx="2326106" cy="2983832"/>
          </a:xfrm>
          <a:prstGeom prst="rect">
            <a:avLst/>
          </a:prstGeom>
        </p:spPr>
      </p:pic>
      <p:pic>
        <p:nvPicPr>
          <p:cNvPr id="16" name="Imagen 15">
            <a:extLst>
              <a:ext uri="{FF2B5EF4-FFF2-40B4-BE49-F238E27FC236}">
                <a16:creationId xmlns:a16="http://schemas.microsoft.com/office/drawing/2014/main" id="{0B07DCC1-EE96-4B95-8ED0-2D53369AE689}"/>
              </a:ext>
            </a:extLst>
          </p:cNvPr>
          <p:cNvPicPr>
            <a:picLocks noChangeAspect="1"/>
          </p:cNvPicPr>
          <p:nvPr/>
        </p:nvPicPr>
        <p:blipFill rotWithShape="1">
          <a:blip r:embed="rId8"/>
          <a:srcRect l="20658" t="47016" r="60395" b="9688"/>
          <a:stretch/>
        </p:blipFill>
        <p:spPr>
          <a:xfrm>
            <a:off x="2502570" y="3529264"/>
            <a:ext cx="2310064" cy="2967790"/>
          </a:xfrm>
          <a:prstGeom prst="rect">
            <a:avLst/>
          </a:prstGeom>
        </p:spPr>
      </p:pic>
      <p:pic>
        <p:nvPicPr>
          <p:cNvPr id="18" name="Imagen 17">
            <a:extLst>
              <a:ext uri="{FF2B5EF4-FFF2-40B4-BE49-F238E27FC236}">
                <a16:creationId xmlns:a16="http://schemas.microsoft.com/office/drawing/2014/main" id="{399A4F9E-4817-42C9-BACA-0A80E601D8F9}"/>
              </a:ext>
            </a:extLst>
          </p:cNvPr>
          <p:cNvPicPr>
            <a:picLocks noChangeAspect="1"/>
          </p:cNvPicPr>
          <p:nvPr/>
        </p:nvPicPr>
        <p:blipFill rotWithShape="1">
          <a:blip r:embed="rId9"/>
          <a:srcRect l="20526" t="46781" r="60526" b="9923"/>
          <a:stretch/>
        </p:blipFill>
        <p:spPr>
          <a:xfrm>
            <a:off x="4892842" y="3529264"/>
            <a:ext cx="2310064" cy="2967790"/>
          </a:xfrm>
          <a:prstGeom prst="rect">
            <a:avLst/>
          </a:prstGeom>
        </p:spPr>
      </p:pic>
      <p:pic>
        <p:nvPicPr>
          <p:cNvPr id="20" name="Imagen 19">
            <a:extLst>
              <a:ext uri="{FF2B5EF4-FFF2-40B4-BE49-F238E27FC236}">
                <a16:creationId xmlns:a16="http://schemas.microsoft.com/office/drawing/2014/main" id="{81BD52AB-B9F8-4F82-A01D-6E3831AD2C43}"/>
              </a:ext>
            </a:extLst>
          </p:cNvPr>
          <p:cNvPicPr>
            <a:picLocks noChangeAspect="1"/>
          </p:cNvPicPr>
          <p:nvPr/>
        </p:nvPicPr>
        <p:blipFill rotWithShape="1">
          <a:blip r:embed="rId10"/>
          <a:srcRect l="20526" t="46782" r="60526" b="10156"/>
          <a:stretch/>
        </p:blipFill>
        <p:spPr>
          <a:xfrm>
            <a:off x="7299158" y="3513221"/>
            <a:ext cx="2310064" cy="2951747"/>
          </a:xfrm>
          <a:prstGeom prst="rect">
            <a:avLst/>
          </a:prstGeom>
        </p:spPr>
      </p:pic>
      <p:pic>
        <p:nvPicPr>
          <p:cNvPr id="22" name="Imagen 21">
            <a:extLst>
              <a:ext uri="{FF2B5EF4-FFF2-40B4-BE49-F238E27FC236}">
                <a16:creationId xmlns:a16="http://schemas.microsoft.com/office/drawing/2014/main" id="{4F05D1DB-89D6-4E95-9689-F96BCB03360B}"/>
              </a:ext>
            </a:extLst>
          </p:cNvPr>
          <p:cNvPicPr>
            <a:picLocks noChangeAspect="1"/>
          </p:cNvPicPr>
          <p:nvPr/>
        </p:nvPicPr>
        <p:blipFill rotWithShape="1">
          <a:blip r:embed="rId11"/>
          <a:srcRect l="20658" t="47016" r="60526" b="10156"/>
          <a:stretch/>
        </p:blipFill>
        <p:spPr>
          <a:xfrm>
            <a:off x="9721516" y="3497179"/>
            <a:ext cx="2294022" cy="2935705"/>
          </a:xfrm>
          <a:prstGeom prst="rect">
            <a:avLst/>
          </a:prstGeom>
        </p:spPr>
      </p:pic>
    </p:spTree>
    <p:extLst>
      <p:ext uri="{BB962C8B-B14F-4D97-AF65-F5344CB8AC3E}">
        <p14:creationId xmlns:p14="http://schemas.microsoft.com/office/powerpoint/2010/main" val="365936691"/>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23FC4316C9E614A9E4DABEC5A6E8E00" ma:contentTypeVersion="2" ma:contentTypeDescription="Crear nuevo documento." ma:contentTypeScope="" ma:versionID="3e7c6fa5ef5fa5ee0c97f8c58d70d3a3">
  <xsd:schema xmlns:xsd="http://www.w3.org/2001/XMLSchema" xmlns:xs="http://www.w3.org/2001/XMLSchema" xmlns:p="http://schemas.microsoft.com/office/2006/metadata/properties" xmlns:ns2="d62a5fa6-7166-4d93-a8c4-cc49e89b0e9c" targetNamespace="http://schemas.microsoft.com/office/2006/metadata/properties" ma:root="true" ma:fieldsID="649b93bbe9cfac265aaf4cb10ef28f15" ns2:_="">
    <xsd:import namespace="d62a5fa6-7166-4d93-a8c4-cc49e89b0e9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a5fa6-7166-4d93-a8c4-cc49e89b0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5B06D5-31DF-444F-BF69-256A9068086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62a5fa6-7166-4d93-a8c4-cc49e89b0e9c"/>
    <ds:schemaRef ds:uri="http://www.w3.org/XML/1998/namespace"/>
  </ds:schemaRefs>
</ds:datastoreItem>
</file>

<file path=customXml/itemProps2.xml><?xml version="1.0" encoding="utf-8"?>
<ds:datastoreItem xmlns:ds="http://schemas.openxmlformats.org/officeDocument/2006/customXml" ds:itemID="{1240667B-82D4-4C58-914C-FC8B1AE12CD8}">
  <ds:schemaRefs>
    <ds:schemaRef ds:uri="http://schemas.microsoft.com/sharepoint/v3/contenttype/forms"/>
  </ds:schemaRefs>
</ds:datastoreItem>
</file>

<file path=customXml/itemProps3.xml><?xml version="1.0" encoding="utf-8"?>
<ds:datastoreItem xmlns:ds="http://schemas.openxmlformats.org/officeDocument/2006/customXml" ds:itemID="{17102D9C-E1C0-4074-B786-8F8B909C2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a5fa6-7166-4d93-a8c4-cc49e89b0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14178</TotalTime>
  <Words>2034</Words>
  <Application>Microsoft Office PowerPoint</Application>
  <PresentationFormat>Panorámica</PresentationFormat>
  <Paragraphs>327</Paragraphs>
  <Slides>22</Slides>
  <Notes>0</Notes>
  <HiddenSlides>0</HiddenSlides>
  <MMClips>2</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Script MT Bold</vt:lpstr>
      <vt:lpstr>Wingdings</vt:lpstr>
      <vt:lpstr>Office Theme</vt:lpstr>
      <vt:lpstr>Presentación de PowerPoint</vt:lpstr>
      <vt:lpstr>Presentación de PowerPoint</vt:lpstr>
      <vt:lpstr>Escuela Normal de Educación Preescolar  English B2.1 Proficient Users of English</vt:lpstr>
      <vt:lpstr>Course Purpose</vt:lpstr>
      <vt:lpstr>Presentación de PowerPoint</vt:lpstr>
      <vt:lpstr>Presentación de PowerPoint</vt:lpstr>
      <vt:lpstr>Course Progression</vt:lpstr>
      <vt:lpstr>Course Description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javier puente</cp:lastModifiedBy>
  <cp:revision>267</cp:revision>
  <dcterms:created xsi:type="dcterms:W3CDTF">2018-08-18T02:13:40Z</dcterms:created>
  <dcterms:modified xsi:type="dcterms:W3CDTF">2022-02-14T04:45:43Z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0x010100E23FC4316C9E614A9E4DABEC5A6E8E00</vt:lpwstr>
  </property>
</Properties>
</file>