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8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36D-ACBD-4CB2-ACC2-E5DE84838E00}" type="datetimeFigureOut">
              <a:rPr lang="es-MX" smtClean="0"/>
              <a:t>15/02/2022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3665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36D-ACBD-4CB2-ACC2-E5DE84838E00}" type="datetimeFigureOut">
              <a:rPr lang="es-MX" smtClean="0"/>
              <a:t>15/02/2022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8078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36D-ACBD-4CB2-ACC2-E5DE84838E00}" type="datetimeFigureOut">
              <a:rPr lang="es-MX" smtClean="0"/>
              <a:t>15/02/2022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0844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36D-ACBD-4CB2-ACC2-E5DE84838E00}" type="datetimeFigureOut">
              <a:rPr lang="es-MX" smtClean="0"/>
              <a:t>15/02/2022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39026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36D-ACBD-4CB2-ACC2-E5DE84838E00}" type="datetimeFigureOut">
              <a:rPr lang="es-MX" smtClean="0"/>
              <a:t>15/02/2022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0960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36D-ACBD-4CB2-ACC2-E5DE84838E00}" type="datetimeFigureOut">
              <a:rPr lang="es-MX" smtClean="0"/>
              <a:t>15/02/2022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12983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36D-ACBD-4CB2-ACC2-E5DE84838E00}" type="datetimeFigureOut">
              <a:rPr lang="es-MX" smtClean="0"/>
              <a:t>15/02/2022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850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36D-ACBD-4CB2-ACC2-E5DE84838E00}" type="datetimeFigureOut">
              <a:rPr lang="es-MX" smtClean="0"/>
              <a:t>15/02/2022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6963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36D-ACBD-4CB2-ACC2-E5DE84838E00}" type="datetimeFigureOut">
              <a:rPr lang="es-MX" smtClean="0"/>
              <a:t>15/02/2022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942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36D-ACBD-4CB2-ACC2-E5DE84838E00}" type="datetimeFigureOut">
              <a:rPr lang="es-MX" smtClean="0"/>
              <a:t>15/02/2022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449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36D-ACBD-4CB2-ACC2-E5DE84838E00}" type="datetimeFigureOut">
              <a:rPr lang="es-MX" smtClean="0"/>
              <a:t>15/02/2022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824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36D-ACBD-4CB2-ACC2-E5DE84838E00}" type="datetimeFigureOut">
              <a:rPr lang="es-MX" smtClean="0"/>
              <a:t>15/02/2022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6037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36D-ACBD-4CB2-ACC2-E5DE84838E00}" type="datetimeFigureOut">
              <a:rPr lang="es-MX" smtClean="0"/>
              <a:t>15/02/2022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26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36D-ACBD-4CB2-ACC2-E5DE84838E00}" type="datetimeFigureOut">
              <a:rPr lang="es-MX" smtClean="0"/>
              <a:t>15/02/2022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103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36D-ACBD-4CB2-ACC2-E5DE84838E00}" type="datetimeFigureOut">
              <a:rPr lang="es-MX" smtClean="0"/>
              <a:t>15/02/2022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7011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36D-ACBD-4CB2-ACC2-E5DE84838E00}" type="datetimeFigureOut">
              <a:rPr lang="es-MX" smtClean="0"/>
              <a:t>15/02/2022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7461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B536D-ACBD-4CB2-ACC2-E5DE84838E00}" type="datetimeFigureOut">
              <a:rPr lang="es-MX" smtClean="0"/>
              <a:t>15/02/2022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890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4" name="Rectángulo 3"/>
          <p:cNvSpPr/>
          <p:nvPr/>
        </p:nvSpPr>
        <p:spPr>
          <a:xfrm>
            <a:off x="2156861" y="795430"/>
            <a:ext cx="710335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0">
                  <a:solidFill>
                    <a:srgbClr val="FF0000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COMPUTACIÓN  3 “B”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563669" y="2827676"/>
            <a:ext cx="8656537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dirty="0">
                <a:ln w="0">
                  <a:solidFill>
                    <a:srgbClr val="FF0000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Ing. Juan Manuel Martínez Muza</a:t>
            </a:r>
          </a:p>
        </p:txBody>
      </p:sp>
      <p:sp>
        <p:nvSpPr>
          <p:cNvPr id="7" name="Rectángulo 6"/>
          <p:cNvSpPr/>
          <p:nvPr/>
        </p:nvSpPr>
        <p:spPr>
          <a:xfrm>
            <a:off x="3594021" y="5968839"/>
            <a:ext cx="422904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>
                <a:ln w="0">
                  <a:solidFill>
                    <a:srgbClr val="FF0000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Agosto 2022- 2023</a:t>
            </a:r>
            <a:endParaRPr lang="es-ES" sz="3600" b="1" dirty="0">
              <a:ln w="0">
                <a:solidFill>
                  <a:srgbClr val="FF0000"/>
                </a:solidFill>
              </a:ln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4719983" y="4706034"/>
            <a:ext cx="234391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dirty="0">
                <a:ln w="0">
                  <a:solidFill>
                    <a:srgbClr val="FF0000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Encuadre </a:t>
            </a:r>
          </a:p>
        </p:txBody>
      </p:sp>
    </p:spTree>
    <p:extLst>
      <p:ext uri="{BB962C8B-B14F-4D97-AF65-F5344CB8AC3E}">
        <p14:creationId xmlns:p14="http://schemas.microsoft.com/office/powerpoint/2010/main" val="4271586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24170" y="531518"/>
            <a:ext cx="3435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dirty="0">
                <a:ln w="0">
                  <a:solidFill>
                    <a:schemeClr val="bg1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Bienvenida</a:t>
            </a:r>
            <a:r>
              <a:rPr lang="es-ES" sz="5400" dirty="0">
                <a:ln w="0">
                  <a:solidFill>
                    <a:srgbClr val="FF0000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Rectángulo 2"/>
          <p:cNvSpPr/>
          <p:nvPr/>
        </p:nvSpPr>
        <p:spPr>
          <a:xfrm>
            <a:off x="524170" y="1454848"/>
            <a:ext cx="88662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dirty="0">
                <a:ln w="0">
                  <a:solidFill>
                    <a:schemeClr val="bg1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Presentación</a:t>
            </a:r>
            <a:r>
              <a:rPr lang="es-ES" sz="5400" dirty="0">
                <a:ln w="0">
                  <a:solidFill>
                    <a:srgbClr val="FF0000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s-ES" sz="4400" dirty="0">
                <a:ln w="0">
                  <a:solidFill>
                    <a:schemeClr val="bg1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maestro alumnos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537254" y="3368214"/>
            <a:ext cx="913096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dirty="0">
                <a:ln w="0">
                  <a:solidFill>
                    <a:schemeClr val="bg1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Presentación  general del curso  </a:t>
            </a:r>
          </a:p>
        </p:txBody>
      </p:sp>
      <p:sp>
        <p:nvSpPr>
          <p:cNvPr id="9" name="Rectángulo 8"/>
          <p:cNvSpPr/>
          <p:nvPr/>
        </p:nvSpPr>
        <p:spPr>
          <a:xfrm>
            <a:off x="445832" y="2488475"/>
            <a:ext cx="887454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dirty="0">
                <a:ln w="0">
                  <a:solidFill>
                    <a:schemeClr val="bg1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Calendarización   14 sesiones    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544140" y="4194713"/>
            <a:ext cx="375833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dirty="0">
                <a:ln w="0">
                  <a:solidFill>
                    <a:schemeClr val="bg1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Evaluación    </a:t>
            </a:r>
          </a:p>
        </p:txBody>
      </p:sp>
    </p:spTree>
    <p:extLst>
      <p:ext uri="{BB962C8B-B14F-4D97-AF65-F5344CB8AC3E}">
        <p14:creationId xmlns:p14="http://schemas.microsoft.com/office/powerpoint/2010/main" val="172299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4366998" y="590447"/>
            <a:ext cx="368562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7200" dirty="0">
                <a:ln w="0">
                  <a:solidFill>
                    <a:schemeClr val="bg1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80+0=8 </a:t>
            </a:r>
            <a:endParaRPr lang="es-MX" sz="7200" dirty="0"/>
          </a:p>
        </p:txBody>
      </p:sp>
      <p:sp>
        <p:nvSpPr>
          <p:cNvPr id="4" name="Rectángulo 3"/>
          <p:cNvSpPr/>
          <p:nvPr/>
        </p:nvSpPr>
        <p:spPr>
          <a:xfrm>
            <a:off x="4482415" y="2924879"/>
            <a:ext cx="345479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7200" dirty="0">
                <a:ln w="0">
                  <a:solidFill>
                    <a:schemeClr val="bg1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85+1=9</a:t>
            </a:r>
            <a:endParaRPr lang="es-MX" sz="7200" dirty="0"/>
          </a:p>
        </p:txBody>
      </p:sp>
      <p:sp>
        <p:nvSpPr>
          <p:cNvPr id="5" name="Rectángulo 4"/>
          <p:cNvSpPr/>
          <p:nvPr/>
        </p:nvSpPr>
        <p:spPr>
          <a:xfrm>
            <a:off x="4367000" y="5193085"/>
            <a:ext cx="400301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7200" dirty="0">
                <a:ln w="0">
                  <a:solidFill>
                    <a:schemeClr val="bg1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95+1=10</a:t>
            </a:r>
            <a:endParaRPr lang="es-MX" sz="7200" dirty="0"/>
          </a:p>
        </p:txBody>
      </p:sp>
    </p:spTree>
    <p:extLst>
      <p:ext uri="{BB962C8B-B14F-4D97-AF65-F5344CB8AC3E}">
        <p14:creationId xmlns:p14="http://schemas.microsoft.com/office/powerpoint/2010/main" val="359270430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Rojo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566</TotalTime>
  <Words>30</Words>
  <Application>Microsoft Office PowerPoint</Application>
  <PresentationFormat>Panorámica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Arial Rounded MT Bold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JUAN MANUEL MARTINEZ MUZA</cp:lastModifiedBy>
  <cp:revision>29</cp:revision>
  <dcterms:created xsi:type="dcterms:W3CDTF">2020-02-08T16:42:26Z</dcterms:created>
  <dcterms:modified xsi:type="dcterms:W3CDTF">2022-02-15T17:55:48Z</dcterms:modified>
</cp:coreProperties>
</file>