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2"/>
  </p:notesMasterIdLst>
  <p:sldIdLst>
    <p:sldId id="1140" r:id="rId3"/>
    <p:sldId id="1142" r:id="rId4"/>
    <p:sldId id="1143" r:id="rId5"/>
    <p:sldId id="1144" r:id="rId6"/>
    <p:sldId id="1146" r:id="rId7"/>
    <p:sldId id="1147" r:id="rId8"/>
    <p:sldId id="1148" r:id="rId9"/>
    <p:sldId id="1149" r:id="rId10"/>
    <p:sldId id="1145" r:id="rId11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2626"/>
    <p:restoredTop sz="94673"/>
  </p:normalViewPr>
  <p:slideViewPr>
    <p:cSldViewPr snapToGrid="0" snapToObjects="1">
      <p:cViewPr varScale="1">
        <p:scale>
          <a:sx n="75" d="100"/>
          <a:sy n="75" d="100"/>
        </p:scale>
        <p:origin x="184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F54466-71BF-0646-8B9F-2381AE511595}" type="datetimeFigureOut">
              <a:rPr lang="es-MX" smtClean="0"/>
              <a:t>10/03/22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2F443-2BC8-3848-8955-242AEEDA16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8792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F999DF-6856-3A46-B9E2-BCD603BEA3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EA4F6AF-7277-D649-A5CC-A7DDB7E91E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82ACD2-39B6-9B4B-AAF0-483C143C4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062EB-0AE9-F945-BDDB-B083445DEED7}" type="datetimeFigureOut">
              <a:rPr lang="es-MX" smtClean="0"/>
              <a:t>10/03/22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2D19E9-BB82-CF43-9CC8-40F98847E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DF48C4-A6B3-E94A-8D55-CE007BE7E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9E9FD-2254-F84F-A5D2-5A3AAB53AD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4276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0DAB56-09C9-A54C-A566-47A6C01AD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0F668F2-73B9-FC4C-9663-C2496D4BD1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4F073F-1C5C-E648-8334-C0E5A93D6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062EB-0AE9-F945-BDDB-B083445DEED7}" type="datetimeFigureOut">
              <a:rPr lang="es-MX" smtClean="0"/>
              <a:t>10/03/22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BCCC42-6B93-5845-9B4D-6B215333C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5F3A892-EBDE-C345-9643-4B35F41F8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9E9FD-2254-F84F-A5D2-5A3AAB53AD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8006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B52DAD5-5AE8-1948-9F2B-81E4C37421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08440EB-8D5D-C946-B0C3-EA7F104DEC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D01ECC7-E991-9B41-B559-FF05632D6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062EB-0AE9-F945-BDDB-B083445DEED7}" type="datetimeFigureOut">
              <a:rPr lang="es-MX" smtClean="0"/>
              <a:t>10/03/22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ED97D8-5F3A-684D-AB29-4ABCF8D69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88451D-7DAC-5F4E-9E47-A65067413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9E9FD-2254-F84F-A5D2-5A3AAB53AD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69281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EEE43-B10A-A04B-8CA0-2349DFC90C7D}" type="datetimeFigureOut">
              <a:rPr lang="es-MX" smtClean="0"/>
              <a:t>10/03/22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74BC1EF7-372A-5E41-A8DE-60009C5227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86291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EEE43-B10A-A04B-8CA0-2349DFC90C7D}" type="datetimeFigureOut">
              <a:rPr lang="es-MX" smtClean="0"/>
              <a:t>10/03/22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1EF7-372A-5E41-A8DE-60009C5227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17959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7D6EEE43-B10A-A04B-8CA0-2349DFC90C7D}" type="datetimeFigureOut">
              <a:rPr lang="es-MX" smtClean="0"/>
              <a:t>10/03/22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s-MX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74BC1EF7-372A-5E41-A8DE-60009C5227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37932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EEE43-B10A-A04B-8CA0-2349DFC90C7D}" type="datetimeFigureOut">
              <a:rPr lang="es-MX" smtClean="0"/>
              <a:t>10/03/22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1EF7-372A-5E41-A8DE-60009C5227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74050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EEE43-B10A-A04B-8CA0-2349DFC90C7D}" type="datetimeFigureOut">
              <a:rPr lang="es-MX" smtClean="0"/>
              <a:t>10/03/22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1EF7-372A-5E41-A8DE-60009C522714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9784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EEE43-B10A-A04B-8CA0-2349DFC90C7D}" type="datetimeFigureOut">
              <a:rPr lang="es-MX" smtClean="0"/>
              <a:t>10/03/22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1EF7-372A-5E41-A8DE-60009C522714}" type="slidenum">
              <a:rPr lang="es-MX" smtClean="0"/>
              <a:t>‹Nº›</a:t>
            </a:fld>
            <a:endParaRPr lang="es-MX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2140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EEE43-B10A-A04B-8CA0-2349DFC90C7D}" type="datetimeFigureOut">
              <a:rPr lang="es-MX" smtClean="0"/>
              <a:t>10/03/22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1EF7-372A-5E41-A8DE-60009C5227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21558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EEE43-B10A-A04B-8CA0-2349DFC90C7D}" type="datetimeFigureOut">
              <a:rPr lang="es-MX" smtClean="0"/>
              <a:t>10/03/22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1EF7-372A-5E41-A8DE-60009C5227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6771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A4C918-B917-6648-94BF-14506125B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65D215-7EEC-4142-B2DE-0B9E8DC6E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86B3C5-4157-594D-9156-DDADD98E4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062EB-0AE9-F945-BDDB-B083445DEED7}" type="datetimeFigureOut">
              <a:rPr lang="es-MX" smtClean="0"/>
              <a:t>10/03/22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18C97F-EBBA-C14B-9B56-CF82AFF50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80A71B-62D7-5042-9371-A5CF560A9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9E9FD-2254-F84F-A5D2-5A3AAB53AD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38578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EEE43-B10A-A04B-8CA0-2349DFC90C7D}" type="datetimeFigureOut">
              <a:rPr lang="es-MX" smtClean="0"/>
              <a:t>10/03/22</a:t>
            </a:fld>
            <a:endParaRPr lang="es-MX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1EF7-372A-5E41-A8DE-60009C5227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44046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EEE43-B10A-A04B-8CA0-2349DFC90C7D}" type="datetimeFigureOut">
              <a:rPr lang="es-MX" smtClean="0"/>
              <a:t>10/03/22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1EF7-372A-5E41-A8DE-60009C5227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13793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EEE43-B10A-A04B-8CA0-2349DFC90C7D}" type="datetimeFigureOut">
              <a:rPr lang="es-MX" smtClean="0"/>
              <a:t>10/03/22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1EF7-372A-5E41-A8DE-60009C5227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3478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F53713-3B80-2D46-8EA7-C4AD66908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AC51151-85C3-164B-9E60-84A9C2E78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63F105-CA96-0342-8656-17A9A01E6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062EB-0AE9-F945-BDDB-B083445DEED7}" type="datetimeFigureOut">
              <a:rPr lang="es-MX" smtClean="0"/>
              <a:t>10/03/22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B3B1AA-2530-C748-9557-45AF03FE1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20E9B7-87BA-2041-AA57-5D9604D4A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9E9FD-2254-F84F-A5D2-5A3AAB53AD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7657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0FC411-D5DC-BB4F-B41D-90D827AB7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2F79B4-DB54-6B43-B2F9-5176D70E33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489AD66-3953-5E45-8761-055979045C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D1531E9-F100-0546-8F1F-D6170209C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062EB-0AE9-F945-BDDB-B083445DEED7}" type="datetimeFigureOut">
              <a:rPr lang="es-MX" smtClean="0"/>
              <a:t>10/03/22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144C5DF-A9D7-A64F-97EF-584DD7D24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A32826F-E2E1-F740-9D72-CA1D0906A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9E9FD-2254-F84F-A5D2-5A3AAB53AD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3765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3F077F-D1D5-A842-BD85-ECC7A1BCA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6512A4-F8CA-FA49-9C42-ABD0F0A752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B04780D-B0C0-4B49-8455-8E1018B3A5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D7468D4-586E-A14F-9110-06D6C76BDB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268A2F6-289D-2146-8135-6E036A500B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B362E91-3B34-2D42-8DA3-C0EA843C4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062EB-0AE9-F945-BDDB-B083445DEED7}" type="datetimeFigureOut">
              <a:rPr lang="es-MX" smtClean="0"/>
              <a:t>10/03/22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A52D082-EB41-A54C-84E3-81F641B46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9208F10-DC03-4D4E-BB26-7E6F76E1B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9E9FD-2254-F84F-A5D2-5A3AAB53AD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5993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421B71-8B8F-D94B-BA0B-20D6BFF68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C23A04F-27C7-394F-8347-33A8EE454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062EB-0AE9-F945-BDDB-B083445DEED7}" type="datetimeFigureOut">
              <a:rPr lang="es-MX" smtClean="0"/>
              <a:t>10/03/22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808B6C6-8537-BC41-B200-FB2103098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E831DD0-2C2B-1C4D-B081-6CA92C77C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9E9FD-2254-F84F-A5D2-5A3AAB53AD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027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CAE419F-FD0A-9147-A194-20C948582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062EB-0AE9-F945-BDDB-B083445DEED7}" type="datetimeFigureOut">
              <a:rPr lang="es-MX" smtClean="0"/>
              <a:t>10/03/22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1B0644-30D7-834A-AC02-0633FD6CC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3BF914D-B358-714E-BEAD-1CFD9DA21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9E9FD-2254-F84F-A5D2-5A3AAB53AD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258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454455-EB18-E94B-ACF4-5C71EE532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852335-1C87-414B-92B3-C55661C8A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9778762-4580-6543-90C5-A1C7945050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81EAC0C-9084-7D4C-9144-9F00205EA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062EB-0AE9-F945-BDDB-B083445DEED7}" type="datetimeFigureOut">
              <a:rPr lang="es-MX" smtClean="0"/>
              <a:t>10/03/22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9A92AD6-4593-3444-996B-C6BEDA5DC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02EB3A1-509D-EC43-B7B6-CC61C9A02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9E9FD-2254-F84F-A5D2-5A3AAB53AD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6769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759B32-88AF-BD49-9096-E04AFF34E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81D24E6-296A-0640-B7C3-01A3F7346C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C579774-6380-FC48-85A1-5FDFF3E6BD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4434D5B-5AB2-D443-A01C-F3A94A073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062EB-0AE9-F945-BDDB-B083445DEED7}" type="datetimeFigureOut">
              <a:rPr lang="es-MX" smtClean="0"/>
              <a:t>10/03/22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1F3E5C1-0D7C-9040-8BA1-41424DCF9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D570A28-C1FF-0D44-A1FF-77CC0A4A7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9E9FD-2254-F84F-A5D2-5A3AAB53AD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5794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9484584-8AD9-6348-91CF-F3F89A0F6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09F4B5D-185E-C843-90C8-64D6CB4432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B27F4C-74DF-E041-9854-6B4F046528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062EB-0AE9-F945-BDDB-B083445DEED7}" type="datetimeFigureOut">
              <a:rPr lang="es-MX" smtClean="0"/>
              <a:t>10/03/22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57C1C8-245A-B745-9989-40090D30A7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FEDF542-58B7-A74F-B689-F02357095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9E9FD-2254-F84F-A5D2-5A3AAB53AD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100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7D6EEE43-B10A-A04B-8CA0-2349DFC90C7D}" type="datetimeFigureOut">
              <a:rPr lang="es-MX" smtClean="0"/>
              <a:t>10/03/22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74BC1EF7-372A-5E41-A8DE-60009C5227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7867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B93870-7C7C-7747-A47E-7D5228363E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LEARNING UNIT 1</a:t>
            </a:r>
            <a:br>
              <a:rPr lang="es-MX" dirty="0"/>
            </a:br>
            <a:r>
              <a:rPr lang="es-MX" dirty="0"/>
              <a:t>PROJECT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AC72C57-A8B7-234A-92B3-B8C9FF937B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SURVEY</a:t>
            </a:r>
          </a:p>
        </p:txBody>
      </p:sp>
    </p:spTree>
    <p:extLst>
      <p:ext uri="{BB962C8B-B14F-4D97-AF65-F5344CB8AC3E}">
        <p14:creationId xmlns:p14="http://schemas.microsoft.com/office/powerpoint/2010/main" val="1443029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E7E45B-2C90-6C43-B5F3-967B6BA30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solidFill>
                  <a:schemeClr val="accent2"/>
                </a:solidFill>
              </a:rPr>
              <a:t>Preparation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5BD59BA-1044-0E4A-8DBF-A164F1C14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4000" dirty="0"/>
              <a:t>BRAINSTORM TOPICS</a:t>
            </a:r>
          </a:p>
          <a:p>
            <a:r>
              <a:rPr lang="es-MX" sz="4000" dirty="0"/>
              <a:t>BRAINSTORM WH-QUESTIONS</a:t>
            </a:r>
          </a:p>
          <a:p>
            <a:endParaRPr lang="es-MX" sz="4000" dirty="0"/>
          </a:p>
          <a:p>
            <a:r>
              <a:rPr lang="es-MX" sz="4000" dirty="0"/>
              <a:t>MAKE TEAMS OF </a:t>
            </a:r>
            <a:r>
              <a:rPr lang="es-MX" sz="4000" u="sng" dirty="0"/>
              <a:t>FOUR</a:t>
            </a:r>
            <a:r>
              <a:rPr lang="es-MX" sz="4000" dirty="0"/>
              <a:t> STUDENTS</a:t>
            </a:r>
          </a:p>
          <a:p>
            <a:r>
              <a:rPr lang="es-MX" sz="4000" dirty="0"/>
              <a:t>RAFFLE TOPICS</a:t>
            </a:r>
          </a:p>
          <a:p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1294124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E7E45B-2C90-6C43-B5F3-967B6BA30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solidFill>
                  <a:schemeClr val="accent2"/>
                </a:solidFill>
              </a:rPr>
              <a:t>DEVELOPMENT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5BD59BA-1044-0E4A-8DBF-A164F1C14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4000" dirty="0"/>
              <a:t>Write a small introduction of your topic</a:t>
            </a:r>
          </a:p>
          <a:p>
            <a:r>
              <a:rPr lang="es-MX" sz="4000" dirty="0"/>
              <a:t>Design a survey with 10 questions with multiple choice answers</a:t>
            </a:r>
          </a:p>
          <a:p>
            <a:r>
              <a:rPr lang="es-MX" sz="4000" dirty="0"/>
              <a:t>Apply the survey to at least 20 people</a:t>
            </a:r>
          </a:p>
        </p:txBody>
      </p:sp>
    </p:spTree>
    <p:extLst>
      <p:ext uri="{BB962C8B-B14F-4D97-AF65-F5344CB8AC3E}">
        <p14:creationId xmlns:p14="http://schemas.microsoft.com/office/powerpoint/2010/main" val="1789421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E7E45B-2C90-6C43-B5F3-967B6BA30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solidFill>
                  <a:schemeClr val="accent2"/>
                </a:solidFill>
              </a:rPr>
              <a:t>Presentation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5BD59BA-1044-0E4A-8DBF-A164F1C14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MX" sz="4000" dirty="0"/>
              <a:t>ANALYZE THE INFORMATION OBTAINED FROM THE SURVEY</a:t>
            </a:r>
          </a:p>
          <a:p>
            <a:r>
              <a:rPr lang="es-MX" sz="4000" dirty="0"/>
              <a:t>PREPARE A PRESENTATION TO TALK IN FRONT OF THE CLASS ON MONDAY</a:t>
            </a:r>
          </a:p>
          <a:p>
            <a:pPr marL="0" indent="0">
              <a:buNone/>
            </a:pPr>
            <a:endParaRPr lang="es-MX" sz="4000" dirty="0"/>
          </a:p>
          <a:p>
            <a:pPr lvl="1"/>
            <a:r>
              <a:rPr lang="es-MX" sz="3800" dirty="0"/>
              <a:t>Members of the team</a:t>
            </a:r>
          </a:p>
          <a:p>
            <a:pPr lvl="1"/>
            <a:r>
              <a:rPr lang="es-MX" sz="3800" dirty="0"/>
              <a:t>Small introduction of the topic</a:t>
            </a:r>
          </a:p>
          <a:p>
            <a:pPr lvl="1"/>
            <a:r>
              <a:rPr lang="es-MX" sz="3800" dirty="0"/>
              <a:t>Structure of the survey</a:t>
            </a:r>
          </a:p>
          <a:p>
            <a:pPr lvl="1"/>
            <a:r>
              <a:rPr lang="es-MX" sz="3800" dirty="0"/>
              <a:t>Results (quantifiers)</a:t>
            </a:r>
          </a:p>
          <a:p>
            <a:pPr lvl="1"/>
            <a:r>
              <a:rPr lang="es-MX" sz="3800" dirty="0"/>
              <a:t>Small conclusion</a:t>
            </a:r>
          </a:p>
          <a:p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2038896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ELTS Graph - Club preferences by age range">
            <a:extLst>
              <a:ext uri="{FF2B5EF4-FFF2-40B4-BE49-F238E27FC236}">
                <a16:creationId xmlns:a16="http://schemas.microsoft.com/office/drawing/2014/main" id="{29113CB1-7250-4747-8A14-9C3424FDDA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0977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2608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What social media platform do you use? – Social (?) Media">
            <a:extLst>
              <a:ext uri="{FF2B5EF4-FFF2-40B4-BE49-F238E27FC236}">
                <a16:creationId xmlns:a16="http://schemas.microsoft.com/office/drawing/2014/main" id="{C7E2B70C-9000-E546-8DA4-FFCEAB9E60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8" y="0"/>
            <a:ext cx="117189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1166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Spiral Review #2 - Julia Whitlock | Library | Formative">
            <a:extLst>
              <a:ext uri="{FF2B5EF4-FFF2-40B4-BE49-F238E27FC236}">
                <a16:creationId xmlns:a16="http://schemas.microsoft.com/office/drawing/2014/main" id="{2ACC788C-5041-0041-83B2-3F9384040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850" y="69850"/>
            <a:ext cx="9004300" cy="671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4559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ie Chart (updated for 2021-2022) - CoolGyan">
            <a:extLst>
              <a:ext uri="{FF2B5EF4-FFF2-40B4-BE49-F238E27FC236}">
                <a16:creationId xmlns:a16="http://schemas.microsoft.com/office/drawing/2014/main" id="{291B73D8-DB8F-694C-9978-704771F20A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1334864" cy="6574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3067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FE790F-B6BE-834A-95C3-24539B9F8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697" y="2175641"/>
            <a:ext cx="10058400" cy="1609344"/>
          </a:xfrm>
        </p:spPr>
        <p:txBody>
          <a:bodyPr/>
          <a:lstStyle/>
          <a:p>
            <a:r>
              <a:rPr lang="es-MX" dirty="0">
                <a:solidFill>
                  <a:schemeClr val="accent2"/>
                </a:solidFill>
                <a:highlight>
                  <a:srgbClr val="FFFF00"/>
                </a:highlight>
              </a:rPr>
              <a:t>rubric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8617AA-DA44-4044-937C-E0EDBC96E1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420" y="614855"/>
            <a:ext cx="6860208" cy="6858000"/>
          </a:xfrm>
        </p:spPr>
        <p:txBody>
          <a:bodyPr>
            <a:normAutofit/>
          </a:bodyPr>
          <a:lstStyle/>
          <a:p>
            <a:r>
              <a:rPr lang="es-MX" sz="2800" dirty="0">
                <a:highlight>
                  <a:srgbClr val="FFFF00"/>
                </a:highlight>
              </a:rPr>
              <a:t>PREPARATION ACTIVITIES (15%)</a:t>
            </a:r>
          </a:p>
          <a:p>
            <a:pPr lvl="1"/>
            <a:r>
              <a:rPr lang="es-MX" sz="2400" dirty="0"/>
              <a:t>CLASSWORK</a:t>
            </a:r>
          </a:p>
          <a:p>
            <a:r>
              <a:rPr lang="es-MX" sz="2800" dirty="0">
                <a:highlight>
                  <a:srgbClr val="FFFF00"/>
                </a:highlight>
              </a:rPr>
              <a:t>PRODUCTS (15%)</a:t>
            </a:r>
          </a:p>
          <a:p>
            <a:pPr lvl="1"/>
            <a:r>
              <a:rPr lang="es-MX" sz="2400" dirty="0"/>
              <a:t>SURVEY</a:t>
            </a:r>
          </a:p>
          <a:p>
            <a:pPr lvl="1"/>
            <a:r>
              <a:rPr lang="es-MX" sz="2400" dirty="0"/>
              <a:t>POWER POINT PRESENTATION </a:t>
            </a:r>
          </a:p>
          <a:p>
            <a:r>
              <a:rPr lang="es-MX" sz="2800" dirty="0">
                <a:highlight>
                  <a:srgbClr val="FFFF00"/>
                </a:highlight>
              </a:rPr>
              <a:t>GRAMMAR AND VOCABULARY (30%)</a:t>
            </a:r>
          </a:p>
          <a:p>
            <a:pPr lvl="1"/>
            <a:r>
              <a:rPr lang="es-MX" sz="2400" dirty="0"/>
              <a:t>USE OF GRAMMAR (QUESTIONS)</a:t>
            </a:r>
          </a:p>
          <a:p>
            <a:pPr lvl="1"/>
            <a:r>
              <a:rPr lang="es-MX" sz="2400" dirty="0"/>
              <a:t>USE OF FREQUENCY ADVERBS</a:t>
            </a:r>
          </a:p>
          <a:p>
            <a:pPr lvl="1"/>
            <a:r>
              <a:rPr lang="es-MX" sz="2400" dirty="0"/>
              <a:t>USE OF QUANTIFIERS</a:t>
            </a:r>
          </a:p>
          <a:p>
            <a:r>
              <a:rPr lang="es-MX" sz="2800" dirty="0">
                <a:highlight>
                  <a:srgbClr val="FFFF00"/>
                </a:highlight>
              </a:rPr>
              <a:t>SPEAKING PERFORMANCE (40%)</a:t>
            </a:r>
          </a:p>
          <a:p>
            <a:pPr lvl="1"/>
            <a:r>
              <a:rPr lang="es-MX" sz="2400" dirty="0"/>
              <a:t>FLUENCY</a:t>
            </a:r>
          </a:p>
          <a:p>
            <a:pPr lvl="1"/>
            <a:r>
              <a:rPr lang="es-MX" sz="2400" dirty="0"/>
              <a:t>INTONATION</a:t>
            </a:r>
          </a:p>
          <a:p>
            <a:pPr lvl="1"/>
            <a:r>
              <a:rPr lang="es-MX" sz="2400" dirty="0"/>
              <a:t>PRONUNCIATION</a:t>
            </a:r>
          </a:p>
          <a:p>
            <a:pPr lvl="1"/>
            <a:r>
              <a:rPr lang="es-MX" sz="2400" dirty="0"/>
              <a:t>COHERENCE</a:t>
            </a:r>
          </a:p>
        </p:txBody>
      </p:sp>
    </p:spTree>
    <p:extLst>
      <p:ext uri="{BB962C8B-B14F-4D97-AF65-F5344CB8AC3E}">
        <p14:creationId xmlns:p14="http://schemas.microsoft.com/office/powerpoint/2010/main" val="2352854167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etras en madera">
  <a:themeElements>
    <a:clrScheme name="Letras en mader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Letras en madera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etras en mader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126</Words>
  <Application>Microsoft Macintosh PowerPoint</Application>
  <PresentationFormat>Panorámica</PresentationFormat>
  <Paragraphs>36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Rockwell</vt:lpstr>
      <vt:lpstr>Rockwell Condensed</vt:lpstr>
      <vt:lpstr>Rockwell Extra Bold</vt:lpstr>
      <vt:lpstr>Wingdings</vt:lpstr>
      <vt:lpstr>Tema de Office</vt:lpstr>
      <vt:lpstr>Letras en madera</vt:lpstr>
      <vt:lpstr>LEARNING UNIT 1 PROJECT</vt:lpstr>
      <vt:lpstr>Preparation </vt:lpstr>
      <vt:lpstr>DEVELOPMENT </vt:lpstr>
      <vt:lpstr>Presentation </vt:lpstr>
      <vt:lpstr>Presentación de PowerPoint</vt:lpstr>
      <vt:lpstr>Presentación de PowerPoint</vt:lpstr>
      <vt:lpstr>Presentación de PowerPoint</vt:lpstr>
      <vt:lpstr>Presentación de PowerPoint</vt:lpstr>
      <vt:lpstr>rubric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UNIT 1 PROJECT</dc:title>
  <dc:creator>Cristina Alvarado</dc:creator>
  <cp:lastModifiedBy>Cristina Alvarado</cp:lastModifiedBy>
  <cp:revision>1</cp:revision>
  <dcterms:created xsi:type="dcterms:W3CDTF">2022-03-10T14:53:19Z</dcterms:created>
  <dcterms:modified xsi:type="dcterms:W3CDTF">2022-03-10T14:55:51Z</dcterms:modified>
</cp:coreProperties>
</file>