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00" autoAdjust="0"/>
  </p:normalViewPr>
  <p:slideViewPr>
    <p:cSldViewPr>
      <p:cViewPr varScale="1">
        <p:scale>
          <a:sx n="54" d="100"/>
          <a:sy n="5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58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3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1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24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7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21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64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8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28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17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C9C6-5F86-4731-B065-E85AC928A7BE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DFC8-A96F-4358-BC0D-A21F0F0D8F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4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928" r="1040" b="13825"/>
          <a:stretch/>
        </p:blipFill>
        <p:spPr bwMode="auto">
          <a:xfrm>
            <a:off x="144016" y="41825"/>
            <a:ext cx="8748464" cy="67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4" t="34848" r="3836" b="36743"/>
          <a:stretch/>
        </p:blipFill>
        <p:spPr bwMode="auto">
          <a:xfrm>
            <a:off x="899592" y="4365104"/>
            <a:ext cx="3960440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3826" r="3267" b="19697"/>
          <a:stretch/>
        </p:blipFill>
        <p:spPr bwMode="auto">
          <a:xfrm>
            <a:off x="179513" y="116632"/>
            <a:ext cx="8784976" cy="48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7725" r="5965" b="45928"/>
          <a:stretch/>
        </p:blipFill>
        <p:spPr bwMode="auto">
          <a:xfrm>
            <a:off x="519479" y="5421330"/>
            <a:ext cx="4628585" cy="13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974" r="53403" b="81935"/>
          <a:stretch/>
        </p:blipFill>
        <p:spPr bwMode="auto">
          <a:xfrm>
            <a:off x="107504" y="5080972"/>
            <a:ext cx="5786464" cy="50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4204" r="8807" b="13447"/>
          <a:stretch/>
        </p:blipFill>
        <p:spPr bwMode="auto">
          <a:xfrm>
            <a:off x="107504" y="116632"/>
            <a:ext cx="87849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11850" r="54069" b="82650"/>
          <a:stretch/>
        </p:blipFill>
        <p:spPr bwMode="auto">
          <a:xfrm>
            <a:off x="35496" y="4509120"/>
            <a:ext cx="449925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t="35322" r="5703" b="21948"/>
          <a:stretch/>
        </p:blipFill>
        <p:spPr bwMode="auto">
          <a:xfrm>
            <a:off x="3175918" y="5013176"/>
            <a:ext cx="5356522" cy="16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3462" r="83233" b="82212"/>
          <a:stretch/>
        </p:blipFill>
        <p:spPr bwMode="auto">
          <a:xfrm>
            <a:off x="211233" y="188640"/>
            <a:ext cx="1336431" cy="3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22196" r="26740" b="16827"/>
          <a:stretch/>
        </p:blipFill>
        <p:spPr bwMode="auto">
          <a:xfrm>
            <a:off x="179512" y="505164"/>
            <a:ext cx="3797950" cy="58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7548" r="14303" b="18269"/>
          <a:stretch/>
        </p:blipFill>
        <p:spPr bwMode="auto">
          <a:xfrm>
            <a:off x="4053572" y="726197"/>
            <a:ext cx="5054932" cy="56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3462" r="6250" b="19952"/>
          <a:stretch/>
        </p:blipFill>
        <p:spPr bwMode="auto">
          <a:xfrm>
            <a:off x="179512" y="332656"/>
            <a:ext cx="880989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1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16346" r="4988" b="13461"/>
          <a:stretch/>
        </p:blipFill>
        <p:spPr bwMode="auto">
          <a:xfrm>
            <a:off x="246184" y="260648"/>
            <a:ext cx="86462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641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1</cp:revision>
  <dcterms:created xsi:type="dcterms:W3CDTF">2016-07-04T16:08:50Z</dcterms:created>
  <dcterms:modified xsi:type="dcterms:W3CDTF">2016-07-04T16:17:27Z</dcterms:modified>
</cp:coreProperties>
</file>