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Modak"/>
      <p:regular r:id="rId18"/>
    </p:embeddedFont>
    <p:embeddedFont>
      <p:font typeface="Glego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jXPS+7xhW8Hhji2RCS45TWkAxV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lego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legoo-regular.fntdata"/><Relationship Id="rId6" Type="http://schemas.openxmlformats.org/officeDocument/2006/relationships/slide" Target="slides/slide2.xml"/><Relationship Id="rId18" Type="http://schemas.openxmlformats.org/officeDocument/2006/relationships/font" Target="fonts/Moda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7" name="Google Shape;13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1" name="Google Shape;16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8" name="Google Shape;16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5" name="Google Shape;17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2" name="Google Shape;17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3" name="Google Shape;14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0" name="Google Shape;14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7" name="Google Shape;14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6" name="Google Shape;15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3" name="Google Shape;15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0" name="Google Shape;15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7" name="Google Shape;15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4" name="Google Shape;16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5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0" name="Google Shape;10;p15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1" name="Google Shape;11;p15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2" name="Google Shape;12;p15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" name="Google Shape;13;p15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" name="Google Shape;14;p15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" name="Google Shape;15;p15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" name="Google Shape;16;p15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" name="Google Shape;17;p15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" name="Google Shape;18;p15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" name="Google Shape;19;p15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" name="Google Shape;20;p15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" name="Google Shape;21;p15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" name="Google Shape;22;p15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" name="Google Shape;23;p15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15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5" name="Google Shape;25;p15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p15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" name="Google Shape;27;p15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15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15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15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15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15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" name="Google Shape;33;p15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" name="Google Shape;34;p15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" name="Google Shape;35;p15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" name="Google Shape;36;p15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" name="Google Shape;37;p15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" name="Google Shape;38;p15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" name="Google Shape;39;p15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" name="Google Shape;40;p15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" name="Google Shape;41;p15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" name="Google Shape;42;p15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" name="Google Shape;43;p15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" name="Google Shape;44;p15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5" name="Google Shape;45;p15"/>
            <p:cNvSpPr/>
            <p:nvPr/>
          </p:nvSpPr>
          <p:spPr>
            <a:xfrm>
              <a:off x="5224590" y="2583981"/>
              <a:ext cx="3919479" cy="2294904"/>
            </a:xfrm>
            <a:custGeom>
              <a:rect b="b" l="l" r="r" t="t"/>
              <a:pathLst>
                <a:path extrusionOk="0" h="20466" w="34954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5224590" y="256559"/>
              <a:ext cx="3919479" cy="2297146"/>
            </a:xfrm>
            <a:custGeom>
              <a:rect b="b" l="l" r="r" t="t"/>
              <a:pathLst>
                <a:path extrusionOk="0" h="20486" w="34954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5"/>
            <p:cNvSpPr/>
            <p:nvPr/>
          </p:nvSpPr>
          <p:spPr>
            <a:xfrm>
              <a:off x="0" y="2583981"/>
              <a:ext cx="3912751" cy="2290194"/>
            </a:xfrm>
            <a:custGeom>
              <a:rect b="b" l="l" r="r" t="t"/>
              <a:pathLst>
                <a:path extrusionOk="0" h="20424" w="34894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0" y="263175"/>
              <a:ext cx="3909836" cy="2290531"/>
            </a:xfrm>
            <a:custGeom>
              <a:rect b="b" l="l" r="r" t="t"/>
              <a:pathLst>
                <a:path extrusionOk="0" h="20427" w="34868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4848385" y="2581066"/>
              <a:ext cx="4295684" cy="2562452"/>
            </a:xfrm>
            <a:custGeom>
              <a:rect b="b" l="l" r="r" t="t"/>
              <a:pathLst>
                <a:path extrusionOk="0" h="22852" w="38309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0" y="0"/>
              <a:ext cx="4292320" cy="2555275"/>
            </a:xfrm>
            <a:custGeom>
              <a:rect b="b" l="l" r="r" t="t"/>
              <a:pathLst>
                <a:path extrusionOk="0" h="22788" w="38279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4849170" y="0"/>
              <a:ext cx="4294899" cy="2555163"/>
            </a:xfrm>
            <a:custGeom>
              <a:rect b="b" l="l" r="r" t="t"/>
              <a:pathLst>
                <a:path extrusionOk="0" h="22787" w="38302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0" y="2581290"/>
              <a:ext cx="4291984" cy="2562228"/>
            </a:xfrm>
            <a:custGeom>
              <a:rect b="b" l="l" r="r" t="t"/>
              <a:pathLst>
                <a:path extrusionOk="0" h="22850" w="38276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1820920" y="0"/>
              <a:ext cx="2690283" cy="2551799"/>
            </a:xfrm>
            <a:custGeom>
              <a:rect b="b" l="l" r="r" t="t"/>
              <a:pathLst>
                <a:path extrusionOk="0" h="22757" w="23992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4626251" y="2584654"/>
              <a:ext cx="2697235" cy="2558864"/>
            </a:xfrm>
            <a:custGeom>
              <a:rect b="b" l="l" r="r" t="t"/>
              <a:pathLst>
                <a:path extrusionOk="0" h="22820" w="24054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1046981" y="0"/>
              <a:ext cx="3373843" cy="2547875"/>
            </a:xfrm>
            <a:custGeom>
              <a:rect b="b" l="l" r="r" t="t"/>
              <a:pathLst>
                <a:path extrusionOk="0" h="22722" w="30088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4717414" y="0"/>
              <a:ext cx="3372721" cy="2548211"/>
            </a:xfrm>
            <a:custGeom>
              <a:rect b="b" l="l" r="r" t="t"/>
              <a:pathLst>
                <a:path extrusionOk="0" h="22725" w="30078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1034086" y="2588354"/>
              <a:ext cx="3389205" cy="2555163"/>
            </a:xfrm>
            <a:custGeom>
              <a:rect b="b" l="l" r="r" t="t"/>
              <a:pathLst>
                <a:path extrusionOk="0" h="22787" w="30225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4717414" y="2588803"/>
              <a:ext cx="3386289" cy="2554715"/>
            </a:xfrm>
            <a:custGeom>
              <a:rect b="b" l="l" r="r" t="t"/>
              <a:pathLst>
                <a:path extrusionOk="0" h="22783" w="30199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0" y="0"/>
              <a:ext cx="9144069" cy="5143518"/>
            </a:xfrm>
            <a:custGeom>
              <a:rect b="b" l="l" r="r" t="t"/>
              <a:pathLst>
                <a:path extrusionOk="0" h="45870" w="81547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Google Shape;86;p15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87" name="Google Shape;87;p15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" name="Google Shape;112;p15"/>
            <p:cNvSpPr/>
            <p:nvPr/>
          </p:nvSpPr>
          <p:spPr>
            <a:xfrm>
              <a:off x="4624905" y="0"/>
              <a:ext cx="2692638" cy="2553369"/>
            </a:xfrm>
            <a:custGeom>
              <a:rect b="b" l="l" r="r" t="t"/>
              <a:pathLst>
                <a:path extrusionOk="0" h="22771" w="24013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813295" y="2584318"/>
              <a:ext cx="2696674" cy="2559200"/>
            </a:xfrm>
            <a:custGeom>
              <a:rect b="b" l="l" r="r" t="t"/>
              <a:pathLst>
                <a:path extrusionOk="0" h="22823" w="24049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15"/>
          <p:cNvSpPr/>
          <p:nvPr/>
        </p:nvSpPr>
        <p:spPr>
          <a:xfrm>
            <a:off x="1254825" y="822100"/>
            <a:ext cx="6634500" cy="248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1254825" y="3537575"/>
            <a:ext cx="6634500" cy="828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>
            <p:ph type="ctrTitle"/>
          </p:nvPr>
        </p:nvSpPr>
        <p:spPr>
          <a:xfrm>
            <a:off x="1669800" y="1222150"/>
            <a:ext cx="58044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2236575" y="3747275"/>
            <a:ext cx="46710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24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925" name="Google Shape;925;p24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926" name="Google Shape;926;p24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927" name="Google Shape;927;p24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8" name="Google Shape;928;p24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9" name="Google Shape;929;p24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0" name="Google Shape;930;p24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1" name="Google Shape;931;p24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2" name="Google Shape;932;p24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3" name="Google Shape;933;p24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4" name="Google Shape;934;p24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5" name="Google Shape;935;p24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6" name="Google Shape;936;p24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7" name="Google Shape;937;p24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8" name="Google Shape;938;p24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39" name="Google Shape;939;p24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940" name="Google Shape;940;p24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1" name="Google Shape;941;p24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2" name="Google Shape;942;p24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3" name="Google Shape;943;p24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4" name="Google Shape;944;p24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5" name="Google Shape;945;p24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6" name="Google Shape;946;p24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7" name="Google Shape;947;p24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8" name="Google Shape;948;p24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9" name="Google Shape;949;p24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0" name="Google Shape;950;p24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1" name="Google Shape;951;p24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2" name="Google Shape;952;p24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3" name="Google Shape;953;p24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4" name="Google Shape;954;p24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5" name="Google Shape;955;p24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6" name="Google Shape;956;p24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7" name="Google Shape;957;p24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8" name="Google Shape;958;p24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9" name="Google Shape;959;p24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60" name="Google Shape;960;p24"/>
            <p:cNvSpPr/>
            <p:nvPr/>
          </p:nvSpPr>
          <p:spPr>
            <a:xfrm>
              <a:off x="696289" y="2584428"/>
              <a:ext cx="8446712" cy="2558127"/>
            </a:xfrm>
            <a:custGeom>
              <a:rect b="b" l="l" r="r" t="t"/>
              <a:pathLst>
                <a:path extrusionOk="0" h="80123" w="264891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347423" y="1760826"/>
              <a:ext cx="6796342" cy="1619395"/>
            </a:xfrm>
            <a:custGeom>
              <a:rect b="b" l="l" r="r" t="t"/>
              <a:pathLst>
                <a:path extrusionOk="0" h="50721" w="213135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347041" y="2569358"/>
              <a:ext cx="32" cy="1564"/>
            </a:xfrm>
            <a:custGeom>
              <a:rect b="b" l="l" r="r" t="t"/>
              <a:pathLst>
                <a:path extrusionOk="0" h="49" w="1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100622" y="2583055"/>
              <a:ext cx="8043144" cy="2124999"/>
            </a:xfrm>
            <a:custGeom>
              <a:rect b="b" l="l" r="r" t="t"/>
              <a:pathLst>
                <a:path extrusionOk="0" h="66557" w="252235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1104800" y="434909"/>
              <a:ext cx="8038584" cy="2120178"/>
            </a:xfrm>
            <a:custGeom>
              <a:rect b="b" l="l" r="r" t="t"/>
              <a:pathLst>
                <a:path extrusionOk="0" h="66406" w="252092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1875" y="2785667"/>
              <a:ext cx="6674086" cy="2357239"/>
            </a:xfrm>
            <a:custGeom>
              <a:rect b="b" l="l" r="r" t="t"/>
              <a:pathLst>
                <a:path extrusionOk="0" h="73831" w="209301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109" y="3031605"/>
              <a:ext cx="5675975" cy="2110567"/>
            </a:xfrm>
            <a:custGeom>
              <a:rect b="b" l="l" r="r" t="t"/>
              <a:pathLst>
                <a:path extrusionOk="0" h="66105" w="17800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1875" y="791"/>
              <a:ext cx="7826723" cy="2556052"/>
            </a:xfrm>
            <a:custGeom>
              <a:rect b="b" l="l" r="r" t="t"/>
              <a:pathLst>
                <a:path extrusionOk="0" h="80058" w="245448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875" y="25"/>
              <a:ext cx="5667620" cy="2108269"/>
            </a:xfrm>
            <a:custGeom>
              <a:rect b="b" l="l" r="r" t="t"/>
              <a:pathLst>
                <a:path extrusionOk="0" h="66033" w="177738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-7" y="791"/>
              <a:ext cx="6668378" cy="2353823"/>
            </a:xfrm>
            <a:custGeom>
              <a:rect b="b" l="l" r="r" t="t"/>
              <a:pathLst>
                <a:path extrusionOk="0" h="73724" w="209122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-7" y="1557"/>
              <a:ext cx="9141477" cy="5141349"/>
            </a:xfrm>
            <a:custGeom>
              <a:rect b="b" l="l" r="r" t="t"/>
              <a:pathLst>
                <a:path extrusionOk="0" h="161032" w="286679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1492" y="2760189"/>
              <a:ext cx="6714328" cy="2383484"/>
            </a:xfrm>
            <a:custGeom>
              <a:rect b="b" l="l" r="r" t="t"/>
              <a:pathLst>
                <a:path extrusionOk="0" h="74653" w="210563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1109" y="3003093"/>
              <a:ext cx="5733691" cy="2139462"/>
            </a:xfrm>
            <a:custGeom>
              <a:rect b="b" l="l" r="r" t="t"/>
              <a:pathLst>
                <a:path extrusionOk="0" h="67010" w="17981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1109" y="3361192"/>
              <a:ext cx="2170168" cy="1781363"/>
            </a:xfrm>
            <a:custGeom>
              <a:rect b="b" l="l" r="r" t="t"/>
              <a:pathLst>
                <a:path extrusionOk="0" h="55794" w="68057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376" y="1174"/>
              <a:ext cx="2159135" cy="1778681"/>
            </a:xfrm>
            <a:custGeom>
              <a:rect b="b" l="l" r="r" t="t"/>
              <a:pathLst>
                <a:path extrusionOk="0" h="55710" w="67711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1109" y="1174"/>
              <a:ext cx="6709417" cy="2378152"/>
            </a:xfrm>
            <a:custGeom>
              <a:rect b="b" l="l" r="r" t="t"/>
              <a:pathLst>
                <a:path extrusionOk="0" h="74486" w="210409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2640" y="791"/>
              <a:ext cx="5726453" cy="2136780"/>
            </a:xfrm>
            <a:custGeom>
              <a:rect b="b" l="l" r="r" t="t"/>
              <a:pathLst>
                <a:path extrusionOk="0" h="66926" w="179583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7" name="Google Shape;977;p24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4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4"/>
          <p:cNvSpPr txBox="1"/>
          <p:nvPr>
            <p:ph idx="1" type="subTitle"/>
          </p:nvPr>
        </p:nvSpPr>
        <p:spPr>
          <a:xfrm>
            <a:off x="1110200" y="2092175"/>
            <a:ext cx="30264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0" name="Google Shape;980;p24"/>
          <p:cNvSpPr txBox="1"/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81" name="Google Shape;981;p24"/>
          <p:cNvGrpSpPr/>
          <p:nvPr/>
        </p:nvGrpSpPr>
        <p:grpSpPr>
          <a:xfrm>
            <a:off x="2389540" y="59425"/>
            <a:ext cx="6655287" cy="5022025"/>
            <a:chOff x="2389540" y="59425"/>
            <a:chExt cx="6655287" cy="5022025"/>
          </a:xfrm>
        </p:grpSpPr>
        <p:grpSp>
          <p:nvGrpSpPr>
            <p:cNvPr id="982" name="Google Shape;982;p24"/>
            <p:cNvGrpSpPr/>
            <p:nvPr/>
          </p:nvGrpSpPr>
          <p:grpSpPr>
            <a:xfrm flipH="1">
              <a:off x="2389540" y="59425"/>
              <a:ext cx="3610137" cy="5022025"/>
              <a:chOff x="-862921" y="59425"/>
              <a:chExt cx="3610137" cy="5022025"/>
            </a:xfrm>
          </p:grpSpPr>
          <p:sp>
            <p:nvSpPr>
              <p:cNvPr id="983" name="Google Shape;983;p24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4"/>
              <p:cNvSpPr/>
              <p:nvPr/>
            </p:nvSpPr>
            <p:spPr>
              <a:xfrm>
                <a:off x="2509271" y="5942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4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4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7" name="Google Shape;987;p24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rect b="b" l="l" r="r" t="t"/>
              <a:pathLst>
                <a:path extrusionOk="0" h="2129" w="2122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4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rect b="b" l="l" r="r" t="t"/>
              <a:pathLst>
                <a:path extrusionOk="0" h="2129" w="2122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4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4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4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25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994" name="Google Shape;994;p25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995" name="Google Shape;995;p25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996" name="Google Shape;996;p25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7" name="Google Shape;997;p25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8" name="Google Shape;998;p25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9" name="Google Shape;999;p25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0" name="Google Shape;1000;p25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1" name="Google Shape;1001;p25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2" name="Google Shape;1002;p25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3" name="Google Shape;1003;p25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4" name="Google Shape;1004;p25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5" name="Google Shape;1005;p25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6" name="Google Shape;1006;p25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7" name="Google Shape;1007;p25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8" name="Google Shape;1008;p25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09" name="Google Shape;1009;p25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0" name="Google Shape;1010;p25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1" name="Google Shape;1011;p25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2" name="Google Shape;1012;p25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3" name="Google Shape;1013;p25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4" name="Google Shape;1014;p25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5" name="Google Shape;1015;p25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6" name="Google Shape;1016;p25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7" name="Google Shape;1017;p25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8" name="Google Shape;1018;p25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9" name="Google Shape;1019;p25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0" name="Google Shape;1020;p25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1" name="Google Shape;1021;p25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2" name="Google Shape;1022;p25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3" name="Google Shape;1023;p25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4" name="Google Shape;1024;p25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5" name="Google Shape;1025;p25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6" name="Google Shape;1026;p25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7" name="Google Shape;1027;p25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8" name="Google Shape;1028;p25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029" name="Google Shape;1029;p25"/>
            <p:cNvSpPr/>
            <p:nvPr/>
          </p:nvSpPr>
          <p:spPr>
            <a:xfrm>
              <a:off x="1153" y="1880"/>
              <a:ext cx="6388640" cy="5141195"/>
            </a:xfrm>
            <a:custGeom>
              <a:rect b="b" l="l" r="r" t="t"/>
              <a:pathLst>
                <a:path extrusionOk="0" h="160700" w="199645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2412513" y="1145"/>
              <a:ext cx="6364608" cy="5142314"/>
            </a:xfrm>
            <a:custGeom>
              <a:rect b="b" l="l" r="r" t="t"/>
              <a:pathLst>
                <a:path extrusionOk="0" h="160735" w="198894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55265" y="1145"/>
              <a:ext cx="7263776" cy="5141547"/>
            </a:xfrm>
            <a:custGeom>
              <a:rect b="b" l="l" r="r" t="t"/>
              <a:pathLst>
                <a:path extrusionOk="0" h="160711" w="226993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2696737" y="1145"/>
              <a:ext cx="6446144" cy="5140779"/>
            </a:xfrm>
            <a:custGeom>
              <a:rect b="b" l="l" r="r" t="t"/>
              <a:pathLst>
                <a:path extrusionOk="0" h="160687" w="201442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1153" y="492134"/>
              <a:ext cx="6106688" cy="4650558"/>
            </a:xfrm>
            <a:custGeom>
              <a:rect b="b" l="l" r="r" t="t"/>
              <a:pathLst>
                <a:path extrusionOk="0" h="145364" w="190834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1153" y="1111092"/>
              <a:ext cx="5054368" cy="4030831"/>
            </a:xfrm>
            <a:custGeom>
              <a:rect b="b" l="l" r="r" t="t"/>
              <a:pathLst>
                <a:path extrusionOk="0" h="125993" w="157949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3603521" y="1145"/>
              <a:ext cx="5539744" cy="4888614"/>
            </a:xfrm>
            <a:custGeom>
              <a:rect b="b" l="l" r="r" t="t"/>
              <a:pathLst>
                <a:path extrusionOk="0" h="152805" w="173117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4011937" y="1145"/>
              <a:ext cx="5131328" cy="2239379"/>
            </a:xfrm>
            <a:custGeom>
              <a:rect b="b" l="l" r="r" t="t"/>
              <a:pathLst>
                <a:path extrusionOk="0" h="69997" w="160354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1153" y="3352359"/>
              <a:ext cx="2399200" cy="1789564"/>
            </a:xfrm>
            <a:custGeom>
              <a:rect b="b" l="l" r="r" t="t"/>
              <a:pathLst>
                <a:path extrusionOk="0" h="55937" w="74975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1153" y="2982142"/>
              <a:ext cx="3253376" cy="2159782"/>
            </a:xfrm>
            <a:custGeom>
              <a:rect b="b" l="l" r="r" t="t"/>
              <a:pathLst>
                <a:path extrusionOk="0" h="67509" w="101668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8036449" y="1145"/>
              <a:ext cx="1106816" cy="1689748"/>
            </a:xfrm>
            <a:custGeom>
              <a:rect b="b" l="l" r="r" t="t"/>
              <a:pathLst>
                <a:path extrusionOk="0" h="52817" w="34588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1153" y="4166664"/>
              <a:ext cx="1055392" cy="976027"/>
            </a:xfrm>
            <a:custGeom>
              <a:rect b="b" l="l" r="r" t="t"/>
              <a:pathLst>
                <a:path extrusionOk="0" h="30508" w="32981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8637665" y="1145"/>
              <a:ext cx="505600" cy="1105789"/>
            </a:xfrm>
            <a:custGeom>
              <a:rect b="b" l="l" r="r" t="t"/>
              <a:pathLst>
                <a:path extrusionOk="0" h="34564" w="1580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769" y="3919554"/>
              <a:ext cx="1503456" cy="1222753"/>
            </a:xfrm>
            <a:custGeom>
              <a:rect b="b" l="l" r="r" t="t"/>
              <a:pathLst>
                <a:path extrusionOk="0" h="38220" w="46983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2669665" y="1145"/>
              <a:ext cx="6135680" cy="5141931"/>
            </a:xfrm>
            <a:custGeom>
              <a:rect b="b" l="l" r="r" t="t"/>
              <a:pathLst>
                <a:path extrusionOk="0" h="160723" w="19174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4961" y="1145"/>
              <a:ext cx="6402752" cy="5142314"/>
            </a:xfrm>
            <a:custGeom>
              <a:rect b="b" l="l" r="r" t="t"/>
              <a:pathLst>
                <a:path extrusionOk="0" h="160735" w="200086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2385057" y="1145"/>
              <a:ext cx="5265856" cy="5140395"/>
            </a:xfrm>
            <a:custGeom>
              <a:rect b="b" l="l" r="r" t="t"/>
              <a:pathLst>
                <a:path extrusionOk="0" h="160675" w="164558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3574177" y="2264"/>
              <a:ext cx="5569088" cy="4917951"/>
            </a:xfrm>
            <a:custGeom>
              <a:rect b="b" l="l" r="r" t="t"/>
              <a:pathLst>
                <a:path extrusionOk="0" h="153722" w="174034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385" y="469259"/>
              <a:ext cx="6141760" cy="4672665"/>
            </a:xfrm>
            <a:custGeom>
              <a:rect b="b" l="l" r="r" t="t"/>
              <a:pathLst>
                <a:path extrusionOk="0" h="146055" w="19193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1993793" y="1145"/>
              <a:ext cx="5342784" cy="5140779"/>
            </a:xfrm>
            <a:custGeom>
              <a:rect b="b" l="l" r="r" t="t"/>
              <a:pathLst>
                <a:path extrusionOk="0" h="160687" w="166962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1153" y="1089753"/>
              <a:ext cx="5081792" cy="4052938"/>
            </a:xfrm>
            <a:custGeom>
              <a:rect b="b" l="l" r="r" t="t"/>
              <a:pathLst>
                <a:path extrusionOk="0" h="126684" w="158806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1153" y="1693132"/>
              <a:ext cx="4765952" cy="3448792"/>
            </a:xfrm>
            <a:custGeom>
              <a:rect b="b" l="l" r="r" t="t"/>
              <a:pathLst>
                <a:path extrusionOk="0" h="107800" w="148936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3959745" y="1497"/>
              <a:ext cx="5182784" cy="2259982"/>
            </a:xfrm>
            <a:custGeom>
              <a:rect b="b" l="l" r="r" t="t"/>
              <a:pathLst>
                <a:path extrusionOk="0" h="70641" w="161962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1153" y="2952805"/>
              <a:ext cx="3343296" cy="2190271"/>
            </a:xfrm>
            <a:custGeom>
              <a:rect b="b" l="l" r="r" t="t"/>
              <a:pathLst>
                <a:path extrusionOk="0" h="68462" w="104478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6502529" y="-7"/>
              <a:ext cx="2641504" cy="2071418"/>
            </a:xfrm>
            <a:custGeom>
              <a:rect b="b" l="l" r="r" t="t"/>
              <a:pathLst>
                <a:path extrusionOk="0" h="64747" w="82547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1153" y="3328365"/>
              <a:ext cx="2449856" cy="1813175"/>
            </a:xfrm>
            <a:custGeom>
              <a:rect b="b" l="l" r="r" t="t"/>
              <a:pathLst>
                <a:path extrusionOk="0" h="56675" w="76558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8002913" y="761"/>
              <a:ext cx="1140352" cy="1709167"/>
            </a:xfrm>
            <a:custGeom>
              <a:rect b="b" l="l" r="r" t="t"/>
              <a:pathLst>
                <a:path extrusionOk="0" h="53424" w="35636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1153" y="3899751"/>
              <a:ext cx="1548416" cy="1242173"/>
            </a:xfrm>
            <a:custGeom>
              <a:rect b="b" l="l" r="r" t="t"/>
              <a:pathLst>
                <a:path extrusionOk="0" h="38827" w="48388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1" y="4147021"/>
              <a:ext cx="1082464" cy="995671"/>
            </a:xfrm>
            <a:custGeom>
              <a:rect b="b" l="l" r="r" t="t"/>
              <a:pathLst>
                <a:path extrusionOk="0" h="31122" w="33827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8607553" y="761"/>
              <a:ext cx="535328" cy="1131319"/>
            </a:xfrm>
            <a:custGeom>
              <a:rect b="b" l="l" r="r" t="t"/>
              <a:pathLst>
                <a:path extrusionOk="0" h="35362" w="16729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1153" y="4475744"/>
              <a:ext cx="756704" cy="666948"/>
            </a:xfrm>
            <a:custGeom>
              <a:rect b="b" l="l" r="r" t="t"/>
              <a:pathLst>
                <a:path extrusionOk="0" h="20847" w="23647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1153" y="4797940"/>
              <a:ext cx="344448" cy="343983"/>
            </a:xfrm>
            <a:custGeom>
              <a:rect b="b" l="l" r="r" t="t"/>
              <a:pathLst>
                <a:path extrusionOk="0" h="10752" w="10764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1153" y="4816976"/>
              <a:ext cx="323104" cy="324948"/>
            </a:xfrm>
            <a:custGeom>
              <a:rect b="b" l="l" r="r" t="t"/>
              <a:pathLst>
                <a:path extrusionOk="0" h="10157" w="10097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25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5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5"/>
          <p:cNvSpPr txBox="1"/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65" name="Google Shape;1065;p25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1066" name="Google Shape;1066;p25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1067" name="Google Shape;1067;p25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5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9" name="Google Shape;1069;p25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1070" name="Google Shape;1070;p25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1071" name="Google Shape;1071;p25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25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3" name="Google Shape;1073;p25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1074" name="Google Shape;1074;p25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5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76" name="Google Shape;1076;p25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1077" name="Google Shape;1077;p25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5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5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0" name="Google Shape;1080;p25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1081" name="Google Shape;1081;p25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1082" name="Google Shape;1082;p25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rect b="b" l="l" r="r" t="t"/>
                  <a:pathLst>
                    <a:path extrusionOk="0" h="1532" w="1528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25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rect b="b" l="l" r="r" t="t"/>
                  <a:pathLst>
                    <a:path extrusionOk="0" h="2129" w="2122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25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rect b="b" l="l" r="r" t="t"/>
                  <a:pathLst>
                    <a:path extrusionOk="0" h="1649" w="1646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85" name="Google Shape;1085;p25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27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090" name="Google Shape;1090;p27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091" name="Google Shape;1091;p27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092" name="Google Shape;1092;p27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3" name="Google Shape;1093;p27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4" name="Google Shape;1094;p27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5" name="Google Shape;1095;p27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6" name="Google Shape;1096;p27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7" name="Google Shape;1097;p27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8" name="Google Shape;1098;p27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9" name="Google Shape;1099;p27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0" name="Google Shape;1100;p27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1" name="Google Shape;1101;p27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2" name="Google Shape;1102;p27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3" name="Google Shape;1103;p27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4" name="Google Shape;1104;p27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05" name="Google Shape;1105;p27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6" name="Google Shape;1106;p27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7" name="Google Shape;1107;p27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8" name="Google Shape;1108;p27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09" name="Google Shape;1109;p27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0" name="Google Shape;1110;p27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1" name="Google Shape;1111;p27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2" name="Google Shape;1112;p27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3" name="Google Shape;1113;p27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4" name="Google Shape;1114;p27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5" name="Google Shape;1115;p27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6" name="Google Shape;1116;p27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7" name="Google Shape;1117;p27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8" name="Google Shape;1118;p27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9" name="Google Shape;1119;p27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0" name="Google Shape;1120;p27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1" name="Google Shape;1121;p27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2" name="Google Shape;1122;p27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3" name="Google Shape;1123;p27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4" name="Google Shape;1124;p27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125" name="Google Shape;1125;p27"/>
            <p:cNvSpPr/>
            <p:nvPr/>
          </p:nvSpPr>
          <p:spPr>
            <a:xfrm>
              <a:off x="696289" y="2584428"/>
              <a:ext cx="8446712" cy="2558127"/>
            </a:xfrm>
            <a:custGeom>
              <a:rect b="b" l="l" r="r" t="t"/>
              <a:pathLst>
                <a:path extrusionOk="0" h="80123" w="264891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2347423" y="1760826"/>
              <a:ext cx="6796342" cy="1619395"/>
            </a:xfrm>
            <a:custGeom>
              <a:rect b="b" l="l" r="r" t="t"/>
              <a:pathLst>
                <a:path extrusionOk="0" h="50721" w="213135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2347041" y="2569358"/>
              <a:ext cx="32" cy="1564"/>
            </a:xfrm>
            <a:custGeom>
              <a:rect b="b" l="l" r="r" t="t"/>
              <a:pathLst>
                <a:path extrusionOk="0" h="49" w="1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1100622" y="2583055"/>
              <a:ext cx="8043144" cy="2124999"/>
            </a:xfrm>
            <a:custGeom>
              <a:rect b="b" l="l" r="r" t="t"/>
              <a:pathLst>
                <a:path extrusionOk="0" h="66557" w="252235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1104800" y="434909"/>
              <a:ext cx="8038584" cy="2120178"/>
            </a:xfrm>
            <a:custGeom>
              <a:rect b="b" l="l" r="r" t="t"/>
              <a:pathLst>
                <a:path extrusionOk="0" h="66406" w="252092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1875" y="2785667"/>
              <a:ext cx="6674086" cy="2357239"/>
            </a:xfrm>
            <a:custGeom>
              <a:rect b="b" l="l" r="r" t="t"/>
              <a:pathLst>
                <a:path extrusionOk="0" h="73831" w="209301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1109" y="3031605"/>
              <a:ext cx="5675975" cy="2110567"/>
            </a:xfrm>
            <a:custGeom>
              <a:rect b="b" l="l" r="r" t="t"/>
              <a:pathLst>
                <a:path extrusionOk="0" h="66105" w="17800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1875" y="791"/>
              <a:ext cx="7826723" cy="2556052"/>
            </a:xfrm>
            <a:custGeom>
              <a:rect b="b" l="l" r="r" t="t"/>
              <a:pathLst>
                <a:path extrusionOk="0" h="80058" w="245448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1875" y="25"/>
              <a:ext cx="5667620" cy="2108269"/>
            </a:xfrm>
            <a:custGeom>
              <a:rect b="b" l="l" r="r" t="t"/>
              <a:pathLst>
                <a:path extrusionOk="0" h="66033" w="177738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-7" y="791"/>
              <a:ext cx="6668378" cy="2353823"/>
            </a:xfrm>
            <a:custGeom>
              <a:rect b="b" l="l" r="r" t="t"/>
              <a:pathLst>
                <a:path extrusionOk="0" h="73724" w="209122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-7" y="1557"/>
              <a:ext cx="9141477" cy="5141349"/>
            </a:xfrm>
            <a:custGeom>
              <a:rect b="b" l="l" r="r" t="t"/>
              <a:pathLst>
                <a:path extrusionOk="0" h="161032" w="286679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1492" y="2760189"/>
              <a:ext cx="6714328" cy="2383484"/>
            </a:xfrm>
            <a:custGeom>
              <a:rect b="b" l="l" r="r" t="t"/>
              <a:pathLst>
                <a:path extrusionOk="0" h="74653" w="210563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1109" y="3003093"/>
              <a:ext cx="5733691" cy="2139462"/>
            </a:xfrm>
            <a:custGeom>
              <a:rect b="b" l="l" r="r" t="t"/>
              <a:pathLst>
                <a:path extrusionOk="0" h="67010" w="17981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1109" y="3361192"/>
              <a:ext cx="2170168" cy="1781363"/>
            </a:xfrm>
            <a:custGeom>
              <a:rect b="b" l="l" r="r" t="t"/>
              <a:pathLst>
                <a:path extrusionOk="0" h="55794" w="68057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376" y="1174"/>
              <a:ext cx="2159135" cy="1778681"/>
            </a:xfrm>
            <a:custGeom>
              <a:rect b="b" l="l" r="r" t="t"/>
              <a:pathLst>
                <a:path extrusionOk="0" h="55710" w="67711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1109" y="1174"/>
              <a:ext cx="6709417" cy="2378152"/>
            </a:xfrm>
            <a:custGeom>
              <a:rect b="b" l="l" r="r" t="t"/>
              <a:pathLst>
                <a:path extrusionOk="0" h="74486" w="210409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2640" y="791"/>
              <a:ext cx="5726453" cy="2136780"/>
            </a:xfrm>
            <a:custGeom>
              <a:rect b="b" l="l" r="r" t="t"/>
              <a:pathLst>
                <a:path extrusionOk="0" h="66926" w="179583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27"/>
          <p:cNvGrpSpPr/>
          <p:nvPr/>
        </p:nvGrpSpPr>
        <p:grpSpPr>
          <a:xfrm>
            <a:off x="2084740" y="59425"/>
            <a:ext cx="6960087" cy="5022025"/>
            <a:chOff x="2084740" y="59425"/>
            <a:chExt cx="6960087" cy="5022025"/>
          </a:xfrm>
        </p:grpSpPr>
        <p:grpSp>
          <p:nvGrpSpPr>
            <p:cNvPr id="1143" name="Google Shape;1143;p27"/>
            <p:cNvGrpSpPr/>
            <p:nvPr/>
          </p:nvGrpSpPr>
          <p:grpSpPr>
            <a:xfrm flipH="1">
              <a:off x="2084740" y="59425"/>
              <a:ext cx="3914937" cy="5022025"/>
              <a:chOff x="-862921" y="59425"/>
              <a:chExt cx="3914937" cy="5022025"/>
            </a:xfrm>
          </p:grpSpPr>
          <p:sp>
            <p:nvSpPr>
              <p:cNvPr id="1144" name="Google Shape;1144;p27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>
                <a:off x="2814071" y="5942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8" name="Google Shape;1148;p27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rect b="b" l="l" r="r" t="t"/>
              <a:pathLst>
                <a:path extrusionOk="0" h="2129" w="2122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rect b="b" l="l" r="r" t="t"/>
              <a:pathLst>
                <a:path extrusionOk="0" h="2129" w="2122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7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7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28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155" name="Google Shape;1155;p28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156" name="Google Shape;1156;p28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157" name="Google Shape;1157;p28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8" name="Google Shape;1158;p28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9" name="Google Shape;1159;p28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0" name="Google Shape;1160;p28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1" name="Google Shape;1161;p28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2" name="Google Shape;1162;p28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3" name="Google Shape;1163;p28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4" name="Google Shape;1164;p28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5" name="Google Shape;1165;p28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6" name="Google Shape;1166;p28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7" name="Google Shape;1167;p28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8" name="Google Shape;1168;p28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9" name="Google Shape;1169;p28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70" name="Google Shape;1170;p28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1" name="Google Shape;1171;p28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2" name="Google Shape;1172;p28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3" name="Google Shape;1173;p28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4" name="Google Shape;1174;p28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5" name="Google Shape;1175;p28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6" name="Google Shape;1176;p28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7" name="Google Shape;1177;p28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8" name="Google Shape;1178;p28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79" name="Google Shape;1179;p28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0" name="Google Shape;1180;p28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1" name="Google Shape;1181;p28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2" name="Google Shape;1182;p28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3" name="Google Shape;1183;p28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4" name="Google Shape;1184;p28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5" name="Google Shape;1185;p28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6" name="Google Shape;1186;p28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7" name="Google Shape;1187;p28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8" name="Google Shape;1188;p28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89" name="Google Shape;1189;p28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190" name="Google Shape;1190;p28"/>
            <p:cNvSpPr/>
            <p:nvPr/>
          </p:nvSpPr>
          <p:spPr>
            <a:xfrm>
              <a:off x="1153" y="1880"/>
              <a:ext cx="6388640" cy="5141195"/>
            </a:xfrm>
            <a:custGeom>
              <a:rect b="b" l="l" r="r" t="t"/>
              <a:pathLst>
                <a:path extrusionOk="0" h="160700" w="199645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2412513" y="1145"/>
              <a:ext cx="6364608" cy="5142314"/>
            </a:xfrm>
            <a:custGeom>
              <a:rect b="b" l="l" r="r" t="t"/>
              <a:pathLst>
                <a:path extrusionOk="0" h="160735" w="198894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55265" y="1145"/>
              <a:ext cx="7263776" cy="5141547"/>
            </a:xfrm>
            <a:custGeom>
              <a:rect b="b" l="l" r="r" t="t"/>
              <a:pathLst>
                <a:path extrusionOk="0" h="160711" w="226993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2696737" y="1145"/>
              <a:ext cx="6446144" cy="5140779"/>
            </a:xfrm>
            <a:custGeom>
              <a:rect b="b" l="l" r="r" t="t"/>
              <a:pathLst>
                <a:path extrusionOk="0" h="160687" w="201442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1153" y="492134"/>
              <a:ext cx="6106688" cy="4650558"/>
            </a:xfrm>
            <a:custGeom>
              <a:rect b="b" l="l" r="r" t="t"/>
              <a:pathLst>
                <a:path extrusionOk="0" h="145364" w="190834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1153" y="1111092"/>
              <a:ext cx="5054368" cy="4030831"/>
            </a:xfrm>
            <a:custGeom>
              <a:rect b="b" l="l" r="r" t="t"/>
              <a:pathLst>
                <a:path extrusionOk="0" h="125993" w="157949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3603521" y="1145"/>
              <a:ext cx="5539744" cy="4888614"/>
            </a:xfrm>
            <a:custGeom>
              <a:rect b="b" l="l" r="r" t="t"/>
              <a:pathLst>
                <a:path extrusionOk="0" h="152805" w="173117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4011937" y="1145"/>
              <a:ext cx="5131328" cy="2239379"/>
            </a:xfrm>
            <a:custGeom>
              <a:rect b="b" l="l" r="r" t="t"/>
              <a:pathLst>
                <a:path extrusionOk="0" h="69997" w="160354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1153" y="3352359"/>
              <a:ext cx="2399200" cy="1789564"/>
            </a:xfrm>
            <a:custGeom>
              <a:rect b="b" l="l" r="r" t="t"/>
              <a:pathLst>
                <a:path extrusionOk="0" h="55937" w="74975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1153" y="2982142"/>
              <a:ext cx="3253376" cy="2159782"/>
            </a:xfrm>
            <a:custGeom>
              <a:rect b="b" l="l" r="r" t="t"/>
              <a:pathLst>
                <a:path extrusionOk="0" h="67509" w="101668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8036449" y="1145"/>
              <a:ext cx="1106816" cy="1689748"/>
            </a:xfrm>
            <a:custGeom>
              <a:rect b="b" l="l" r="r" t="t"/>
              <a:pathLst>
                <a:path extrusionOk="0" h="52817" w="34588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1153" y="4166664"/>
              <a:ext cx="1055392" cy="976027"/>
            </a:xfrm>
            <a:custGeom>
              <a:rect b="b" l="l" r="r" t="t"/>
              <a:pathLst>
                <a:path extrusionOk="0" h="30508" w="32981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8637665" y="1145"/>
              <a:ext cx="505600" cy="1105789"/>
            </a:xfrm>
            <a:custGeom>
              <a:rect b="b" l="l" r="r" t="t"/>
              <a:pathLst>
                <a:path extrusionOk="0" h="34564" w="1580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769" y="3919554"/>
              <a:ext cx="1503456" cy="1222753"/>
            </a:xfrm>
            <a:custGeom>
              <a:rect b="b" l="l" r="r" t="t"/>
              <a:pathLst>
                <a:path extrusionOk="0" h="38220" w="46983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2669665" y="1145"/>
              <a:ext cx="6135680" cy="5141931"/>
            </a:xfrm>
            <a:custGeom>
              <a:rect b="b" l="l" r="r" t="t"/>
              <a:pathLst>
                <a:path extrusionOk="0" h="160723" w="19174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4961" y="1145"/>
              <a:ext cx="6402752" cy="5142314"/>
            </a:xfrm>
            <a:custGeom>
              <a:rect b="b" l="l" r="r" t="t"/>
              <a:pathLst>
                <a:path extrusionOk="0" h="160735" w="200086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2385057" y="1145"/>
              <a:ext cx="5265856" cy="5140395"/>
            </a:xfrm>
            <a:custGeom>
              <a:rect b="b" l="l" r="r" t="t"/>
              <a:pathLst>
                <a:path extrusionOk="0" h="160675" w="164558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3574177" y="2264"/>
              <a:ext cx="5569088" cy="4917951"/>
            </a:xfrm>
            <a:custGeom>
              <a:rect b="b" l="l" r="r" t="t"/>
              <a:pathLst>
                <a:path extrusionOk="0" h="153722" w="174034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385" y="469259"/>
              <a:ext cx="6141760" cy="4672665"/>
            </a:xfrm>
            <a:custGeom>
              <a:rect b="b" l="l" r="r" t="t"/>
              <a:pathLst>
                <a:path extrusionOk="0" h="146055" w="19193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1993793" y="1145"/>
              <a:ext cx="5342784" cy="5140779"/>
            </a:xfrm>
            <a:custGeom>
              <a:rect b="b" l="l" r="r" t="t"/>
              <a:pathLst>
                <a:path extrusionOk="0" h="160687" w="166962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1153" y="1089753"/>
              <a:ext cx="5081792" cy="4052938"/>
            </a:xfrm>
            <a:custGeom>
              <a:rect b="b" l="l" r="r" t="t"/>
              <a:pathLst>
                <a:path extrusionOk="0" h="126684" w="158806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1153" y="1693132"/>
              <a:ext cx="4765952" cy="3448792"/>
            </a:xfrm>
            <a:custGeom>
              <a:rect b="b" l="l" r="r" t="t"/>
              <a:pathLst>
                <a:path extrusionOk="0" h="107800" w="148936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3959745" y="1497"/>
              <a:ext cx="5182784" cy="2259982"/>
            </a:xfrm>
            <a:custGeom>
              <a:rect b="b" l="l" r="r" t="t"/>
              <a:pathLst>
                <a:path extrusionOk="0" h="70641" w="161962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1153" y="2952805"/>
              <a:ext cx="3343296" cy="2190271"/>
            </a:xfrm>
            <a:custGeom>
              <a:rect b="b" l="l" r="r" t="t"/>
              <a:pathLst>
                <a:path extrusionOk="0" h="68462" w="104478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6502529" y="-7"/>
              <a:ext cx="2641504" cy="2071418"/>
            </a:xfrm>
            <a:custGeom>
              <a:rect b="b" l="l" r="r" t="t"/>
              <a:pathLst>
                <a:path extrusionOk="0" h="64747" w="82547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1153" y="3328365"/>
              <a:ext cx="2449856" cy="1813175"/>
            </a:xfrm>
            <a:custGeom>
              <a:rect b="b" l="l" r="r" t="t"/>
              <a:pathLst>
                <a:path extrusionOk="0" h="56675" w="76558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8002913" y="761"/>
              <a:ext cx="1140352" cy="1709167"/>
            </a:xfrm>
            <a:custGeom>
              <a:rect b="b" l="l" r="r" t="t"/>
              <a:pathLst>
                <a:path extrusionOk="0" h="53424" w="35636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1153" y="3899751"/>
              <a:ext cx="1548416" cy="1242173"/>
            </a:xfrm>
            <a:custGeom>
              <a:rect b="b" l="l" r="r" t="t"/>
              <a:pathLst>
                <a:path extrusionOk="0" h="38827" w="48388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1" y="4147021"/>
              <a:ext cx="1082464" cy="995671"/>
            </a:xfrm>
            <a:custGeom>
              <a:rect b="b" l="l" r="r" t="t"/>
              <a:pathLst>
                <a:path extrusionOk="0" h="31122" w="33827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607553" y="761"/>
              <a:ext cx="535328" cy="1131319"/>
            </a:xfrm>
            <a:custGeom>
              <a:rect b="b" l="l" r="r" t="t"/>
              <a:pathLst>
                <a:path extrusionOk="0" h="35362" w="16729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1153" y="4475744"/>
              <a:ext cx="756704" cy="666948"/>
            </a:xfrm>
            <a:custGeom>
              <a:rect b="b" l="l" r="r" t="t"/>
              <a:pathLst>
                <a:path extrusionOk="0" h="20847" w="23647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1153" y="4797940"/>
              <a:ext cx="344448" cy="343983"/>
            </a:xfrm>
            <a:custGeom>
              <a:rect b="b" l="l" r="r" t="t"/>
              <a:pathLst>
                <a:path extrusionOk="0" h="10752" w="10764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1153" y="4816976"/>
              <a:ext cx="323104" cy="324948"/>
            </a:xfrm>
            <a:custGeom>
              <a:rect b="b" l="l" r="r" t="t"/>
              <a:pathLst>
                <a:path extrusionOk="0" h="10157" w="10097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28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1224" name="Google Shape;1224;p28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1225" name="Google Shape;1225;p28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8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7" name="Google Shape;1227;p28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1228" name="Google Shape;1228;p28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1229" name="Google Shape;1229;p28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28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31" name="Google Shape;1231;p28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1232" name="Google Shape;1232;p28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28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34" name="Google Shape;1234;p28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1235" name="Google Shape;1235;p28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8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8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8" name="Google Shape;1238;p28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1239" name="Google Shape;1239;p28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1240" name="Google Shape;1240;p28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rect b="b" l="l" r="r" t="t"/>
                  <a:pathLst>
                    <a:path extrusionOk="0" h="1532" w="1528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28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rect b="b" l="l" r="r" t="t"/>
                  <a:pathLst>
                    <a:path extrusionOk="0" h="2129" w="2122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28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rect b="b" l="l" r="r" t="t"/>
                  <a:pathLst>
                    <a:path extrusionOk="0" h="1649" w="1646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43" name="Google Shape;1243;p28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8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29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247" name="Google Shape;1247;p29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1248" name="Google Shape;1248;p29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1249" name="Google Shape;1249;p29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0" name="Google Shape;1250;p29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1" name="Google Shape;1251;p29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2" name="Google Shape;1252;p29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3" name="Google Shape;1253;p29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4" name="Google Shape;1254;p29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5" name="Google Shape;1255;p29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6" name="Google Shape;1256;p29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7" name="Google Shape;1257;p29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8" name="Google Shape;1258;p29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9" name="Google Shape;1259;p29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0" name="Google Shape;1260;p29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1" name="Google Shape;1261;p29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62" name="Google Shape;1262;p29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3" name="Google Shape;1263;p29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4" name="Google Shape;1264;p29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5" name="Google Shape;1265;p29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8" name="Google Shape;1278;p29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9" name="Google Shape;1279;p29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0" name="Google Shape;1280;p29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1" name="Google Shape;1281;p29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282" name="Google Shape;1282;p29"/>
            <p:cNvSpPr/>
            <p:nvPr/>
          </p:nvSpPr>
          <p:spPr>
            <a:xfrm>
              <a:off x="5224590" y="2583981"/>
              <a:ext cx="3919479" cy="2294904"/>
            </a:xfrm>
            <a:custGeom>
              <a:rect b="b" l="l" r="r" t="t"/>
              <a:pathLst>
                <a:path extrusionOk="0" h="20466" w="34954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5224590" y="256559"/>
              <a:ext cx="3919479" cy="2297146"/>
            </a:xfrm>
            <a:custGeom>
              <a:rect b="b" l="l" r="r" t="t"/>
              <a:pathLst>
                <a:path extrusionOk="0" h="20486" w="34954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0" y="2583981"/>
              <a:ext cx="3912751" cy="2290194"/>
            </a:xfrm>
            <a:custGeom>
              <a:rect b="b" l="l" r="r" t="t"/>
              <a:pathLst>
                <a:path extrusionOk="0" h="20424" w="34894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0" y="263175"/>
              <a:ext cx="3909836" cy="2290531"/>
            </a:xfrm>
            <a:custGeom>
              <a:rect b="b" l="l" r="r" t="t"/>
              <a:pathLst>
                <a:path extrusionOk="0" h="20427" w="34868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4848385" y="2581066"/>
              <a:ext cx="4295684" cy="2562452"/>
            </a:xfrm>
            <a:custGeom>
              <a:rect b="b" l="l" r="r" t="t"/>
              <a:pathLst>
                <a:path extrusionOk="0" h="22852" w="38309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0" y="0"/>
              <a:ext cx="4292320" cy="2555275"/>
            </a:xfrm>
            <a:custGeom>
              <a:rect b="b" l="l" r="r" t="t"/>
              <a:pathLst>
                <a:path extrusionOk="0" h="22788" w="38279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9"/>
            <p:cNvSpPr/>
            <p:nvPr/>
          </p:nvSpPr>
          <p:spPr>
            <a:xfrm>
              <a:off x="4849170" y="0"/>
              <a:ext cx="4294899" cy="2555163"/>
            </a:xfrm>
            <a:custGeom>
              <a:rect b="b" l="l" r="r" t="t"/>
              <a:pathLst>
                <a:path extrusionOk="0" h="22787" w="38302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0" y="2581290"/>
              <a:ext cx="4291984" cy="2562228"/>
            </a:xfrm>
            <a:custGeom>
              <a:rect b="b" l="l" r="r" t="t"/>
              <a:pathLst>
                <a:path extrusionOk="0" h="22850" w="38276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1820920" y="0"/>
              <a:ext cx="2690283" cy="2551799"/>
            </a:xfrm>
            <a:custGeom>
              <a:rect b="b" l="l" r="r" t="t"/>
              <a:pathLst>
                <a:path extrusionOk="0" h="22757" w="23992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4626251" y="2584654"/>
              <a:ext cx="2697235" cy="2558864"/>
            </a:xfrm>
            <a:custGeom>
              <a:rect b="b" l="l" r="r" t="t"/>
              <a:pathLst>
                <a:path extrusionOk="0" h="22820" w="24054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1046981" y="0"/>
              <a:ext cx="3373843" cy="2547875"/>
            </a:xfrm>
            <a:custGeom>
              <a:rect b="b" l="l" r="r" t="t"/>
              <a:pathLst>
                <a:path extrusionOk="0" h="22722" w="30088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4717414" y="0"/>
              <a:ext cx="3372721" cy="2548211"/>
            </a:xfrm>
            <a:custGeom>
              <a:rect b="b" l="l" r="r" t="t"/>
              <a:pathLst>
                <a:path extrusionOk="0" h="22725" w="30078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1034086" y="2588354"/>
              <a:ext cx="3389205" cy="2555163"/>
            </a:xfrm>
            <a:custGeom>
              <a:rect b="b" l="l" r="r" t="t"/>
              <a:pathLst>
                <a:path extrusionOk="0" h="22787" w="30225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4717414" y="2588803"/>
              <a:ext cx="3386289" cy="2554715"/>
            </a:xfrm>
            <a:custGeom>
              <a:rect b="b" l="l" r="r" t="t"/>
              <a:pathLst>
                <a:path extrusionOk="0" h="22783" w="30199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0" y="0"/>
              <a:ext cx="9144069" cy="5143518"/>
            </a:xfrm>
            <a:custGeom>
              <a:rect b="b" l="l" r="r" t="t"/>
              <a:pathLst>
                <a:path extrusionOk="0" h="45870" w="81547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7" name="Google Shape;1297;p29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1298" name="Google Shape;1298;p29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9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9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9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9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9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9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9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9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9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9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3" name="Google Shape;1323;p29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1324" name="Google Shape;1324;p29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9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9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9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9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9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9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9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9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9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9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9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9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9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9" name="Google Shape;1349;p29"/>
            <p:cNvSpPr/>
            <p:nvPr/>
          </p:nvSpPr>
          <p:spPr>
            <a:xfrm>
              <a:off x="4624905" y="0"/>
              <a:ext cx="2692638" cy="2553369"/>
            </a:xfrm>
            <a:custGeom>
              <a:rect b="b" l="l" r="r" t="t"/>
              <a:pathLst>
                <a:path extrusionOk="0" h="22771" w="24013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1813295" y="2584318"/>
              <a:ext cx="2696674" cy="2559200"/>
            </a:xfrm>
            <a:custGeom>
              <a:rect b="b" l="l" r="r" t="t"/>
              <a:pathLst>
                <a:path extrusionOk="0" h="22823" w="24049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rect b="b" l="l" r="r" t="t"/>
              <a:pathLst>
                <a:path extrusionOk="0" h="2454" w="2454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rect b="b" l="l" r="r" t="t"/>
              <a:pathLst>
                <a:path extrusionOk="0" h="1166" w="1466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7807241" y="4181948"/>
              <a:ext cx="94583" cy="84084"/>
            </a:xfrm>
            <a:custGeom>
              <a:rect b="b" l="l" r="r" t="t"/>
              <a:pathLst>
                <a:path extrusionOk="0" h="1344" w="1512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7985338" y="4360062"/>
              <a:ext cx="94708" cy="84084"/>
            </a:xfrm>
            <a:custGeom>
              <a:rect b="b" l="l" r="r" t="t"/>
              <a:pathLst>
                <a:path extrusionOk="0" h="1344" w="1514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120" name="Google Shape;120;p16"/>
            <p:cNvGrpSpPr/>
            <p:nvPr/>
          </p:nvGrpSpPr>
          <p:grpSpPr>
            <a:xfrm>
              <a:off x="-16500" y="155363"/>
              <a:ext cx="9177000" cy="4832775"/>
              <a:chOff x="-16500" y="155363"/>
              <a:chExt cx="9177000" cy="4832775"/>
            </a:xfrm>
          </p:grpSpPr>
          <p:cxnSp>
            <p:nvCxnSpPr>
              <p:cNvPr id="121" name="Google Shape;121;p16"/>
              <p:cNvCxnSpPr/>
              <p:nvPr/>
            </p:nvCxnSpPr>
            <p:spPr>
              <a:xfrm rot="10800000">
                <a:off x="-16500" y="4988138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" name="Google Shape;122;p16"/>
              <p:cNvCxnSpPr/>
              <p:nvPr/>
            </p:nvCxnSpPr>
            <p:spPr>
              <a:xfrm rot="10800000">
                <a:off x="-16500" y="4585406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16"/>
              <p:cNvCxnSpPr/>
              <p:nvPr/>
            </p:nvCxnSpPr>
            <p:spPr>
              <a:xfrm rot="10800000">
                <a:off x="-16500" y="4182675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4" name="Google Shape;124;p16"/>
              <p:cNvCxnSpPr/>
              <p:nvPr/>
            </p:nvCxnSpPr>
            <p:spPr>
              <a:xfrm rot="10800000">
                <a:off x="-16500" y="3779944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5" name="Google Shape;125;p16"/>
              <p:cNvCxnSpPr/>
              <p:nvPr/>
            </p:nvCxnSpPr>
            <p:spPr>
              <a:xfrm rot="10800000">
                <a:off x="-16500" y="3377213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6" name="Google Shape;126;p16"/>
              <p:cNvCxnSpPr/>
              <p:nvPr/>
            </p:nvCxnSpPr>
            <p:spPr>
              <a:xfrm rot="10800000">
                <a:off x="-16500" y="2974481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7" name="Google Shape;127;p16"/>
              <p:cNvCxnSpPr/>
              <p:nvPr/>
            </p:nvCxnSpPr>
            <p:spPr>
              <a:xfrm rot="10800000">
                <a:off x="-16500" y="2571750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8" name="Google Shape;128;p16"/>
              <p:cNvCxnSpPr/>
              <p:nvPr/>
            </p:nvCxnSpPr>
            <p:spPr>
              <a:xfrm rot="10800000">
                <a:off x="-16500" y="2169019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9" name="Google Shape;129;p16"/>
              <p:cNvCxnSpPr/>
              <p:nvPr/>
            </p:nvCxnSpPr>
            <p:spPr>
              <a:xfrm rot="10800000">
                <a:off x="-16500" y="1766288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0" name="Google Shape;130;p16"/>
              <p:cNvCxnSpPr/>
              <p:nvPr/>
            </p:nvCxnSpPr>
            <p:spPr>
              <a:xfrm rot="10800000">
                <a:off x="-16500" y="1363556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1" name="Google Shape;131;p16"/>
              <p:cNvCxnSpPr/>
              <p:nvPr/>
            </p:nvCxnSpPr>
            <p:spPr>
              <a:xfrm rot="10800000">
                <a:off x="-16500" y="960825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2" name="Google Shape;132;p16"/>
              <p:cNvCxnSpPr/>
              <p:nvPr/>
            </p:nvCxnSpPr>
            <p:spPr>
              <a:xfrm rot="10800000">
                <a:off x="-16500" y="558094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" name="Google Shape;133;p16"/>
              <p:cNvCxnSpPr/>
              <p:nvPr/>
            </p:nvCxnSpPr>
            <p:spPr>
              <a:xfrm rot="10800000">
                <a:off x="-16500" y="155363"/>
                <a:ext cx="91770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34" name="Google Shape;134;p16"/>
            <p:cNvCxnSpPr/>
            <p:nvPr/>
          </p:nvCxnSpPr>
          <p:spPr>
            <a:xfrm rot="-5400000">
              <a:off x="-2238700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16"/>
            <p:cNvCxnSpPr/>
            <p:nvPr/>
          </p:nvCxnSpPr>
          <p:spPr>
            <a:xfrm rot="-5400000">
              <a:off x="-1801495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16"/>
            <p:cNvCxnSpPr/>
            <p:nvPr/>
          </p:nvCxnSpPr>
          <p:spPr>
            <a:xfrm rot="-5400000">
              <a:off x="-1364289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16"/>
            <p:cNvCxnSpPr/>
            <p:nvPr/>
          </p:nvCxnSpPr>
          <p:spPr>
            <a:xfrm rot="-5400000">
              <a:off x="-927084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16"/>
            <p:cNvCxnSpPr/>
            <p:nvPr/>
          </p:nvCxnSpPr>
          <p:spPr>
            <a:xfrm rot="-5400000">
              <a:off x="-489879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16"/>
            <p:cNvCxnSpPr/>
            <p:nvPr/>
          </p:nvCxnSpPr>
          <p:spPr>
            <a:xfrm rot="-5400000">
              <a:off x="-52674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16"/>
            <p:cNvCxnSpPr/>
            <p:nvPr/>
          </p:nvCxnSpPr>
          <p:spPr>
            <a:xfrm rot="-5400000">
              <a:off x="384532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16"/>
            <p:cNvCxnSpPr/>
            <p:nvPr/>
          </p:nvCxnSpPr>
          <p:spPr>
            <a:xfrm rot="-5400000">
              <a:off x="821737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16"/>
            <p:cNvCxnSpPr/>
            <p:nvPr/>
          </p:nvCxnSpPr>
          <p:spPr>
            <a:xfrm rot="-5400000">
              <a:off x="1258942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" name="Google Shape;143;p16"/>
            <p:cNvCxnSpPr/>
            <p:nvPr/>
          </p:nvCxnSpPr>
          <p:spPr>
            <a:xfrm rot="-5400000">
              <a:off x="1696147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16"/>
            <p:cNvCxnSpPr/>
            <p:nvPr/>
          </p:nvCxnSpPr>
          <p:spPr>
            <a:xfrm rot="-5400000">
              <a:off x="2133353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16"/>
            <p:cNvCxnSpPr/>
            <p:nvPr/>
          </p:nvCxnSpPr>
          <p:spPr>
            <a:xfrm rot="-5400000">
              <a:off x="2570558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16"/>
            <p:cNvCxnSpPr/>
            <p:nvPr/>
          </p:nvCxnSpPr>
          <p:spPr>
            <a:xfrm rot="-5400000">
              <a:off x="3007763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16"/>
            <p:cNvCxnSpPr/>
            <p:nvPr/>
          </p:nvCxnSpPr>
          <p:spPr>
            <a:xfrm rot="-5400000">
              <a:off x="3444968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16"/>
            <p:cNvCxnSpPr/>
            <p:nvPr/>
          </p:nvCxnSpPr>
          <p:spPr>
            <a:xfrm rot="-5400000">
              <a:off x="3882174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9" name="Google Shape;149;p16"/>
            <p:cNvCxnSpPr/>
            <p:nvPr/>
          </p:nvCxnSpPr>
          <p:spPr>
            <a:xfrm rot="-5400000">
              <a:off x="4319379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16"/>
            <p:cNvCxnSpPr/>
            <p:nvPr/>
          </p:nvCxnSpPr>
          <p:spPr>
            <a:xfrm rot="-5400000">
              <a:off x="4756584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" name="Google Shape;151;p16"/>
            <p:cNvCxnSpPr/>
            <p:nvPr/>
          </p:nvCxnSpPr>
          <p:spPr>
            <a:xfrm rot="-5400000">
              <a:off x="5193789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" name="Google Shape;152;p16"/>
            <p:cNvCxnSpPr/>
            <p:nvPr/>
          </p:nvCxnSpPr>
          <p:spPr>
            <a:xfrm rot="-5400000">
              <a:off x="5630995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" name="Google Shape;153;p16"/>
            <p:cNvCxnSpPr/>
            <p:nvPr/>
          </p:nvCxnSpPr>
          <p:spPr>
            <a:xfrm rot="-5400000">
              <a:off x="6068200" y="2571700"/>
              <a:ext cx="53145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54" name="Google Shape;154;p16"/>
          <p:cNvSpPr/>
          <p:nvPr/>
        </p:nvSpPr>
        <p:spPr>
          <a:xfrm>
            <a:off x="1153" y="1880"/>
            <a:ext cx="6388640" cy="5141195"/>
          </a:xfrm>
          <a:custGeom>
            <a:rect b="b" l="l" r="r" t="t"/>
            <a:pathLst>
              <a:path extrusionOk="0" h="160700" w="199645">
                <a:moveTo>
                  <a:pt x="0" y="1"/>
                </a:moveTo>
                <a:lnTo>
                  <a:pt x="0" y="14788"/>
                </a:lnTo>
                <a:cubicBezTo>
                  <a:pt x="941" y="15146"/>
                  <a:pt x="1882" y="15515"/>
                  <a:pt x="2846" y="15824"/>
                </a:cubicBezTo>
                <a:cubicBezTo>
                  <a:pt x="5215" y="16550"/>
                  <a:pt x="7561" y="17312"/>
                  <a:pt x="9811" y="18241"/>
                </a:cubicBezTo>
                <a:cubicBezTo>
                  <a:pt x="11478" y="18908"/>
                  <a:pt x="13216" y="19527"/>
                  <a:pt x="14645" y="20503"/>
                </a:cubicBezTo>
                <a:cubicBezTo>
                  <a:pt x="17788" y="22623"/>
                  <a:pt x="20003" y="25242"/>
                  <a:pt x="21301" y="28266"/>
                </a:cubicBezTo>
                <a:cubicBezTo>
                  <a:pt x="22539" y="31159"/>
                  <a:pt x="22849" y="34207"/>
                  <a:pt x="23515" y="37196"/>
                </a:cubicBezTo>
                <a:cubicBezTo>
                  <a:pt x="24313" y="40708"/>
                  <a:pt x="25206" y="44209"/>
                  <a:pt x="27147" y="47495"/>
                </a:cubicBezTo>
                <a:cubicBezTo>
                  <a:pt x="29683" y="51769"/>
                  <a:pt x="32433" y="55948"/>
                  <a:pt x="35957" y="59818"/>
                </a:cubicBezTo>
                <a:cubicBezTo>
                  <a:pt x="37922" y="61973"/>
                  <a:pt x="39874" y="64152"/>
                  <a:pt x="42434" y="65949"/>
                </a:cubicBezTo>
                <a:cubicBezTo>
                  <a:pt x="44339" y="67295"/>
                  <a:pt x="46423" y="68426"/>
                  <a:pt x="48792" y="69236"/>
                </a:cubicBezTo>
                <a:cubicBezTo>
                  <a:pt x="51197" y="70069"/>
                  <a:pt x="53745" y="70652"/>
                  <a:pt x="56293" y="71188"/>
                </a:cubicBezTo>
                <a:cubicBezTo>
                  <a:pt x="61663" y="72355"/>
                  <a:pt x="67199" y="72712"/>
                  <a:pt x="72748" y="72926"/>
                </a:cubicBezTo>
                <a:cubicBezTo>
                  <a:pt x="75712" y="73046"/>
                  <a:pt x="78701" y="72986"/>
                  <a:pt x="81665" y="73034"/>
                </a:cubicBezTo>
                <a:cubicBezTo>
                  <a:pt x="84940" y="73093"/>
                  <a:pt x="88226" y="73034"/>
                  <a:pt x="91488" y="73284"/>
                </a:cubicBezTo>
                <a:cubicBezTo>
                  <a:pt x="95786" y="73617"/>
                  <a:pt x="100001" y="74319"/>
                  <a:pt x="104085" y="75415"/>
                </a:cubicBezTo>
                <a:cubicBezTo>
                  <a:pt x="107133" y="76248"/>
                  <a:pt x="110002" y="77320"/>
                  <a:pt x="112419" y="78975"/>
                </a:cubicBezTo>
                <a:cubicBezTo>
                  <a:pt x="117539" y="82487"/>
                  <a:pt x="119480" y="87012"/>
                  <a:pt x="119408" y="92095"/>
                </a:cubicBezTo>
                <a:cubicBezTo>
                  <a:pt x="119373" y="94000"/>
                  <a:pt x="119158" y="95905"/>
                  <a:pt x="118932" y="97810"/>
                </a:cubicBezTo>
                <a:cubicBezTo>
                  <a:pt x="118634" y="100311"/>
                  <a:pt x="118182" y="102811"/>
                  <a:pt x="118003" y="105311"/>
                </a:cubicBezTo>
                <a:cubicBezTo>
                  <a:pt x="117872" y="107383"/>
                  <a:pt x="117801" y="109455"/>
                  <a:pt x="118110" y="111526"/>
                </a:cubicBezTo>
                <a:cubicBezTo>
                  <a:pt x="118539" y="114408"/>
                  <a:pt x="119468" y="117206"/>
                  <a:pt x="121135" y="119837"/>
                </a:cubicBezTo>
                <a:cubicBezTo>
                  <a:pt x="122766" y="122433"/>
                  <a:pt x="124945" y="124719"/>
                  <a:pt x="127826" y="126600"/>
                </a:cubicBezTo>
                <a:cubicBezTo>
                  <a:pt x="130148" y="128100"/>
                  <a:pt x="132791" y="129279"/>
                  <a:pt x="135482" y="130350"/>
                </a:cubicBezTo>
                <a:cubicBezTo>
                  <a:pt x="138577" y="131588"/>
                  <a:pt x="141875" y="132446"/>
                  <a:pt x="145197" y="133279"/>
                </a:cubicBezTo>
                <a:cubicBezTo>
                  <a:pt x="151853" y="134946"/>
                  <a:pt x="158604" y="136375"/>
                  <a:pt x="165354" y="137827"/>
                </a:cubicBezTo>
                <a:cubicBezTo>
                  <a:pt x="169236" y="138661"/>
                  <a:pt x="173070" y="139577"/>
                  <a:pt x="176737" y="140875"/>
                </a:cubicBezTo>
                <a:cubicBezTo>
                  <a:pt x="179844" y="141971"/>
                  <a:pt x="182702" y="143399"/>
                  <a:pt x="185214" y="145185"/>
                </a:cubicBezTo>
                <a:cubicBezTo>
                  <a:pt x="186810" y="146316"/>
                  <a:pt x="188274" y="147543"/>
                  <a:pt x="189322" y="149019"/>
                </a:cubicBezTo>
                <a:cubicBezTo>
                  <a:pt x="191393" y="151900"/>
                  <a:pt x="191751" y="154972"/>
                  <a:pt x="191024" y="158151"/>
                </a:cubicBezTo>
                <a:cubicBezTo>
                  <a:pt x="190834" y="159008"/>
                  <a:pt x="190572" y="159866"/>
                  <a:pt x="190298" y="160699"/>
                </a:cubicBezTo>
                <a:lnTo>
                  <a:pt x="197632" y="160699"/>
                </a:lnTo>
                <a:cubicBezTo>
                  <a:pt x="197656" y="160580"/>
                  <a:pt x="197704" y="160473"/>
                  <a:pt x="197739" y="160354"/>
                </a:cubicBezTo>
                <a:cubicBezTo>
                  <a:pt x="199002" y="156603"/>
                  <a:pt x="199644" y="152805"/>
                  <a:pt x="199192" y="148924"/>
                </a:cubicBezTo>
                <a:cubicBezTo>
                  <a:pt x="198882" y="146257"/>
                  <a:pt x="198394" y="143661"/>
                  <a:pt x="197370" y="141125"/>
                </a:cubicBezTo>
                <a:cubicBezTo>
                  <a:pt x="196358" y="138625"/>
                  <a:pt x="194549" y="136494"/>
                  <a:pt x="191822" y="134863"/>
                </a:cubicBezTo>
                <a:cubicBezTo>
                  <a:pt x="189298" y="133339"/>
                  <a:pt x="186345" y="132481"/>
                  <a:pt x="183309" y="131791"/>
                </a:cubicBezTo>
                <a:cubicBezTo>
                  <a:pt x="178820" y="130779"/>
                  <a:pt x="174225" y="130100"/>
                  <a:pt x="169665" y="129243"/>
                </a:cubicBezTo>
                <a:cubicBezTo>
                  <a:pt x="162652" y="127945"/>
                  <a:pt x="155841" y="126243"/>
                  <a:pt x="149317" y="123909"/>
                </a:cubicBezTo>
                <a:cubicBezTo>
                  <a:pt x="145054" y="122373"/>
                  <a:pt x="141613" y="120111"/>
                  <a:pt x="139196" y="116991"/>
                </a:cubicBezTo>
                <a:cubicBezTo>
                  <a:pt x="138387" y="115908"/>
                  <a:pt x="137803" y="114789"/>
                  <a:pt x="137577" y="113550"/>
                </a:cubicBezTo>
                <a:cubicBezTo>
                  <a:pt x="137280" y="111848"/>
                  <a:pt x="137327" y="110145"/>
                  <a:pt x="137625" y="108455"/>
                </a:cubicBezTo>
                <a:cubicBezTo>
                  <a:pt x="138053" y="105954"/>
                  <a:pt x="138923" y="103514"/>
                  <a:pt x="139839" y="101108"/>
                </a:cubicBezTo>
                <a:cubicBezTo>
                  <a:pt x="141316" y="97215"/>
                  <a:pt x="142887" y="93369"/>
                  <a:pt x="144161" y="89440"/>
                </a:cubicBezTo>
                <a:cubicBezTo>
                  <a:pt x="144888" y="87178"/>
                  <a:pt x="145447" y="84892"/>
                  <a:pt x="145423" y="82559"/>
                </a:cubicBezTo>
                <a:cubicBezTo>
                  <a:pt x="145411" y="80987"/>
                  <a:pt x="145138" y="79415"/>
                  <a:pt x="144769" y="77856"/>
                </a:cubicBezTo>
                <a:cubicBezTo>
                  <a:pt x="143709" y="73498"/>
                  <a:pt x="140792" y="69855"/>
                  <a:pt x="136958" y="66604"/>
                </a:cubicBezTo>
                <a:cubicBezTo>
                  <a:pt x="134255" y="64330"/>
                  <a:pt x="130945" y="62616"/>
                  <a:pt x="127469" y="61068"/>
                </a:cubicBezTo>
                <a:cubicBezTo>
                  <a:pt x="123778" y="59413"/>
                  <a:pt x="119777" y="58401"/>
                  <a:pt x="115598" y="57746"/>
                </a:cubicBezTo>
                <a:cubicBezTo>
                  <a:pt x="113205" y="57377"/>
                  <a:pt x="110800" y="57055"/>
                  <a:pt x="108359" y="57020"/>
                </a:cubicBezTo>
                <a:cubicBezTo>
                  <a:pt x="107602" y="57013"/>
                  <a:pt x="106844" y="57009"/>
                  <a:pt x="106086" y="57009"/>
                </a:cubicBezTo>
                <a:cubicBezTo>
                  <a:pt x="104339" y="57009"/>
                  <a:pt x="102590" y="57029"/>
                  <a:pt x="100846" y="57079"/>
                </a:cubicBezTo>
                <a:cubicBezTo>
                  <a:pt x="98322" y="57151"/>
                  <a:pt x="95786" y="57186"/>
                  <a:pt x="93262" y="57210"/>
                </a:cubicBezTo>
                <a:cubicBezTo>
                  <a:pt x="93067" y="57214"/>
                  <a:pt x="92873" y="57216"/>
                  <a:pt x="92679" y="57216"/>
                </a:cubicBezTo>
                <a:cubicBezTo>
                  <a:pt x="90996" y="57216"/>
                  <a:pt x="89329" y="57091"/>
                  <a:pt x="87642" y="57091"/>
                </a:cubicBezTo>
                <a:cubicBezTo>
                  <a:pt x="85142" y="57091"/>
                  <a:pt x="82630" y="56936"/>
                  <a:pt x="80177" y="56543"/>
                </a:cubicBezTo>
                <a:cubicBezTo>
                  <a:pt x="74629" y="55651"/>
                  <a:pt x="69604" y="53757"/>
                  <a:pt x="64818" y="51543"/>
                </a:cubicBezTo>
                <a:cubicBezTo>
                  <a:pt x="61853" y="50174"/>
                  <a:pt x="59294" y="48447"/>
                  <a:pt x="57031" y="46459"/>
                </a:cubicBezTo>
                <a:cubicBezTo>
                  <a:pt x="55555" y="45149"/>
                  <a:pt x="54281" y="43732"/>
                  <a:pt x="53150" y="42232"/>
                </a:cubicBezTo>
                <a:cubicBezTo>
                  <a:pt x="51293" y="39744"/>
                  <a:pt x="50912" y="36993"/>
                  <a:pt x="50650" y="34219"/>
                </a:cubicBezTo>
                <a:cubicBezTo>
                  <a:pt x="50519" y="32850"/>
                  <a:pt x="50412" y="31469"/>
                  <a:pt x="50197" y="30100"/>
                </a:cubicBezTo>
                <a:cubicBezTo>
                  <a:pt x="49590" y="26123"/>
                  <a:pt x="47852" y="22480"/>
                  <a:pt x="44780" y="19217"/>
                </a:cubicBezTo>
                <a:cubicBezTo>
                  <a:pt x="42303" y="16586"/>
                  <a:pt x="39339" y="14276"/>
                  <a:pt x="36207" y="12062"/>
                </a:cubicBezTo>
                <a:cubicBezTo>
                  <a:pt x="33088" y="9847"/>
                  <a:pt x="29457" y="8311"/>
                  <a:pt x="25408" y="7347"/>
                </a:cubicBezTo>
                <a:cubicBezTo>
                  <a:pt x="20670" y="6216"/>
                  <a:pt x="15907" y="5144"/>
                  <a:pt x="11240" y="3847"/>
                </a:cubicBezTo>
                <a:cubicBezTo>
                  <a:pt x="7501" y="2799"/>
                  <a:pt x="3882" y="1608"/>
                  <a:pt x="5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2412513" y="1145"/>
            <a:ext cx="6364608" cy="5142314"/>
          </a:xfrm>
          <a:custGeom>
            <a:rect b="b" l="l" r="r" t="t"/>
            <a:pathLst>
              <a:path extrusionOk="0" h="160735" w="198894">
                <a:moveTo>
                  <a:pt x="0" y="0"/>
                </a:moveTo>
                <a:cubicBezTo>
                  <a:pt x="95" y="214"/>
                  <a:pt x="167" y="405"/>
                  <a:pt x="250" y="607"/>
                </a:cubicBezTo>
                <a:cubicBezTo>
                  <a:pt x="2310" y="5941"/>
                  <a:pt x="4346" y="11263"/>
                  <a:pt x="6465" y="16585"/>
                </a:cubicBezTo>
                <a:cubicBezTo>
                  <a:pt x="7787" y="19895"/>
                  <a:pt x="9323" y="23146"/>
                  <a:pt x="11525" y="26194"/>
                </a:cubicBezTo>
                <a:cubicBezTo>
                  <a:pt x="13264" y="28623"/>
                  <a:pt x="15228" y="30932"/>
                  <a:pt x="17800" y="32897"/>
                </a:cubicBezTo>
                <a:cubicBezTo>
                  <a:pt x="21610" y="35814"/>
                  <a:pt x="26051" y="37993"/>
                  <a:pt x="31194" y="39350"/>
                </a:cubicBezTo>
                <a:cubicBezTo>
                  <a:pt x="33623" y="39993"/>
                  <a:pt x="36088" y="40517"/>
                  <a:pt x="38648" y="40565"/>
                </a:cubicBezTo>
                <a:cubicBezTo>
                  <a:pt x="38868" y="40571"/>
                  <a:pt x="39088" y="40574"/>
                  <a:pt x="39307" y="40574"/>
                </a:cubicBezTo>
                <a:cubicBezTo>
                  <a:pt x="41918" y="40574"/>
                  <a:pt x="44448" y="40124"/>
                  <a:pt x="46887" y="39410"/>
                </a:cubicBezTo>
                <a:cubicBezTo>
                  <a:pt x="51018" y="38183"/>
                  <a:pt x="54983" y="36683"/>
                  <a:pt x="58984" y="35254"/>
                </a:cubicBezTo>
                <a:cubicBezTo>
                  <a:pt x="63056" y="33802"/>
                  <a:pt x="67259" y="32683"/>
                  <a:pt x="71783" y="32397"/>
                </a:cubicBezTo>
                <a:cubicBezTo>
                  <a:pt x="72557" y="32343"/>
                  <a:pt x="73328" y="32313"/>
                  <a:pt x="74099" y="32313"/>
                </a:cubicBezTo>
                <a:cubicBezTo>
                  <a:pt x="74870" y="32313"/>
                  <a:pt x="75641" y="32343"/>
                  <a:pt x="76414" y="32409"/>
                </a:cubicBezTo>
                <a:cubicBezTo>
                  <a:pt x="81129" y="32814"/>
                  <a:pt x="85535" y="33885"/>
                  <a:pt x="89464" y="35921"/>
                </a:cubicBezTo>
                <a:cubicBezTo>
                  <a:pt x="94952" y="38767"/>
                  <a:pt x="98977" y="42517"/>
                  <a:pt x="101084" y="47339"/>
                </a:cubicBezTo>
                <a:cubicBezTo>
                  <a:pt x="101977" y="49399"/>
                  <a:pt x="102572" y="51506"/>
                  <a:pt x="102918" y="53673"/>
                </a:cubicBezTo>
                <a:cubicBezTo>
                  <a:pt x="103203" y="55495"/>
                  <a:pt x="103477" y="57328"/>
                  <a:pt x="103442" y="59174"/>
                </a:cubicBezTo>
                <a:cubicBezTo>
                  <a:pt x="103406" y="60305"/>
                  <a:pt x="103549" y="61448"/>
                  <a:pt x="103394" y="62579"/>
                </a:cubicBezTo>
                <a:cubicBezTo>
                  <a:pt x="103108" y="64484"/>
                  <a:pt x="102799" y="66377"/>
                  <a:pt x="102382" y="68270"/>
                </a:cubicBezTo>
                <a:cubicBezTo>
                  <a:pt x="101739" y="71068"/>
                  <a:pt x="100906" y="73819"/>
                  <a:pt x="100251" y="76617"/>
                </a:cubicBezTo>
                <a:cubicBezTo>
                  <a:pt x="99524" y="79724"/>
                  <a:pt x="98822" y="82820"/>
                  <a:pt x="98929" y="85987"/>
                </a:cubicBezTo>
                <a:cubicBezTo>
                  <a:pt x="98953" y="86987"/>
                  <a:pt x="99155" y="87975"/>
                  <a:pt x="99417" y="88940"/>
                </a:cubicBezTo>
                <a:cubicBezTo>
                  <a:pt x="100191" y="91690"/>
                  <a:pt x="101799" y="94190"/>
                  <a:pt x="103799" y="96559"/>
                </a:cubicBezTo>
                <a:cubicBezTo>
                  <a:pt x="107609" y="101060"/>
                  <a:pt x="113026" y="104037"/>
                  <a:pt x="119467" y="106025"/>
                </a:cubicBezTo>
                <a:cubicBezTo>
                  <a:pt x="121253" y="106573"/>
                  <a:pt x="123123" y="106918"/>
                  <a:pt x="125063" y="107013"/>
                </a:cubicBezTo>
                <a:cubicBezTo>
                  <a:pt x="125429" y="107031"/>
                  <a:pt x="125794" y="107040"/>
                  <a:pt x="126158" y="107040"/>
                </a:cubicBezTo>
                <a:cubicBezTo>
                  <a:pt x="128185" y="107040"/>
                  <a:pt x="130183" y="106777"/>
                  <a:pt x="132171" y="106454"/>
                </a:cubicBezTo>
                <a:cubicBezTo>
                  <a:pt x="134315" y="106120"/>
                  <a:pt x="136458" y="105846"/>
                  <a:pt x="138636" y="105751"/>
                </a:cubicBezTo>
                <a:cubicBezTo>
                  <a:pt x="138821" y="105745"/>
                  <a:pt x="139004" y="105742"/>
                  <a:pt x="139186" y="105742"/>
                </a:cubicBezTo>
                <a:cubicBezTo>
                  <a:pt x="142083" y="105742"/>
                  <a:pt x="144678" y="106534"/>
                  <a:pt x="147030" y="107811"/>
                </a:cubicBezTo>
                <a:cubicBezTo>
                  <a:pt x="150031" y="109442"/>
                  <a:pt x="152376" y="111561"/>
                  <a:pt x="154305" y="113943"/>
                </a:cubicBezTo>
                <a:cubicBezTo>
                  <a:pt x="156329" y="116443"/>
                  <a:pt x="157937" y="119110"/>
                  <a:pt x="159461" y="121801"/>
                </a:cubicBezTo>
                <a:cubicBezTo>
                  <a:pt x="160473" y="123610"/>
                  <a:pt x="161246" y="125492"/>
                  <a:pt x="161735" y="127444"/>
                </a:cubicBezTo>
                <a:cubicBezTo>
                  <a:pt x="162223" y="129385"/>
                  <a:pt x="162639" y="131338"/>
                  <a:pt x="162866" y="133314"/>
                </a:cubicBezTo>
                <a:cubicBezTo>
                  <a:pt x="163092" y="135326"/>
                  <a:pt x="163306" y="137338"/>
                  <a:pt x="163342" y="139362"/>
                </a:cubicBezTo>
                <a:cubicBezTo>
                  <a:pt x="163401" y="143113"/>
                  <a:pt x="163425" y="146875"/>
                  <a:pt x="163116" y="150626"/>
                </a:cubicBezTo>
                <a:cubicBezTo>
                  <a:pt x="162854" y="153840"/>
                  <a:pt x="163330" y="157067"/>
                  <a:pt x="163390" y="160294"/>
                </a:cubicBezTo>
                <a:cubicBezTo>
                  <a:pt x="163390" y="160436"/>
                  <a:pt x="163413" y="160591"/>
                  <a:pt x="163425" y="160734"/>
                </a:cubicBezTo>
                <a:lnTo>
                  <a:pt x="198894" y="160734"/>
                </a:lnTo>
                <a:cubicBezTo>
                  <a:pt x="196037" y="156126"/>
                  <a:pt x="193965" y="151304"/>
                  <a:pt x="192179" y="146399"/>
                </a:cubicBezTo>
                <a:cubicBezTo>
                  <a:pt x="190179" y="140922"/>
                  <a:pt x="189119" y="135350"/>
                  <a:pt x="187988" y="129778"/>
                </a:cubicBezTo>
                <a:cubicBezTo>
                  <a:pt x="187559" y="127682"/>
                  <a:pt x="187154" y="125587"/>
                  <a:pt x="186738" y="123479"/>
                </a:cubicBezTo>
                <a:cubicBezTo>
                  <a:pt x="186214" y="120836"/>
                  <a:pt x="185571" y="118217"/>
                  <a:pt x="184880" y="115586"/>
                </a:cubicBezTo>
                <a:cubicBezTo>
                  <a:pt x="183630" y="110835"/>
                  <a:pt x="182285" y="106120"/>
                  <a:pt x="180094" y="101548"/>
                </a:cubicBezTo>
                <a:cubicBezTo>
                  <a:pt x="178511" y="98214"/>
                  <a:pt x="176344" y="95131"/>
                  <a:pt x="173177" y="92499"/>
                </a:cubicBezTo>
                <a:cubicBezTo>
                  <a:pt x="171212" y="90856"/>
                  <a:pt x="168890" y="89654"/>
                  <a:pt x="166104" y="88951"/>
                </a:cubicBezTo>
                <a:cubicBezTo>
                  <a:pt x="164425" y="88535"/>
                  <a:pt x="162675" y="88404"/>
                  <a:pt x="160925" y="88261"/>
                </a:cubicBezTo>
                <a:cubicBezTo>
                  <a:pt x="160035" y="88180"/>
                  <a:pt x="159141" y="88145"/>
                  <a:pt x="158248" y="88145"/>
                </a:cubicBezTo>
                <a:cubicBezTo>
                  <a:pt x="157433" y="88145"/>
                  <a:pt x="156618" y="88174"/>
                  <a:pt x="155805" y="88225"/>
                </a:cubicBezTo>
                <a:cubicBezTo>
                  <a:pt x="153365" y="88380"/>
                  <a:pt x="150924" y="88582"/>
                  <a:pt x="148483" y="88797"/>
                </a:cubicBezTo>
                <a:cubicBezTo>
                  <a:pt x="145983" y="88999"/>
                  <a:pt x="143470" y="89249"/>
                  <a:pt x="140946" y="89285"/>
                </a:cubicBezTo>
                <a:cubicBezTo>
                  <a:pt x="140603" y="89287"/>
                  <a:pt x="140261" y="89288"/>
                  <a:pt x="139919" y="89288"/>
                </a:cubicBezTo>
                <a:cubicBezTo>
                  <a:pt x="138244" y="89288"/>
                  <a:pt x="136585" y="89248"/>
                  <a:pt x="134934" y="89011"/>
                </a:cubicBezTo>
                <a:cubicBezTo>
                  <a:pt x="130445" y="88392"/>
                  <a:pt x="127278" y="86499"/>
                  <a:pt x="125504" y="83296"/>
                </a:cubicBezTo>
                <a:cubicBezTo>
                  <a:pt x="124349" y="81200"/>
                  <a:pt x="124004" y="78998"/>
                  <a:pt x="123825" y="76771"/>
                </a:cubicBezTo>
                <a:cubicBezTo>
                  <a:pt x="123682" y="74997"/>
                  <a:pt x="123897" y="73223"/>
                  <a:pt x="124158" y="71473"/>
                </a:cubicBezTo>
                <a:cubicBezTo>
                  <a:pt x="124587" y="68497"/>
                  <a:pt x="125194" y="65532"/>
                  <a:pt x="125897" y="62579"/>
                </a:cubicBezTo>
                <a:cubicBezTo>
                  <a:pt x="126695" y="59114"/>
                  <a:pt x="127576" y="55650"/>
                  <a:pt x="128064" y="52137"/>
                </a:cubicBezTo>
                <a:cubicBezTo>
                  <a:pt x="128480" y="49173"/>
                  <a:pt x="128838" y="46232"/>
                  <a:pt x="128635" y="43232"/>
                </a:cubicBezTo>
                <a:cubicBezTo>
                  <a:pt x="128421" y="40279"/>
                  <a:pt x="127873" y="37386"/>
                  <a:pt x="126456" y="34599"/>
                </a:cubicBezTo>
                <a:cubicBezTo>
                  <a:pt x="124885" y="31492"/>
                  <a:pt x="122694" y="28670"/>
                  <a:pt x="119575" y="26289"/>
                </a:cubicBezTo>
                <a:cubicBezTo>
                  <a:pt x="117765" y="24920"/>
                  <a:pt x="115800" y="23670"/>
                  <a:pt x="113776" y="22503"/>
                </a:cubicBezTo>
                <a:cubicBezTo>
                  <a:pt x="111264" y="21062"/>
                  <a:pt x="108597" y="19812"/>
                  <a:pt x="105668" y="18919"/>
                </a:cubicBezTo>
                <a:cubicBezTo>
                  <a:pt x="101858" y="17752"/>
                  <a:pt x="97917" y="16966"/>
                  <a:pt x="93798" y="16657"/>
                </a:cubicBezTo>
                <a:cubicBezTo>
                  <a:pt x="92439" y="16547"/>
                  <a:pt x="91088" y="16502"/>
                  <a:pt x="89741" y="16502"/>
                </a:cubicBezTo>
                <a:cubicBezTo>
                  <a:pt x="87581" y="16502"/>
                  <a:pt x="85433" y="16617"/>
                  <a:pt x="83284" y="16764"/>
                </a:cubicBezTo>
                <a:cubicBezTo>
                  <a:pt x="81260" y="16895"/>
                  <a:pt x="79248" y="17181"/>
                  <a:pt x="77260" y="17538"/>
                </a:cubicBezTo>
                <a:cubicBezTo>
                  <a:pt x="72819" y="18324"/>
                  <a:pt x="68509" y="19407"/>
                  <a:pt x="64341" y="20776"/>
                </a:cubicBezTo>
                <a:cubicBezTo>
                  <a:pt x="59829" y="22265"/>
                  <a:pt x="55412" y="23920"/>
                  <a:pt x="50792" y="25217"/>
                </a:cubicBezTo>
                <a:cubicBezTo>
                  <a:pt x="47572" y="26121"/>
                  <a:pt x="44278" y="26676"/>
                  <a:pt x="40872" y="26676"/>
                </a:cubicBezTo>
                <a:cubicBezTo>
                  <a:pt x="40148" y="26676"/>
                  <a:pt x="39418" y="26651"/>
                  <a:pt x="38684" y="26599"/>
                </a:cubicBezTo>
                <a:cubicBezTo>
                  <a:pt x="34278" y="26301"/>
                  <a:pt x="30349" y="25110"/>
                  <a:pt x="26980" y="22931"/>
                </a:cubicBezTo>
                <a:cubicBezTo>
                  <a:pt x="23872" y="20931"/>
                  <a:pt x="21134" y="18633"/>
                  <a:pt x="18693" y="16169"/>
                </a:cubicBezTo>
                <a:cubicBezTo>
                  <a:pt x="16895" y="14335"/>
                  <a:pt x="15490" y="12335"/>
                  <a:pt x="14097" y="10335"/>
                </a:cubicBezTo>
                <a:cubicBezTo>
                  <a:pt x="11752" y="6977"/>
                  <a:pt x="9668" y="3608"/>
                  <a:pt x="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55265" y="1145"/>
            <a:ext cx="7263776" cy="5141547"/>
          </a:xfrm>
          <a:custGeom>
            <a:rect b="b" l="l" r="r" t="t"/>
            <a:pathLst>
              <a:path extrusionOk="0" h="160711" w="226993">
                <a:moveTo>
                  <a:pt x="0" y="0"/>
                </a:moveTo>
                <a:cubicBezTo>
                  <a:pt x="1822" y="833"/>
                  <a:pt x="3727" y="1548"/>
                  <a:pt x="5715" y="2179"/>
                </a:cubicBezTo>
                <a:cubicBezTo>
                  <a:pt x="11216" y="3905"/>
                  <a:pt x="16871" y="5298"/>
                  <a:pt x="22586" y="6548"/>
                </a:cubicBezTo>
                <a:cubicBezTo>
                  <a:pt x="27539" y="7632"/>
                  <a:pt x="31933" y="9454"/>
                  <a:pt x="35636" y="12180"/>
                </a:cubicBezTo>
                <a:cubicBezTo>
                  <a:pt x="37779" y="13740"/>
                  <a:pt x="39827" y="15371"/>
                  <a:pt x="41743" y="17097"/>
                </a:cubicBezTo>
                <a:cubicBezTo>
                  <a:pt x="46327" y="21193"/>
                  <a:pt x="48756" y="25932"/>
                  <a:pt x="49268" y="31254"/>
                </a:cubicBezTo>
                <a:cubicBezTo>
                  <a:pt x="49447" y="32980"/>
                  <a:pt x="49506" y="34719"/>
                  <a:pt x="49828" y="36433"/>
                </a:cubicBezTo>
                <a:cubicBezTo>
                  <a:pt x="50149" y="38159"/>
                  <a:pt x="50578" y="39862"/>
                  <a:pt x="51638" y="41434"/>
                </a:cubicBezTo>
                <a:cubicBezTo>
                  <a:pt x="54138" y="45137"/>
                  <a:pt x="57722" y="48137"/>
                  <a:pt x="62210" y="50530"/>
                </a:cubicBezTo>
                <a:cubicBezTo>
                  <a:pt x="64651" y="51840"/>
                  <a:pt x="67306" y="52840"/>
                  <a:pt x="70009" y="53804"/>
                </a:cubicBezTo>
                <a:cubicBezTo>
                  <a:pt x="73224" y="54947"/>
                  <a:pt x="76522" y="55876"/>
                  <a:pt x="80046" y="56305"/>
                </a:cubicBezTo>
                <a:cubicBezTo>
                  <a:pt x="82784" y="56626"/>
                  <a:pt x="85558" y="56686"/>
                  <a:pt x="88309" y="56745"/>
                </a:cubicBezTo>
                <a:cubicBezTo>
                  <a:pt x="89374" y="56769"/>
                  <a:pt x="90440" y="56779"/>
                  <a:pt x="91508" y="56779"/>
                </a:cubicBezTo>
                <a:cubicBezTo>
                  <a:pt x="94748" y="56779"/>
                  <a:pt x="97994" y="56683"/>
                  <a:pt x="101227" y="56566"/>
                </a:cubicBezTo>
                <a:cubicBezTo>
                  <a:pt x="102232" y="56536"/>
                  <a:pt x="103237" y="56517"/>
                  <a:pt x="104241" y="56517"/>
                </a:cubicBezTo>
                <a:cubicBezTo>
                  <a:pt x="106021" y="56517"/>
                  <a:pt x="107800" y="56578"/>
                  <a:pt x="109573" y="56745"/>
                </a:cubicBezTo>
                <a:cubicBezTo>
                  <a:pt x="115919" y="57364"/>
                  <a:pt x="121992" y="58614"/>
                  <a:pt x="127421" y="61269"/>
                </a:cubicBezTo>
                <a:cubicBezTo>
                  <a:pt x="131064" y="63055"/>
                  <a:pt x="134541" y="65020"/>
                  <a:pt x="137243" y="67639"/>
                </a:cubicBezTo>
                <a:cubicBezTo>
                  <a:pt x="139720" y="70044"/>
                  <a:pt x="141815" y="72616"/>
                  <a:pt x="142947" y="75533"/>
                </a:cubicBezTo>
                <a:cubicBezTo>
                  <a:pt x="144554" y="79653"/>
                  <a:pt x="144661" y="83856"/>
                  <a:pt x="143494" y="88047"/>
                </a:cubicBezTo>
                <a:cubicBezTo>
                  <a:pt x="142482" y="91678"/>
                  <a:pt x="141053" y="95226"/>
                  <a:pt x="139684" y="98774"/>
                </a:cubicBezTo>
                <a:cubicBezTo>
                  <a:pt x="138446" y="101977"/>
                  <a:pt x="137160" y="105168"/>
                  <a:pt x="136541" y="108478"/>
                </a:cubicBezTo>
                <a:cubicBezTo>
                  <a:pt x="136208" y="110311"/>
                  <a:pt x="136041" y="112157"/>
                  <a:pt x="136624" y="113978"/>
                </a:cubicBezTo>
                <a:cubicBezTo>
                  <a:pt x="137660" y="117229"/>
                  <a:pt x="140387" y="119634"/>
                  <a:pt x="143792" y="121622"/>
                </a:cubicBezTo>
                <a:cubicBezTo>
                  <a:pt x="146185" y="123039"/>
                  <a:pt x="148971" y="123896"/>
                  <a:pt x="151745" y="124777"/>
                </a:cubicBezTo>
                <a:cubicBezTo>
                  <a:pt x="158925" y="127039"/>
                  <a:pt x="166402" y="128575"/>
                  <a:pt x="173986" y="129849"/>
                </a:cubicBezTo>
                <a:cubicBezTo>
                  <a:pt x="178201" y="130564"/>
                  <a:pt x="182416" y="131278"/>
                  <a:pt x="186369" y="132623"/>
                </a:cubicBezTo>
                <a:cubicBezTo>
                  <a:pt x="190917" y="134159"/>
                  <a:pt x="194167" y="136636"/>
                  <a:pt x="195894" y="140184"/>
                </a:cubicBezTo>
                <a:cubicBezTo>
                  <a:pt x="197501" y="143470"/>
                  <a:pt x="198001" y="146935"/>
                  <a:pt x="198203" y="150411"/>
                </a:cubicBezTo>
                <a:cubicBezTo>
                  <a:pt x="198370" y="153233"/>
                  <a:pt x="198001" y="156031"/>
                  <a:pt x="197144" y="158805"/>
                </a:cubicBezTo>
                <a:cubicBezTo>
                  <a:pt x="196953" y="159436"/>
                  <a:pt x="196727" y="160067"/>
                  <a:pt x="196549" y="160710"/>
                </a:cubicBezTo>
                <a:lnTo>
                  <a:pt x="223659" y="160710"/>
                </a:lnTo>
                <a:cubicBezTo>
                  <a:pt x="224159" y="159317"/>
                  <a:pt x="224588" y="157936"/>
                  <a:pt x="225100" y="156555"/>
                </a:cubicBezTo>
                <a:cubicBezTo>
                  <a:pt x="226278" y="153400"/>
                  <a:pt x="226993" y="150209"/>
                  <a:pt x="226481" y="146911"/>
                </a:cubicBezTo>
                <a:cubicBezTo>
                  <a:pt x="225814" y="142565"/>
                  <a:pt x="224159" y="138469"/>
                  <a:pt x="221135" y="134731"/>
                </a:cubicBezTo>
                <a:cubicBezTo>
                  <a:pt x="218004" y="130849"/>
                  <a:pt x="213955" y="127528"/>
                  <a:pt x="209348" y="124599"/>
                </a:cubicBezTo>
                <a:cubicBezTo>
                  <a:pt x="205478" y="122122"/>
                  <a:pt x="201371" y="119943"/>
                  <a:pt x="196763" y="118336"/>
                </a:cubicBezTo>
                <a:cubicBezTo>
                  <a:pt x="192619" y="116883"/>
                  <a:pt x="188333" y="115764"/>
                  <a:pt x="183987" y="114728"/>
                </a:cubicBezTo>
                <a:cubicBezTo>
                  <a:pt x="177177" y="113121"/>
                  <a:pt x="170510" y="111264"/>
                  <a:pt x="164211" y="108692"/>
                </a:cubicBezTo>
                <a:cubicBezTo>
                  <a:pt x="160687" y="107239"/>
                  <a:pt x="157460" y="105489"/>
                  <a:pt x="154567" y="103406"/>
                </a:cubicBezTo>
                <a:cubicBezTo>
                  <a:pt x="152519" y="101929"/>
                  <a:pt x="150852" y="100239"/>
                  <a:pt x="149495" y="98345"/>
                </a:cubicBezTo>
                <a:cubicBezTo>
                  <a:pt x="147638" y="95750"/>
                  <a:pt x="146638" y="93000"/>
                  <a:pt x="146542" y="90059"/>
                </a:cubicBezTo>
                <a:cubicBezTo>
                  <a:pt x="146471" y="87392"/>
                  <a:pt x="146888" y="84760"/>
                  <a:pt x="147471" y="82117"/>
                </a:cubicBezTo>
                <a:cubicBezTo>
                  <a:pt x="148114" y="79236"/>
                  <a:pt x="148673" y="76343"/>
                  <a:pt x="148507" y="73402"/>
                </a:cubicBezTo>
                <a:cubicBezTo>
                  <a:pt x="148483" y="72949"/>
                  <a:pt x="148412" y="72521"/>
                  <a:pt x="148364" y="72080"/>
                </a:cubicBezTo>
                <a:cubicBezTo>
                  <a:pt x="148126" y="69485"/>
                  <a:pt x="147542" y="66937"/>
                  <a:pt x="146411" y="64484"/>
                </a:cubicBezTo>
                <a:cubicBezTo>
                  <a:pt x="144875" y="61162"/>
                  <a:pt x="142423" y="58400"/>
                  <a:pt x="138172" y="56721"/>
                </a:cubicBezTo>
                <a:cubicBezTo>
                  <a:pt x="136243" y="55959"/>
                  <a:pt x="134303" y="55269"/>
                  <a:pt x="132362" y="54554"/>
                </a:cubicBezTo>
                <a:cubicBezTo>
                  <a:pt x="129088" y="53364"/>
                  <a:pt x="125683" y="52506"/>
                  <a:pt x="122099" y="52054"/>
                </a:cubicBezTo>
                <a:cubicBezTo>
                  <a:pt x="116562" y="51387"/>
                  <a:pt x="111026" y="50792"/>
                  <a:pt x="105490" y="50149"/>
                </a:cubicBezTo>
                <a:cubicBezTo>
                  <a:pt x="101870" y="49732"/>
                  <a:pt x="98310" y="49077"/>
                  <a:pt x="94774" y="48411"/>
                </a:cubicBezTo>
                <a:cubicBezTo>
                  <a:pt x="92155" y="47923"/>
                  <a:pt x="89499" y="47518"/>
                  <a:pt x="86951" y="46839"/>
                </a:cubicBezTo>
                <a:cubicBezTo>
                  <a:pt x="83892" y="46006"/>
                  <a:pt x="81344" y="44696"/>
                  <a:pt x="79605" y="42553"/>
                </a:cubicBezTo>
                <a:cubicBezTo>
                  <a:pt x="77772" y="40291"/>
                  <a:pt x="76510" y="37862"/>
                  <a:pt x="75343" y="35385"/>
                </a:cubicBezTo>
                <a:cubicBezTo>
                  <a:pt x="73545" y="31599"/>
                  <a:pt x="72652" y="27646"/>
                  <a:pt x="71735" y="23705"/>
                </a:cubicBezTo>
                <a:cubicBezTo>
                  <a:pt x="70819" y="19848"/>
                  <a:pt x="70045" y="15978"/>
                  <a:pt x="68699" y="12192"/>
                </a:cubicBezTo>
                <a:cubicBezTo>
                  <a:pt x="68080" y="10477"/>
                  <a:pt x="67330" y="8799"/>
                  <a:pt x="66235" y="7215"/>
                </a:cubicBezTo>
                <a:cubicBezTo>
                  <a:pt x="64556" y="4762"/>
                  <a:pt x="62687" y="2381"/>
                  <a:pt x="608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696737" y="1145"/>
            <a:ext cx="6446144" cy="5140779"/>
          </a:xfrm>
          <a:custGeom>
            <a:rect b="b" l="l" r="r" t="t"/>
            <a:pathLst>
              <a:path extrusionOk="0" h="160687" w="201442">
                <a:moveTo>
                  <a:pt x="0" y="0"/>
                </a:moveTo>
                <a:cubicBezTo>
                  <a:pt x="595" y="1405"/>
                  <a:pt x="1238" y="2786"/>
                  <a:pt x="1977" y="4143"/>
                </a:cubicBezTo>
                <a:cubicBezTo>
                  <a:pt x="3215" y="6417"/>
                  <a:pt x="4715" y="8608"/>
                  <a:pt x="6239" y="10787"/>
                </a:cubicBezTo>
                <a:cubicBezTo>
                  <a:pt x="7263" y="12263"/>
                  <a:pt x="8323" y="13728"/>
                  <a:pt x="9573" y="15109"/>
                </a:cubicBezTo>
                <a:cubicBezTo>
                  <a:pt x="11692" y="17443"/>
                  <a:pt x="14216" y="19514"/>
                  <a:pt x="16883" y="21491"/>
                </a:cubicBezTo>
                <a:cubicBezTo>
                  <a:pt x="21222" y="24717"/>
                  <a:pt x="26235" y="26191"/>
                  <a:pt x="31802" y="26191"/>
                </a:cubicBezTo>
                <a:cubicBezTo>
                  <a:pt x="33445" y="26191"/>
                  <a:pt x="35137" y="26062"/>
                  <a:pt x="36874" y="25813"/>
                </a:cubicBezTo>
                <a:cubicBezTo>
                  <a:pt x="40160" y="25336"/>
                  <a:pt x="43220" y="24336"/>
                  <a:pt x="46292" y="23348"/>
                </a:cubicBezTo>
                <a:cubicBezTo>
                  <a:pt x="50757" y="21919"/>
                  <a:pt x="55067" y="20241"/>
                  <a:pt x="59639" y="18979"/>
                </a:cubicBezTo>
                <a:cubicBezTo>
                  <a:pt x="65889" y="17252"/>
                  <a:pt x="72307" y="16181"/>
                  <a:pt x="78974" y="16014"/>
                </a:cubicBezTo>
                <a:cubicBezTo>
                  <a:pt x="79452" y="16004"/>
                  <a:pt x="79930" y="15998"/>
                  <a:pt x="80407" y="15998"/>
                </a:cubicBezTo>
                <a:cubicBezTo>
                  <a:pt x="82156" y="15998"/>
                  <a:pt x="83902" y="16069"/>
                  <a:pt x="85642" y="16228"/>
                </a:cubicBezTo>
                <a:cubicBezTo>
                  <a:pt x="90821" y="16669"/>
                  <a:pt x="95726" y="17788"/>
                  <a:pt x="100310" y="19669"/>
                </a:cubicBezTo>
                <a:cubicBezTo>
                  <a:pt x="103215" y="20860"/>
                  <a:pt x="105787" y="22396"/>
                  <a:pt x="108323" y="23991"/>
                </a:cubicBezTo>
                <a:cubicBezTo>
                  <a:pt x="112609" y="26682"/>
                  <a:pt x="115777" y="29992"/>
                  <a:pt x="117872" y="33885"/>
                </a:cubicBezTo>
                <a:cubicBezTo>
                  <a:pt x="119646" y="37159"/>
                  <a:pt x="120218" y="40588"/>
                  <a:pt x="120420" y="44065"/>
                </a:cubicBezTo>
                <a:cubicBezTo>
                  <a:pt x="120503" y="45660"/>
                  <a:pt x="120301" y="47256"/>
                  <a:pt x="120182" y="48851"/>
                </a:cubicBezTo>
                <a:cubicBezTo>
                  <a:pt x="120063" y="50518"/>
                  <a:pt x="119765" y="52161"/>
                  <a:pt x="119503" y="53816"/>
                </a:cubicBezTo>
                <a:cubicBezTo>
                  <a:pt x="119170" y="55876"/>
                  <a:pt x="118694" y="57912"/>
                  <a:pt x="118217" y="59948"/>
                </a:cubicBezTo>
                <a:cubicBezTo>
                  <a:pt x="117539" y="62901"/>
                  <a:pt x="116836" y="65841"/>
                  <a:pt x="116312" y="68818"/>
                </a:cubicBezTo>
                <a:cubicBezTo>
                  <a:pt x="116015" y="70556"/>
                  <a:pt x="115669" y="72283"/>
                  <a:pt x="115634" y="74045"/>
                </a:cubicBezTo>
                <a:cubicBezTo>
                  <a:pt x="115598" y="75021"/>
                  <a:pt x="115705" y="75997"/>
                  <a:pt x="115646" y="76962"/>
                </a:cubicBezTo>
                <a:cubicBezTo>
                  <a:pt x="115550" y="78617"/>
                  <a:pt x="115943" y="80200"/>
                  <a:pt x="116550" y="81784"/>
                </a:cubicBezTo>
                <a:cubicBezTo>
                  <a:pt x="118027" y="85618"/>
                  <a:pt x="121313" y="87963"/>
                  <a:pt x="126564" y="88630"/>
                </a:cubicBezTo>
                <a:cubicBezTo>
                  <a:pt x="127930" y="88811"/>
                  <a:pt x="129296" y="88880"/>
                  <a:pt x="130662" y="88880"/>
                </a:cubicBezTo>
                <a:cubicBezTo>
                  <a:pt x="132354" y="88880"/>
                  <a:pt x="134045" y="88774"/>
                  <a:pt x="135731" y="88642"/>
                </a:cubicBezTo>
                <a:cubicBezTo>
                  <a:pt x="139649" y="88344"/>
                  <a:pt x="143530" y="87904"/>
                  <a:pt x="147483" y="87785"/>
                </a:cubicBezTo>
                <a:cubicBezTo>
                  <a:pt x="148144" y="87761"/>
                  <a:pt x="148803" y="87749"/>
                  <a:pt x="149460" y="87749"/>
                </a:cubicBezTo>
                <a:cubicBezTo>
                  <a:pt x="151137" y="87749"/>
                  <a:pt x="152804" y="87828"/>
                  <a:pt x="154472" y="87999"/>
                </a:cubicBezTo>
                <a:cubicBezTo>
                  <a:pt x="158758" y="88439"/>
                  <a:pt x="162211" y="89999"/>
                  <a:pt x="165057" y="92440"/>
                </a:cubicBezTo>
                <a:cubicBezTo>
                  <a:pt x="168319" y="95250"/>
                  <a:pt x="170486" y="98500"/>
                  <a:pt x="172081" y="101989"/>
                </a:cubicBezTo>
                <a:cubicBezTo>
                  <a:pt x="174308" y="106894"/>
                  <a:pt x="175701" y="111930"/>
                  <a:pt x="176975" y="116991"/>
                </a:cubicBezTo>
                <a:cubicBezTo>
                  <a:pt x="177856" y="120527"/>
                  <a:pt x="178582" y="124075"/>
                  <a:pt x="179296" y="127635"/>
                </a:cubicBezTo>
                <a:cubicBezTo>
                  <a:pt x="179904" y="130647"/>
                  <a:pt x="180475" y="133659"/>
                  <a:pt x="181178" y="136672"/>
                </a:cubicBezTo>
                <a:cubicBezTo>
                  <a:pt x="181690" y="138898"/>
                  <a:pt x="182249" y="141136"/>
                  <a:pt x="182928" y="143339"/>
                </a:cubicBezTo>
                <a:cubicBezTo>
                  <a:pt x="184095" y="147090"/>
                  <a:pt x="185547" y="150769"/>
                  <a:pt x="187250" y="154400"/>
                </a:cubicBezTo>
                <a:cubicBezTo>
                  <a:pt x="188262" y="156543"/>
                  <a:pt x="189405" y="158639"/>
                  <a:pt x="190714" y="160686"/>
                </a:cubicBezTo>
                <a:lnTo>
                  <a:pt x="201442" y="160686"/>
                </a:lnTo>
                <a:lnTo>
                  <a:pt x="201442" y="153507"/>
                </a:lnTo>
                <a:cubicBezTo>
                  <a:pt x="196560" y="149304"/>
                  <a:pt x="193620" y="144399"/>
                  <a:pt x="192274" y="138898"/>
                </a:cubicBezTo>
                <a:cubicBezTo>
                  <a:pt x="191512" y="135790"/>
                  <a:pt x="190965" y="132683"/>
                  <a:pt x="190476" y="129540"/>
                </a:cubicBezTo>
                <a:cubicBezTo>
                  <a:pt x="190250" y="128051"/>
                  <a:pt x="190060" y="126551"/>
                  <a:pt x="189893" y="125051"/>
                </a:cubicBezTo>
                <a:cubicBezTo>
                  <a:pt x="189714" y="123277"/>
                  <a:pt x="189560" y="121515"/>
                  <a:pt x="189417" y="119753"/>
                </a:cubicBezTo>
                <a:cubicBezTo>
                  <a:pt x="189190" y="117205"/>
                  <a:pt x="188988" y="114657"/>
                  <a:pt x="188774" y="112109"/>
                </a:cubicBezTo>
                <a:cubicBezTo>
                  <a:pt x="188571" y="109478"/>
                  <a:pt x="188369" y="106846"/>
                  <a:pt x="187809" y="104239"/>
                </a:cubicBezTo>
                <a:cubicBezTo>
                  <a:pt x="187178" y="101358"/>
                  <a:pt x="186535" y="98464"/>
                  <a:pt x="185488" y="95655"/>
                </a:cubicBezTo>
                <a:cubicBezTo>
                  <a:pt x="184107" y="91857"/>
                  <a:pt x="182213" y="88225"/>
                  <a:pt x="179237" y="84951"/>
                </a:cubicBezTo>
                <a:cubicBezTo>
                  <a:pt x="176117" y="81534"/>
                  <a:pt x="172045" y="78998"/>
                  <a:pt x="166914" y="77498"/>
                </a:cubicBezTo>
                <a:cubicBezTo>
                  <a:pt x="164891" y="76911"/>
                  <a:pt x="162779" y="76592"/>
                  <a:pt x="160611" y="76592"/>
                </a:cubicBezTo>
                <a:cubicBezTo>
                  <a:pt x="160533" y="76592"/>
                  <a:pt x="160455" y="76592"/>
                  <a:pt x="160377" y="76593"/>
                </a:cubicBezTo>
                <a:cubicBezTo>
                  <a:pt x="157544" y="76605"/>
                  <a:pt x="154758" y="77105"/>
                  <a:pt x="151924" y="77248"/>
                </a:cubicBezTo>
                <a:cubicBezTo>
                  <a:pt x="151505" y="77268"/>
                  <a:pt x="151089" y="77279"/>
                  <a:pt x="150676" y="77279"/>
                </a:cubicBezTo>
                <a:cubicBezTo>
                  <a:pt x="148235" y="77279"/>
                  <a:pt x="145898" y="76905"/>
                  <a:pt x="143709" y="76009"/>
                </a:cubicBezTo>
                <a:cubicBezTo>
                  <a:pt x="140934" y="74866"/>
                  <a:pt x="138732" y="73199"/>
                  <a:pt x="136827" y="71306"/>
                </a:cubicBezTo>
                <a:cubicBezTo>
                  <a:pt x="135124" y="69604"/>
                  <a:pt x="133874" y="67711"/>
                  <a:pt x="133350" y="65603"/>
                </a:cubicBezTo>
                <a:cubicBezTo>
                  <a:pt x="132898" y="63758"/>
                  <a:pt x="132695" y="61900"/>
                  <a:pt x="132874" y="60007"/>
                </a:cubicBezTo>
                <a:cubicBezTo>
                  <a:pt x="133100" y="57495"/>
                  <a:pt x="133564" y="55007"/>
                  <a:pt x="134231" y="52530"/>
                </a:cubicBezTo>
                <a:cubicBezTo>
                  <a:pt x="135196" y="48982"/>
                  <a:pt x="136648" y="45494"/>
                  <a:pt x="137565" y="41922"/>
                </a:cubicBezTo>
                <a:cubicBezTo>
                  <a:pt x="138053" y="39993"/>
                  <a:pt x="138446" y="38040"/>
                  <a:pt x="138553" y="36076"/>
                </a:cubicBezTo>
                <a:cubicBezTo>
                  <a:pt x="138660" y="33421"/>
                  <a:pt x="138160" y="30837"/>
                  <a:pt x="137041" y="28337"/>
                </a:cubicBezTo>
                <a:cubicBezTo>
                  <a:pt x="135910" y="25789"/>
                  <a:pt x="134362" y="23420"/>
                  <a:pt x="131981" y="21395"/>
                </a:cubicBezTo>
                <a:cubicBezTo>
                  <a:pt x="130290" y="19955"/>
                  <a:pt x="128457" y="18598"/>
                  <a:pt x="126552" y="17324"/>
                </a:cubicBezTo>
                <a:cubicBezTo>
                  <a:pt x="124099" y="15680"/>
                  <a:pt x="121361" y="14418"/>
                  <a:pt x="118205" y="13680"/>
                </a:cubicBezTo>
                <a:cubicBezTo>
                  <a:pt x="116289" y="13216"/>
                  <a:pt x="114336" y="12811"/>
                  <a:pt x="112359" y="12525"/>
                </a:cubicBezTo>
                <a:cubicBezTo>
                  <a:pt x="107573" y="11871"/>
                  <a:pt x="102799" y="11335"/>
                  <a:pt x="97917" y="11323"/>
                </a:cubicBezTo>
                <a:cubicBezTo>
                  <a:pt x="97669" y="11322"/>
                  <a:pt x="97421" y="11321"/>
                  <a:pt x="97173" y="11321"/>
                </a:cubicBezTo>
                <a:cubicBezTo>
                  <a:pt x="94326" y="11321"/>
                  <a:pt x="91481" y="11387"/>
                  <a:pt x="88666" y="11573"/>
                </a:cubicBezTo>
                <a:cubicBezTo>
                  <a:pt x="85939" y="11775"/>
                  <a:pt x="83201" y="11906"/>
                  <a:pt x="80463" y="11954"/>
                </a:cubicBezTo>
                <a:cubicBezTo>
                  <a:pt x="79166" y="11970"/>
                  <a:pt x="77871" y="11983"/>
                  <a:pt x="76576" y="11983"/>
                </a:cubicBezTo>
                <a:cubicBezTo>
                  <a:pt x="74922" y="11983"/>
                  <a:pt x="73267" y="11961"/>
                  <a:pt x="71604" y="11894"/>
                </a:cubicBezTo>
                <a:cubicBezTo>
                  <a:pt x="68366" y="11751"/>
                  <a:pt x="65104" y="11740"/>
                  <a:pt x="61841" y="11668"/>
                </a:cubicBezTo>
                <a:cubicBezTo>
                  <a:pt x="59019" y="11609"/>
                  <a:pt x="56186" y="11561"/>
                  <a:pt x="53340" y="11442"/>
                </a:cubicBezTo>
                <a:cubicBezTo>
                  <a:pt x="50590" y="11323"/>
                  <a:pt x="47887" y="11061"/>
                  <a:pt x="45244" y="10442"/>
                </a:cubicBezTo>
                <a:cubicBezTo>
                  <a:pt x="40398" y="9311"/>
                  <a:pt x="36112" y="7441"/>
                  <a:pt x="32469" y="4762"/>
                </a:cubicBezTo>
                <a:cubicBezTo>
                  <a:pt x="30575" y="3369"/>
                  <a:pt x="29051" y="1703"/>
                  <a:pt x="276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1153" y="492134"/>
            <a:ext cx="6106688" cy="4650558"/>
          </a:xfrm>
          <a:custGeom>
            <a:rect b="b" l="l" r="r" t="t"/>
            <a:pathLst>
              <a:path extrusionOk="0" h="145364" w="190834">
                <a:moveTo>
                  <a:pt x="36" y="0"/>
                </a:moveTo>
                <a:lnTo>
                  <a:pt x="36" y="18836"/>
                </a:lnTo>
                <a:lnTo>
                  <a:pt x="0" y="18836"/>
                </a:lnTo>
                <a:cubicBezTo>
                  <a:pt x="2179" y="19312"/>
                  <a:pt x="4251" y="19979"/>
                  <a:pt x="6192" y="20836"/>
                </a:cubicBezTo>
                <a:cubicBezTo>
                  <a:pt x="10037" y="22503"/>
                  <a:pt x="12943" y="24908"/>
                  <a:pt x="15502" y="27611"/>
                </a:cubicBezTo>
                <a:cubicBezTo>
                  <a:pt x="17681" y="29909"/>
                  <a:pt x="19705" y="32290"/>
                  <a:pt x="21658" y="34719"/>
                </a:cubicBezTo>
                <a:cubicBezTo>
                  <a:pt x="23694" y="37255"/>
                  <a:pt x="25456" y="39898"/>
                  <a:pt x="26706" y="42732"/>
                </a:cubicBezTo>
                <a:cubicBezTo>
                  <a:pt x="27885" y="45375"/>
                  <a:pt x="28802" y="48101"/>
                  <a:pt x="30111" y="50721"/>
                </a:cubicBezTo>
                <a:cubicBezTo>
                  <a:pt x="31635" y="53769"/>
                  <a:pt x="33671" y="56579"/>
                  <a:pt x="36826" y="58865"/>
                </a:cubicBezTo>
                <a:cubicBezTo>
                  <a:pt x="39351" y="60686"/>
                  <a:pt x="42101" y="62293"/>
                  <a:pt x="45351" y="63389"/>
                </a:cubicBezTo>
                <a:cubicBezTo>
                  <a:pt x="47733" y="64175"/>
                  <a:pt x="50233" y="64687"/>
                  <a:pt x="52805" y="64794"/>
                </a:cubicBezTo>
                <a:cubicBezTo>
                  <a:pt x="53826" y="64836"/>
                  <a:pt x="54848" y="64856"/>
                  <a:pt x="55870" y="64856"/>
                </a:cubicBezTo>
                <a:cubicBezTo>
                  <a:pt x="58293" y="64856"/>
                  <a:pt x="60716" y="64747"/>
                  <a:pt x="63127" y="64579"/>
                </a:cubicBezTo>
                <a:cubicBezTo>
                  <a:pt x="66044" y="64377"/>
                  <a:pt x="68938" y="64127"/>
                  <a:pt x="71855" y="63984"/>
                </a:cubicBezTo>
                <a:cubicBezTo>
                  <a:pt x="72608" y="63946"/>
                  <a:pt x="73359" y="63926"/>
                  <a:pt x="74107" y="63926"/>
                </a:cubicBezTo>
                <a:cubicBezTo>
                  <a:pt x="77556" y="63926"/>
                  <a:pt x="80939" y="64352"/>
                  <a:pt x="84178" y="65389"/>
                </a:cubicBezTo>
                <a:cubicBezTo>
                  <a:pt x="87773" y="66544"/>
                  <a:pt x="91321" y="67735"/>
                  <a:pt x="94869" y="68949"/>
                </a:cubicBezTo>
                <a:cubicBezTo>
                  <a:pt x="98620" y="70235"/>
                  <a:pt x="101668" y="72092"/>
                  <a:pt x="103680" y="74890"/>
                </a:cubicBezTo>
                <a:cubicBezTo>
                  <a:pt x="105633" y="77629"/>
                  <a:pt x="106859" y="80498"/>
                  <a:pt x="106776" y="83606"/>
                </a:cubicBezTo>
                <a:cubicBezTo>
                  <a:pt x="106704" y="86201"/>
                  <a:pt x="105871" y="88690"/>
                  <a:pt x="104644" y="91107"/>
                </a:cubicBezTo>
                <a:cubicBezTo>
                  <a:pt x="103251" y="93893"/>
                  <a:pt x="101787" y="96655"/>
                  <a:pt x="101001" y="99596"/>
                </a:cubicBezTo>
                <a:cubicBezTo>
                  <a:pt x="100453" y="101644"/>
                  <a:pt x="100346" y="103715"/>
                  <a:pt x="100668" y="105775"/>
                </a:cubicBezTo>
                <a:cubicBezTo>
                  <a:pt x="101120" y="108597"/>
                  <a:pt x="102358" y="111240"/>
                  <a:pt x="104121" y="113764"/>
                </a:cubicBezTo>
                <a:cubicBezTo>
                  <a:pt x="105823" y="116157"/>
                  <a:pt x="108050" y="118134"/>
                  <a:pt x="111086" y="119622"/>
                </a:cubicBezTo>
                <a:cubicBezTo>
                  <a:pt x="114646" y="121348"/>
                  <a:pt x="118468" y="122694"/>
                  <a:pt x="122337" y="123956"/>
                </a:cubicBezTo>
                <a:cubicBezTo>
                  <a:pt x="126885" y="125444"/>
                  <a:pt x="131624" y="126528"/>
                  <a:pt x="136363" y="127587"/>
                </a:cubicBezTo>
                <a:cubicBezTo>
                  <a:pt x="139827" y="128361"/>
                  <a:pt x="143114" y="129409"/>
                  <a:pt x="145959" y="131147"/>
                </a:cubicBezTo>
                <a:cubicBezTo>
                  <a:pt x="148031" y="132409"/>
                  <a:pt x="149888" y="133826"/>
                  <a:pt x="151627" y="135338"/>
                </a:cubicBezTo>
                <a:cubicBezTo>
                  <a:pt x="153317" y="136826"/>
                  <a:pt x="154829" y="138410"/>
                  <a:pt x="156068" y="140113"/>
                </a:cubicBezTo>
                <a:cubicBezTo>
                  <a:pt x="157246" y="141768"/>
                  <a:pt x="158199" y="143482"/>
                  <a:pt x="158568" y="145363"/>
                </a:cubicBezTo>
                <a:lnTo>
                  <a:pt x="189607" y="145363"/>
                </a:lnTo>
                <a:cubicBezTo>
                  <a:pt x="190298" y="143423"/>
                  <a:pt x="190834" y="141458"/>
                  <a:pt x="190739" y="139422"/>
                </a:cubicBezTo>
                <a:cubicBezTo>
                  <a:pt x="190667" y="137731"/>
                  <a:pt x="190131" y="136160"/>
                  <a:pt x="189238" y="134636"/>
                </a:cubicBezTo>
                <a:cubicBezTo>
                  <a:pt x="187941" y="132421"/>
                  <a:pt x="185750" y="130754"/>
                  <a:pt x="183345" y="129242"/>
                </a:cubicBezTo>
                <a:cubicBezTo>
                  <a:pt x="179273" y="126682"/>
                  <a:pt x="174510" y="125135"/>
                  <a:pt x="169522" y="123920"/>
                </a:cubicBezTo>
                <a:cubicBezTo>
                  <a:pt x="166081" y="123087"/>
                  <a:pt x="162604" y="122372"/>
                  <a:pt x="159127" y="121646"/>
                </a:cubicBezTo>
                <a:cubicBezTo>
                  <a:pt x="154591" y="120694"/>
                  <a:pt x="150079" y="119658"/>
                  <a:pt x="145614" y="118539"/>
                </a:cubicBezTo>
                <a:cubicBezTo>
                  <a:pt x="141542" y="117526"/>
                  <a:pt x="137482" y="116467"/>
                  <a:pt x="133755" y="114836"/>
                </a:cubicBezTo>
                <a:cubicBezTo>
                  <a:pt x="131255" y="113728"/>
                  <a:pt x="128790" y="112621"/>
                  <a:pt x="126683" y="111097"/>
                </a:cubicBezTo>
                <a:cubicBezTo>
                  <a:pt x="123754" y="108978"/>
                  <a:pt x="121551" y="106513"/>
                  <a:pt x="119992" y="103703"/>
                </a:cubicBezTo>
                <a:cubicBezTo>
                  <a:pt x="118325" y="100691"/>
                  <a:pt x="117563" y="97548"/>
                  <a:pt x="117360" y="94333"/>
                </a:cubicBezTo>
                <a:cubicBezTo>
                  <a:pt x="117217" y="92357"/>
                  <a:pt x="117337" y="90380"/>
                  <a:pt x="117575" y="88404"/>
                </a:cubicBezTo>
                <a:cubicBezTo>
                  <a:pt x="117860" y="85987"/>
                  <a:pt x="118253" y="83582"/>
                  <a:pt x="118515" y="81165"/>
                </a:cubicBezTo>
                <a:cubicBezTo>
                  <a:pt x="118670" y="79724"/>
                  <a:pt x="118801" y="78260"/>
                  <a:pt x="118849" y="76819"/>
                </a:cubicBezTo>
                <a:cubicBezTo>
                  <a:pt x="118908" y="75247"/>
                  <a:pt x="118682" y="73676"/>
                  <a:pt x="118206" y="72128"/>
                </a:cubicBezTo>
                <a:cubicBezTo>
                  <a:pt x="116670" y="67270"/>
                  <a:pt x="113026" y="63651"/>
                  <a:pt x="107014" y="61508"/>
                </a:cubicBezTo>
                <a:cubicBezTo>
                  <a:pt x="102835" y="60007"/>
                  <a:pt x="98382" y="59150"/>
                  <a:pt x="93822" y="58603"/>
                </a:cubicBezTo>
                <a:cubicBezTo>
                  <a:pt x="89952" y="58138"/>
                  <a:pt x="86023" y="58138"/>
                  <a:pt x="82130" y="58067"/>
                </a:cubicBezTo>
                <a:cubicBezTo>
                  <a:pt x="77832" y="57995"/>
                  <a:pt x="73510" y="58114"/>
                  <a:pt x="69211" y="57841"/>
                </a:cubicBezTo>
                <a:cubicBezTo>
                  <a:pt x="66795" y="57698"/>
                  <a:pt x="64401" y="57519"/>
                  <a:pt x="62020" y="57245"/>
                </a:cubicBezTo>
                <a:cubicBezTo>
                  <a:pt x="58341" y="56829"/>
                  <a:pt x="54805" y="56043"/>
                  <a:pt x="51293" y="55150"/>
                </a:cubicBezTo>
                <a:cubicBezTo>
                  <a:pt x="46780" y="54019"/>
                  <a:pt x="43077" y="51995"/>
                  <a:pt x="39982" y="49328"/>
                </a:cubicBezTo>
                <a:cubicBezTo>
                  <a:pt x="37338" y="47054"/>
                  <a:pt x="35160" y="44529"/>
                  <a:pt x="33088" y="41970"/>
                </a:cubicBezTo>
                <a:cubicBezTo>
                  <a:pt x="31171" y="39600"/>
                  <a:pt x="29516" y="37100"/>
                  <a:pt x="27921" y="34600"/>
                </a:cubicBezTo>
                <a:cubicBezTo>
                  <a:pt x="26563" y="32456"/>
                  <a:pt x="25349" y="30266"/>
                  <a:pt x="24563" y="27956"/>
                </a:cubicBezTo>
                <a:cubicBezTo>
                  <a:pt x="23372" y="24467"/>
                  <a:pt x="22694" y="20907"/>
                  <a:pt x="21979" y="17347"/>
                </a:cubicBezTo>
                <a:cubicBezTo>
                  <a:pt x="21408" y="14466"/>
                  <a:pt x="20479" y="11692"/>
                  <a:pt x="18312" y="9227"/>
                </a:cubicBezTo>
                <a:cubicBezTo>
                  <a:pt x="16800" y="7513"/>
                  <a:pt x="15252" y="5858"/>
                  <a:pt x="12895" y="4763"/>
                </a:cubicBezTo>
                <a:cubicBezTo>
                  <a:pt x="11550" y="4132"/>
                  <a:pt x="10168" y="3584"/>
                  <a:pt x="8787" y="3012"/>
                </a:cubicBezTo>
                <a:cubicBezTo>
                  <a:pt x="5954" y="1869"/>
                  <a:pt x="2894" y="1095"/>
                  <a:pt x="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1153" y="1111092"/>
            <a:ext cx="5054368" cy="4030831"/>
          </a:xfrm>
          <a:custGeom>
            <a:rect b="b" l="l" r="r" t="t"/>
            <a:pathLst>
              <a:path extrusionOk="0" h="125993" w="157949">
                <a:moveTo>
                  <a:pt x="0" y="1"/>
                </a:moveTo>
                <a:lnTo>
                  <a:pt x="0" y="18360"/>
                </a:lnTo>
                <a:cubicBezTo>
                  <a:pt x="1191" y="18574"/>
                  <a:pt x="2370" y="18860"/>
                  <a:pt x="3513" y="19170"/>
                </a:cubicBezTo>
                <a:cubicBezTo>
                  <a:pt x="9537" y="20860"/>
                  <a:pt x="13847" y="24135"/>
                  <a:pt x="17610" y="27909"/>
                </a:cubicBezTo>
                <a:cubicBezTo>
                  <a:pt x="19848" y="30135"/>
                  <a:pt x="20824" y="32755"/>
                  <a:pt x="21575" y="35446"/>
                </a:cubicBezTo>
                <a:cubicBezTo>
                  <a:pt x="22027" y="37112"/>
                  <a:pt x="22360" y="38791"/>
                  <a:pt x="22789" y="40458"/>
                </a:cubicBezTo>
                <a:cubicBezTo>
                  <a:pt x="23253" y="42268"/>
                  <a:pt x="24003" y="43994"/>
                  <a:pt x="24885" y="45685"/>
                </a:cubicBezTo>
                <a:cubicBezTo>
                  <a:pt x="26516" y="48828"/>
                  <a:pt x="28968" y="51495"/>
                  <a:pt x="32505" y="53579"/>
                </a:cubicBezTo>
                <a:cubicBezTo>
                  <a:pt x="34195" y="54555"/>
                  <a:pt x="36064" y="55269"/>
                  <a:pt x="38196" y="55424"/>
                </a:cubicBezTo>
                <a:cubicBezTo>
                  <a:pt x="38804" y="55467"/>
                  <a:pt x="39410" y="55487"/>
                  <a:pt x="40014" y="55487"/>
                </a:cubicBezTo>
                <a:cubicBezTo>
                  <a:pt x="41953" y="55487"/>
                  <a:pt x="43874" y="55278"/>
                  <a:pt x="45780" y="54924"/>
                </a:cubicBezTo>
                <a:cubicBezTo>
                  <a:pt x="47625" y="54591"/>
                  <a:pt x="49483" y="54293"/>
                  <a:pt x="51376" y="54198"/>
                </a:cubicBezTo>
                <a:cubicBezTo>
                  <a:pt x="51972" y="54169"/>
                  <a:pt x="52567" y="54156"/>
                  <a:pt x="53159" y="54156"/>
                </a:cubicBezTo>
                <a:cubicBezTo>
                  <a:pt x="56767" y="54156"/>
                  <a:pt x="60307" y="54661"/>
                  <a:pt x="63794" y="55377"/>
                </a:cubicBezTo>
                <a:cubicBezTo>
                  <a:pt x="68866" y="56412"/>
                  <a:pt x="72831" y="58722"/>
                  <a:pt x="76129" y="61746"/>
                </a:cubicBezTo>
                <a:cubicBezTo>
                  <a:pt x="78046" y="63497"/>
                  <a:pt x="79522" y="65437"/>
                  <a:pt x="80225" y="67664"/>
                </a:cubicBezTo>
                <a:cubicBezTo>
                  <a:pt x="80808" y="69545"/>
                  <a:pt x="80927" y="71450"/>
                  <a:pt x="81058" y="73355"/>
                </a:cubicBezTo>
                <a:cubicBezTo>
                  <a:pt x="81118" y="74117"/>
                  <a:pt x="80903" y="74879"/>
                  <a:pt x="80927" y="75629"/>
                </a:cubicBezTo>
                <a:cubicBezTo>
                  <a:pt x="80951" y="77189"/>
                  <a:pt x="80522" y="78725"/>
                  <a:pt x="80237" y="80273"/>
                </a:cubicBezTo>
                <a:cubicBezTo>
                  <a:pt x="80010" y="81475"/>
                  <a:pt x="79772" y="82689"/>
                  <a:pt x="79534" y="83904"/>
                </a:cubicBezTo>
                <a:cubicBezTo>
                  <a:pt x="79129" y="85916"/>
                  <a:pt x="79272" y="87940"/>
                  <a:pt x="79225" y="89952"/>
                </a:cubicBezTo>
                <a:cubicBezTo>
                  <a:pt x="79189" y="91441"/>
                  <a:pt x="79391" y="92905"/>
                  <a:pt x="79725" y="94381"/>
                </a:cubicBezTo>
                <a:cubicBezTo>
                  <a:pt x="80463" y="97394"/>
                  <a:pt x="82011" y="100144"/>
                  <a:pt x="84130" y="102716"/>
                </a:cubicBezTo>
                <a:cubicBezTo>
                  <a:pt x="85714" y="104656"/>
                  <a:pt x="87785" y="106276"/>
                  <a:pt x="90000" y="107776"/>
                </a:cubicBezTo>
                <a:cubicBezTo>
                  <a:pt x="91952" y="109121"/>
                  <a:pt x="94060" y="110288"/>
                  <a:pt x="96358" y="111276"/>
                </a:cubicBezTo>
                <a:cubicBezTo>
                  <a:pt x="99739" y="112705"/>
                  <a:pt x="103442" y="113288"/>
                  <a:pt x="107204" y="113741"/>
                </a:cubicBezTo>
                <a:cubicBezTo>
                  <a:pt x="109597" y="114039"/>
                  <a:pt x="112026" y="114241"/>
                  <a:pt x="114443" y="114539"/>
                </a:cubicBezTo>
                <a:cubicBezTo>
                  <a:pt x="115991" y="114717"/>
                  <a:pt x="117551" y="114872"/>
                  <a:pt x="119099" y="115015"/>
                </a:cubicBezTo>
                <a:cubicBezTo>
                  <a:pt x="121361" y="115205"/>
                  <a:pt x="123599" y="115443"/>
                  <a:pt x="125838" y="115741"/>
                </a:cubicBezTo>
                <a:cubicBezTo>
                  <a:pt x="130612" y="116384"/>
                  <a:pt x="135077" y="117658"/>
                  <a:pt x="139363" y="119361"/>
                </a:cubicBezTo>
                <a:cubicBezTo>
                  <a:pt x="141340" y="120146"/>
                  <a:pt x="143209" y="121063"/>
                  <a:pt x="144852" y="122194"/>
                </a:cubicBezTo>
                <a:cubicBezTo>
                  <a:pt x="146435" y="123290"/>
                  <a:pt x="147686" y="124576"/>
                  <a:pt x="148721" y="125992"/>
                </a:cubicBezTo>
                <a:lnTo>
                  <a:pt x="157949" y="125992"/>
                </a:lnTo>
                <a:cubicBezTo>
                  <a:pt x="157413" y="123825"/>
                  <a:pt x="156270" y="121837"/>
                  <a:pt x="154734" y="119968"/>
                </a:cubicBezTo>
                <a:cubicBezTo>
                  <a:pt x="153365" y="118289"/>
                  <a:pt x="151746" y="116753"/>
                  <a:pt x="149995" y="115289"/>
                </a:cubicBezTo>
                <a:cubicBezTo>
                  <a:pt x="147686" y="113372"/>
                  <a:pt x="145173" y="111681"/>
                  <a:pt x="142149" y="110443"/>
                </a:cubicBezTo>
                <a:cubicBezTo>
                  <a:pt x="139554" y="109371"/>
                  <a:pt x="136720" y="108800"/>
                  <a:pt x="133898" y="108169"/>
                </a:cubicBezTo>
                <a:cubicBezTo>
                  <a:pt x="130850" y="107466"/>
                  <a:pt x="127790" y="106800"/>
                  <a:pt x="124837" y="105883"/>
                </a:cubicBezTo>
                <a:cubicBezTo>
                  <a:pt x="120432" y="104537"/>
                  <a:pt x="116074" y="103097"/>
                  <a:pt x="111979" y="101239"/>
                </a:cubicBezTo>
                <a:cubicBezTo>
                  <a:pt x="109216" y="99989"/>
                  <a:pt x="106776" y="98465"/>
                  <a:pt x="105002" y="96405"/>
                </a:cubicBezTo>
                <a:cubicBezTo>
                  <a:pt x="102561" y="93560"/>
                  <a:pt x="100882" y="90500"/>
                  <a:pt x="100203" y="87119"/>
                </a:cubicBezTo>
                <a:cubicBezTo>
                  <a:pt x="99787" y="85035"/>
                  <a:pt x="99763" y="82951"/>
                  <a:pt x="100239" y="80880"/>
                </a:cubicBezTo>
                <a:cubicBezTo>
                  <a:pt x="100799" y="78415"/>
                  <a:pt x="101858" y="76046"/>
                  <a:pt x="103025" y="73712"/>
                </a:cubicBezTo>
                <a:cubicBezTo>
                  <a:pt x="103882" y="71986"/>
                  <a:pt x="104764" y="70271"/>
                  <a:pt x="105371" y="68485"/>
                </a:cubicBezTo>
                <a:cubicBezTo>
                  <a:pt x="106073" y="66437"/>
                  <a:pt x="106323" y="64330"/>
                  <a:pt x="106026" y="62223"/>
                </a:cubicBezTo>
                <a:cubicBezTo>
                  <a:pt x="105799" y="60580"/>
                  <a:pt x="105180" y="59020"/>
                  <a:pt x="104287" y="57532"/>
                </a:cubicBezTo>
                <a:cubicBezTo>
                  <a:pt x="103263" y="55817"/>
                  <a:pt x="102085" y="54174"/>
                  <a:pt x="100251" y="52841"/>
                </a:cubicBezTo>
                <a:cubicBezTo>
                  <a:pt x="98882" y="51852"/>
                  <a:pt x="97334" y="51078"/>
                  <a:pt x="95643" y="50436"/>
                </a:cubicBezTo>
                <a:cubicBezTo>
                  <a:pt x="92024" y="49078"/>
                  <a:pt x="88273" y="47947"/>
                  <a:pt x="84594" y="46709"/>
                </a:cubicBezTo>
                <a:cubicBezTo>
                  <a:pt x="81380" y="45637"/>
                  <a:pt x="78022" y="45102"/>
                  <a:pt x="74510" y="45090"/>
                </a:cubicBezTo>
                <a:cubicBezTo>
                  <a:pt x="73474" y="45090"/>
                  <a:pt x="72450" y="45161"/>
                  <a:pt x="71426" y="45185"/>
                </a:cubicBezTo>
                <a:cubicBezTo>
                  <a:pt x="68700" y="45209"/>
                  <a:pt x="66021" y="45578"/>
                  <a:pt x="63318" y="45661"/>
                </a:cubicBezTo>
                <a:cubicBezTo>
                  <a:pt x="60646" y="45738"/>
                  <a:pt x="57996" y="46015"/>
                  <a:pt x="55327" y="46015"/>
                </a:cubicBezTo>
                <a:cubicBezTo>
                  <a:pt x="54678" y="46015"/>
                  <a:pt x="54028" y="45998"/>
                  <a:pt x="53376" y="45959"/>
                </a:cubicBezTo>
                <a:cubicBezTo>
                  <a:pt x="50900" y="45792"/>
                  <a:pt x="48507" y="45483"/>
                  <a:pt x="46185" y="44804"/>
                </a:cubicBezTo>
                <a:cubicBezTo>
                  <a:pt x="43232" y="43959"/>
                  <a:pt x="40660" y="42649"/>
                  <a:pt x="38255" y="41137"/>
                </a:cubicBezTo>
                <a:cubicBezTo>
                  <a:pt x="35588" y="39434"/>
                  <a:pt x="33350" y="37470"/>
                  <a:pt x="31683" y="35148"/>
                </a:cubicBezTo>
                <a:cubicBezTo>
                  <a:pt x="30159" y="33005"/>
                  <a:pt x="29052" y="30731"/>
                  <a:pt x="28099" y="28409"/>
                </a:cubicBezTo>
                <a:cubicBezTo>
                  <a:pt x="27325" y="26492"/>
                  <a:pt x="26623" y="24551"/>
                  <a:pt x="25706" y="22682"/>
                </a:cubicBezTo>
                <a:cubicBezTo>
                  <a:pt x="24361" y="19956"/>
                  <a:pt x="22575" y="17408"/>
                  <a:pt x="20551" y="14955"/>
                </a:cubicBezTo>
                <a:cubicBezTo>
                  <a:pt x="18205" y="12097"/>
                  <a:pt x="15836" y="9240"/>
                  <a:pt x="13026" y="6621"/>
                </a:cubicBezTo>
                <a:cubicBezTo>
                  <a:pt x="9573" y="3382"/>
                  <a:pt x="5227" y="1179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3603521" y="1145"/>
            <a:ext cx="5539744" cy="4888614"/>
          </a:xfrm>
          <a:custGeom>
            <a:rect b="b" l="l" r="r" t="t"/>
            <a:pathLst>
              <a:path extrusionOk="0" h="152805" w="173117">
                <a:moveTo>
                  <a:pt x="0" y="0"/>
                </a:moveTo>
                <a:cubicBezTo>
                  <a:pt x="1715" y="2024"/>
                  <a:pt x="3596" y="3965"/>
                  <a:pt x="6096" y="5513"/>
                </a:cubicBezTo>
                <a:cubicBezTo>
                  <a:pt x="10216" y="8084"/>
                  <a:pt x="14871" y="9823"/>
                  <a:pt x="20145" y="10597"/>
                </a:cubicBezTo>
                <a:cubicBezTo>
                  <a:pt x="24848" y="11299"/>
                  <a:pt x="29611" y="11180"/>
                  <a:pt x="34350" y="11323"/>
                </a:cubicBezTo>
                <a:cubicBezTo>
                  <a:pt x="37433" y="11418"/>
                  <a:pt x="40529" y="11478"/>
                  <a:pt x="43625" y="11537"/>
                </a:cubicBezTo>
                <a:cubicBezTo>
                  <a:pt x="45221" y="11565"/>
                  <a:pt x="46818" y="11582"/>
                  <a:pt x="48417" y="11582"/>
                </a:cubicBezTo>
                <a:cubicBezTo>
                  <a:pt x="50944" y="11582"/>
                  <a:pt x="53472" y="11539"/>
                  <a:pt x="55995" y="11430"/>
                </a:cubicBezTo>
                <a:cubicBezTo>
                  <a:pt x="56805" y="11406"/>
                  <a:pt x="57626" y="11370"/>
                  <a:pt x="58448" y="11311"/>
                </a:cubicBezTo>
                <a:cubicBezTo>
                  <a:pt x="60722" y="11132"/>
                  <a:pt x="63020" y="10989"/>
                  <a:pt x="65306" y="10942"/>
                </a:cubicBezTo>
                <a:cubicBezTo>
                  <a:pt x="66375" y="10924"/>
                  <a:pt x="67446" y="10912"/>
                  <a:pt x="68517" y="10912"/>
                </a:cubicBezTo>
                <a:cubicBezTo>
                  <a:pt x="71098" y="10912"/>
                  <a:pt x="73682" y="10984"/>
                  <a:pt x="76248" y="11228"/>
                </a:cubicBezTo>
                <a:cubicBezTo>
                  <a:pt x="80855" y="11656"/>
                  <a:pt x="85439" y="12121"/>
                  <a:pt x="89892" y="13216"/>
                </a:cubicBezTo>
                <a:cubicBezTo>
                  <a:pt x="92154" y="13787"/>
                  <a:pt x="94286" y="14526"/>
                  <a:pt x="96238" y="15585"/>
                </a:cubicBezTo>
                <a:cubicBezTo>
                  <a:pt x="98750" y="16943"/>
                  <a:pt x="100894" y="18609"/>
                  <a:pt x="103072" y="20241"/>
                </a:cubicBezTo>
                <a:cubicBezTo>
                  <a:pt x="104406" y="21265"/>
                  <a:pt x="105597" y="22384"/>
                  <a:pt x="106561" y="23634"/>
                </a:cubicBezTo>
                <a:cubicBezTo>
                  <a:pt x="109692" y="27694"/>
                  <a:pt x="111121" y="32040"/>
                  <a:pt x="110716" y="36766"/>
                </a:cubicBezTo>
                <a:cubicBezTo>
                  <a:pt x="110514" y="39148"/>
                  <a:pt x="110050" y="41481"/>
                  <a:pt x="109359" y="43803"/>
                </a:cubicBezTo>
                <a:cubicBezTo>
                  <a:pt x="108668" y="46184"/>
                  <a:pt x="107752" y="48530"/>
                  <a:pt x="107025" y="50935"/>
                </a:cubicBezTo>
                <a:cubicBezTo>
                  <a:pt x="106132" y="53876"/>
                  <a:pt x="105454" y="56828"/>
                  <a:pt x="105156" y="59841"/>
                </a:cubicBezTo>
                <a:cubicBezTo>
                  <a:pt x="104882" y="62555"/>
                  <a:pt x="105227" y="65198"/>
                  <a:pt x="106537" y="67735"/>
                </a:cubicBezTo>
                <a:cubicBezTo>
                  <a:pt x="107930" y="70437"/>
                  <a:pt x="110347" y="72580"/>
                  <a:pt x="113288" y="74414"/>
                </a:cubicBezTo>
                <a:cubicBezTo>
                  <a:pt x="115994" y="76104"/>
                  <a:pt x="119099" y="76891"/>
                  <a:pt x="122580" y="76891"/>
                </a:cubicBezTo>
                <a:cubicBezTo>
                  <a:pt x="122606" y="76891"/>
                  <a:pt x="122632" y="76890"/>
                  <a:pt x="122658" y="76890"/>
                </a:cubicBezTo>
                <a:cubicBezTo>
                  <a:pt x="125016" y="76867"/>
                  <a:pt x="127337" y="76450"/>
                  <a:pt x="129707" y="76319"/>
                </a:cubicBezTo>
                <a:cubicBezTo>
                  <a:pt x="130658" y="76270"/>
                  <a:pt x="131610" y="76228"/>
                  <a:pt x="132558" y="76228"/>
                </a:cubicBezTo>
                <a:cubicBezTo>
                  <a:pt x="133900" y="76228"/>
                  <a:pt x="135234" y="76311"/>
                  <a:pt x="136553" y="76569"/>
                </a:cubicBezTo>
                <a:cubicBezTo>
                  <a:pt x="141923" y="77640"/>
                  <a:pt x="146292" y="79891"/>
                  <a:pt x="149816" y="83105"/>
                </a:cubicBezTo>
                <a:cubicBezTo>
                  <a:pt x="153114" y="86118"/>
                  <a:pt x="155246" y="89582"/>
                  <a:pt x="156865" y="93261"/>
                </a:cubicBezTo>
                <a:cubicBezTo>
                  <a:pt x="158091" y="96024"/>
                  <a:pt x="158853" y="98869"/>
                  <a:pt x="159568" y="101727"/>
                </a:cubicBezTo>
                <a:cubicBezTo>
                  <a:pt x="160437" y="105263"/>
                  <a:pt x="160913" y="108835"/>
                  <a:pt x="161056" y="112442"/>
                </a:cubicBezTo>
                <a:cubicBezTo>
                  <a:pt x="161080" y="113121"/>
                  <a:pt x="161139" y="113824"/>
                  <a:pt x="161211" y="114514"/>
                </a:cubicBezTo>
                <a:cubicBezTo>
                  <a:pt x="161425" y="116514"/>
                  <a:pt x="161568" y="118538"/>
                  <a:pt x="161723" y="120551"/>
                </a:cubicBezTo>
                <a:cubicBezTo>
                  <a:pt x="161854" y="122253"/>
                  <a:pt x="162020" y="123944"/>
                  <a:pt x="162211" y="125646"/>
                </a:cubicBezTo>
                <a:cubicBezTo>
                  <a:pt x="162556" y="128480"/>
                  <a:pt x="162961" y="131314"/>
                  <a:pt x="163520" y="134136"/>
                </a:cubicBezTo>
                <a:cubicBezTo>
                  <a:pt x="164044" y="136755"/>
                  <a:pt x="164568" y="139362"/>
                  <a:pt x="165521" y="141910"/>
                </a:cubicBezTo>
                <a:cubicBezTo>
                  <a:pt x="166235" y="143839"/>
                  <a:pt x="167128" y="145732"/>
                  <a:pt x="168354" y="147506"/>
                </a:cubicBezTo>
                <a:cubicBezTo>
                  <a:pt x="169688" y="149411"/>
                  <a:pt x="171331" y="151138"/>
                  <a:pt x="173117" y="152804"/>
                </a:cubicBezTo>
                <a:lnTo>
                  <a:pt x="173117" y="70497"/>
                </a:lnTo>
                <a:lnTo>
                  <a:pt x="172045" y="70187"/>
                </a:lnTo>
                <a:cubicBezTo>
                  <a:pt x="167549" y="68805"/>
                  <a:pt x="162943" y="68169"/>
                  <a:pt x="158236" y="68169"/>
                </a:cubicBezTo>
                <a:cubicBezTo>
                  <a:pt x="156374" y="68169"/>
                  <a:pt x="154496" y="68268"/>
                  <a:pt x="152602" y="68461"/>
                </a:cubicBezTo>
                <a:cubicBezTo>
                  <a:pt x="150066" y="68711"/>
                  <a:pt x="147554" y="69092"/>
                  <a:pt x="145018" y="69294"/>
                </a:cubicBezTo>
                <a:cubicBezTo>
                  <a:pt x="143663" y="69408"/>
                  <a:pt x="142311" y="69484"/>
                  <a:pt x="140967" y="69484"/>
                </a:cubicBezTo>
                <a:cubicBezTo>
                  <a:pt x="138934" y="69484"/>
                  <a:pt x="136919" y="69310"/>
                  <a:pt x="134934" y="68830"/>
                </a:cubicBezTo>
                <a:cubicBezTo>
                  <a:pt x="129528" y="67544"/>
                  <a:pt x="125587" y="65008"/>
                  <a:pt x="123587" y="60912"/>
                </a:cubicBezTo>
                <a:cubicBezTo>
                  <a:pt x="122384" y="58448"/>
                  <a:pt x="121610" y="55888"/>
                  <a:pt x="120944" y="53316"/>
                </a:cubicBezTo>
                <a:cubicBezTo>
                  <a:pt x="119920" y="49363"/>
                  <a:pt x="119694" y="45363"/>
                  <a:pt x="119539" y="41362"/>
                </a:cubicBezTo>
                <a:cubicBezTo>
                  <a:pt x="119408" y="37921"/>
                  <a:pt x="119634" y="34480"/>
                  <a:pt x="119408" y="31051"/>
                </a:cubicBezTo>
                <a:cubicBezTo>
                  <a:pt x="119277" y="29004"/>
                  <a:pt x="119122" y="26980"/>
                  <a:pt x="118693" y="24955"/>
                </a:cubicBezTo>
                <a:cubicBezTo>
                  <a:pt x="117515" y="19526"/>
                  <a:pt x="113800" y="15335"/>
                  <a:pt x="107859" y="12240"/>
                </a:cubicBezTo>
                <a:cubicBezTo>
                  <a:pt x="103811" y="10120"/>
                  <a:pt x="99405" y="8501"/>
                  <a:pt x="94762" y="7263"/>
                </a:cubicBezTo>
                <a:cubicBezTo>
                  <a:pt x="91059" y="6286"/>
                  <a:pt x="87273" y="5536"/>
                  <a:pt x="83380" y="5167"/>
                </a:cubicBezTo>
                <a:cubicBezTo>
                  <a:pt x="79117" y="4751"/>
                  <a:pt x="74831" y="4691"/>
                  <a:pt x="70568" y="4572"/>
                </a:cubicBezTo>
                <a:cubicBezTo>
                  <a:pt x="68977" y="4524"/>
                  <a:pt x="67386" y="4521"/>
                  <a:pt x="65793" y="4521"/>
                </a:cubicBezTo>
                <a:cubicBezTo>
                  <a:pt x="65617" y="4521"/>
                  <a:pt x="65440" y="4521"/>
                  <a:pt x="65263" y="4521"/>
                </a:cubicBezTo>
                <a:cubicBezTo>
                  <a:pt x="63493" y="4521"/>
                  <a:pt x="61722" y="4518"/>
                  <a:pt x="59948" y="4453"/>
                </a:cubicBezTo>
                <a:cubicBezTo>
                  <a:pt x="59793" y="4447"/>
                  <a:pt x="59637" y="4445"/>
                  <a:pt x="59482" y="4445"/>
                </a:cubicBezTo>
                <a:cubicBezTo>
                  <a:pt x="58410" y="4445"/>
                  <a:pt x="57338" y="4562"/>
                  <a:pt x="56267" y="4562"/>
                </a:cubicBezTo>
                <a:cubicBezTo>
                  <a:pt x="56184" y="4562"/>
                  <a:pt x="56101" y="4562"/>
                  <a:pt x="56019" y="4560"/>
                </a:cubicBezTo>
                <a:cubicBezTo>
                  <a:pt x="55844" y="4555"/>
                  <a:pt x="55669" y="4553"/>
                  <a:pt x="55494" y="4553"/>
                </a:cubicBezTo>
                <a:cubicBezTo>
                  <a:pt x="53966" y="4553"/>
                  <a:pt x="52438" y="4725"/>
                  <a:pt x="50899" y="4810"/>
                </a:cubicBezTo>
                <a:cubicBezTo>
                  <a:pt x="48518" y="4941"/>
                  <a:pt x="46137" y="5096"/>
                  <a:pt x="43756" y="5191"/>
                </a:cubicBezTo>
                <a:cubicBezTo>
                  <a:pt x="42493" y="5239"/>
                  <a:pt x="41231" y="5227"/>
                  <a:pt x="39981" y="5334"/>
                </a:cubicBezTo>
                <a:cubicBezTo>
                  <a:pt x="39182" y="5391"/>
                  <a:pt x="38384" y="5415"/>
                  <a:pt x="37588" y="5415"/>
                </a:cubicBezTo>
                <a:cubicBezTo>
                  <a:pt x="35713" y="5415"/>
                  <a:pt x="33843" y="5282"/>
                  <a:pt x="31980" y="5132"/>
                </a:cubicBezTo>
                <a:cubicBezTo>
                  <a:pt x="26956" y="4739"/>
                  <a:pt x="22169" y="3727"/>
                  <a:pt x="17538" y="2238"/>
                </a:cubicBezTo>
                <a:cubicBezTo>
                  <a:pt x="15454" y="1560"/>
                  <a:pt x="13418" y="845"/>
                  <a:pt x="11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4011937" y="1145"/>
            <a:ext cx="5131328" cy="2239379"/>
          </a:xfrm>
          <a:custGeom>
            <a:rect b="b" l="l" r="r" t="t"/>
            <a:pathLst>
              <a:path extrusionOk="0" h="69997" w="160354">
                <a:moveTo>
                  <a:pt x="1" y="0"/>
                </a:moveTo>
                <a:cubicBezTo>
                  <a:pt x="3239" y="1345"/>
                  <a:pt x="6632" y="2429"/>
                  <a:pt x="10180" y="3250"/>
                </a:cubicBezTo>
                <a:cubicBezTo>
                  <a:pt x="14979" y="4346"/>
                  <a:pt x="19884" y="4977"/>
                  <a:pt x="24908" y="4977"/>
                </a:cubicBezTo>
                <a:cubicBezTo>
                  <a:pt x="27409" y="4977"/>
                  <a:pt x="29909" y="4822"/>
                  <a:pt x="32409" y="4727"/>
                </a:cubicBezTo>
                <a:cubicBezTo>
                  <a:pt x="33886" y="4679"/>
                  <a:pt x="35362" y="4572"/>
                  <a:pt x="36815" y="4477"/>
                </a:cubicBezTo>
                <a:cubicBezTo>
                  <a:pt x="39244" y="4334"/>
                  <a:pt x="41661" y="4120"/>
                  <a:pt x="44089" y="4120"/>
                </a:cubicBezTo>
                <a:cubicBezTo>
                  <a:pt x="45350" y="4120"/>
                  <a:pt x="46611" y="4118"/>
                  <a:pt x="47871" y="4118"/>
                </a:cubicBezTo>
                <a:cubicBezTo>
                  <a:pt x="53754" y="4118"/>
                  <a:pt x="59635" y="4143"/>
                  <a:pt x="65509" y="4417"/>
                </a:cubicBezTo>
                <a:cubicBezTo>
                  <a:pt x="68485" y="4572"/>
                  <a:pt x="71450" y="4739"/>
                  <a:pt x="74367" y="5191"/>
                </a:cubicBezTo>
                <a:cubicBezTo>
                  <a:pt x="80761" y="6203"/>
                  <a:pt x="86809" y="7965"/>
                  <a:pt x="92464" y="10442"/>
                </a:cubicBezTo>
                <a:cubicBezTo>
                  <a:pt x="95667" y="11859"/>
                  <a:pt x="98620" y="13490"/>
                  <a:pt x="100977" y="15692"/>
                </a:cubicBezTo>
                <a:cubicBezTo>
                  <a:pt x="103740" y="18264"/>
                  <a:pt x="105645" y="21134"/>
                  <a:pt x="106383" y="24455"/>
                </a:cubicBezTo>
                <a:cubicBezTo>
                  <a:pt x="107050" y="27480"/>
                  <a:pt x="107157" y="30516"/>
                  <a:pt x="107288" y="33564"/>
                </a:cubicBezTo>
                <a:cubicBezTo>
                  <a:pt x="107431" y="37005"/>
                  <a:pt x="107216" y="40434"/>
                  <a:pt x="107419" y="43874"/>
                </a:cubicBezTo>
                <a:cubicBezTo>
                  <a:pt x="107538" y="45851"/>
                  <a:pt x="107693" y="47839"/>
                  <a:pt x="108014" y="49804"/>
                </a:cubicBezTo>
                <a:cubicBezTo>
                  <a:pt x="108645" y="53578"/>
                  <a:pt x="109729" y="57269"/>
                  <a:pt x="111395" y="60853"/>
                </a:cubicBezTo>
                <a:cubicBezTo>
                  <a:pt x="112312" y="62853"/>
                  <a:pt x="113884" y="64508"/>
                  <a:pt x="116027" y="65841"/>
                </a:cubicBezTo>
                <a:cubicBezTo>
                  <a:pt x="119680" y="68116"/>
                  <a:pt x="123845" y="69071"/>
                  <a:pt x="128329" y="69071"/>
                </a:cubicBezTo>
                <a:cubicBezTo>
                  <a:pt x="129267" y="69071"/>
                  <a:pt x="130219" y="69029"/>
                  <a:pt x="131184" y="68949"/>
                </a:cubicBezTo>
                <a:cubicBezTo>
                  <a:pt x="135160" y="68627"/>
                  <a:pt x="139089" y="67985"/>
                  <a:pt x="143114" y="67806"/>
                </a:cubicBezTo>
                <a:cubicBezTo>
                  <a:pt x="144014" y="67768"/>
                  <a:pt x="144914" y="67747"/>
                  <a:pt x="145812" y="67747"/>
                </a:cubicBezTo>
                <a:cubicBezTo>
                  <a:pt x="147978" y="67747"/>
                  <a:pt x="150136" y="67869"/>
                  <a:pt x="152281" y="68163"/>
                </a:cubicBezTo>
                <a:cubicBezTo>
                  <a:pt x="155056" y="68532"/>
                  <a:pt x="157711" y="69247"/>
                  <a:pt x="160354" y="69997"/>
                </a:cubicBezTo>
                <a:lnTo>
                  <a:pt x="160354" y="64567"/>
                </a:lnTo>
                <a:cubicBezTo>
                  <a:pt x="159866" y="64401"/>
                  <a:pt x="159342" y="64270"/>
                  <a:pt x="158830" y="64163"/>
                </a:cubicBezTo>
                <a:cubicBezTo>
                  <a:pt x="154722" y="63282"/>
                  <a:pt x="150507" y="62996"/>
                  <a:pt x="146245" y="62877"/>
                </a:cubicBezTo>
                <a:cubicBezTo>
                  <a:pt x="143769" y="62805"/>
                  <a:pt x="141292" y="62865"/>
                  <a:pt x="138804" y="62793"/>
                </a:cubicBezTo>
                <a:cubicBezTo>
                  <a:pt x="135410" y="62686"/>
                  <a:pt x="132172" y="62174"/>
                  <a:pt x="129088" y="61091"/>
                </a:cubicBezTo>
                <a:cubicBezTo>
                  <a:pt x="127469" y="60531"/>
                  <a:pt x="126112" y="59686"/>
                  <a:pt x="125111" y="58555"/>
                </a:cubicBezTo>
                <a:cubicBezTo>
                  <a:pt x="123552" y="56769"/>
                  <a:pt x="122611" y="54781"/>
                  <a:pt x="121956" y="52733"/>
                </a:cubicBezTo>
                <a:cubicBezTo>
                  <a:pt x="121563" y="51483"/>
                  <a:pt x="121444" y="50220"/>
                  <a:pt x="121301" y="48946"/>
                </a:cubicBezTo>
                <a:cubicBezTo>
                  <a:pt x="121194" y="47863"/>
                  <a:pt x="121182" y="46791"/>
                  <a:pt x="121278" y="45708"/>
                </a:cubicBezTo>
                <a:cubicBezTo>
                  <a:pt x="121420" y="43839"/>
                  <a:pt x="121587" y="42005"/>
                  <a:pt x="121790" y="40136"/>
                </a:cubicBezTo>
                <a:cubicBezTo>
                  <a:pt x="121956" y="38695"/>
                  <a:pt x="122087" y="37255"/>
                  <a:pt x="122266" y="35790"/>
                </a:cubicBezTo>
                <a:cubicBezTo>
                  <a:pt x="122480" y="34064"/>
                  <a:pt x="122659" y="32337"/>
                  <a:pt x="122766" y="30599"/>
                </a:cubicBezTo>
                <a:cubicBezTo>
                  <a:pt x="122968" y="27420"/>
                  <a:pt x="122373" y="24301"/>
                  <a:pt x="121266" y="21253"/>
                </a:cubicBezTo>
                <a:cubicBezTo>
                  <a:pt x="120468" y="19121"/>
                  <a:pt x="119515" y="17062"/>
                  <a:pt x="118134" y="15109"/>
                </a:cubicBezTo>
                <a:cubicBezTo>
                  <a:pt x="116765" y="13204"/>
                  <a:pt x="114860" y="11620"/>
                  <a:pt x="112741" y="10180"/>
                </a:cubicBezTo>
                <a:cubicBezTo>
                  <a:pt x="110336" y="8513"/>
                  <a:pt x="107716" y="7120"/>
                  <a:pt x="104835" y="5953"/>
                </a:cubicBezTo>
                <a:cubicBezTo>
                  <a:pt x="100013" y="4024"/>
                  <a:pt x="94870" y="2750"/>
                  <a:pt x="89571" y="1857"/>
                </a:cubicBezTo>
                <a:cubicBezTo>
                  <a:pt x="85976" y="1250"/>
                  <a:pt x="82392" y="643"/>
                  <a:pt x="787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153" y="3352359"/>
            <a:ext cx="2399200" cy="1789564"/>
          </a:xfrm>
          <a:custGeom>
            <a:rect b="b" l="l" r="r" t="t"/>
            <a:pathLst>
              <a:path extrusionOk="0" h="55937" w="74975">
                <a:moveTo>
                  <a:pt x="0" y="1"/>
                </a:moveTo>
                <a:lnTo>
                  <a:pt x="0" y="17265"/>
                </a:lnTo>
                <a:cubicBezTo>
                  <a:pt x="631" y="17360"/>
                  <a:pt x="1251" y="17467"/>
                  <a:pt x="1882" y="17539"/>
                </a:cubicBezTo>
                <a:cubicBezTo>
                  <a:pt x="5227" y="17896"/>
                  <a:pt x="8609" y="17872"/>
                  <a:pt x="11954" y="18063"/>
                </a:cubicBezTo>
                <a:cubicBezTo>
                  <a:pt x="14252" y="18194"/>
                  <a:pt x="16526" y="18396"/>
                  <a:pt x="18753" y="18825"/>
                </a:cubicBezTo>
                <a:cubicBezTo>
                  <a:pt x="22110" y="19456"/>
                  <a:pt x="25170" y="20575"/>
                  <a:pt x="28123" y="21932"/>
                </a:cubicBezTo>
                <a:cubicBezTo>
                  <a:pt x="31933" y="23682"/>
                  <a:pt x="35243" y="25814"/>
                  <a:pt x="37684" y="28683"/>
                </a:cubicBezTo>
                <a:cubicBezTo>
                  <a:pt x="39767" y="31160"/>
                  <a:pt x="40696" y="33827"/>
                  <a:pt x="40386" y="36720"/>
                </a:cubicBezTo>
                <a:cubicBezTo>
                  <a:pt x="40208" y="38434"/>
                  <a:pt x="39744" y="40113"/>
                  <a:pt x="39446" y="41828"/>
                </a:cubicBezTo>
                <a:cubicBezTo>
                  <a:pt x="39053" y="44078"/>
                  <a:pt x="39196" y="46304"/>
                  <a:pt x="40208" y="48435"/>
                </a:cubicBezTo>
                <a:cubicBezTo>
                  <a:pt x="41720" y="51638"/>
                  <a:pt x="44458" y="54067"/>
                  <a:pt x="48018" y="55936"/>
                </a:cubicBezTo>
                <a:lnTo>
                  <a:pt x="74974" y="55936"/>
                </a:lnTo>
                <a:cubicBezTo>
                  <a:pt x="72212" y="54627"/>
                  <a:pt x="69616" y="53174"/>
                  <a:pt x="67330" y="51388"/>
                </a:cubicBezTo>
                <a:cubicBezTo>
                  <a:pt x="65449" y="49912"/>
                  <a:pt x="63854" y="48293"/>
                  <a:pt x="62377" y="46566"/>
                </a:cubicBezTo>
                <a:cubicBezTo>
                  <a:pt x="59258" y="42935"/>
                  <a:pt x="56972" y="39030"/>
                  <a:pt x="56007" y="34731"/>
                </a:cubicBezTo>
                <a:cubicBezTo>
                  <a:pt x="55174" y="31052"/>
                  <a:pt x="54222" y="27409"/>
                  <a:pt x="52948" y="23825"/>
                </a:cubicBezTo>
                <a:cubicBezTo>
                  <a:pt x="51888" y="20861"/>
                  <a:pt x="50840" y="17896"/>
                  <a:pt x="48995" y="15146"/>
                </a:cubicBezTo>
                <a:cubicBezTo>
                  <a:pt x="47840" y="13407"/>
                  <a:pt x="46471" y="11788"/>
                  <a:pt x="44637" y="10419"/>
                </a:cubicBezTo>
                <a:cubicBezTo>
                  <a:pt x="42053" y="8490"/>
                  <a:pt x="38922" y="7240"/>
                  <a:pt x="35481" y="6395"/>
                </a:cubicBezTo>
                <a:cubicBezTo>
                  <a:pt x="32254" y="5609"/>
                  <a:pt x="28885" y="5549"/>
                  <a:pt x="25563" y="5442"/>
                </a:cubicBezTo>
                <a:cubicBezTo>
                  <a:pt x="23027" y="5371"/>
                  <a:pt x="20515" y="5264"/>
                  <a:pt x="18015" y="5002"/>
                </a:cubicBezTo>
                <a:cubicBezTo>
                  <a:pt x="14383" y="4609"/>
                  <a:pt x="10811" y="4025"/>
                  <a:pt x="7394" y="2989"/>
                </a:cubicBezTo>
                <a:cubicBezTo>
                  <a:pt x="4799" y="2180"/>
                  <a:pt x="2358" y="1144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1153" y="2982142"/>
            <a:ext cx="3253376" cy="2159782"/>
          </a:xfrm>
          <a:custGeom>
            <a:rect b="b" l="l" r="r" t="t"/>
            <a:pathLst>
              <a:path extrusionOk="0" h="67509" w="101668">
                <a:moveTo>
                  <a:pt x="0" y="0"/>
                </a:moveTo>
                <a:lnTo>
                  <a:pt x="0" y="11001"/>
                </a:lnTo>
                <a:cubicBezTo>
                  <a:pt x="1346" y="11668"/>
                  <a:pt x="2715" y="12299"/>
                  <a:pt x="4108" y="12883"/>
                </a:cubicBezTo>
                <a:cubicBezTo>
                  <a:pt x="10133" y="15359"/>
                  <a:pt x="16729" y="16169"/>
                  <a:pt x="23444" y="16538"/>
                </a:cubicBezTo>
                <a:cubicBezTo>
                  <a:pt x="25468" y="16657"/>
                  <a:pt x="27504" y="16669"/>
                  <a:pt x="29552" y="16752"/>
                </a:cubicBezTo>
                <a:cubicBezTo>
                  <a:pt x="32588" y="16847"/>
                  <a:pt x="35481" y="17359"/>
                  <a:pt x="38255" y="18264"/>
                </a:cubicBezTo>
                <a:cubicBezTo>
                  <a:pt x="40994" y="19157"/>
                  <a:pt x="43482" y="20360"/>
                  <a:pt x="45518" y="22015"/>
                </a:cubicBezTo>
                <a:cubicBezTo>
                  <a:pt x="47733" y="23801"/>
                  <a:pt x="49388" y="25884"/>
                  <a:pt x="50566" y="28158"/>
                </a:cubicBezTo>
                <a:cubicBezTo>
                  <a:pt x="53067" y="33016"/>
                  <a:pt x="54686" y="38076"/>
                  <a:pt x="55865" y="43196"/>
                </a:cubicBezTo>
                <a:cubicBezTo>
                  <a:pt x="56853" y="47506"/>
                  <a:pt x="58139" y="51733"/>
                  <a:pt x="61068" y="55578"/>
                </a:cubicBezTo>
                <a:cubicBezTo>
                  <a:pt x="63008" y="58126"/>
                  <a:pt x="65116" y="60567"/>
                  <a:pt x="67830" y="62674"/>
                </a:cubicBezTo>
                <a:cubicBezTo>
                  <a:pt x="70295" y="64591"/>
                  <a:pt x="73152" y="66163"/>
                  <a:pt x="76177" y="67508"/>
                </a:cubicBezTo>
                <a:lnTo>
                  <a:pt x="101668" y="67508"/>
                </a:lnTo>
                <a:cubicBezTo>
                  <a:pt x="98429" y="66735"/>
                  <a:pt x="95167" y="65996"/>
                  <a:pt x="92036" y="64984"/>
                </a:cubicBezTo>
                <a:cubicBezTo>
                  <a:pt x="87273" y="63448"/>
                  <a:pt x="83058" y="61317"/>
                  <a:pt x="79391" y="58579"/>
                </a:cubicBezTo>
                <a:cubicBezTo>
                  <a:pt x="76320" y="56305"/>
                  <a:pt x="73617" y="53792"/>
                  <a:pt x="71188" y="51114"/>
                </a:cubicBezTo>
                <a:cubicBezTo>
                  <a:pt x="68592" y="48256"/>
                  <a:pt x="66544" y="45208"/>
                  <a:pt x="65532" y="41791"/>
                </a:cubicBezTo>
                <a:cubicBezTo>
                  <a:pt x="64747" y="39136"/>
                  <a:pt x="64604" y="36421"/>
                  <a:pt x="64425" y="33730"/>
                </a:cubicBezTo>
                <a:cubicBezTo>
                  <a:pt x="64294" y="31575"/>
                  <a:pt x="64211" y="29408"/>
                  <a:pt x="63687" y="27289"/>
                </a:cubicBezTo>
                <a:cubicBezTo>
                  <a:pt x="63056" y="24729"/>
                  <a:pt x="62127" y="22241"/>
                  <a:pt x="60044" y="20098"/>
                </a:cubicBezTo>
                <a:cubicBezTo>
                  <a:pt x="58746" y="18752"/>
                  <a:pt x="57186" y="17609"/>
                  <a:pt x="55543" y="16526"/>
                </a:cubicBezTo>
                <a:cubicBezTo>
                  <a:pt x="52698" y="14633"/>
                  <a:pt x="49638" y="13014"/>
                  <a:pt x="46090" y="12002"/>
                </a:cubicBezTo>
                <a:cubicBezTo>
                  <a:pt x="41622" y="10729"/>
                  <a:pt x="37019" y="10138"/>
                  <a:pt x="32314" y="10138"/>
                </a:cubicBezTo>
                <a:cubicBezTo>
                  <a:pt x="31251" y="10138"/>
                  <a:pt x="30184" y="10168"/>
                  <a:pt x="29111" y="10228"/>
                </a:cubicBezTo>
                <a:cubicBezTo>
                  <a:pt x="27165" y="10330"/>
                  <a:pt x="25226" y="10498"/>
                  <a:pt x="23266" y="10498"/>
                </a:cubicBezTo>
                <a:cubicBezTo>
                  <a:pt x="22720" y="10498"/>
                  <a:pt x="22172" y="10485"/>
                  <a:pt x="21622" y="10454"/>
                </a:cubicBezTo>
                <a:cubicBezTo>
                  <a:pt x="20003" y="10347"/>
                  <a:pt x="18396" y="10180"/>
                  <a:pt x="16884" y="9763"/>
                </a:cubicBezTo>
                <a:cubicBezTo>
                  <a:pt x="12621" y="8596"/>
                  <a:pt x="8871" y="6763"/>
                  <a:pt x="5608" y="4382"/>
                </a:cubicBezTo>
                <a:cubicBezTo>
                  <a:pt x="3679" y="2965"/>
                  <a:pt x="1774" y="15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8036449" y="1145"/>
            <a:ext cx="1106816" cy="1689748"/>
          </a:xfrm>
          <a:custGeom>
            <a:rect b="b" l="l" r="r" t="t"/>
            <a:pathLst>
              <a:path extrusionOk="0" h="52817" w="34588">
                <a:moveTo>
                  <a:pt x="0" y="0"/>
                </a:moveTo>
                <a:cubicBezTo>
                  <a:pt x="1977" y="1738"/>
                  <a:pt x="3453" y="3691"/>
                  <a:pt x="4263" y="5953"/>
                </a:cubicBezTo>
                <a:cubicBezTo>
                  <a:pt x="5013" y="8084"/>
                  <a:pt x="5346" y="10251"/>
                  <a:pt x="5644" y="12442"/>
                </a:cubicBezTo>
                <a:cubicBezTo>
                  <a:pt x="5965" y="14859"/>
                  <a:pt x="5930" y="17252"/>
                  <a:pt x="6001" y="19657"/>
                </a:cubicBezTo>
                <a:cubicBezTo>
                  <a:pt x="6132" y="23908"/>
                  <a:pt x="5918" y="28158"/>
                  <a:pt x="6418" y="32397"/>
                </a:cubicBezTo>
                <a:cubicBezTo>
                  <a:pt x="6727" y="35100"/>
                  <a:pt x="7358" y="37743"/>
                  <a:pt x="8549" y="40291"/>
                </a:cubicBezTo>
                <a:cubicBezTo>
                  <a:pt x="9382" y="42089"/>
                  <a:pt x="10454" y="43803"/>
                  <a:pt x="12133" y="45256"/>
                </a:cubicBezTo>
                <a:cubicBezTo>
                  <a:pt x="15002" y="47744"/>
                  <a:pt x="18503" y="49589"/>
                  <a:pt x="22503" y="50863"/>
                </a:cubicBezTo>
                <a:cubicBezTo>
                  <a:pt x="25575" y="51840"/>
                  <a:pt x="28790" y="52399"/>
                  <a:pt x="32088" y="52685"/>
                </a:cubicBezTo>
                <a:cubicBezTo>
                  <a:pt x="32909" y="52756"/>
                  <a:pt x="33754" y="52804"/>
                  <a:pt x="34588" y="52816"/>
                </a:cubicBezTo>
                <a:lnTo>
                  <a:pt x="34588" y="35159"/>
                </a:lnTo>
                <a:cubicBezTo>
                  <a:pt x="33385" y="34421"/>
                  <a:pt x="32302" y="33623"/>
                  <a:pt x="31242" y="32778"/>
                </a:cubicBezTo>
                <a:cubicBezTo>
                  <a:pt x="29230" y="31147"/>
                  <a:pt x="27373" y="29444"/>
                  <a:pt x="25765" y="27575"/>
                </a:cubicBezTo>
                <a:cubicBezTo>
                  <a:pt x="23098" y="24467"/>
                  <a:pt x="21181" y="21086"/>
                  <a:pt x="19919" y="17490"/>
                </a:cubicBezTo>
                <a:cubicBezTo>
                  <a:pt x="18729" y="14085"/>
                  <a:pt x="18122" y="10608"/>
                  <a:pt x="18086" y="7084"/>
                </a:cubicBezTo>
                <a:cubicBezTo>
                  <a:pt x="18086" y="6417"/>
                  <a:pt x="18157" y="5739"/>
                  <a:pt x="18217" y="5072"/>
                </a:cubicBezTo>
                <a:cubicBezTo>
                  <a:pt x="18336" y="3381"/>
                  <a:pt x="18622" y="1679"/>
                  <a:pt x="190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1153" y="4166664"/>
            <a:ext cx="1055392" cy="976027"/>
          </a:xfrm>
          <a:custGeom>
            <a:rect b="b" l="l" r="r" t="t"/>
            <a:pathLst>
              <a:path extrusionOk="0" h="30508" w="32981">
                <a:moveTo>
                  <a:pt x="10247" y="1"/>
                </a:moveTo>
                <a:cubicBezTo>
                  <a:pt x="10126" y="1"/>
                  <a:pt x="10004" y="2"/>
                  <a:pt x="9883" y="3"/>
                </a:cubicBezTo>
                <a:cubicBezTo>
                  <a:pt x="8525" y="27"/>
                  <a:pt x="7180" y="111"/>
                  <a:pt x="5835" y="289"/>
                </a:cubicBezTo>
                <a:cubicBezTo>
                  <a:pt x="3906" y="539"/>
                  <a:pt x="2025" y="873"/>
                  <a:pt x="239" y="1480"/>
                </a:cubicBezTo>
                <a:cubicBezTo>
                  <a:pt x="167" y="1516"/>
                  <a:pt x="96" y="1539"/>
                  <a:pt x="0" y="1551"/>
                </a:cubicBezTo>
                <a:lnTo>
                  <a:pt x="0" y="10719"/>
                </a:lnTo>
                <a:cubicBezTo>
                  <a:pt x="2778" y="10159"/>
                  <a:pt x="5574" y="9834"/>
                  <a:pt x="8430" y="9834"/>
                </a:cubicBezTo>
                <a:cubicBezTo>
                  <a:pt x="8794" y="9834"/>
                  <a:pt x="9159" y="9839"/>
                  <a:pt x="9525" y="9850"/>
                </a:cubicBezTo>
                <a:cubicBezTo>
                  <a:pt x="13812" y="9981"/>
                  <a:pt x="17205" y="11374"/>
                  <a:pt x="19896" y="13839"/>
                </a:cubicBezTo>
                <a:cubicBezTo>
                  <a:pt x="22408" y="16101"/>
                  <a:pt x="22908" y="18851"/>
                  <a:pt x="22896" y="21637"/>
                </a:cubicBezTo>
                <a:cubicBezTo>
                  <a:pt x="22872" y="24066"/>
                  <a:pt x="21920" y="26423"/>
                  <a:pt x="20586" y="28650"/>
                </a:cubicBezTo>
                <a:cubicBezTo>
                  <a:pt x="20217" y="29281"/>
                  <a:pt x="19801" y="29888"/>
                  <a:pt x="19384" y="30507"/>
                </a:cubicBezTo>
                <a:lnTo>
                  <a:pt x="32981" y="30507"/>
                </a:lnTo>
                <a:lnTo>
                  <a:pt x="32981" y="30483"/>
                </a:lnTo>
                <a:cubicBezTo>
                  <a:pt x="32064" y="28614"/>
                  <a:pt x="31397" y="26721"/>
                  <a:pt x="31492" y="24685"/>
                </a:cubicBezTo>
                <a:cubicBezTo>
                  <a:pt x="31576" y="23244"/>
                  <a:pt x="31695" y="21780"/>
                  <a:pt x="31778" y="20339"/>
                </a:cubicBezTo>
                <a:cubicBezTo>
                  <a:pt x="31957" y="17113"/>
                  <a:pt x="31588" y="13910"/>
                  <a:pt x="30683" y="10743"/>
                </a:cubicBezTo>
                <a:cubicBezTo>
                  <a:pt x="29826" y="7790"/>
                  <a:pt x="27766" y="5468"/>
                  <a:pt x="24623" y="3671"/>
                </a:cubicBezTo>
                <a:cubicBezTo>
                  <a:pt x="22837" y="2647"/>
                  <a:pt x="20824" y="1932"/>
                  <a:pt x="18729" y="1337"/>
                </a:cubicBezTo>
                <a:cubicBezTo>
                  <a:pt x="15996" y="548"/>
                  <a:pt x="13187" y="1"/>
                  <a:pt x="102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8637665" y="1145"/>
            <a:ext cx="505600" cy="1105789"/>
          </a:xfrm>
          <a:custGeom>
            <a:rect b="b" l="l" r="r" t="t"/>
            <a:pathLst>
              <a:path extrusionOk="0" h="34564" w="15800">
                <a:moveTo>
                  <a:pt x="893" y="0"/>
                </a:moveTo>
                <a:cubicBezTo>
                  <a:pt x="322" y="2274"/>
                  <a:pt x="24" y="4572"/>
                  <a:pt x="24" y="6906"/>
                </a:cubicBezTo>
                <a:cubicBezTo>
                  <a:pt x="0" y="9870"/>
                  <a:pt x="322" y="12799"/>
                  <a:pt x="1191" y="15704"/>
                </a:cubicBezTo>
                <a:cubicBezTo>
                  <a:pt x="2286" y="19455"/>
                  <a:pt x="4072" y="22991"/>
                  <a:pt x="6668" y="26313"/>
                </a:cubicBezTo>
                <a:cubicBezTo>
                  <a:pt x="8704" y="28920"/>
                  <a:pt x="11276" y="31206"/>
                  <a:pt x="14062" y="33385"/>
                </a:cubicBezTo>
                <a:cubicBezTo>
                  <a:pt x="14597" y="33802"/>
                  <a:pt x="15193" y="34207"/>
                  <a:pt x="15800" y="34564"/>
                </a:cubicBezTo>
                <a:lnTo>
                  <a:pt x="158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769" y="3919554"/>
            <a:ext cx="1503456" cy="1222753"/>
          </a:xfrm>
          <a:custGeom>
            <a:rect b="b" l="l" r="r" t="t"/>
            <a:pathLst>
              <a:path extrusionOk="0" h="38220" w="46983">
                <a:moveTo>
                  <a:pt x="1" y="0"/>
                </a:moveTo>
                <a:lnTo>
                  <a:pt x="1" y="8775"/>
                </a:lnTo>
                <a:lnTo>
                  <a:pt x="12" y="8775"/>
                </a:lnTo>
                <a:cubicBezTo>
                  <a:pt x="1822" y="8132"/>
                  <a:pt x="3751" y="7811"/>
                  <a:pt x="5716" y="7573"/>
                </a:cubicBezTo>
                <a:cubicBezTo>
                  <a:pt x="7185" y="7385"/>
                  <a:pt x="8685" y="7234"/>
                  <a:pt x="10177" y="7234"/>
                </a:cubicBezTo>
                <a:cubicBezTo>
                  <a:pt x="10763" y="7234"/>
                  <a:pt x="11349" y="7257"/>
                  <a:pt x="11931" y="7311"/>
                </a:cubicBezTo>
                <a:cubicBezTo>
                  <a:pt x="16336" y="7716"/>
                  <a:pt x="20491" y="8775"/>
                  <a:pt x="24206" y="10633"/>
                </a:cubicBezTo>
                <a:cubicBezTo>
                  <a:pt x="27623" y="12347"/>
                  <a:pt x="30052" y="14681"/>
                  <a:pt x="31064" y="17764"/>
                </a:cubicBezTo>
                <a:cubicBezTo>
                  <a:pt x="31743" y="19884"/>
                  <a:pt x="32088" y="22027"/>
                  <a:pt x="32302" y="24206"/>
                </a:cubicBezTo>
                <a:cubicBezTo>
                  <a:pt x="32505" y="26313"/>
                  <a:pt x="32374" y="28420"/>
                  <a:pt x="32183" y="30516"/>
                </a:cubicBezTo>
                <a:cubicBezTo>
                  <a:pt x="31921" y="33195"/>
                  <a:pt x="32326" y="35767"/>
                  <a:pt x="33624" y="38219"/>
                </a:cubicBezTo>
                <a:lnTo>
                  <a:pt x="46983" y="38219"/>
                </a:lnTo>
                <a:cubicBezTo>
                  <a:pt x="45125" y="37183"/>
                  <a:pt x="43530" y="35933"/>
                  <a:pt x="42149" y="34505"/>
                </a:cubicBezTo>
                <a:cubicBezTo>
                  <a:pt x="39815" y="32111"/>
                  <a:pt x="38696" y="29433"/>
                  <a:pt x="38672" y="26468"/>
                </a:cubicBezTo>
                <a:cubicBezTo>
                  <a:pt x="38648" y="24384"/>
                  <a:pt x="39160" y="22348"/>
                  <a:pt x="39577" y="20289"/>
                </a:cubicBezTo>
                <a:cubicBezTo>
                  <a:pt x="39815" y="19146"/>
                  <a:pt x="39898" y="18003"/>
                  <a:pt x="39767" y="16848"/>
                </a:cubicBezTo>
                <a:cubicBezTo>
                  <a:pt x="39398" y="13657"/>
                  <a:pt x="37374" y="11049"/>
                  <a:pt x="34600" y="8716"/>
                </a:cubicBezTo>
                <a:cubicBezTo>
                  <a:pt x="32695" y="7085"/>
                  <a:pt x="30397" y="5858"/>
                  <a:pt x="27980" y="4703"/>
                </a:cubicBezTo>
                <a:cubicBezTo>
                  <a:pt x="25754" y="3656"/>
                  <a:pt x="23432" y="2739"/>
                  <a:pt x="20944" y="2072"/>
                </a:cubicBezTo>
                <a:cubicBezTo>
                  <a:pt x="16907" y="989"/>
                  <a:pt x="12716" y="762"/>
                  <a:pt x="8502" y="596"/>
                </a:cubicBezTo>
                <a:cubicBezTo>
                  <a:pt x="5656" y="500"/>
                  <a:pt x="2810" y="44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2669665" y="1145"/>
            <a:ext cx="6135680" cy="5141931"/>
          </a:xfrm>
          <a:custGeom>
            <a:rect b="b" l="l" r="r" t="t"/>
            <a:pathLst>
              <a:path extrusionOk="0" h="160723" w="191740">
                <a:moveTo>
                  <a:pt x="1" y="0"/>
                </a:moveTo>
                <a:cubicBezTo>
                  <a:pt x="37" y="95"/>
                  <a:pt x="72" y="167"/>
                  <a:pt x="108" y="250"/>
                </a:cubicBezTo>
                <a:cubicBezTo>
                  <a:pt x="1358" y="3334"/>
                  <a:pt x="3120" y="6251"/>
                  <a:pt x="5001" y="9144"/>
                </a:cubicBezTo>
                <a:cubicBezTo>
                  <a:pt x="7966" y="13704"/>
                  <a:pt x="11645" y="17871"/>
                  <a:pt x="16479" y="21443"/>
                </a:cubicBezTo>
                <a:cubicBezTo>
                  <a:pt x="20313" y="24289"/>
                  <a:pt x="24659" y="26253"/>
                  <a:pt x="30112" y="26682"/>
                </a:cubicBezTo>
                <a:cubicBezTo>
                  <a:pt x="31018" y="26756"/>
                  <a:pt x="31916" y="26792"/>
                  <a:pt x="32809" y="26792"/>
                </a:cubicBezTo>
                <a:cubicBezTo>
                  <a:pt x="35775" y="26792"/>
                  <a:pt x="38669" y="26393"/>
                  <a:pt x="41506" y="25670"/>
                </a:cubicBezTo>
                <a:cubicBezTo>
                  <a:pt x="45280" y="24717"/>
                  <a:pt x="48888" y="23467"/>
                  <a:pt x="52484" y="22205"/>
                </a:cubicBezTo>
                <a:cubicBezTo>
                  <a:pt x="59425" y="19752"/>
                  <a:pt x="66557" y="17728"/>
                  <a:pt x="74224" y="16990"/>
                </a:cubicBezTo>
                <a:cubicBezTo>
                  <a:pt x="76613" y="16765"/>
                  <a:pt x="79007" y="16627"/>
                  <a:pt x="81406" y="16627"/>
                </a:cubicBezTo>
                <a:cubicBezTo>
                  <a:pt x="82559" y="16627"/>
                  <a:pt x="83713" y="16659"/>
                  <a:pt x="84869" y="16728"/>
                </a:cubicBezTo>
                <a:cubicBezTo>
                  <a:pt x="89333" y="16978"/>
                  <a:pt x="93620" y="17800"/>
                  <a:pt x="97739" y="19109"/>
                </a:cubicBezTo>
                <a:cubicBezTo>
                  <a:pt x="102156" y="20526"/>
                  <a:pt x="105907" y="22681"/>
                  <a:pt x="109503" y="25051"/>
                </a:cubicBezTo>
                <a:cubicBezTo>
                  <a:pt x="113384" y="27587"/>
                  <a:pt x="116146" y="30706"/>
                  <a:pt x="118051" y="34290"/>
                </a:cubicBezTo>
                <a:cubicBezTo>
                  <a:pt x="119754" y="37457"/>
                  <a:pt x="120325" y="40815"/>
                  <a:pt x="120444" y="44208"/>
                </a:cubicBezTo>
                <a:cubicBezTo>
                  <a:pt x="120552" y="47089"/>
                  <a:pt x="120230" y="49982"/>
                  <a:pt x="119730" y="52840"/>
                </a:cubicBezTo>
                <a:cubicBezTo>
                  <a:pt x="119278" y="55531"/>
                  <a:pt x="118682" y="58221"/>
                  <a:pt x="118051" y="60900"/>
                </a:cubicBezTo>
                <a:cubicBezTo>
                  <a:pt x="117039" y="65318"/>
                  <a:pt x="115968" y="69747"/>
                  <a:pt x="115646" y="74235"/>
                </a:cubicBezTo>
                <a:cubicBezTo>
                  <a:pt x="115420" y="77331"/>
                  <a:pt x="115682" y="80391"/>
                  <a:pt x="117254" y="83308"/>
                </a:cubicBezTo>
                <a:cubicBezTo>
                  <a:pt x="118861" y="86284"/>
                  <a:pt x="121695" y="88213"/>
                  <a:pt x="125850" y="88999"/>
                </a:cubicBezTo>
                <a:cubicBezTo>
                  <a:pt x="127707" y="89354"/>
                  <a:pt x="129578" y="89445"/>
                  <a:pt x="131464" y="89445"/>
                </a:cubicBezTo>
                <a:cubicBezTo>
                  <a:pt x="131985" y="89445"/>
                  <a:pt x="132506" y="89438"/>
                  <a:pt x="133029" y="89428"/>
                </a:cubicBezTo>
                <a:cubicBezTo>
                  <a:pt x="135744" y="89392"/>
                  <a:pt x="138423" y="89094"/>
                  <a:pt x="141126" y="88868"/>
                </a:cubicBezTo>
                <a:cubicBezTo>
                  <a:pt x="143864" y="88642"/>
                  <a:pt x="146602" y="88392"/>
                  <a:pt x="149365" y="88344"/>
                </a:cubicBezTo>
                <a:cubicBezTo>
                  <a:pt x="149611" y="88341"/>
                  <a:pt x="149856" y="88339"/>
                  <a:pt x="150102" y="88339"/>
                </a:cubicBezTo>
                <a:cubicBezTo>
                  <a:pt x="151591" y="88339"/>
                  <a:pt x="153072" y="88402"/>
                  <a:pt x="154544" y="88535"/>
                </a:cubicBezTo>
                <a:cubicBezTo>
                  <a:pt x="157651" y="88820"/>
                  <a:pt x="160509" y="89594"/>
                  <a:pt x="162914" y="91130"/>
                </a:cubicBezTo>
                <a:cubicBezTo>
                  <a:pt x="166045" y="93130"/>
                  <a:pt x="168367" y="95619"/>
                  <a:pt x="170094" y="98417"/>
                </a:cubicBezTo>
                <a:cubicBezTo>
                  <a:pt x="171987" y="101489"/>
                  <a:pt x="173296" y="104703"/>
                  <a:pt x="174380" y="107989"/>
                </a:cubicBezTo>
                <a:cubicBezTo>
                  <a:pt x="175297" y="110740"/>
                  <a:pt x="176106" y="113526"/>
                  <a:pt x="176809" y="116312"/>
                </a:cubicBezTo>
                <a:cubicBezTo>
                  <a:pt x="177630" y="119550"/>
                  <a:pt x="178345" y="122813"/>
                  <a:pt x="178987" y="126087"/>
                </a:cubicBezTo>
                <a:cubicBezTo>
                  <a:pt x="179607" y="129302"/>
                  <a:pt x="180261" y="132516"/>
                  <a:pt x="180952" y="135731"/>
                </a:cubicBezTo>
                <a:cubicBezTo>
                  <a:pt x="181500" y="138362"/>
                  <a:pt x="182155" y="140982"/>
                  <a:pt x="182964" y="143589"/>
                </a:cubicBezTo>
                <a:cubicBezTo>
                  <a:pt x="183583" y="145518"/>
                  <a:pt x="184262" y="147459"/>
                  <a:pt x="185024" y="149364"/>
                </a:cubicBezTo>
                <a:cubicBezTo>
                  <a:pt x="186060" y="152031"/>
                  <a:pt x="187191" y="154662"/>
                  <a:pt x="188596" y="157222"/>
                </a:cubicBezTo>
                <a:cubicBezTo>
                  <a:pt x="189239" y="158400"/>
                  <a:pt x="189929" y="159555"/>
                  <a:pt x="190620" y="160722"/>
                </a:cubicBezTo>
                <a:lnTo>
                  <a:pt x="191739" y="160722"/>
                </a:lnTo>
                <a:cubicBezTo>
                  <a:pt x="190822" y="159305"/>
                  <a:pt x="189977" y="157877"/>
                  <a:pt x="189251" y="156400"/>
                </a:cubicBezTo>
                <a:cubicBezTo>
                  <a:pt x="186584" y="151030"/>
                  <a:pt x="184476" y="145566"/>
                  <a:pt x="183012" y="139958"/>
                </a:cubicBezTo>
                <a:cubicBezTo>
                  <a:pt x="182047" y="136243"/>
                  <a:pt x="181345" y="132492"/>
                  <a:pt x="180571" y="128754"/>
                </a:cubicBezTo>
                <a:cubicBezTo>
                  <a:pt x="179892" y="125373"/>
                  <a:pt x="179238" y="121991"/>
                  <a:pt x="178428" y="118634"/>
                </a:cubicBezTo>
                <a:cubicBezTo>
                  <a:pt x="177202" y="113514"/>
                  <a:pt x="175868" y="108418"/>
                  <a:pt x="173784" y="103453"/>
                </a:cubicBezTo>
                <a:cubicBezTo>
                  <a:pt x="172213" y="99667"/>
                  <a:pt x="170141" y="96095"/>
                  <a:pt x="166795" y="92976"/>
                </a:cubicBezTo>
                <a:cubicBezTo>
                  <a:pt x="163378" y="89809"/>
                  <a:pt x="159116" y="87999"/>
                  <a:pt x="153722" y="87689"/>
                </a:cubicBezTo>
                <a:cubicBezTo>
                  <a:pt x="152623" y="87628"/>
                  <a:pt x="151526" y="87601"/>
                  <a:pt x="150431" y="87601"/>
                </a:cubicBezTo>
                <a:cubicBezTo>
                  <a:pt x="147040" y="87601"/>
                  <a:pt x="143661" y="87860"/>
                  <a:pt x="140268" y="88166"/>
                </a:cubicBezTo>
                <a:cubicBezTo>
                  <a:pt x="137396" y="88424"/>
                  <a:pt x="134536" y="88724"/>
                  <a:pt x="131654" y="88724"/>
                </a:cubicBezTo>
                <a:cubicBezTo>
                  <a:pt x="130426" y="88724"/>
                  <a:pt x="129195" y="88670"/>
                  <a:pt x="127957" y="88535"/>
                </a:cubicBezTo>
                <a:cubicBezTo>
                  <a:pt x="123826" y="88094"/>
                  <a:pt x="120564" y="86677"/>
                  <a:pt x="118647" y="83760"/>
                </a:cubicBezTo>
                <a:cubicBezTo>
                  <a:pt x="117242" y="81617"/>
                  <a:pt x="116754" y="79343"/>
                  <a:pt x="116634" y="76986"/>
                </a:cubicBezTo>
                <a:cubicBezTo>
                  <a:pt x="116456" y="73295"/>
                  <a:pt x="117170" y="69687"/>
                  <a:pt x="117897" y="66056"/>
                </a:cubicBezTo>
                <a:cubicBezTo>
                  <a:pt x="118694" y="62198"/>
                  <a:pt x="119730" y="58388"/>
                  <a:pt x="120421" y="54519"/>
                </a:cubicBezTo>
                <a:cubicBezTo>
                  <a:pt x="121195" y="50256"/>
                  <a:pt x="121718" y="46018"/>
                  <a:pt x="121254" y="41708"/>
                </a:cubicBezTo>
                <a:cubicBezTo>
                  <a:pt x="120814" y="37600"/>
                  <a:pt x="119290" y="33766"/>
                  <a:pt x="116527" y="30218"/>
                </a:cubicBezTo>
                <a:cubicBezTo>
                  <a:pt x="114313" y="27361"/>
                  <a:pt x="111265" y="25110"/>
                  <a:pt x="107943" y="23015"/>
                </a:cubicBezTo>
                <a:cubicBezTo>
                  <a:pt x="102145" y="19360"/>
                  <a:pt x="95537" y="17074"/>
                  <a:pt x="88071" y="16228"/>
                </a:cubicBezTo>
                <a:cubicBezTo>
                  <a:pt x="85789" y="15967"/>
                  <a:pt x="83506" y="15847"/>
                  <a:pt x="81226" y="15847"/>
                </a:cubicBezTo>
                <a:cubicBezTo>
                  <a:pt x="77584" y="15847"/>
                  <a:pt x="73948" y="16153"/>
                  <a:pt x="70331" y="16681"/>
                </a:cubicBezTo>
                <a:cubicBezTo>
                  <a:pt x="66104" y="17312"/>
                  <a:pt x="62032" y="18347"/>
                  <a:pt x="58032" y="19526"/>
                </a:cubicBezTo>
                <a:cubicBezTo>
                  <a:pt x="53936" y="20729"/>
                  <a:pt x="50031" y="22265"/>
                  <a:pt x="45983" y="23551"/>
                </a:cubicBezTo>
                <a:cubicBezTo>
                  <a:pt x="42078" y="24777"/>
                  <a:pt x="38113" y="25872"/>
                  <a:pt x="33803" y="26003"/>
                </a:cubicBezTo>
                <a:cubicBezTo>
                  <a:pt x="33440" y="26014"/>
                  <a:pt x="33079" y="26020"/>
                  <a:pt x="32721" y="26020"/>
                </a:cubicBezTo>
                <a:cubicBezTo>
                  <a:pt x="27703" y="26020"/>
                  <a:pt x="23193" y="24917"/>
                  <a:pt x="19337" y="22372"/>
                </a:cubicBezTo>
                <a:cubicBezTo>
                  <a:pt x="14610" y="19264"/>
                  <a:pt x="10681" y="15657"/>
                  <a:pt x="7740" y="11442"/>
                </a:cubicBezTo>
                <a:cubicBezTo>
                  <a:pt x="5156" y="7739"/>
                  <a:pt x="2727" y="3989"/>
                  <a:pt x="10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4961" y="1145"/>
            <a:ext cx="6402752" cy="5142314"/>
          </a:xfrm>
          <a:custGeom>
            <a:rect b="b" l="l" r="r" t="t"/>
            <a:pathLst>
              <a:path extrusionOk="0" h="160735" w="200086">
                <a:moveTo>
                  <a:pt x="1" y="0"/>
                </a:moveTo>
                <a:cubicBezTo>
                  <a:pt x="1155" y="548"/>
                  <a:pt x="2298" y="1060"/>
                  <a:pt x="3489" y="1500"/>
                </a:cubicBezTo>
                <a:cubicBezTo>
                  <a:pt x="9573" y="3822"/>
                  <a:pt x="16038" y="5358"/>
                  <a:pt x="22527" y="6822"/>
                </a:cubicBezTo>
                <a:cubicBezTo>
                  <a:pt x="26694" y="7751"/>
                  <a:pt x="30707" y="8906"/>
                  <a:pt x="34160" y="10989"/>
                </a:cubicBezTo>
                <a:cubicBezTo>
                  <a:pt x="36779" y="12573"/>
                  <a:pt x="39053" y="14418"/>
                  <a:pt x="41315" y="16300"/>
                </a:cubicBezTo>
                <a:cubicBezTo>
                  <a:pt x="43268" y="17907"/>
                  <a:pt x="44970" y="19645"/>
                  <a:pt x="46375" y="21562"/>
                </a:cubicBezTo>
                <a:cubicBezTo>
                  <a:pt x="49138" y="25301"/>
                  <a:pt x="49995" y="29361"/>
                  <a:pt x="50293" y="33564"/>
                </a:cubicBezTo>
                <a:cubicBezTo>
                  <a:pt x="50423" y="35457"/>
                  <a:pt x="50638" y="37338"/>
                  <a:pt x="51257" y="39183"/>
                </a:cubicBezTo>
                <a:cubicBezTo>
                  <a:pt x="52257" y="42089"/>
                  <a:pt x="54436" y="44470"/>
                  <a:pt x="56960" y="46708"/>
                </a:cubicBezTo>
                <a:cubicBezTo>
                  <a:pt x="60472" y="49816"/>
                  <a:pt x="64866" y="52006"/>
                  <a:pt x="69676" y="53816"/>
                </a:cubicBezTo>
                <a:cubicBezTo>
                  <a:pt x="75046" y="55840"/>
                  <a:pt x="80630" y="57150"/>
                  <a:pt x="86666" y="57269"/>
                </a:cubicBezTo>
                <a:cubicBezTo>
                  <a:pt x="88986" y="57313"/>
                  <a:pt x="91302" y="57337"/>
                  <a:pt x="93617" y="57337"/>
                </a:cubicBezTo>
                <a:cubicBezTo>
                  <a:pt x="96875" y="57337"/>
                  <a:pt x="100130" y="57290"/>
                  <a:pt x="103394" y="57186"/>
                </a:cubicBezTo>
                <a:cubicBezTo>
                  <a:pt x="104153" y="57160"/>
                  <a:pt x="104910" y="57147"/>
                  <a:pt x="105664" y="57147"/>
                </a:cubicBezTo>
                <a:cubicBezTo>
                  <a:pt x="110174" y="57147"/>
                  <a:pt x="114598" y="57608"/>
                  <a:pt x="118944" y="58567"/>
                </a:cubicBezTo>
                <a:cubicBezTo>
                  <a:pt x="126659" y="60257"/>
                  <a:pt x="133148" y="63436"/>
                  <a:pt x="138256" y="68116"/>
                </a:cubicBezTo>
                <a:cubicBezTo>
                  <a:pt x="142959" y="72437"/>
                  <a:pt x="145221" y="77438"/>
                  <a:pt x="145102" y="83034"/>
                </a:cubicBezTo>
                <a:cubicBezTo>
                  <a:pt x="145066" y="84796"/>
                  <a:pt x="144709" y="86558"/>
                  <a:pt x="144209" y="88285"/>
                </a:cubicBezTo>
                <a:cubicBezTo>
                  <a:pt x="142923" y="92559"/>
                  <a:pt x="141185" y="96738"/>
                  <a:pt x="139601" y="100953"/>
                </a:cubicBezTo>
                <a:cubicBezTo>
                  <a:pt x="138446" y="104037"/>
                  <a:pt x="137363" y="107132"/>
                  <a:pt x="137101" y="110347"/>
                </a:cubicBezTo>
                <a:cubicBezTo>
                  <a:pt x="136887" y="113109"/>
                  <a:pt x="137565" y="115669"/>
                  <a:pt x="139685" y="118003"/>
                </a:cubicBezTo>
                <a:cubicBezTo>
                  <a:pt x="142399" y="121015"/>
                  <a:pt x="146078" y="123051"/>
                  <a:pt x="150412" y="124527"/>
                </a:cubicBezTo>
                <a:cubicBezTo>
                  <a:pt x="158806" y="127385"/>
                  <a:pt x="167629" y="129171"/>
                  <a:pt x="176594" y="130683"/>
                </a:cubicBezTo>
                <a:cubicBezTo>
                  <a:pt x="180166" y="131302"/>
                  <a:pt x="183714" y="131969"/>
                  <a:pt x="187131" y="133040"/>
                </a:cubicBezTo>
                <a:cubicBezTo>
                  <a:pt x="192108" y="134600"/>
                  <a:pt x="195477" y="137291"/>
                  <a:pt x="197097" y="141208"/>
                </a:cubicBezTo>
                <a:cubicBezTo>
                  <a:pt x="197882" y="143125"/>
                  <a:pt x="198347" y="145089"/>
                  <a:pt x="198656" y="147066"/>
                </a:cubicBezTo>
                <a:cubicBezTo>
                  <a:pt x="199121" y="150007"/>
                  <a:pt x="199216" y="152935"/>
                  <a:pt x="198644" y="155864"/>
                </a:cubicBezTo>
                <a:cubicBezTo>
                  <a:pt x="198335" y="157507"/>
                  <a:pt x="197811" y="159115"/>
                  <a:pt x="197323" y="160734"/>
                </a:cubicBezTo>
                <a:lnTo>
                  <a:pt x="198359" y="160734"/>
                </a:lnTo>
                <a:cubicBezTo>
                  <a:pt x="198382" y="160675"/>
                  <a:pt x="198406" y="160615"/>
                  <a:pt x="198418" y="160544"/>
                </a:cubicBezTo>
                <a:cubicBezTo>
                  <a:pt x="199394" y="157531"/>
                  <a:pt x="200085" y="154507"/>
                  <a:pt x="200026" y="151400"/>
                </a:cubicBezTo>
                <a:cubicBezTo>
                  <a:pt x="199930" y="148625"/>
                  <a:pt x="199537" y="145899"/>
                  <a:pt x="198811" y="143208"/>
                </a:cubicBezTo>
                <a:cubicBezTo>
                  <a:pt x="198168" y="140851"/>
                  <a:pt x="197108" y="138648"/>
                  <a:pt x="195192" y="136695"/>
                </a:cubicBezTo>
                <a:cubicBezTo>
                  <a:pt x="192882" y="134350"/>
                  <a:pt x="189750" y="132909"/>
                  <a:pt x="186190" y="131921"/>
                </a:cubicBezTo>
                <a:cubicBezTo>
                  <a:pt x="181749" y="130683"/>
                  <a:pt x="177118" y="129968"/>
                  <a:pt x="172522" y="129171"/>
                </a:cubicBezTo>
                <a:cubicBezTo>
                  <a:pt x="165319" y="127920"/>
                  <a:pt x="158294" y="126254"/>
                  <a:pt x="151496" y="124051"/>
                </a:cubicBezTo>
                <a:cubicBezTo>
                  <a:pt x="147602" y="122789"/>
                  <a:pt x="144102" y="121098"/>
                  <a:pt x="141423" y="118538"/>
                </a:cubicBezTo>
                <a:cubicBezTo>
                  <a:pt x="139101" y="116336"/>
                  <a:pt x="137875" y="113871"/>
                  <a:pt x="138018" y="111026"/>
                </a:cubicBezTo>
                <a:cubicBezTo>
                  <a:pt x="138149" y="108168"/>
                  <a:pt x="138970" y="105418"/>
                  <a:pt x="139958" y="102679"/>
                </a:cubicBezTo>
                <a:cubicBezTo>
                  <a:pt x="141387" y="98762"/>
                  <a:pt x="142971" y="94881"/>
                  <a:pt x="144364" y="90952"/>
                </a:cubicBezTo>
                <a:cubicBezTo>
                  <a:pt x="145495" y="87737"/>
                  <a:pt x="146233" y="84487"/>
                  <a:pt x="146019" y="81141"/>
                </a:cubicBezTo>
                <a:cubicBezTo>
                  <a:pt x="145638" y="75235"/>
                  <a:pt x="142506" y="70187"/>
                  <a:pt x="137149" y="65996"/>
                </a:cubicBezTo>
                <a:cubicBezTo>
                  <a:pt x="130422" y="60722"/>
                  <a:pt x="122123" y="57698"/>
                  <a:pt x="112503" y="56709"/>
                </a:cubicBezTo>
                <a:cubicBezTo>
                  <a:pt x="110222" y="56466"/>
                  <a:pt x="107942" y="56388"/>
                  <a:pt x="105662" y="56388"/>
                </a:cubicBezTo>
                <a:cubicBezTo>
                  <a:pt x="104370" y="56388"/>
                  <a:pt x="103079" y="56413"/>
                  <a:pt x="101787" y="56447"/>
                </a:cubicBezTo>
                <a:cubicBezTo>
                  <a:pt x="98934" y="56532"/>
                  <a:pt x="96081" y="56591"/>
                  <a:pt x="93226" y="56591"/>
                </a:cubicBezTo>
                <a:cubicBezTo>
                  <a:pt x="91255" y="56591"/>
                  <a:pt x="89283" y="56563"/>
                  <a:pt x="87309" y="56495"/>
                </a:cubicBezTo>
                <a:cubicBezTo>
                  <a:pt x="84654" y="56412"/>
                  <a:pt x="82023" y="56257"/>
                  <a:pt x="79439" y="55793"/>
                </a:cubicBezTo>
                <a:cubicBezTo>
                  <a:pt x="76046" y="55197"/>
                  <a:pt x="72902" y="54114"/>
                  <a:pt x="69795" y="52983"/>
                </a:cubicBezTo>
                <a:cubicBezTo>
                  <a:pt x="64509" y="51066"/>
                  <a:pt x="59913" y="48470"/>
                  <a:pt x="56341" y="44922"/>
                </a:cubicBezTo>
                <a:cubicBezTo>
                  <a:pt x="54222" y="42815"/>
                  <a:pt x="52531" y="40553"/>
                  <a:pt x="51900" y="37909"/>
                </a:cubicBezTo>
                <a:cubicBezTo>
                  <a:pt x="51400" y="35790"/>
                  <a:pt x="51305" y="33647"/>
                  <a:pt x="51078" y="31504"/>
                </a:cubicBezTo>
                <a:cubicBezTo>
                  <a:pt x="50662" y="27277"/>
                  <a:pt x="49161" y="23312"/>
                  <a:pt x="46113" y="19705"/>
                </a:cubicBezTo>
                <a:cubicBezTo>
                  <a:pt x="43911" y="17097"/>
                  <a:pt x="41065" y="14930"/>
                  <a:pt x="38243" y="12728"/>
                </a:cubicBezTo>
                <a:cubicBezTo>
                  <a:pt x="34612" y="9882"/>
                  <a:pt x="30326" y="7846"/>
                  <a:pt x="25325" y="6667"/>
                </a:cubicBezTo>
                <a:cubicBezTo>
                  <a:pt x="22087" y="5905"/>
                  <a:pt x="18836" y="5227"/>
                  <a:pt x="15633" y="4381"/>
                </a:cubicBezTo>
                <a:cubicBezTo>
                  <a:pt x="11109" y="3191"/>
                  <a:pt x="6585" y="2012"/>
                  <a:pt x="2406" y="191"/>
                </a:cubicBezTo>
                <a:cubicBezTo>
                  <a:pt x="2251" y="131"/>
                  <a:pt x="2108" y="60"/>
                  <a:pt x="19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2385057" y="1145"/>
            <a:ext cx="5265856" cy="5140395"/>
          </a:xfrm>
          <a:custGeom>
            <a:rect b="b" l="l" r="r" t="t"/>
            <a:pathLst>
              <a:path extrusionOk="0" h="160675" w="164558">
                <a:moveTo>
                  <a:pt x="1" y="0"/>
                </a:moveTo>
                <a:cubicBezTo>
                  <a:pt x="2049" y="5346"/>
                  <a:pt x="4085" y="10668"/>
                  <a:pt x="6204" y="16002"/>
                </a:cubicBezTo>
                <a:cubicBezTo>
                  <a:pt x="7752" y="19895"/>
                  <a:pt x="9550" y="23705"/>
                  <a:pt x="12217" y="27277"/>
                </a:cubicBezTo>
                <a:cubicBezTo>
                  <a:pt x="16443" y="32968"/>
                  <a:pt x="22444" y="37088"/>
                  <a:pt x="30445" y="39576"/>
                </a:cubicBezTo>
                <a:cubicBezTo>
                  <a:pt x="33686" y="40581"/>
                  <a:pt x="36898" y="41101"/>
                  <a:pt x="40096" y="41101"/>
                </a:cubicBezTo>
                <a:cubicBezTo>
                  <a:pt x="43454" y="41101"/>
                  <a:pt x="46796" y="40527"/>
                  <a:pt x="50138" y="39338"/>
                </a:cubicBezTo>
                <a:cubicBezTo>
                  <a:pt x="53877" y="37993"/>
                  <a:pt x="57639" y="36719"/>
                  <a:pt x="61389" y="35385"/>
                </a:cubicBezTo>
                <a:cubicBezTo>
                  <a:pt x="65710" y="33860"/>
                  <a:pt x="70133" y="32911"/>
                  <a:pt x="74711" y="32911"/>
                </a:cubicBezTo>
                <a:cubicBezTo>
                  <a:pt x="76781" y="32911"/>
                  <a:pt x="78884" y="33105"/>
                  <a:pt x="81023" y="33528"/>
                </a:cubicBezTo>
                <a:cubicBezTo>
                  <a:pt x="90738" y="35445"/>
                  <a:pt x="97370" y="40017"/>
                  <a:pt x="100930" y="47089"/>
                </a:cubicBezTo>
                <a:cubicBezTo>
                  <a:pt x="102954" y="51102"/>
                  <a:pt x="103419" y="55352"/>
                  <a:pt x="103490" y="59603"/>
                </a:cubicBezTo>
                <a:cubicBezTo>
                  <a:pt x="103550" y="63424"/>
                  <a:pt x="102728" y="67175"/>
                  <a:pt x="101740" y="70913"/>
                </a:cubicBezTo>
                <a:cubicBezTo>
                  <a:pt x="100680" y="74902"/>
                  <a:pt x="99513" y="78879"/>
                  <a:pt x="99073" y="82939"/>
                </a:cubicBezTo>
                <a:cubicBezTo>
                  <a:pt x="98739" y="85832"/>
                  <a:pt x="99025" y="88666"/>
                  <a:pt x="100347" y="91404"/>
                </a:cubicBezTo>
                <a:cubicBezTo>
                  <a:pt x="103466" y="97869"/>
                  <a:pt x="109181" y="102584"/>
                  <a:pt x="117277" y="105656"/>
                </a:cubicBezTo>
                <a:cubicBezTo>
                  <a:pt x="120362" y="106824"/>
                  <a:pt x="123595" y="107602"/>
                  <a:pt x="127051" y="107602"/>
                </a:cubicBezTo>
                <a:cubicBezTo>
                  <a:pt x="127504" y="107602"/>
                  <a:pt x="127961" y="107588"/>
                  <a:pt x="128422" y="107561"/>
                </a:cubicBezTo>
                <a:cubicBezTo>
                  <a:pt x="130862" y="107418"/>
                  <a:pt x="133208" y="106942"/>
                  <a:pt x="135625" y="106668"/>
                </a:cubicBezTo>
                <a:cubicBezTo>
                  <a:pt x="137059" y="106490"/>
                  <a:pt x="138499" y="106318"/>
                  <a:pt x="139942" y="106318"/>
                </a:cubicBezTo>
                <a:cubicBezTo>
                  <a:pt x="140823" y="106318"/>
                  <a:pt x="141706" y="106382"/>
                  <a:pt x="142590" y="106549"/>
                </a:cubicBezTo>
                <a:cubicBezTo>
                  <a:pt x="145495" y="107096"/>
                  <a:pt x="147841" y="108335"/>
                  <a:pt x="149960" y="109894"/>
                </a:cubicBezTo>
                <a:cubicBezTo>
                  <a:pt x="152734" y="111942"/>
                  <a:pt x="154794" y="114383"/>
                  <a:pt x="156485" y="117002"/>
                </a:cubicBezTo>
                <a:cubicBezTo>
                  <a:pt x="158294" y="119777"/>
                  <a:pt x="160092" y="122563"/>
                  <a:pt x="161164" y="125551"/>
                </a:cubicBezTo>
                <a:cubicBezTo>
                  <a:pt x="162795" y="130123"/>
                  <a:pt x="163200" y="134790"/>
                  <a:pt x="163355" y="139481"/>
                </a:cubicBezTo>
                <a:cubicBezTo>
                  <a:pt x="163438" y="142101"/>
                  <a:pt x="163378" y="144720"/>
                  <a:pt x="163295" y="147351"/>
                </a:cubicBezTo>
                <a:cubicBezTo>
                  <a:pt x="163176" y="151257"/>
                  <a:pt x="163081" y="155150"/>
                  <a:pt x="163378" y="159031"/>
                </a:cubicBezTo>
                <a:cubicBezTo>
                  <a:pt x="163426" y="159591"/>
                  <a:pt x="163438" y="160127"/>
                  <a:pt x="163497" y="160675"/>
                </a:cubicBezTo>
                <a:lnTo>
                  <a:pt x="164510" y="160675"/>
                </a:lnTo>
                <a:cubicBezTo>
                  <a:pt x="164271" y="158650"/>
                  <a:pt x="164212" y="156614"/>
                  <a:pt x="164152" y="154567"/>
                </a:cubicBezTo>
                <a:cubicBezTo>
                  <a:pt x="164093" y="152173"/>
                  <a:pt x="164283" y="149780"/>
                  <a:pt x="164331" y="147375"/>
                </a:cubicBezTo>
                <a:cubicBezTo>
                  <a:pt x="164462" y="141398"/>
                  <a:pt x="164557" y="135433"/>
                  <a:pt x="163295" y="129516"/>
                </a:cubicBezTo>
                <a:cubicBezTo>
                  <a:pt x="162914" y="127766"/>
                  <a:pt x="162474" y="126027"/>
                  <a:pt x="161759" y="124349"/>
                </a:cubicBezTo>
                <a:cubicBezTo>
                  <a:pt x="160438" y="121217"/>
                  <a:pt x="158556" y="118288"/>
                  <a:pt x="156509" y="115407"/>
                </a:cubicBezTo>
                <a:cubicBezTo>
                  <a:pt x="154151" y="112085"/>
                  <a:pt x="151186" y="109121"/>
                  <a:pt x="146864" y="107096"/>
                </a:cubicBezTo>
                <a:cubicBezTo>
                  <a:pt x="144698" y="106075"/>
                  <a:pt x="142380" y="105572"/>
                  <a:pt x="139879" y="105572"/>
                </a:cubicBezTo>
                <a:cubicBezTo>
                  <a:pt x="139493" y="105572"/>
                  <a:pt x="139103" y="105584"/>
                  <a:pt x="138709" y="105608"/>
                </a:cubicBezTo>
                <a:cubicBezTo>
                  <a:pt x="135732" y="105787"/>
                  <a:pt x="132851" y="106334"/>
                  <a:pt x="129910" y="106668"/>
                </a:cubicBezTo>
                <a:cubicBezTo>
                  <a:pt x="128967" y="106773"/>
                  <a:pt x="128031" y="106826"/>
                  <a:pt x="127101" y="106826"/>
                </a:cubicBezTo>
                <a:cubicBezTo>
                  <a:pt x="125494" y="106826"/>
                  <a:pt x="123906" y="106666"/>
                  <a:pt x="122338" y="106334"/>
                </a:cubicBezTo>
                <a:cubicBezTo>
                  <a:pt x="117599" y="105322"/>
                  <a:pt x="113586" y="103358"/>
                  <a:pt x="109896" y="100965"/>
                </a:cubicBezTo>
                <a:cubicBezTo>
                  <a:pt x="106455" y="98750"/>
                  <a:pt x="104133" y="95905"/>
                  <a:pt x="102192" y="92833"/>
                </a:cubicBezTo>
                <a:cubicBezTo>
                  <a:pt x="100204" y="89678"/>
                  <a:pt x="99632" y="86344"/>
                  <a:pt x="100025" y="82915"/>
                </a:cubicBezTo>
                <a:cubicBezTo>
                  <a:pt x="100287" y="80546"/>
                  <a:pt x="100823" y="78212"/>
                  <a:pt x="101418" y="75890"/>
                </a:cubicBezTo>
                <a:cubicBezTo>
                  <a:pt x="102228" y="72759"/>
                  <a:pt x="103145" y="69663"/>
                  <a:pt x="103788" y="66508"/>
                </a:cubicBezTo>
                <a:cubicBezTo>
                  <a:pt x="104085" y="65079"/>
                  <a:pt x="104335" y="63639"/>
                  <a:pt x="104419" y="62198"/>
                </a:cubicBezTo>
                <a:cubicBezTo>
                  <a:pt x="104609" y="58817"/>
                  <a:pt x="104431" y="55435"/>
                  <a:pt x="103657" y="52090"/>
                </a:cubicBezTo>
                <a:cubicBezTo>
                  <a:pt x="103061" y="49482"/>
                  <a:pt x="102287" y="46911"/>
                  <a:pt x="100644" y="44553"/>
                </a:cubicBezTo>
                <a:cubicBezTo>
                  <a:pt x="96156" y="38100"/>
                  <a:pt x="89298" y="33945"/>
                  <a:pt x="79677" y="32516"/>
                </a:cubicBezTo>
                <a:cubicBezTo>
                  <a:pt x="78016" y="32267"/>
                  <a:pt x="76375" y="32151"/>
                  <a:pt x="74749" y="32151"/>
                </a:cubicBezTo>
                <a:cubicBezTo>
                  <a:pt x="71320" y="32151"/>
                  <a:pt x="67964" y="32667"/>
                  <a:pt x="64652" y="33540"/>
                </a:cubicBezTo>
                <a:cubicBezTo>
                  <a:pt x="60937" y="34528"/>
                  <a:pt x="57484" y="35945"/>
                  <a:pt x="53912" y="37171"/>
                </a:cubicBezTo>
                <a:cubicBezTo>
                  <a:pt x="50972" y="38183"/>
                  <a:pt x="48078" y="39314"/>
                  <a:pt x="44911" y="39910"/>
                </a:cubicBezTo>
                <a:cubicBezTo>
                  <a:pt x="43257" y="40228"/>
                  <a:pt x="41607" y="40404"/>
                  <a:pt x="39947" y="40404"/>
                </a:cubicBezTo>
                <a:cubicBezTo>
                  <a:pt x="38692" y="40404"/>
                  <a:pt x="37432" y="40304"/>
                  <a:pt x="36160" y="40088"/>
                </a:cubicBezTo>
                <a:cubicBezTo>
                  <a:pt x="33517" y="39648"/>
                  <a:pt x="30957" y="38981"/>
                  <a:pt x="28516" y="38088"/>
                </a:cubicBezTo>
                <a:cubicBezTo>
                  <a:pt x="24135" y="36493"/>
                  <a:pt x="20337" y="34314"/>
                  <a:pt x="17241" y="31492"/>
                </a:cubicBezTo>
                <a:cubicBezTo>
                  <a:pt x="12812" y="27456"/>
                  <a:pt x="10085" y="22753"/>
                  <a:pt x="8002" y="17812"/>
                </a:cubicBezTo>
                <a:cubicBezTo>
                  <a:pt x="6859" y="15109"/>
                  <a:pt x="5859" y="12371"/>
                  <a:pt x="4823" y="9644"/>
                </a:cubicBezTo>
                <a:cubicBezTo>
                  <a:pt x="3597" y="6429"/>
                  <a:pt x="2323" y="3215"/>
                  <a:pt x="1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3574177" y="2264"/>
            <a:ext cx="5569088" cy="4917951"/>
          </a:xfrm>
          <a:custGeom>
            <a:rect b="b" l="l" r="r" t="t"/>
            <a:pathLst>
              <a:path extrusionOk="0" h="153722" w="174034">
                <a:moveTo>
                  <a:pt x="0" y="1"/>
                </a:moveTo>
                <a:cubicBezTo>
                  <a:pt x="1274" y="1572"/>
                  <a:pt x="2703" y="3120"/>
                  <a:pt x="4477" y="4489"/>
                </a:cubicBezTo>
                <a:cubicBezTo>
                  <a:pt x="9049" y="8014"/>
                  <a:pt x="14562" y="10216"/>
                  <a:pt x="20955" y="11169"/>
                </a:cubicBezTo>
                <a:cubicBezTo>
                  <a:pt x="24229" y="11657"/>
                  <a:pt x="27563" y="11693"/>
                  <a:pt x="30885" y="11776"/>
                </a:cubicBezTo>
                <a:cubicBezTo>
                  <a:pt x="35910" y="11919"/>
                  <a:pt x="40946" y="12002"/>
                  <a:pt x="45982" y="12121"/>
                </a:cubicBezTo>
                <a:cubicBezTo>
                  <a:pt x="47070" y="12144"/>
                  <a:pt x="48155" y="12155"/>
                  <a:pt x="49240" y="12155"/>
                </a:cubicBezTo>
                <a:cubicBezTo>
                  <a:pt x="53759" y="12155"/>
                  <a:pt x="58255" y="11964"/>
                  <a:pt x="62758" y="11657"/>
                </a:cubicBezTo>
                <a:cubicBezTo>
                  <a:pt x="64914" y="11522"/>
                  <a:pt x="67070" y="11450"/>
                  <a:pt x="69226" y="11450"/>
                </a:cubicBezTo>
                <a:cubicBezTo>
                  <a:pt x="70678" y="11450"/>
                  <a:pt x="72129" y="11483"/>
                  <a:pt x="73581" y="11550"/>
                </a:cubicBezTo>
                <a:cubicBezTo>
                  <a:pt x="78058" y="11752"/>
                  <a:pt x="82522" y="12228"/>
                  <a:pt x="86916" y="13002"/>
                </a:cubicBezTo>
                <a:cubicBezTo>
                  <a:pt x="90035" y="13550"/>
                  <a:pt x="93095" y="14264"/>
                  <a:pt x="95834" y="15610"/>
                </a:cubicBezTo>
                <a:cubicBezTo>
                  <a:pt x="98370" y="16860"/>
                  <a:pt x="100549" y="18432"/>
                  <a:pt x="102680" y="20039"/>
                </a:cubicBezTo>
                <a:cubicBezTo>
                  <a:pt x="108776" y="24623"/>
                  <a:pt x="111228" y="30266"/>
                  <a:pt x="110871" y="36648"/>
                </a:cubicBezTo>
                <a:cubicBezTo>
                  <a:pt x="110693" y="40006"/>
                  <a:pt x="109669" y="43256"/>
                  <a:pt x="108550" y="46506"/>
                </a:cubicBezTo>
                <a:cubicBezTo>
                  <a:pt x="107919" y="48376"/>
                  <a:pt x="107287" y="50269"/>
                  <a:pt x="106740" y="52174"/>
                </a:cubicBezTo>
                <a:cubicBezTo>
                  <a:pt x="105954" y="54900"/>
                  <a:pt x="105394" y="57639"/>
                  <a:pt x="105252" y="60425"/>
                </a:cubicBezTo>
                <a:cubicBezTo>
                  <a:pt x="105144" y="62425"/>
                  <a:pt x="105335" y="64425"/>
                  <a:pt x="106014" y="66378"/>
                </a:cubicBezTo>
                <a:cubicBezTo>
                  <a:pt x="106990" y="69271"/>
                  <a:pt x="109204" y="71593"/>
                  <a:pt x="111967" y="73676"/>
                </a:cubicBezTo>
                <a:cubicBezTo>
                  <a:pt x="115161" y="76096"/>
                  <a:pt x="118870" y="77438"/>
                  <a:pt x="123286" y="77438"/>
                </a:cubicBezTo>
                <a:cubicBezTo>
                  <a:pt x="123759" y="77438"/>
                  <a:pt x="124241" y="77422"/>
                  <a:pt x="124730" y="77391"/>
                </a:cubicBezTo>
                <a:cubicBezTo>
                  <a:pt x="126647" y="77272"/>
                  <a:pt x="128540" y="77034"/>
                  <a:pt x="130445" y="76867"/>
                </a:cubicBezTo>
                <a:cubicBezTo>
                  <a:pt x="131354" y="76785"/>
                  <a:pt x="132264" y="76738"/>
                  <a:pt x="133169" y="76738"/>
                </a:cubicBezTo>
                <a:cubicBezTo>
                  <a:pt x="134622" y="76738"/>
                  <a:pt x="136066" y="76860"/>
                  <a:pt x="137482" y="77153"/>
                </a:cubicBezTo>
                <a:cubicBezTo>
                  <a:pt x="141447" y="77951"/>
                  <a:pt x="144887" y="79487"/>
                  <a:pt x="147840" y="81618"/>
                </a:cubicBezTo>
                <a:cubicBezTo>
                  <a:pt x="151984" y="84594"/>
                  <a:pt x="154591" y="88297"/>
                  <a:pt x="156508" y="92310"/>
                </a:cubicBezTo>
                <a:cubicBezTo>
                  <a:pt x="157984" y="95393"/>
                  <a:pt x="158842" y="98596"/>
                  <a:pt x="159675" y="101811"/>
                </a:cubicBezTo>
                <a:cubicBezTo>
                  <a:pt x="160627" y="105549"/>
                  <a:pt x="160985" y="109312"/>
                  <a:pt x="161270" y="113110"/>
                </a:cubicBezTo>
                <a:cubicBezTo>
                  <a:pt x="161461" y="115801"/>
                  <a:pt x="161651" y="118480"/>
                  <a:pt x="161890" y="121170"/>
                </a:cubicBezTo>
                <a:cubicBezTo>
                  <a:pt x="162163" y="124183"/>
                  <a:pt x="162485" y="127171"/>
                  <a:pt x="162949" y="130160"/>
                </a:cubicBezTo>
                <a:cubicBezTo>
                  <a:pt x="163437" y="133291"/>
                  <a:pt x="163973" y="136410"/>
                  <a:pt x="164818" y="139494"/>
                </a:cubicBezTo>
                <a:cubicBezTo>
                  <a:pt x="165973" y="143614"/>
                  <a:pt x="167795" y="147519"/>
                  <a:pt x="171176" y="150936"/>
                </a:cubicBezTo>
                <a:cubicBezTo>
                  <a:pt x="172105" y="151877"/>
                  <a:pt x="173010" y="152841"/>
                  <a:pt x="174034" y="153722"/>
                </a:cubicBezTo>
                <a:lnTo>
                  <a:pt x="174034" y="152519"/>
                </a:lnTo>
                <a:cubicBezTo>
                  <a:pt x="171772" y="150353"/>
                  <a:pt x="169712" y="148126"/>
                  <a:pt x="168319" y="145566"/>
                </a:cubicBezTo>
                <a:cubicBezTo>
                  <a:pt x="166569" y="142304"/>
                  <a:pt x="165616" y="138887"/>
                  <a:pt x="164902" y="135410"/>
                </a:cubicBezTo>
                <a:cubicBezTo>
                  <a:pt x="163830" y="130171"/>
                  <a:pt x="163199" y="124909"/>
                  <a:pt x="162759" y="119623"/>
                </a:cubicBezTo>
                <a:cubicBezTo>
                  <a:pt x="162437" y="115920"/>
                  <a:pt x="162187" y="112193"/>
                  <a:pt x="161878" y="108490"/>
                </a:cubicBezTo>
                <a:cubicBezTo>
                  <a:pt x="161592" y="105168"/>
                  <a:pt x="160758" y="101930"/>
                  <a:pt x="159901" y="98680"/>
                </a:cubicBezTo>
                <a:cubicBezTo>
                  <a:pt x="158925" y="95072"/>
                  <a:pt x="157496" y="91560"/>
                  <a:pt x="155341" y="88250"/>
                </a:cubicBezTo>
                <a:cubicBezTo>
                  <a:pt x="152841" y="84416"/>
                  <a:pt x="149495" y="81106"/>
                  <a:pt x="144661" y="78760"/>
                </a:cubicBezTo>
                <a:cubicBezTo>
                  <a:pt x="141589" y="77272"/>
                  <a:pt x="138291" y="76224"/>
                  <a:pt x="134600" y="76046"/>
                </a:cubicBezTo>
                <a:cubicBezTo>
                  <a:pt x="134161" y="76025"/>
                  <a:pt x="133723" y="76015"/>
                  <a:pt x="133286" y="76015"/>
                </a:cubicBezTo>
                <a:cubicBezTo>
                  <a:pt x="131238" y="76015"/>
                  <a:pt x="129214" y="76225"/>
                  <a:pt x="127183" y="76451"/>
                </a:cubicBezTo>
                <a:cubicBezTo>
                  <a:pt x="125926" y="76589"/>
                  <a:pt x="124661" y="76678"/>
                  <a:pt x="123395" y="76678"/>
                </a:cubicBezTo>
                <a:cubicBezTo>
                  <a:pt x="122586" y="76678"/>
                  <a:pt x="121776" y="76641"/>
                  <a:pt x="120968" y="76558"/>
                </a:cubicBezTo>
                <a:cubicBezTo>
                  <a:pt x="117991" y="76212"/>
                  <a:pt x="115539" y="75129"/>
                  <a:pt x="113336" y="73617"/>
                </a:cubicBezTo>
                <a:cubicBezTo>
                  <a:pt x="108895" y="70617"/>
                  <a:pt x="106395" y="66914"/>
                  <a:pt x="106228" y="62366"/>
                </a:cubicBezTo>
                <a:cubicBezTo>
                  <a:pt x="106097" y="58937"/>
                  <a:pt x="106799" y="55555"/>
                  <a:pt x="107776" y="52210"/>
                </a:cubicBezTo>
                <a:cubicBezTo>
                  <a:pt x="108609" y="49376"/>
                  <a:pt x="109645" y="46578"/>
                  <a:pt x="110490" y="43756"/>
                </a:cubicBezTo>
                <a:cubicBezTo>
                  <a:pt x="111467" y="40494"/>
                  <a:pt x="112121" y="37220"/>
                  <a:pt x="111859" y="33850"/>
                </a:cubicBezTo>
                <a:cubicBezTo>
                  <a:pt x="111562" y="30207"/>
                  <a:pt x="110181" y="26814"/>
                  <a:pt x="107764" y="23658"/>
                </a:cubicBezTo>
                <a:cubicBezTo>
                  <a:pt x="106133" y="21515"/>
                  <a:pt x="103787" y="19825"/>
                  <a:pt x="101501" y="18110"/>
                </a:cubicBezTo>
                <a:cubicBezTo>
                  <a:pt x="97774" y="15324"/>
                  <a:pt x="93429" y="13407"/>
                  <a:pt x="88309" y="12478"/>
                </a:cubicBezTo>
                <a:cubicBezTo>
                  <a:pt x="84547" y="11812"/>
                  <a:pt x="80737" y="11371"/>
                  <a:pt x="76903" y="11038"/>
                </a:cubicBezTo>
                <a:cubicBezTo>
                  <a:pt x="74421" y="10819"/>
                  <a:pt x="71939" y="10725"/>
                  <a:pt x="69459" y="10725"/>
                </a:cubicBezTo>
                <a:cubicBezTo>
                  <a:pt x="67358" y="10725"/>
                  <a:pt x="65259" y="10792"/>
                  <a:pt x="63163" y="10907"/>
                </a:cubicBezTo>
                <a:cubicBezTo>
                  <a:pt x="59222" y="11133"/>
                  <a:pt x="55269" y="11371"/>
                  <a:pt x="51316" y="11407"/>
                </a:cubicBezTo>
                <a:cubicBezTo>
                  <a:pt x="50698" y="11413"/>
                  <a:pt x="50079" y="11416"/>
                  <a:pt x="49461" y="11416"/>
                </a:cubicBezTo>
                <a:cubicBezTo>
                  <a:pt x="45507" y="11416"/>
                  <a:pt x="41557" y="11296"/>
                  <a:pt x="37624" y="11193"/>
                </a:cubicBezTo>
                <a:cubicBezTo>
                  <a:pt x="33695" y="11097"/>
                  <a:pt x="29766" y="11074"/>
                  <a:pt x="25837" y="10895"/>
                </a:cubicBezTo>
                <a:cubicBezTo>
                  <a:pt x="20539" y="10657"/>
                  <a:pt x="15609" y="9550"/>
                  <a:pt x="11025" y="7478"/>
                </a:cubicBezTo>
                <a:cubicBezTo>
                  <a:pt x="6846" y="5609"/>
                  <a:pt x="3739" y="3001"/>
                  <a:pt x="12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385" y="469259"/>
            <a:ext cx="6141760" cy="4672665"/>
          </a:xfrm>
          <a:custGeom>
            <a:rect b="b" l="l" r="r" t="t"/>
            <a:pathLst>
              <a:path extrusionOk="0" h="146055" w="191930">
                <a:moveTo>
                  <a:pt x="1" y="1"/>
                </a:moveTo>
                <a:lnTo>
                  <a:pt x="1" y="882"/>
                </a:lnTo>
                <a:lnTo>
                  <a:pt x="24" y="882"/>
                </a:lnTo>
                <a:cubicBezTo>
                  <a:pt x="2977" y="1930"/>
                  <a:pt x="6037" y="2811"/>
                  <a:pt x="8978" y="3930"/>
                </a:cubicBezTo>
                <a:cubicBezTo>
                  <a:pt x="12466" y="5251"/>
                  <a:pt x="15622" y="6847"/>
                  <a:pt x="17705" y="9454"/>
                </a:cubicBezTo>
                <a:cubicBezTo>
                  <a:pt x="19336" y="11478"/>
                  <a:pt x="20706" y="13538"/>
                  <a:pt x="21265" y="15907"/>
                </a:cubicBezTo>
                <a:cubicBezTo>
                  <a:pt x="21920" y="18646"/>
                  <a:pt x="22384" y="21396"/>
                  <a:pt x="23063" y="24123"/>
                </a:cubicBezTo>
                <a:cubicBezTo>
                  <a:pt x="23742" y="26849"/>
                  <a:pt x="24456" y="29576"/>
                  <a:pt x="25897" y="32148"/>
                </a:cubicBezTo>
                <a:cubicBezTo>
                  <a:pt x="29219" y="38065"/>
                  <a:pt x="33219" y="43709"/>
                  <a:pt x="38410" y="48816"/>
                </a:cubicBezTo>
                <a:cubicBezTo>
                  <a:pt x="41684" y="52031"/>
                  <a:pt x="45697" y="54496"/>
                  <a:pt x="50840" y="55889"/>
                </a:cubicBezTo>
                <a:cubicBezTo>
                  <a:pt x="56698" y="57472"/>
                  <a:pt x="62723" y="58341"/>
                  <a:pt x="68926" y="58687"/>
                </a:cubicBezTo>
                <a:cubicBezTo>
                  <a:pt x="73045" y="58901"/>
                  <a:pt x="77153" y="58937"/>
                  <a:pt x="81273" y="58937"/>
                </a:cubicBezTo>
                <a:cubicBezTo>
                  <a:pt x="85964" y="58937"/>
                  <a:pt x="90655" y="59008"/>
                  <a:pt x="95274" y="59639"/>
                </a:cubicBezTo>
                <a:cubicBezTo>
                  <a:pt x="99596" y="60234"/>
                  <a:pt x="103811" y="61103"/>
                  <a:pt x="107716" y="62639"/>
                </a:cubicBezTo>
                <a:cubicBezTo>
                  <a:pt x="113658" y="64949"/>
                  <a:pt x="116968" y="68747"/>
                  <a:pt x="118230" y="73605"/>
                </a:cubicBezTo>
                <a:cubicBezTo>
                  <a:pt x="119027" y="76701"/>
                  <a:pt x="118551" y="79832"/>
                  <a:pt x="118194" y="82928"/>
                </a:cubicBezTo>
                <a:cubicBezTo>
                  <a:pt x="117837" y="86095"/>
                  <a:pt x="117230" y="89250"/>
                  <a:pt x="117122" y="92453"/>
                </a:cubicBezTo>
                <a:cubicBezTo>
                  <a:pt x="116991" y="96691"/>
                  <a:pt x="117706" y="100811"/>
                  <a:pt x="119956" y="104740"/>
                </a:cubicBezTo>
                <a:cubicBezTo>
                  <a:pt x="121671" y="107740"/>
                  <a:pt x="124028" y="110383"/>
                  <a:pt x="127386" y="112479"/>
                </a:cubicBezTo>
                <a:cubicBezTo>
                  <a:pt x="131577" y="115122"/>
                  <a:pt x="136363" y="116979"/>
                  <a:pt x="141483" y="118349"/>
                </a:cubicBezTo>
                <a:cubicBezTo>
                  <a:pt x="150031" y="120658"/>
                  <a:pt x="158794" y="122397"/>
                  <a:pt x="167486" y="124314"/>
                </a:cubicBezTo>
                <a:cubicBezTo>
                  <a:pt x="171724" y="125254"/>
                  <a:pt x="175880" y="126385"/>
                  <a:pt x="179678" y="128159"/>
                </a:cubicBezTo>
                <a:cubicBezTo>
                  <a:pt x="182881" y="129648"/>
                  <a:pt x="185750" y="131410"/>
                  <a:pt x="187857" y="133767"/>
                </a:cubicBezTo>
                <a:cubicBezTo>
                  <a:pt x="190560" y="136791"/>
                  <a:pt x="191132" y="140137"/>
                  <a:pt x="190167" y="143673"/>
                </a:cubicBezTo>
                <a:cubicBezTo>
                  <a:pt x="189941" y="144483"/>
                  <a:pt x="189691" y="145269"/>
                  <a:pt x="189441" y="146054"/>
                </a:cubicBezTo>
                <a:lnTo>
                  <a:pt x="190465" y="146054"/>
                </a:lnTo>
                <a:cubicBezTo>
                  <a:pt x="190905" y="144780"/>
                  <a:pt x="191286" y="143495"/>
                  <a:pt x="191465" y="142173"/>
                </a:cubicBezTo>
                <a:cubicBezTo>
                  <a:pt x="191929" y="138673"/>
                  <a:pt x="190905" y="135494"/>
                  <a:pt x="188060" y="132696"/>
                </a:cubicBezTo>
                <a:cubicBezTo>
                  <a:pt x="186012" y="130683"/>
                  <a:pt x="183476" y="129076"/>
                  <a:pt x="180642" y="127707"/>
                </a:cubicBezTo>
                <a:cubicBezTo>
                  <a:pt x="175951" y="125445"/>
                  <a:pt x="170736" y="124195"/>
                  <a:pt x="165450" y="123052"/>
                </a:cubicBezTo>
                <a:cubicBezTo>
                  <a:pt x="159009" y="121670"/>
                  <a:pt x="152567" y="120313"/>
                  <a:pt x="146197" y="118730"/>
                </a:cubicBezTo>
                <a:cubicBezTo>
                  <a:pt x="141804" y="117646"/>
                  <a:pt x="137458" y="116467"/>
                  <a:pt x="133422" y="114705"/>
                </a:cubicBezTo>
                <a:cubicBezTo>
                  <a:pt x="129505" y="112955"/>
                  <a:pt x="125993" y="110919"/>
                  <a:pt x="123433" y="108002"/>
                </a:cubicBezTo>
                <a:cubicBezTo>
                  <a:pt x="119825" y="103894"/>
                  <a:pt x="118313" y="99322"/>
                  <a:pt x="118099" y="94465"/>
                </a:cubicBezTo>
                <a:cubicBezTo>
                  <a:pt x="117920" y="90536"/>
                  <a:pt x="118718" y="86642"/>
                  <a:pt x="119170" y="82749"/>
                </a:cubicBezTo>
                <a:cubicBezTo>
                  <a:pt x="119468" y="80082"/>
                  <a:pt x="119825" y="77415"/>
                  <a:pt x="119385" y="74736"/>
                </a:cubicBezTo>
                <a:cubicBezTo>
                  <a:pt x="118468" y="68878"/>
                  <a:pt x="114765" y="64413"/>
                  <a:pt x="107657" y="61758"/>
                </a:cubicBezTo>
                <a:cubicBezTo>
                  <a:pt x="101168" y="59353"/>
                  <a:pt x="94191" y="58413"/>
                  <a:pt x="87023" y="58234"/>
                </a:cubicBezTo>
                <a:cubicBezTo>
                  <a:pt x="83785" y="58163"/>
                  <a:pt x="80546" y="58151"/>
                  <a:pt x="77320" y="58151"/>
                </a:cubicBezTo>
                <a:cubicBezTo>
                  <a:pt x="73331" y="58151"/>
                  <a:pt x="69355" y="57972"/>
                  <a:pt x="65390" y="57651"/>
                </a:cubicBezTo>
                <a:cubicBezTo>
                  <a:pt x="61080" y="57294"/>
                  <a:pt x="56877" y="56555"/>
                  <a:pt x="52745" y="55567"/>
                </a:cubicBezTo>
                <a:cubicBezTo>
                  <a:pt x="47757" y="54400"/>
                  <a:pt x="43601" y="52329"/>
                  <a:pt x="40232" y="49316"/>
                </a:cubicBezTo>
                <a:cubicBezTo>
                  <a:pt x="38172" y="47495"/>
                  <a:pt x="36517" y="45471"/>
                  <a:pt x="34719" y="43506"/>
                </a:cubicBezTo>
                <a:cubicBezTo>
                  <a:pt x="32576" y="41161"/>
                  <a:pt x="31076" y="38577"/>
                  <a:pt x="29350" y="36077"/>
                </a:cubicBezTo>
                <a:cubicBezTo>
                  <a:pt x="27742" y="33743"/>
                  <a:pt x="26325" y="31326"/>
                  <a:pt x="25420" y="28778"/>
                </a:cubicBezTo>
                <a:cubicBezTo>
                  <a:pt x="24063" y="25004"/>
                  <a:pt x="23420" y="21122"/>
                  <a:pt x="22587" y="17253"/>
                </a:cubicBezTo>
                <a:cubicBezTo>
                  <a:pt x="22051" y="14776"/>
                  <a:pt x="21218" y="12383"/>
                  <a:pt x="19491" y="10204"/>
                </a:cubicBezTo>
                <a:cubicBezTo>
                  <a:pt x="17622" y="7859"/>
                  <a:pt x="15443" y="5775"/>
                  <a:pt x="12216" y="4370"/>
                </a:cubicBezTo>
                <a:cubicBezTo>
                  <a:pt x="8287" y="2668"/>
                  <a:pt x="4061" y="147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1993793" y="1145"/>
            <a:ext cx="5342784" cy="5140779"/>
          </a:xfrm>
          <a:custGeom>
            <a:rect b="b" l="l" r="r" t="t"/>
            <a:pathLst>
              <a:path extrusionOk="0" h="160687" w="166962">
                <a:moveTo>
                  <a:pt x="0" y="0"/>
                </a:moveTo>
                <a:cubicBezTo>
                  <a:pt x="1596" y="2012"/>
                  <a:pt x="3120" y="4048"/>
                  <a:pt x="4679" y="6072"/>
                </a:cubicBezTo>
                <a:cubicBezTo>
                  <a:pt x="7049" y="9168"/>
                  <a:pt x="8215" y="12561"/>
                  <a:pt x="9132" y="16014"/>
                </a:cubicBezTo>
                <a:cubicBezTo>
                  <a:pt x="10144" y="19895"/>
                  <a:pt x="11013" y="23812"/>
                  <a:pt x="11954" y="27718"/>
                </a:cubicBezTo>
                <a:cubicBezTo>
                  <a:pt x="13002" y="32052"/>
                  <a:pt x="14681" y="36254"/>
                  <a:pt x="17169" y="40255"/>
                </a:cubicBezTo>
                <a:cubicBezTo>
                  <a:pt x="18312" y="42089"/>
                  <a:pt x="19622" y="43863"/>
                  <a:pt x="21765" y="45148"/>
                </a:cubicBezTo>
                <a:cubicBezTo>
                  <a:pt x="23682" y="46315"/>
                  <a:pt x="25920" y="46970"/>
                  <a:pt x="28254" y="47458"/>
                </a:cubicBezTo>
                <a:cubicBezTo>
                  <a:pt x="37148" y="49327"/>
                  <a:pt x="46220" y="50601"/>
                  <a:pt x="55352" y="51530"/>
                </a:cubicBezTo>
                <a:cubicBezTo>
                  <a:pt x="58484" y="51840"/>
                  <a:pt x="61615" y="52137"/>
                  <a:pt x="64699" y="52733"/>
                </a:cubicBezTo>
                <a:cubicBezTo>
                  <a:pt x="69568" y="53685"/>
                  <a:pt x="73986" y="55423"/>
                  <a:pt x="78343" y="57245"/>
                </a:cubicBezTo>
                <a:cubicBezTo>
                  <a:pt x="80713" y="58221"/>
                  <a:pt x="82499" y="59686"/>
                  <a:pt x="83844" y="61484"/>
                </a:cubicBezTo>
                <a:cubicBezTo>
                  <a:pt x="85189" y="63293"/>
                  <a:pt x="86118" y="65234"/>
                  <a:pt x="86701" y="67270"/>
                </a:cubicBezTo>
                <a:cubicBezTo>
                  <a:pt x="87785" y="71128"/>
                  <a:pt x="88130" y="75009"/>
                  <a:pt x="87368" y="78926"/>
                </a:cubicBezTo>
                <a:cubicBezTo>
                  <a:pt x="86821" y="81843"/>
                  <a:pt x="86130" y="84760"/>
                  <a:pt x="85844" y="87725"/>
                </a:cubicBezTo>
                <a:cubicBezTo>
                  <a:pt x="85475" y="91809"/>
                  <a:pt x="86547" y="95619"/>
                  <a:pt x="89321" y="99167"/>
                </a:cubicBezTo>
                <a:cubicBezTo>
                  <a:pt x="91821" y="102370"/>
                  <a:pt x="95357" y="104775"/>
                  <a:pt x="99346" y="106858"/>
                </a:cubicBezTo>
                <a:cubicBezTo>
                  <a:pt x="104001" y="109299"/>
                  <a:pt x="109180" y="111002"/>
                  <a:pt x="114419" y="112573"/>
                </a:cubicBezTo>
                <a:cubicBezTo>
                  <a:pt x="119325" y="114038"/>
                  <a:pt x="124385" y="115121"/>
                  <a:pt x="129350" y="116383"/>
                </a:cubicBezTo>
                <a:cubicBezTo>
                  <a:pt x="138863" y="118812"/>
                  <a:pt x="146888" y="122908"/>
                  <a:pt x="153769" y="128361"/>
                </a:cubicBezTo>
                <a:cubicBezTo>
                  <a:pt x="159520" y="132921"/>
                  <a:pt x="163699" y="138088"/>
                  <a:pt x="165199" y="144363"/>
                </a:cubicBezTo>
                <a:cubicBezTo>
                  <a:pt x="166057" y="147887"/>
                  <a:pt x="166152" y="151388"/>
                  <a:pt x="164878" y="154888"/>
                </a:cubicBezTo>
                <a:cubicBezTo>
                  <a:pt x="164164" y="156817"/>
                  <a:pt x="163521" y="158758"/>
                  <a:pt x="162854" y="160686"/>
                </a:cubicBezTo>
                <a:lnTo>
                  <a:pt x="163890" y="160686"/>
                </a:lnTo>
                <a:cubicBezTo>
                  <a:pt x="164390" y="159281"/>
                  <a:pt x="164878" y="157877"/>
                  <a:pt x="165366" y="156460"/>
                </a:cubicBezTo>
                <a:cubicBezTo>
                  <a:pt x="166080" y="154459"/>
                  <a:pt x="166771" y="152447"/>
                  <a:pt x="166831" y="150364"/>
                </a:cubicBezTo>
                <a:cubicBezTo>
                  <a:pt x="166961" y="145637"/>
                  <a:pt x="165699" y="141160"/>
                  <a:pt x="163032" y="136898"/>
                </a:cubicBezTo>
                <a:cubicBezTo>
                  <a:pt x="161151" y="133874"/>
                  <a:pt x="158520" y="131254"/>
                  <a:pt x="155603" y="128766"/>
                </a:cubicBezTo>
                <a:cubicBezTo>
                  <a:pt x="150662" y="124587"/>
                  <a:pt x="144959" y="121098"/>
                  <a:pt x="138398" y="118467"/>
                </a:cubicBezTo>
                <a:cubicBezTo>
                  <a:pt x="133874" y="116657"/>
                  <a:pt x="129004" y="115419"/>
                  <a:pt x="124123" y="114276"/>
                </a:cubicBezTo>
                <a:cubicBezTo>
                  <a:pt x="117920" y="112811"/>
                  <a:pt x="111836" y="111145"/>
                  <a:pt x="106013" y="108942"/>
                </a:cubicBezTo>
                <a:cubicBezTo>
                  <a:pt x="101025" y="107049"/>
                  <a:pt x="96465" y="104727"/>
                  <a:pt x="92797" y="101512"/>
                </a:cubicBezTo>
                <a:cubicBezTo>
                  <a:pt x="89690" y="98798"/>
                  <a:pt x="87690" y="95655"/>
                  <a:pt x="87011" y="92071"/>
                </a:cubicBezTo>
                <a:cubicBezTo>
                  <a:pt x="86475" y="89225"/>
                  <a:pt x="86892" y="86415"/>
                  <a:pt x="87428" y="83594"/>
                </a:cubicBezTo>
                <a:cubicBezTo>
                  <a:pt x="88154" y="79891"/>
                  <a:pt x="89095" y="76200"/>
                  <a:pt x="88666" y="72402"/>
                </a:cubicBezTo>
                <a:cubicBezTo>
                  <a:pt x="88309" y="69330"/>
                  <a:pt x="87737" y="66294"/>
                  <a:pt x="86189" y="63401"/>
                </a:cubicBezTo>
                <a:cubicBezTo>
                  <a:pt x="84820" y="60841"/>
                  <a:pt x="82903" y="58591"/>
                  <a:pt x="79808" y="57019"/>
                </a:cubicBezTo>
                <a:cubicBezTo>
                  <a:pt x="77855" y="56031"/>
                  <a:pt x="75712" y="55316"/>
                  <a:pt x="73628" y="54531"/>
                </a:cubicBezTo>
                <a:cubicBezTo>
                  <a:pt x="69318" y="52876"/>
                  <a:pt x="64806" y="51744"/>
                  <a:pt x="60008" y="51256"/>
                </a:cubicBezTo>
                <a:cubicBezTo>
                  <a:pt x="55269" y="50768"/>
                  <a:pt x="50518" y="50197"/>
                  <a:pt x="45780" y="49649"/>
                </a:cubicBezTo>
                <a:cubicBezTo>
                  <a:pt x="40053" y="48982"/>
                  <a:pt x="34469" y="47792"/>
                  <a:pt x="28837" y="46780"/>
                </a:cubicBezTo>
                <a:cubicBezTo>
                  <a:pt x="23872" y="45887"/>
                  <a:pt x="20384" y="43755"/>
                  <a:pt x="18252" y="40219"/>
                </a:cubicBezTo>
                <a:cubicBezTo>
                  <a:pt x="15693" y="35957"/>
                  <a:pt x="13930" y="31528"/>
                  <a:pt x="12787" y="26944"/>
                </a:cubicBezTo>
                <a:cubicBezTo>
                  <a:pt x="11823" y="23050"/>
                  <a:pt x="11097" y="19145"/>
                  <a:pt x="9989" y="15288"/>
                </a:cubicBezTo>
                <a:cubicBezTo>
                  <a:pt x="9097" y="12192"/>
                  <a:pt x="8084" y="9120"/>
                  <a:pt x="6049" y="6310"/>
                </a:cubicBezTo>
                <a:cubicBezTo>
                  <a:pt x="4453" y="4215"/>
                  <a:pt x="2834" y="2095"/>
                  <a:pt x="11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1153" y="1089753"/>
            <a:ext cx="5081792" cy="4052938"/>
          </a:xfrm>
          <a:custGeom>
            <a:rect b="b" l="l" r="r" t="t"/>
            <a:pathLst>
              <a:path extrusionOk="0" h="126684" w="158806">
                <a:moveTo>
                  <a:pt x="60" y="1"/>
                </a:moveTo>
                <a:lnTo>
                  <a:pt x="60" y="811"/>
                </a:lnTo>
                <a:lnTo>
                  <a:pt x="0" y="811"/>
                </a:lnTo>
                <a:cubicBezTo>
                  <a:pt x="4644" y="1858"/>
                  <a:pt x="8632" y="3728"/>
                  <a:pt x="11895" y="6502"/>
                </a:cubicBezTo>
                <a:cubicBezTo>
                  <a:pt x="14705" y="8895"/>
                  <a:pt x="16955" y="11610"/>
                  <a:pt x="19253" y="14288"/>
                </a:cubicBezTo>
                <a:cubicBezTo>
                  <a:pt x="21253" y="16646"/>
                  <a:pt x="23099" y="19075"/>
                  <a:pt x="24611" y="21647"/>
                </a:cubicBezTo>
                <a:cubicBezTo>
                  <a:pt x="26254" y="24492"/>
                  <a:pt x="27230" y="27504"/>
                  <a:pt x="28492" y="30433"/>
                </a:cubicBezTo>
                <a:cubicBezTo>
                  <a:pt x="30445" y="35005"/>
                  <a:pt x="33445" y="38994"/>
                  <a:pt x="38422" y="42101"/>
                </a:cubicBezTo>
                <a:cubicBezTo>
                  <a:pt x="43322" y="45150"/>
                  <a:pt x="48824" y="46804"/>
                  <a:pt x="55201" y="46804"/>
                </a:cubicBezTo>
                <a:cubicBezTo>
                  <a:pt x="55223" y="46804"/>
                  <a:pt x="55246" y="46804"/>
                  <a:pt x="55269" y="46804"/>
                </a:cubicBezTo>
                <a:cubicBezTo>
                  <a:pt x="57353" y="46804"/>
                  <a:pt x="59413" y="46626"/>
                  <a:pt x="61496" y="46578"/>
                </a:cubicBezTo>
                <a:cubicBezTo>
                  <a:pt x="62782" y="46554"/>
                  <a:pt x="64080" y="46447"/>
                  <a:pt x="65354" y="46352"/>
                </a:cubicBezTo>
                <a:cubicBezTo>
                  <a:pt x="68242" y="46156"/>
                  <a:pt x="71123" y="45893"/>
                  <a:pt x="74026" y="45893"/>
                </a:cubicBezTo>
                <a:cubicBezTo>
                  <a:pt x="74820" y="45893"/>
                  <a:pt x="75616" y="45913"/>
                  <a:pt x="76415" y="45959"/>
                </a:cubicBezTo>
                <a:cubicBezTo>
                  <a:pt x="78558" y="46066"/>
                  <a:pt x="80618" y="46388"/>
                  <a:pt x="82630" y="46947"/>
                </a:cubicBezTo>
                <a:cubicBezTo>
                  <a:pt x="86356" y="47995"/>
                  <a:pt x="89928" y="49305"/>
                  <a:pt x="93572" y="50495"/>
                </a:cubicBezTo>
                <a:cubicBezTo>
                  <a:pt x="95774" y="51222"/>
                  <a:pt x="97941" y="52043"/>
                  <a:pt x="99703" y="53305"/>
                </a:cubicBezTo>
                <a:cubicBezTo>
                  <a:pt x="102978" y="55674"/>
                  <a:pt x="104752" y="58651"/>
                  <a:pt x="105609" y="61973"/>
                </a:cubicBezTo>
                <a:cubicBezTo>
                  <a:pt x="106323" y="64723"/>
                  <a:pt x="105883" y="67414"/>
                  <a:pt x="104823" y="70081"/>
                </a:cubicBezTo>
                <a:cubicBezTo>
                  <a:pt x="103871" y="72486"/>
                  <a:pt x="102513" y="74784"/>
                  <a:pt x="101489" y="77165"/>
                </a:cubicBezTo>
                <a:cubicBezTo>
                  <a:pt x="100596" y="79237"/>
                  <a:pt x="99894" y="81344"/>
                  <a:pt x="99739" y="83523"/>
                </a:cubicBezTo>
                <a:cubicBezTo>
                  <a:pt x="99441" y="87452"/>
                  <a:pt x="100644" y="91155"/>
                  <a:pt x="102954" y="94679"/>
                </a:cubicBezTo>
                <a:cubicBezTo>
                  <a:pt x="104942" y="97751"/>
                  <a:pt x="107776" y="100192"/>
                  <a:pt x="111669" y="101942"/>
                </a:cubicBezTo>
                <a:cubicBezTo>
                  <a:pt x="115789" y="103799"/>
                  <a:pt x="120158" y="105276"/>
                  <a:pt x="124599" y="106633"/>
                </a:cubicBezTo>
                <a:cubicBezTo>
                  <a:pt x="128528" y="107836"/>
                  <a:pt x="132612" y="108669"/>
                  <a:pt x="136648" y="109610"/>
                </a:cubicBezTo>
                <a:cubicBezTo>
                  <a:pt x="139185" y="110205"/>
                  <a:pt x="141709" y="110884"/>
                  <a:pt x="143911" y="112062"/>
                </a:cubicBezTo>
                <a:cubicBezTo>
                  <a:pt x="148793" y="114694"/>
                  <a:pt x="152686" y="118015"/>
                  <a:pt x="155579" y="122004"/>
                </a:cubicBezTo>
                <a:cubicBezTo>
                  <a:pt x="156627" y="123480"/>
                  <a:pt x="157437" y="125028"/>
                  <a:pt x="157794" y="126683"/>
                </a:cubicBezTo>
                <a:lnTo>
                  <a:pt x="158806" y="126683"/>
                </a:lnTo>
                <a:cubicBezTo>
                  <a:pt x="158556" y="125493"/>
                  <a:pt x="158092" y="124338"/>
                  <a:pt x="157461" y="123230"/>
                </a:cubicBezTo>
                <a:cubicBezTo>
                  <a:pt x="155734" y="120159"/>
                  <a:pt x="153139" y="117539"/>
                  <a:pt x="150114" y="115146"/>
                </a:cubicBezTo>
                <a:cubicBezTo>
                  <a:pt x="147543" y="113086"/>
                  <a:pt x="144745" y="111265"/>
                  <a:pt x="141292" y="110098"/>
                </a:cubicBezTo>
                <a:cubicBezTo>
                  <a:pt x="138553" y="109181"/>
                  <a:pt x="135660" y="108562"/>
                  <a:pt x="132803" y="107931"/>
                </a:cubicBezTo>
                <a:cubicBezTo>
                  <a:pt x="126659" y="106574"/>
                  <a:pt x="120813" y="104716"/>
                  <a:pt x="115110" y="102537"/>
                </a:cubicBezTo>
                <a:cubicBezTo>
                  <a:pt x="110157" y="100644"/>
                  <a:pt x="106145" y="98084"/>
                  <a:pt x="103752" y="94179"/>
                </a:cubicBezTo>
                <a:cubicBezTo>
                  <a:pt x="101966" y="91262"/>
                  <a:pt x="100823" y="88250"/>
                  <a:pt x="100715" y="85035"/>
                </a:cubicBezTo>
                <a:cubicBezTo>
                  <a:pt x="100644" y="82475"/>
                  <a:pt x="101311" y="80011"/>
                  <a:pt x="102418" y="77594"/>
                </a:cubicBezTo>
                <a:cubicBezTo>
                  <a:pt x="103394" y="75403"/>
                  <a:pt x="104525" y="73248"/>
                  <a:pt x="105514" y="71057"/>
                </a:cubicBezTo>
                <a:cubicBezTo>
                  <a:pt x="107490" y="66640"/>
                  <a:pt x="107609" y="62271"/>
                  <a:pt x="105073" y="57925"/>
                </a:cubicBezTo>
                <a:cubicBezTo>
                  <a:pt x="103204" y="54674"/>
                  <a:pt x="100418" y="52126"/>
                  <a:pt x="96143" y="50555"/>
                </a:cubicBezTo>
                <a:cubicBezTo>
                  <a:pt x="92691" y="49293"/>
                  <a:pt x="89154" y="48221"/>
                  <a:pt x="85666" y="47007"/>
                </a:cubicBezTo>
                <a:cubicBezTo>
                  <a:pt x="81924" y="45707"/>
                  <a:pt x="78035" y="45107"/>
                  <a:pt x="74006" y="45107"/>
                </a:cubicBezTo>
                <a:cubicBezTo>
                  <a:pt x="73164" y="45107"/>
                  <a:pt x="72316" y="45134"/>
                  <a:pt x="71462" y="45185"/>
                </a:cubicBezTo>
                <a:cubicBezTo>
                  <a:pt x="67068" y="45447"/>
                  <a:pt x="62687" y="45816"/>
                  <a:pt x="58305" y="45971"/>
                </a:cubicBezTo>
                <a:cubicBezTo>
                  <a:pt x="57236" y="46005"/>
                  <a:pt x="56163" y="46039"/>
                  <a:pt x="55091" y="46039"/>
                </a:cubicBezTo>
                <a:cubicBezTo>
                  <a:pt x="53538" y="46039"/>
                  <a:pt x="51988" y="45967"/>
                  <a:pt x="50459" y="45721"/>
                </a:cubicBezTo>
                <a:cubicBezTo>
                  <a:pt x="42661" y="44471"/>
                  <a:pt x="36946" y="40982"/>
                  <a:pt x="32826" y="35958"/>
                </a:cubicBezTo>
                <a:cubicBezTo>
                  <a:pt x="30635" y="33279"/>
                  <a:pt x="29468" y="30255"/>
                  <a:pt x="28278" y="27266"/>
                </a:cubicBezTo>
                <a:cubicBezTo>
                  <a:pt x="27242" y="24611"/>
                  <a:pt x="26123" y="21992"/>
                  <a:pt x="24468" y="19539"/>
                </a:cubicBezTo>
                <a:cubicBezTo>
                  <a:pt x="21753" y="15491"/>
                  <a:pt x="18455" y="11729"/>
                  <a:pt x="14931" y="8062"/>
                </a:cubicBezTo>
                <a:cubicBezTo>
                  <a:pt x="12597" y="5621"/>
                  <a:pt x="9799" y="3537"/>
                  <a:pt x="6311" y="2001"/>
                </a:cubicBezTo>
                <a:cubicBezTo>
                  <a:pt x="4334" y="1132"/>
                  <a:pt x="2239" y="501"/>
                  <a:pt x="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1153" y="1693132"/>
            <a:ext cx="4765952" cy="3448792"/>
          </a:xfrm>
          <a:custGeom>
            <a:rect b="b" l="l" r="r" t="t"/>
            <a:pathLst>
              <a:path extrusionOk="0" h="107800" w="148936">
                <a:moveTo>
                  <a:pt x="36" y="0"/>
                </a:moveTo>
                <a:lnTo>
                  <a:pt x="36" y="810"/>
                </a:lnTo>
                <a:lnTo>
                  <a:pt x="0" y="810"/>
                </a:lnTo>
                <a:cubicBezTo>
                  <a:pt x="4525" y="1644"/>
                  <a:pt x="8478" y="3310"/>
                  <a:pt x="11907" y="5739"/>
                </a:cubicBezTo>
                <a:cubicBezTo>
                  <a:pt x="16586" y="9037"/>
                  <a:pt x="19860" y="12871"/>
                  <a:pt x="20896" y="17729"/>
                </a:cubicBezTo>
                <a:cubicBezTo>
                  <a:pt x="21372" y="19967"/>
                  <a:pt x="21777" y="22217"/>
                  <a:pt x="22610" y="24384"/>
                </a:cubicBezTo>
                <a:cubicBezTo>
                  <a:pt x="23956" y="27885"/>
                  <a:pt x="25754" y="31207"/>
                  <a:pt x="29147" y="33897"/>
                </a:cubicBezTo>
                <a:cubicBezTo>
                  <a:pt x="31350" y="35636"/>
                  <a:pt x="33743" y="37195"/>
                  <a:pt x="36993" y="37707"/>
                </a:cubicBezTo>
                <a:cubicBezTo>
                  <a:pt x="38047" y="37871"/>
                  <a:pt x="39103" y="37945"/>
                  <a:pt x="40157" y="37945"/>
                </a:cubicBezTo>
                <a:cubicBezTo>
                  <a:pt x="41780" y="37945"/>
                  <a:pt x="43398" y="37770"/>
                  <a:pt x="44994" y="37481"/>
                </a:cubicBezTo>
                <a:cubicBezTo>
                  <a:pt x="47925" y="36947"/>
                  <a:pt x="50846" y="36621"/>
                  <a:pt x="53793" y="36621"/>
                </a:cubicBezTo>
                <a:cubicBezTo>
                  <a:pt x="55575" y="36621"/>
                  <a:pt x="57366" y="36740"/>
                  <a:pt x="59175" y="37005"/>
                </a:cubicBezTo>
                <a:cubicBezTo>
                  <a:pt x="64080" y="37719"/>
                  <a:pt x="68664" y="38862"/>
                  <a:pt x="72414" y="41517"/>
                </a:cubicBezTo>
                <a:cubicBezTo>
                  <a:pt x="75712" y="43851"/>
                  <a:pt x="78510" y="46423"/>
                  <a:pt x="79498" y="49864"/>
                </a:cubicBezTo>
                <a:cubicBezTo>
                  <a:pt x="80475" y="53352"/>
                  <a:pt x="80427" y="56865"/>
                  <a:pt x="79749" y="60377"/>
                </a:cubicBezTo>
                <a:cubicBezTo>
                  <a:pt x="78963" y="64366"/>
                  <a:pt x="78082" y="68330"/>
                  <a:pt x="78367" y="72414"/>
                </a:cubicBezTo>
                <a:cubicBezTo>
                  <a:pt x="78546" y="75022"/>
                  <a:pt x="79046" y="77546"/>
                  <a:pt x="80225" y="79986"/>
                </a:cubicBezTo>
                <a:cubicBezTo>
                  <a:pt x="82308" y="84368"/>
                  <a:pt x="85928" y="87892"/>
                  <a:pt x="90643" y="90857"/>
                </a:cubicBezTo>
                <a:cubicBezTo>
                  <a:pt x="94810" y="93476"/>
                  <a:pt x="99453" y="95203"/>
                  <a:pt x="104811" y="95869"/>
                </a:cubicBezTo>
                <a:cubicBezTo>
                  <a:pt x="110300" y="96548"/>
                  <a:pt x="115824" y="97120"/>
                  <a:pt x="121361" y="97643"/>
                </a:cubicBezTo>
                <a:cubicBezTo>
                  <a:pt x="127457" y="98203"/>
                  <a:pt x="133255" y="99453"/>
                  <a:pt x="138708" y="101596"/>
                </a:cubicBezTo>
                <a:cubicBezTo>
                  <a:pt x="142506" y="103085"/>
                  <a:pt x="145650" y="105037"/>
                  <a:pt x="147781" y="107799"/>
                </a:cubicBezTo>
                <a:lnTo>
                  <a:pt x="148936" y="107799"/>
                </a:lnTo>
                <a:cubicBezTo>
                  <a:pt x="147602" y="106073"/>
                  <a:pt x="146054" y="104501"/>
                  <a:pt x="143935" y="103239"/>
                </a:cubicBezTo>
                <a:cubicBezTo>
                  <a:pt x="141054" y="101513"/>
                  <a:pt x="137756" y="100334"/>
                  <a:pt x="134398" y="99275"/>
                </a:cubicBezTo>
                <a:cubicBezTo>
                  <a:pt x="131053" y="98215"/>
                  <a:pt x="127516" y="97560"/>
                  <a:pt x="123933" y="97167"/>
                </a:cubicBezTo>
                <a:cubicBezTo>
                  <a:pt x="120718" y="96810"/>
                  <a:pt x="117491" y="96512"/>
                  <a:pt x="114277" y="96179"/>
                </a:cubicBezTo>
                <a:cubicBezTo>
                  <a:pt x="111860" y="95929"/>
                  <a:pt x="109455" y="95703"/>
                  <a:pt x="107061" y="95405"/>
                </a:cubicBezTo>
                <a:cubicBezTo>
                  <a:pt x="104502" y="95095"/>
                  <a:pt x="101954" y="94714"/>
                  <a:pt x="99513" y="94024"/>
                </a:cubicBezTo>
                <a:cubicBezTo>
                  <a:pt x="95655" y="92940"/>
                  <a:pt x="92452" y="91083"/>
                  <a:pt x="89452" y="89023"/>
                </a:cubicBezTo>
                <a:cubicBezTo>
                  <a:pt x="83570" y="84975"/>
                  <a:pt x="80272" y="79927"/>
                  <a:pt x="79510" y="73974"/>
                </a:cubicBezTo>
                <a:cubicBezTo>
                  <a:pt x="78998" y="69997"/>
                  <a:pt x="79522" y="66009"/>
                  <a:pt x="80427" y="62080"/>
                </a:cubicBezTo>
                <a:cubicBezTo>
                  <a:pt x="80749" y="60722"/>
                  <a:pt x="81011" y="59365"/>
                  <a:pt x="81118" y="57972"/>
                </a:cubicBezTo>
                <a:cubicBezTo>
                  <a:pt x="81225" y="56484"/>
                  <a:pt x="81284" y="54995"/>
                  <a:pt x="81142" y="53507"/>
                </a:cubicBezTo>
                <a:cubicBezTo>
                  <a:pt x="80999" y="51852"/>
                  <a:pt x="80761" y="50233"/>
                  <a:pt x="80130" y="48637"/>
                </a:cubicBezTo>
                <a:cubicBezTo>
                  <a:pt x="79272" y="46470"/>
                  <a:pt x="77677" y="44613"/>
                  <a:pt x="75712" y="42922"/>
                </a:cubicBezTo>
                <a:cubicBezTo>
                  <a:pt x="73200" y="40779"/>
                  <a:pt x="70354" y="38934"/>
                  <a:pt x="66795" y="37827"/>
                </a:cubicBezTo>
                <a:cubicBezTo>
                  <a:pt x="63723" y="36850"/>
                  <a:pt x="60472" y="36374"/>
                  <a:pt x="57186" y="36005"/>
                </a:cubicBezTo>
                <a:cubicBezTo>
                  <a:pt x="55982" y="35869"/>
                  <a:pt x="54787" y="35807"/>
                  <a:pt x="53600" y="35807"/>
                </a:cubicBezTo>
                <a:cubicBezTo>
                  <a:pt x="51056" y="35807"/>
                  <a:pt x="48546" y="36090"/>
                  <a:pt x="46054" y="36529"/>
                </a:cubicBezTo>
                <a:cubicBezTo>
                  <a:pt x="43981" y="36887"/>
                  <a:pt x="41918" y="37151"/>
                  <a:pt x="39787" y="37151"/>
                </a:cubicBezTo>
                <a:cubicBezTo>
                  <a:pt x="39654" y="37151"/>
                  <a:pt x="39520" y="37150"/>
                  <a:pt x="39386" y="37148"/>
                </a:cubicBezTo>
                <a:cubicBezTo>
                  <a:pt x="37565" y="37124"/>
                  <a:pt x="35862" y="36791"/>
                  <a:pt x="34314" y="36100"/>
                </a:cubicBezTo>
                <a:cubicBezTo>
                  <a:pt x="30361" y="34290"/>
                  <a:pt x="27647" y="31707"/>
                  <a:pt x="25706" y="28563"/>
                </a:cubicBezTo>
                <a:cubicBezTo>
                  <a:pt x="23682" y="25289"/>
                  <a:pt x="22849" y="21777"/>
                  <a:pt x="22051" y="18265"/>
                </a:cubicBezTo>
                <a:cubicBezTo>
                  <a:pt x="21670" y="16657"/>
                  <a:pt x="21170" y="15086"/>
                  <a:pt x="20479" y="13550"/>
                </a:cubicBezTo>
                <a:cubicBezTo>
                  <a:pt x="19467" y="11288"/>
                  <a:pt x="17717" y="9371"/>
                  <a:pt x="15657" y="7585"/>
                </a:cubicBezTo>
                <a:cubicBezTo>
                  <a:pt x="12288" y="4680"/>
                  <a:pt x="8502" y="2167"/>
                  <a:pt x="3572" y="834"/>
                </a:cubicBezTo>
                <a:cubicBezTo>
                  <a:pt x="2417" y="524"/>
                  <a:pt x="1251" y="179"/>
                  <a:pt x="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/>
          <p:nvPr/>
        </p:nvSpPr>
        <p:spPr>
          <a:xfrm>
            <a:off x="3959745" y="1497"/>
            <a:ext cx="5182784" cy="2259982"/>
          </a:xfrm>
          <a:custGeom>
            <a:rect b="b" l="l" r="r" t="t"/>
            <a:pathLst>
              <a:path extrusionOk="0" h="70641" w="161962">
                <a:moveTo>
                  <a:pt x="0" y="1"/>
                </a:moveTo>
                <a:cubicBezTo>
                  <a:pt x="8025" y="3454"/>
                  <a:pt x="16633" y="5454"/>
                  <a:pt x="25956" y="5525"/>
                </a:cubicBezTo>
                <a:cubicBezTo>
                  <a:pt x="26234" y="5528"/>
                  <a:pt x="26511" y="5529"/>
                  <a:pt x="26789" y="5529"/>
                </a:cubicBezTo>
                <a:cubicBezTo>
                  <a:pt x="30260" y="5529"/>
                  <a:pt x="33722" y="5330"/>
                  <a:pt x="37184" y="5121"/>
                </a:cubicBezTo>
                <a:cubicBezTo>
                  <a:pt x="41041" y="4886"/>
                  <a:pt x="44889" y="4622"/>
                  <a:pt x="48762" y="4622"/>
                </a:cubicBezTo>
                <a:cubicBezTo>
                  <a:pt x="49204" y="4622"/>
                  <a:pt x="49647" y="4625"/>
                  <a:pt x="50090" y="4632"/>
                </a:cubicBezTo>
                <a:cubicBezTo>
                  <a:pt x="55150" y="4704"/>
                  <a:pt x="60210" y="4692"/>
                  <a:pt x="65247" y="4906"/>
                </a:cubicBezTo>
                <a:cubicBezTo>
                  <a:pt x="68402" y="5037"/>
                  <a:pt x="71557" y="5156"/>
                  <a:pt x="74676" y="5585"/>
                </a:cubicBezTo>
                <a:cubicBezTo>
                  <a:pt x="81415" y="6549"/>
                  <a:pt x="87738" y="8335"/>
                  <a:pt x="93679" y="10943"/>
                </a:cubicBezTo>
                <a:cubicBezTo>
                  <a:pt x="97501" y="12622"/>
                  <a:pt x="100870" y="14669"/>
                  <a:pt x="103406" y="17467"/>
                </a:cubicBezTo>
                <a:cubicBezTo>
                  <a:pt x="106371" y="20706"/>
                  <a:pt x="107478" y="24361"/>
                  <a:pt x="107835" y="28207"/>
                </a:cubicBezTo>
                <a:cubicBezTo>
                  <a:pt x="108097" y="31100"/>
                  <a:pt x="108157" y="33981"/>
                  <a:pt x="108157" y="36874"/>
                </a:cubicBezTo>
                <a:cubicBezTo>
                  <a:pt x="108157" y="40780"/>
                  <a:pt x="108157" y="44697"/>
                  <a:pt x="108681" y="48602"/>
                </a:cubicBezTo>
                <a:cubicBezTo>
                  <a:pt x="109216" y="52662"/>
                  <a:pt x="110336" y="56615"/>
                  <a:pt x="112002" y="60508"/>
                </a:cubicBezTo>
                <a:cubicBezTo>
                  <a:pt x="112991" y="62842"/>
                  <a:pt x="114741" y="64795"/>
                  <a:pt x="117241" y="66354"/>
                </a:cubicBezTo>
                <a:cubicBezTo>
                  <a:pt x="121035" y="68732"/>
                  <a:pt x="125362" y="69639"/>
                  <a:pt x="130009" y="69639"/>
                </a:cubicBezTo>
                <a:cubicBezTo>
                  <a:pt x="130832" y="69639"/>
                  <a:pt x="131664" y="69611"/>
                  <a:pt x="132505" y="69557"/>
                </a:cubicBezTo>
                <a:cubicBezTo>
                  <a:pt x="136005" y="69331"/>
                  <a:pt x="139446" y="68736"/>
                  <a:pt x="142935" y="68486"/>
                </a:cubicBezTo>
                <a:cubicBezTo>
                  <a:pt x="144408" y="68375"/>
                  <a:pt x="145876" y="68314"/>
                  <a:pt x="147336" y="68314"/>
                </a:cubicBezTo>
                <a:cubicBezTo>
                  <a:pt x="150890" y="68314"/>
                  <a:pt x="154402" y="68672"/>
                  <a:pt x="157853" y="69533"/>
                </a:cubicBezTo>
                <a:cubicBezTo>
                  <a:pt x="159235" y="69879"/>
                  <a:pt x="160592" y="70271"/>
                  <a:pt x="161961" y="70641"/>
                </a:cubicBezTo>
                <a:lnTo>
                  <a:pt x="161961" y="69831"/>
                </a:lnTo>
                <a:cubicBezTo>
                  <a:pt x="159092" y="68986"/>
                  <a:pt x="156151" y="68271"/>
                  <a:pt x="153103" y="67902"/>
                </a:cubicBezTo>
                <a:cubicBezTo>
                  <a:pt x="151224" y="67674"/>
                  <a:pt x="149345" y="67579"/>
                  <a:pt x="147468" y="67579"/>
                </a:cubicBezTo>
                <a:cubicBezTo>
                  <a:pt x="144444" y="67579"/>
                  <a:pt x="141423" y="67826"/>
                  <a:pt x="138411" y="68164"/>
                </a:cubicBezTo>
                <a:cubicBezTo>
                  <a:pt x="135585" y="68498"/>
                  <a:pt x="132769" y="68904"/>
                  <a:pt x="129881" y="68904"/>
                </a:cubicBezTo>
                <a:cubicBezTo>
                  <a:pt x="129472" y="68904"/>
                  <a:pt x="129060" y="68896"/>
                  <a:pt x="128647" y="68878"/>
                </a:cubicBezTo>
                <a:cubicBezTo>
                  <a:pt x="121742" y="68581"/>
                  <a:pt x="114955" y="65592"/>
                  <a:pt x="112610" y="59592"/>
                </a:cubicBezTo>
                <a:cubicBezTo>
                  <a:pt x="110419" y="53984"/>
                  <a:pt x="109276" y="48269"/>
                  <a:pt x="109181" y="42435"/>
                </a:cubicBezTo>
                <a:cubicBezTo>
                  <a:pt x="109145" y="39518"/>
                  <a:pt x="109169" y="36589"/>
                  <a:pt x="109109" y="33672"/>
                </a:cubicBezTo>
                <a:cubicBezTo>
                  <a:pt x="109050" y="30945"/>
                  <a:pt x="108907" y="28219"/>
                  <a:pt x="108443" y="25516"/>
                </a:cubicBezTo>
                <a:cubicBezTo>
                  <a:pt x="107573" y="20420"/>
                  <a:pt x="104466" y="16253"/>
                  <a:pt x="99322" y="13003"/>
                </a:cubicBezTo>
                <a:cubicBezTo>
                  <a:pt x="95572" y="10633"/>
                  <a:pt x="91262" y="8954"/>
                  <a:pt x="86773" y="7549"/>
                </a:cubicBezTo>
                <a:cubicBezTo>
                  <a:pt x="80665" y="5656"/>
                  <a:pt x="74343" y="4501"/>
                  <a:pt x="67723" y="4287"/>
                </a:cubicBezTo>
                <a:cubicBezTo>
                  <a:pt x="64866" y="4204"/>
                  <a:pt x="62020" y="4097"/>
                  <a:pt x="59163" y="4025"/>
                </a:cubicBezTo>
                <a:cubicBezTo>
                  <a:pt x="56324" y="3958"/>
                  <a:pt x="53475" y="3914"/>
                  <a:pt x="50629" y="3914"/>
                </a:cubicBezTo>
                <a:cubicBezTo>
                  <a:pt x="48928" y="3914"/>
                  <a:pt x="47227" y="3930"/>
                  <a:pt x="45530" y="3966"/>
                </a:cubicBezTo>
                <a:cubicBezTo>
                  <a:pt x="40625" y="4049"/>
                  <a:pt x="35743" y="4549"/>
                  <a:pt x="30826" y="4704"/>
                </a:cubicBezTo>
                <a:cubicBezTo>
                  <a:pt x="29352" y="4751"/>
                  <a:pt x="27881" y="4787"/>
                  <a:pt x="26411" y="4787"/>
                </a:cubicBezTo>
                <a:cubicBezTo>
                  <a:pt x="24187" y="4787"/>
                  <a:pt x="21968" y="4705"/>
                  <a:pt x="19753" y="4454"/>
                </a:cubicBezTo>
                <a:cubicBezTo>
                  <a:pt x="13919" y="3811"/>
                  <a:pt x="8382" y="2465"/>
                  <a:pt x="3144" y="441"/>
                </a:cubicBezTo>
                <a:cubicBezTo>
                  <a:pt x="2775" y="287"/>
                  <a:pt x="2382" y="156"/>
                  <a:pt x="20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1153" y="2952805"/>
            <a:ext cx="3343296" cy="2190271"/>
          </a:xfrm>
          <a:custGeom>
            <a:rect b="b" l="l" r="r" t="t"/>
            <a:pathLst>
              <a:path extrusionOk="0" h="68462" w="104478">
                <a:moveTo>
                  <a:pt x="0" y="0"/>
                </a:moveTo>
                <a:lnTo>
                  <a:pt x="0" y="1120"/>
                </a:lnTo>
                <a:cubicBezTo>
                  <a:pt x="2406" y="3155"/>
                  <a:pt x="4882" y="5132"/>
                  <a:pt x="7680" y="6858"/>
                </a:cubicBezTo>
                <a:cubicBezTo>
                  <a:pt x="12450" y="9790"/>
                  <a:pt x="17685" y="11621"/>
                  <a:pt x="23720" y="11621"/>
                </a:cubicBezTo>
                <a:cubicBezTo>
                  <a:pt x="24645" y="11621"/>
                  <a:pt x="25588" y="11578"/>
                  <a:pt x="26551" y="11490"/>
                </a:cubicBezTo>
                <a:cubicBezTo>
                  <a:pt x="28469" y="11316"/>
                  <a:pt x="30395" y="11219"/>
                  <a:pt x="32326" y="11219"/>
                </a:cubicBezTo>
                <a:cubicBezTo>
                  <a:pt x="33693" y="11219"/>
                  <a:pt x="35062" y="11267"/>
                  <a:pt x="36434" y="11371"/>
                </a:cubicBezTo>
                <a:cubicBezTo>
                  <a:pt x="43399" y="11871"/>
                  <a:pt x="49614" y="13681"/>
                  <a:pt x="54888" y="17205"/>
                </a:cubicBezTo>
                <a:cubicBezTo>
                  <a:pt x="57139" y="18693"/>
                  <a:pt x="59341" y="20205"/>
                  <a:pt x="60829" y="22205"/>
                </a:cubicBezTo>
                <a:cubicBezTo>
                  <a:pt x="62985" y="25087"/>
                  <a:pt x="63699" y="28278"/>
                  <a:pt x="64032" y="31516"/>
                </a:cubicBezTo>
                <a:cubicBezTo>
                  <a:pt x="64282" y="34159"/>
                  <a:pt x="64318" y="36791"/>
                  <a:pt x="64651" y="39422"/>
                </a:cubicBezTo>
                <a:cubicBezTo>
                  <a:pt x="64985" y="41898"/>
                  <a:pt x="65663" y="44303"/>
                  <a:pt x="66973" y="46613"/>
                </a:cubicBezTo>
                <a:cubicBezTo>
                  <a:pt x="69033" y="50209"/>
                  <a:pt x="71998" y="53352"/>
                  <a:pt x="75248" y="56364"/>
                </a:cubicBezTo>
                <a:cubicBezTo>
                  <a:pt x="80475" y="61198"/>
                  <a:pt x="86845" y="64830"/>
                  <a:pt x="94703" y="66866"/>
                </a:cubicBezTo>
                <a:cubicBezTo>
                  <a:pt x="96822" y="67413"/>
                  <a:pt x="98941" y="67937"/>
                  <a:pt x="101073" y="68461"/>
                </a:cubicBezTo>
                <a:lnTo>
                  <a:pt x="104478" y="68461"/>
                </a:lnTo>
                <a:lnTo>
                  <a:pt x="98501" y="67032"/>
                </a:lnTo>
                <a:cubicBezTo>
                  <a:pt x="94096" y="65985"/>
                  <a:pt x="89833" y="64699"/>
                  <a:pt x="85952" y="62758"/>
                </a:cubicBezTo>
                <a:cubicBezTo>
                  <a:pt x="80903" y="60246"/>
                  <a:pt x="76962" y="56912"/>
                  <a:pt x="73355" y="53293"/>
                </a:cubicBezTo>
                <a:cubicBezTo>
                  <a:pt x="70783" y="50709"/>
                  <a:pt x="68628" y="47947"/>
                  <a:pt x="67187" y="44887"/>
                </a:cubicBezTo>
                <a:cubicBezTo>
                  <a:pt x="65699" y="41732"/>
                  <a:pt x="65485" y="38410"/>
                  <a:pt x="65259" y="35112"/>
                </a:cubicBezTo>
                <a:cubicBezTo>
                  <a:pt x="65104" y="32766"/>
                  <a:pt x="65068" y="30433"/>
                  <a:pt x="64509" y="28123"/>
                </a:cubicBezTo>
                <a:cubicBezTo>
                  <a:pt x="63985" y="25980"/>
                  <a:pt x="63270" y="23884"/>
                  <a:pt x="61830" y="21967"/>
                </a:cubicBezTo>
                <a:cubicBezTo>
                  <a:pt x="60377" y="20015"/>
                  <a:pt x="58329" y="18479"/>
                  <a:pt x="56138" y="17026"/>
                </a:cubicBezTo>
                <a:cubicBezTo>
                  <a:pt x="53221" y="15074"/>
                  <a:pt x="50054" y="13407"/>
                  <a:pt x="46423" y="12347"/>
                </a:cubicBezTo>
                <a:cubicBezTo>
                  <a:pt x="41885" y="11028"/>
                  <a:pt x="37204" y="10488"/>
                  <a:pt x="32447" y="10488"/>
                </a:cubicBezTo>
                <a:cubicBezTo>
                  <a:pt x="30764" y="10488"/>
                  <a:pt x="29072" y="10556"/>
                  <a:pt x="27373" y="10680"/>
                </a:cubicBezTo>
                <a:cubicBezTo>
                  <a:pt x="26050" y="10780"/>
                  <a:pt x="24729" y="10857"/>
                  <a:pt x="23412" y="10857"/>
                </a:cubicBezTo>
                <a:cubicBezTo>
                  <a:pt x="21909" y="10857"/>
                  <a:pt x="20411" y="10757"/>
                  <a:pt x="18919" y="10478"/>
                </a:cubicBezTo>
                <a:cubicBezTo>
                  <a:pt x="14538" y="9668"/>
                  <a:pt x="10835" y="7906"/>
                  <a:pt x="7454" y="5727"/>
                </a:cubicBezTo>
                <a:cubicBezTo>
                  <a:pt x="4763" y="3977"/>
                  <a:pt x="2334" y="2012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6502529" y="-7"/>
            <a:ext cx="2641504" cy="2071418"/>
          </a:xfrm>
          <a:custGeom>
            <a:rect b="b" l="l" r="r" t="t"/>
            <a:pathLst>
              <a:path extrusionOk="0" h="64747" w="82547">
                <a:moveTo>
                  <a:pt x="1" y="0"/>
                </a:moveTo>
                <a:cubicBezTo>
                  <a:pt x="3525" y="679"/>
                  <a:pt x="7121" y="1250"/>
                  <a:pt x="10704" y="1870"/>
                </a:cubicBezTo>
                <a:cubicBezTo>
                  <a:pt x="16598" y="2882"/>
                  <a:pt x="22361" y="4191"/>
                  <a:pt x="27671" y="6442"/>
                </a:cubicBezTo>
                <a:cubicBezTo>
                  <a:pt x="32445" y="8478"/>
                  <a:pt x="36589" y="11061"/>
                  <a:pt x="39625" y="14562"/>
                </a:cubicBezTo>
                <a:cubicBezTo>
                  <a:pt x="41327" y="16538"/>
                  <a:pt x="42256" y="18800"/>
                  <a:pt x="43149" y="21062"/>
                </a:cubicBezTo>
                <a:cubicBezTo>
                  <a:pt x="44459" y="24372"/>
                  <a:pt x="44959" y="27754"/>
                  <a:pt x="44697" y="31183"/>
                </a:cubicBezTo>
                <a:cubicBezTo>
                  <a:pt x="44482" y="33778"/>
                  <a:pt x="44161" y="36362"/>
                  <a:pt x="43887" y="38969"/>
                </a:cubicBezTo>
                <a:cubicBezTo>
                  <a:pt x="43673" y="41124"/>
                  <a:pt x="43435" y="43268"/>
                  <a:pt x="43280" y="45434"/>
                </a:cubicBezTo>
                <a:cubicBezTo>
                  <a:pt x="42994" y="49209"/>
                  <a:pt x="43554" y="52876"/>
                  <a:pt x="45483" y="56400"/>
                </a:cubicBezTo>
                <a:cubicBezTo>
                  <a:pt x="47042" y="59258"/>
                  <a:pt x="49745" y="61067"/>
                  <a:pt x="53626" y="62008"/>
                </a:cubicBezTo>
                <a:cubicBezTo>
                  <a:pt x="56794" y="62782"/>
                  <a:pt x="60020" y="62972"/>
                  <a:pt x="63318" y="63032"/>
                </a:cubicBezTo>
                <a:cubicBezTo>
                  <a:pt x="66664" y="63091"/>
                  <a:pt x="70009" y="63008"/>
                  <a:pt x="73343" y="63282"/>
                </a:cubicBezTo>
                <a:cubicBezTo>
                  <a:pt x="76475" y="63556"/>
                  <a:pt x="79594" y="63853"/>
                  <a:pt x="82547" y="64746"/>
                </a:cubicBezTo>
                <a:lnTo>
                  <a:pt x="82547" y="63925"/>
                </a:lnTo>
                <a:cubicBezTo>
                  <a:pt x="79296" y="63032"/>
                  <a:pt x="75915" y="62687"/>
                  <a:pt x="72498" y="62484"/>
                </a:cubicBezTo>
                <a:cubicBezTo>
                  <a:pt x="68997" y="62258"/>
                  <a:pt x="65473" y="62341"/>
                  <a:pt x="61961" y="62258"/>
                </a:cubicBezTo>
                <a:cubicBezTo>
                  <a:pt x="58913" y="62198"/>
                  <a:pt x="55912" y="61841"/>
                  <a:pt x="53043" y="61020"/>
                </a:cubicBezTo>
                <a:cubicBezTo>
                  <a:pt x="50233" y="60222"/>
                  <a:pt x="48161" y="58888"/>
                  <a:pt x="46864" y="56805"/>
                </a:cubicBezTo>
                <a:cubicBezTo>
                  <a:pt x="44994" y="53781"/>
                  <a:pt x="44173" y="50590"/>
                  <a:pt x="44221" y="47268"/>
                </a:cubicBezTo>
                <a:cubicBezTo>
                  <a:pt x="44268" y="44172"/>
                  <a:pt x="44697" y="41101"/>
                  <a:pt x="45006" y="38005"/>
                </a:cubicBezTo>
                <a:cubicBezTo>
                  <a:pt x="45280" y="35397"/>
                  <a:pt x="45637" y="32778"/>
                  <a:pt x="45756" y="30159"/>
                </a:cubicBezTo>
                <a:cubicBezTo>
                  <a:pt x="45935" y="26134"/>
                  <a:pt x="44923" y="22289"/>
                  <a:pt x="43161" y="18503"/>
                </a:cubicBezTo>
                <a:cubicBezTo>
                  <a:pt x="42018" y="16050"/>
                  <a:pt x="40530" y="13752"/>
                  <a:pt x="38208" y="11787"/>
                </a:cubicBezTo>
                <a:cubicBezTo>
                  <a:pt x="32719" y="7120"/>
                  <a:pt x="25730" y="4310"/>
                  <a:pt x="17967" y="2489"/>
                </a:cubicBezTo>
                <a:cubicBezTo>
                  <a:pt x="13550" y="1465"/>
                  <a:pt x="9002" y="762"/>
                  <a:pt x="45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1153" y="3328365"/>
            <a:ext cx="2449856" cy="1813175"/>
          </a:xfrm>
          <a:custGeom>
            <a:rect b="b" l="l" r="r" t="t"/>
            <a:pathLst>
              <a:path extrusionOk="0" h="56675" w="76558">
                <a:moveTo>
                  <a:pt x="36" y="1"/>
                </a:moveTo>
                <a:lnTo>
                  <a:pt x="36" y="953"/>
                </a:lnTo>
                <a:lnTo>
                  <a:pt x="0" y="953"/>
                </a:lnTo>
                <a:cubicBezTo>
                  <a:pt x="6108" y="4001"/>
                  <a:pt x="12895" y="5597"/>
                  <a:pt x="20217" y="6121"/>
                </a:cubicBezTo>
                <a:cubicBezTo>
                  <a:pt x="23480" y="6359"/>
                  <a:pt x="26766" y="6347"/>
                  <a:pt x="30028" y="6537"/>
                </a:cubicBezTo>
                <a:cubicBezTo>
                  <a:pt x="35648" y="6859"/>
                  <a:pt x="40636" y="8395"/>
                  <a:pt x="44673" y="11419"/>
                </a:cubicBezTo>
                <a:cubicBezTo>
                  <a:pt x="47625" y="13634"/>
                  <a:pt x="49411" y="16431"/>
                  <a:pt x="50721" y="19396"/>
                </a:cubicBezTo>
                <a:cubicBezTo>
                  <a:pt x="52769" y="24040"/>
                  <a:pt x="54293" y="28802"/>
                  <a:pt x="55365" y="33624"/>
                </a:cubicBezTo>
                <a:cubicBezTo>
                  <a:pt x="56138" y="37124"/>
                  <a:pt x="57270" y="40530"/>
                  <a:pt x="59448" y="43709"/>
                </a:cubicBezTo>
                <a:cubicBezTo>
                  <a:pt x="62306" y="47912"/>
                  <a:pt x="65782" y="51722"/>
                  <a:pt x="70783" y="54639"/>
                </a:cubicBezTo>
                <a:cubicBezTo>
                  <a:pt x="72033" y="55365"/>
                  <a:pt x="73331" y="56032"/>
                  <a:pt x="74641" y="56675"/>
                </a:cubicBezTo>
                <a:lnTo>
                  <a:pt x="76558" y="56675"/>
                </a:lnTo>
                <a:cubicBezTo>
                  <a:pt x="72521" y="54877"/>
                  <a:pt x="68819" y="52757"/>
                  <a:pt x="65890" y="49936"/>
                </a:cubicBezTo>
                <a:cubicBezTo>
                  <a:pt x="61591" y="45792"/>
                  <a:pt x="58341" y="41244"/>
                  <a:pt x="56996" y="36017"/>
                </a:cubicBezTo>
                <a:cubicBezTo>
                  <a:pt x="56257" y="33207"/>
                  <a:pt x="55698" y="30362"/>
                  <a:pt x="54793" y="27576"/>
                </a:cubicBezTo>
                <a:cubicBezTo>
                  <a:pt x="53626" y="24004"/>
                  <a:pt x="52531" y="20420"/>
                  <a:pt x="50626" y="17027"/>
                </a:cubicBezTo>
                <a:cubicBezTo>
                  <a:pt x="49173" y="14443"/>
                  <a:pt x="47304" y="12062"/>
                  <a:pt x="44470" y="10193"/>
                </a:cubicBezTo>
                <a:cubicBezTo>
                  <a:pt x="39839" y="7145"/>
                  <a:pt x="34362" y="5787"/>
                  <a:pt x="28290" y="5668"/>
                </a:cubicBezTo>
                <a:cubicBezTo>
                  <a:pt x="24289" y="5597"/>
                  <a:pt x="20301" y="5430"/>
                  <a:pt x="16348" y="4930"/>
                </a:cubicBezTo>
                <a:cubicBezTo>
                  <a:pt x="11657" y="4323"/>
                  <a:pt x="7180" y="3263"/>
                  <a:pt x="3072" y="1406"/>
                </a:cubicBezTo>
                <a:cubicBezTo>
                  <a:pt x="2036" y="941"/>
                  <a:pt x="1048" y="465"/>
                  <a:pt x="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8002913" y="761"/>
            <a:ext cx="1140352" cy="1709167"/>
          </a:xfrm>
          <a:custGeom>
            <a:rect b="b" l="l" r="r" t="t"/>
            <a:pathLst>
              <a:path extrusionOk="0" h="53424" w="35636">
                <a:moveTo>
                  <a:pt x="1" y="0"/>
                </a:moveTo>
                <a:cubicBezTo>
                  <a:pt x="2620" y="2203"/>
                  <a:pt x="4322" y="4774"/>
                  <a:pt x="5073" y="7787"/>
                </a:cubicBezTo>
                <a:cubicBezTo>
                  <a:pt x="5966" y="11359"/>
                  <a:pt x="6192" y="14942"/>
                  <a:pt x="6251" y="18562"/>
                </a:cubicBezTo>
                <a:cubicBezTo>
                  <a:pt x="6323" y="22789"/>
                  <a:pt x="6132" y="27027"/>
                  <a:pt x="6525" y="31254"/>
                </a:cubicBezTo>
                <a:cubicBezTo>
                  <a:pt x="6799" y="34076"/>
                  <a:pt x="7287" y="36874"/>
                  <a:pt x="8418" y="39588"/>
                </a:cubicBezTo>
                <a:cubicBezTo>
                  <a:pt x="9609" y="42446"/>
                  <a:pt x="11395" y="45018"/>
                  <a:pt x="14359" y="47089"/>
                </a:cubicBezTo>
                <a:cubicBezTo>
                  <a:pt x="18896" y="50280"/>
                  <a:pt x="24265" y="52161"/>
                  <a:pt x="30326" y="52983"/>
                </a:cubicBezTo>
                <a:cubicBezTo>
                  <a:pt x="32088" y="53221"/>
                  <a:pt x="33850" y="53411"/>
                  <a:pt x="35636" y="53423"/>
                </a:cubicBezTo>
                <a:lnTo>
                  <a:pt x="35636" y="52685"/>
                </a:lnTo>
                <a:cubicBezTo>
                  <a:pt x="34112" y="52626"/>
                  <a:pt x="32576" y="52530"/>
                  <a:pt x="31076" y="52328"/>
                </a:cubicBezTo>
                <a:cubicBezTo>
                  <a:pt x="26647" y="51721"/>
                  <a:pt x="22420" y="50685"/>
                  <a:pt x="18693" y="48708"/>
                </a:cubicBezTo>
                <a:cubicBezTo>
                  <a:pt x="16193" y="47387"/>
                  <a:pt x="13847" y="45934"/>
                  <a:pt x="12169" y="43970"/>
                </a:cubicBezTo>
                <a:cubicBezTo>
                  <a:pt x="9799" y="41208"/>
                  <a:pt x="8692" y="38088"/>
                  <a:pt x="8037" y="34885"/>
                </a:cubicBezTo>
                <a:cubicBezTo>
                  <a:pt x="7418" y="31921"/>
                  <a:pt x="7335" y="28932"/>
                  <a:pt x="7275" y="25944"/>
                </a:cubicBezTo>
                <a:cubicBezTo>
                  <a:pt x="7216" y="23122"/>
                  <a:pt x="7287" y="20300"/>
                  <a:pt x="7204" y="17490"/>
                </a:cubicBezTo>
                <a:cubicBezTo>
                  <a:pt x="7097" y="14157"/>
                  <a:pt x="6882" y="10847"/>
                  <a:pt x="6025" y="7561"/>
                </a:cubicBezTo>
                <a:cubicBezTo>
                  <a:pt x="5513" y="5620"/>
                  <a:pt x="4680" y="3774"/>
                  <a:pt x="3334" y="2084"/>
                </a:cubicBezTo>
                <a:cubicBezTo>
                  <a:pt x="2739" y="1334"/>
                  <a:pt x="2036" y="655"/>
                  <a:pt x="1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1153" y="3899751"/>
            <a:ext cx="1548416" cy="1242173"/>
          </a:xfrm>
          <a:custGeom>
            <a:rect b="b" l="l" r="r" t="t"/>
            <a:pathLst>
              <a:path extrusionOk="0" h="38827" w="48388">
                <a:moveTo>
                  <a:pt x="36" y="0"/>
                </a:moveTo>
                <a:lnTo>
                  <a:pt x="36" y="786"/>
                </a:lnTo>
                <a:lnTo>
                  <a:pt x="0" y="786"/>
                </a:lnTo>
                <a:lnTo>
                  <a:pt x="1036" y="929"/>
                </a:lnTo>
                <a:cubicBezTo>
                  <a:pt x="4322" y="1358"/>
                  <a:pt x="7656" y="1346"/>
                  <a:pt x="10978" y="1488"/>
                </a:cubicBezTo>
                <a:cubicBezTo>
                  <a:pt x="16038" y="1703"/>
                  <a:pt x="20884" y="2453"/>
                  <a:pt x="25361" y="4334"/>
                </a:cubicBezTo>
                <a:cubicBezTo>
                  <a:pt x="29135" y="5930"/>
                  <a:pt x="32731" y="7680"/>
                  <a:pt x="35469" y="10287"/>
                </a:cubicBezTo>
                <a:cubicBezTo>
                  <a:pt x="38362" y="13026"/>
                  <a:pt x="39994" y="16074"/>
                  <a:pt x="39577" y="19645"/>
                </a:cubicBezTo>
                <a:cubicBezTo>
                  <a:pt x="39351" y="21539"/>
                  <a:pt x="38803" y="23384"/>
                  <a:pt x="38565" y="25265"/>
                </a:cubicBezTo>
                <a:cubicBezTo>
                  <a:pt x="38029" y="29432"/>
                  <a:pt x="39517" y="33100"/>
                  <a:pt x="43101" y="36278"/>
                </a:cubicBezTo>
                <a:cubicBezTo>
                  <a:pt x="44173" y="37243"/>
                  <a:pt x="45399" y="38064"/>
                  <a:pt x="46697" y="38826"/>
                </a:cubicBezTo>
                <a:lnTo>
                  <a:pt x="48387" y="38826"/>
                </a:lnTo>
                <a:cubicBezTo>
                  <a:pt x="47173" y="38183"/>
                  <a:pt x="46018" y="37505"/>
                  <a:pt x="44982" y="36695"/>
                </a:cubicBezTo>
                <a:cubicBezTo>
                  <a:pt x="41375" y="33885"/>
                  <a:pt x="39339" y="30599"/>
                  <a:pt x="39470" y="26599"/>
                </a:cubicBezTo>
                <a:cubicBezTo>
                  <a:pt x="39553" y="24634"/>
                  <a:pt x="40065" y="22729"/>
                  <a:pt x="40410" y="20800"/>
                </a:cubicBezTo>
                <a:cubicBezTo>
                  <a:pt x="40708" y="19098"/>
                  <a:pt x="40756" y="17383"/>
                  <a:pt x="40232" y="15693"/>
                </a:cubicBezTo>
                <a:cubicBezTo>
                  <a:pt x="39458" y="13121"/>
                  <a:pt x="37648" y="10978"/>
                  <a:pt x="35386" y="9037"/>
                </a:cubicBezTo>
                <a:cubicBezTo>
                  <a:pt x="32957" y="6953"/>
                  <a:pt x="29921" y="5441"/>
                  <a:pt x="26790" y="4060"/>
                </a:cubicBezTo>
                <a:cubicBezTo>
                  <a:pt x="23372" y="2548"/>
                  <a:pt x="19705" y="1560"/>
                  <a:pt x="15776" y="1107"/>
                </a:cubicBezTo>
                <a:cubicBezTo>
                  <a:pt x="12228" y="703"/>
                  <a:pt x="8656" y="691"/>
                  <a:pt x="5084" y="512"/>
                </a:cubicBezTo>
                <a:cubicBezTo>
                  <a:pt x="3382" y="417"/>
                  <a:pt x="1691" y="286"/>
                  <a:pt x="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1" y="4147021"/>
            <a:ext cx="1082464" cy="995671"/>
          </a:xfrm>
          <a:custGeom>
            <a:rect b="b" l="l" r="r" t="t"/>
            <a:pathLst>
              <a:path extrusionOk="0" h="31122" w="33827">
                <a:moveTo>
                  <a:pt x="10099" y="1"/>
                </a:moveTo>
                <a:cubicBezTo>
                  <a:pt x="8798" y="1"/>
                  <a:pt x="7495" y="89"/>
                  <a:pt x="6192" y="248"/>
                </a:cubicBezTo>
                <a:cubicBezTo>
                  <a:pt x="4061" y="498"/>
                  <a:pt x="1965" y="808"/>
                  <a:pt x="1" y="1510"/>
                </a:cubicBezTo>
                <a:lnTo>
                  <a:pt x="1" y="2344"/>
                </a:lnTo>
                <a:lnTo>
                  <a:pt x="36" y="2344"/>
                </a:lnTo>
                <a:cubicBezTo>
                  <a:pt x="251" y="2272"/>
                  <a:pt x="441" y="2201"/>
                  <a:pt x="644" y="2130"/>
                </a:cubicBezTo>
                <a:cubicBezTo>
                  <a:pt x="2465" y="1487"/>
                  <a:pt x="4418" y="1237"/>
                  <a:pt x="6382" y="975"/>
                </a:cubicBezTo>
                <a:cubicBezTo>
                  <a:pt x="7625" y="826"/>
                  <a:pt x="8867" y="739"/>
                  <a:pt x="10106" y="739"/>
                </a:cubicBezTo>
                <a:cubicBezTo>
                  <a:pt x="11054" y="739"/>
                  <a:pt x="11999" y="790"/>
                  <a:pt x="12943" y="903"/>
                </a:cubicBezTo>
                <a:cubicBezTo>
                  <a:pt x="16158" y="1296"/>
                  <a:pt x="19229" y="2094"/>
                  <a:pt x="22111" y="3249"/>
                </a:cubicBezTo>
                <a:cubicBezTo>
                  <a:pt x="25194" y="4499"/>
                  <a:pt x="27683" y="6225"/>
                  <a:pt x="29242" y="8607"/>
                </a:cubicBezTo>
                <a:cubicBezTo>
                  <a:pt x="30326" y="10262"/>
                  <a:pt x="30731" y="12095"/>
                  <a:pt x="31088" y="13917"/>
                </a:cubicBezTo>
                <a:cubicBezTo>
                  <a:pt x="31671" y="16846"/>
                  <a:pt x="31707" y="19787"/>
                  <a:pt x="31409" y="22751"/>
                </a:cubicBezTo>
                <a:cubicBezTo>
                  <a:pt x="31231" y="24525"/>
                  <a:pt x="31112" y="26323"/>
                  <a:pt x="31588" y="28097"/>
                </a:cubicBezTo>
                <a:cubicBezTo>
                  <a:pt x="31862" y="29133"/>
                  <a:pt x="32302" y="30133"/>
                  <a:pt x="32779" y="31121"/>
                </a:cubicBezTo>
                <a:lnTo>
                  <a:pt x="33826" y="31121"/>
                </a:lnTo>
                <a:cubicBezTo>
                  <a:pt x="32683" y="28883"/>
                  <a:pt x="32040" y="26573"/>
                  <a:pt x="32290" y="24132"/>
                </a:cubicBezTo>
                <a:cubicBezTo>
                  <a:pt x="32421" y="22823"/>
                  <a:pt x="32529" y="21513"/>
                  <a:pt x="32564" y="20203"/>
                </a:cubicBezTo>
                <a:cubicBezTo>
                  <a:pt x="32648" y="17334"/>
                  <a:pt x="32362" y="14476"/>
                  <a:pt x="31576" y="11643"/>
                </a:cubicBezTo>
                <a:cubicBezTo>
                  <a:pt x="31017" y="9654"/>
                  <a:pt x="30100" y="7797"/>
                  <a:pt x="28373" y="6190"/>
                </a:cubicBezTo>
                <a:cubicBezTo>
                  <a:pt x="24885" y="2927"/>
                  <a:pt x="20087" y="1427"/>
                  <a:pt x="14907" y="439"/>
                </a:cubicBezTo>
                <a:cubicBezTo>
                  <a:pt x="13313" y="136"/>
                  <a:pt x="11708" y="1"/>
                  <a:pt x="100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8607553" y="761"/>
            <a:ext cx="535328" cy="1131319"/>
          </a:xfrm>
          <a:custGeom>
            <a:rect b="b" l="l" r="r" t="t"/>
            <a:pathLst>
              <a:path extrusionOk="0" h="35362" w="16729">
                <a:moveTo>
                  <a:pt x="977" y="0"/>
                </a:moveTo>
                <a:cubicBezTo>
                  <a:pt x="334" y="2572"/>
                  <a:pt x="1" y="5179"/>
                  <a:pt x="60" y="7799"/>
                </a:cubicBezTo>
                <a:cubicBezTo>
                  <a:pt x="132" y="10609"/>
                  <a:pt x="584" y="13395"/>
                  <a:pt x="1418" y="16145"/>
                </a:cubicBezTo>
                <a:cubicBezTo>
                  <a:pt x="2322" y="19133"/>
                  <a:pt x="3692" y="21991"/>
                  <a:pt x="5513" y="24729"/>
                </a:cubicBezTo>
                <a:cubicBezTo>
                  <a:pt x="7716" y="28051"/>
                  <a:pt x="10704" y="30921"/>
                  <a:pt x="14110" y="33564"/>
                </a:cubicBezTo>
                <a:cubicBezTo>
                  <a:pt x="14931" y="34195"/>
                  <a:pt x="15765" y="34838"/>
                  <a:pt x="16729" y="35362"/>
                </a:cubicBezTo>
                <a:lnTo>
                  <a:pt x="16729" y="34338"/>
                </a:lnTo>
                <a:cubicBezTo>
                  <a:pt x="12217" y="31325"/>
                  <a:pt x="8585" y="27801"/>
                  <a:pt x="5966" y="23693"/>
                </a:cubicBezTo>
                <a:cubicBezTo>
                  <a:pt x="3727" y="20181"/>
                  <a:pt x="2311" y="16478"/>
                  <a:pt x="1572" y="12621"/>
                </a:cubicBezTo>
                <a:cubicBezTo>
                  <a:pt x="1013" y="9585"/>
                  <a:pt x="953" y="6549"/>
                  <a:pt x="1310" y="3501"/>
                </a:cubicBezTo>
                <a:cubicBezTo>
                  <a:pt x="1441" y="2322"/>
                  <a:pt x="1715" y="1155"/>
                  <a:pt x="20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1153" y="4475744"/>
            <a:ext cx="756704" cy="666948"/>
          </a:xfrm>
          <a:custGeom>
            <a:rect b="b" l="l" r="r" t="t"/>
            <a:pathLst>
              <a:path extrusionOk="0" h="20847" w="23647">
                <a:moveTo>
                  <a:pt x="8650" y="0"/>
                </a:moveTo>
                <a:cubicBezTo>
                  <a:pt x="8098" y="0"/>
                  <a:pt x="7544" y="17"/>
                  <a:pt x="6989" y="46"/>
                </a:cubicBezTo>
                <a:cubicBezTo>
                  <a:pt x="4620" y="189"/>
                  <a:pt x="2275" y="403"/>
                  <a:pt x="0" y="915"/>
                </a:cubicBezTo>
                <a:lnTo>
                  <a:pt x="0" y="1701"/>
                </a:lnTo>
                <a:cubicBezTo>
                  <a:pt x="2729" y="1101"/>
                  <a:pt x="5513" y="780"/>
                  <a:pt x="8353" y="780"/>
                </a:cubicBezTo>
                <a:cubicBezTo>
                  <a:pt x="8723" y="780"/>
                  <a:pt x="9094" y="785"/>
                  <a:pt x="9466" y="796"/>
                </a:cubicBezTo>
                <a:cubicBezTo>
                  <a:pt x="14871" y="939"/>
                  <a:pt x="19622" y="3535"/>
                  <a:pt x="21241" y="7356"/>
                </a:cubicBezTo>
                <a:cubicBezTo>
                  <a:pt x="22372" y="10035"/>
                  <a:pt x="22325" y="12762"/>
                  <a:pt x="21384" y="15465"/>
                </a:cubicBezTo>
                <a:cubicBezTo>
                  <a:pt x="20729" y="17358"/>
                  <a:pt x="19705" y="19144"/>
                  <a:pt x="18455" y="20846"/>
                </a:cubicBezTo>
                <a:lnTo>
                  <a:pt x="19586" y="20846"/>
                </a:lnTo>
                <a:cubicBezTo>
                  <a:pt x="20003" y="20227"/>
                  <a:pt x="20432" y="19632"/>
                  <a:pt x="20813" y="19013"/>
                </a:cubicBezTo>
                <a:cubicBezTo>
                  <a:pt x="22801" y="15596"/>
                  <a:pt x="23646" y="12095"/>
                  <a:pt x="22646" y="8380"/>
                </a:cubicBezTo>
                <a:cubicBezTo>
                  <a:pt x="21646" y="4713"/>
                  <a:pt x="18705" y="2249"/>
                  <a:pt x="14264" y="796"/>
                </a:cubicBezTo>
                <a:cubicBezTo>
                  <a:pt x="12469" y="204"/>
                  <a:pt x="10573" y="0"/>
                  <a:pt x="86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1153" y="4797940"/>
            <a:ext cx="344448" cy="343983"/>
          </a:xfrm>
          <a:custGeom>
            <a:rect b="b" l="l" r="r" t="t"/>
            <a:pathLst>
              <a:path extrusionOk="0" h="10752" w="10764">
                <a:moveTo>
                  <a:pt x="0" y="0"/>
                </a:moveTo>
                <a:lnTo>
                  <a:pt x="0" y="750"/>
                </a:lnTo>
                <a:cubicBezTo>
                  <a:pt x="465" y="798"/>
                  <a:pt x="941" y="857"/>
                  <a:pt x="1405" y="917"/>
                </a:cubicBezTo>
                <a:cubicBezTo>
                  <a:pt x="5513" y="1548"/>
                  <a:pt x="8847" y="4036"/>
                  <a:pt x="9406" y="7037"/>
                </a:cubicBezTo>
                <a:cubicBezTo>
                  <a:pt x="9656" y="8346"/>
                  <a:pt x="9323" y="9585"/>
                  <a:pt x="8644" y="10751"/>
                </a:cubicBezTo>
                <a:lnTo>
                  <a:pt x="9740" y="10751"/>
                </a:lnTo>
                <a:cubicBezTo>
                  <a:pt x="10454" y="9323"/>
                  <a:pt x="10764" y="7870"/>
                  <a:pt x="10276" y="6346"/>
                </a:cubicBezTo>
                <a:cubicBezTo>
                  <a:pt x="9204" y="3096"/>
                  <a:pt x="5465" y="322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1153" y="4816976"/>
            <a:ext cx="323104" cy="324948"/>
          </a:xfrm>
          <a:custGeom>
            <a:rect b="b" l="l" r="r" t="t"/>
            <a:pathLst>
              <a:path extrusionOk="0" h="10157" w="10097">
                <a:moveTo>
                  <a:pt x="0" y="0"/>
                </a:moveTo>
                <a:lnTo>
                  <a:pt x="0" y="10156"/>
                </a:lnTo>
                <a:lnTo>
                  <a:pt x="8835" y="10156"/>
                </a:lnTo>
                <a:cubicBezTo>
                  <a:pt x="9930" y="8240"/>
                  <a:pt x="10097" y="6311"/>
                  <a:pt x="8692" y="4310"/>
                </a:cubicBezTo>
                <a:cubicBezTo>
                  <a:pt x="6835" y="1679"/>
                  <a:pt x="3846" y="3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 txBox="1"/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8" name="Google Shape;188;p16"/>
          <p:cNvSpPr txBox="1"/>
          <p:nvPr>
            <p:ph idx="1" type="body"/>
          </p:nvPr>
        </p:nvSpPr>
        <p:spPr>
          <a:xfrm>
            <a:off x="719900" y="1414675"/>
            <a:ext cx="7704000" cy="3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"/>
              <a:buChar char="●"/>
              <a:defRPr sz="9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89" name="Google Shape;189;p16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190" name="Google Shape;190;p16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191" name="Google Shape;191;p16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16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194" name="Google Shape;194;p16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16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198" name="Google Shape;198;p16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199" name="Google Shape;199;p16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rect b="b" l="l" r="r" t="t"/>
                  <a:pathLst>
                    <a:path extrusionOk="0" h="2129" w="2122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16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rect b="b" l="l" r="r" t="t"/>
                  <a:pathLst>
                    <a:path extrusionOk="0" h="1532" w="1528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16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rect b="b" l="l" r="r" t="t"/>
                  <a:pathLst>
                    <a:path extrusionOk="0" h="1649" w="1646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202;p16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16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205" name="Google Shape;205;p16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206" name="Google Shape;206;p16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16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" name="Google Shape;208;p16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209" name="Google Shape;209;p16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16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11" name="Google Shape;211;p16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dk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215" name="Google Shape;215;p17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216" name="Google Shape;216;p17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217" name="Google Shape;217;p17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8" name="Google Shape;218;p17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9" name="Google Shape;219;p17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0" name="Google Shape;220;p17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1" name="Google Shape;221;p17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2" name="Google Shape;222;p17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3" name="Google Shape;223;p17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4" name="Google Shape;224;p17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5" name="Google Shape;225;p17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6" name="Google Shape;226;p17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7" name="Google Shape;227;p17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8" name="Google Shape;228;p17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9" name="Google Shape;229;p17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0" name="Google Shape;230;p17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1" name="Google Shape;231;p17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2" name="Google Shape;232;p17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3" name="Google Shape;233;p17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p17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5" name="Google Shape;235;p17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6" name="Google Shape;236;p17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7" name="Google Shape;237;p17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8" name="Google Shape;238;p17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p17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0" name="Google Shape;240;p17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1" name="Google Shape;241;p17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2" name="Google Shape;242;p17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3" name="Google Shape;243;p17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4" name="Google Shape;244;p17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p17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6" name="Google Shape;246;p17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p17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8" name="Google Shape;248;p17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9" name="Google Shape;249;p17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50" name="Google Shape;250;p17"/>
            <p:cNvSpPr/>
            <p:nvPr/>
          </p:nvSpPr>
          <p:spPr>
            <a:xfrm>
              <a:off x="696289" y="2584428"/>
              <a:ext cx="8446712" cy="2558127"/>
            </a:xfrm>
            <a:custGeom>
              <a:rect b="b" l="l" r="r" t="t"/>
              <a:pathLst>
                <a:path extrusionOk="0" h="80123" w="264891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2347423" y="1760826"/>
              <a:ext cx="6796342" cy="1619395"/>
            </a:xfrm>
            <a:custGeom>
              <a:rect b="b" l="l" r="r" t="t"/>
              <a:pathLst>
                <a:path extrusionOk="0" h="50721" w="213135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2347041" y="2569358"/>
              <a:ext cx="32" cy="1564"/>
            </a:xfrm>
            <a:custGeom>
              <a:rect b="b" l="l" r="r" t="t"/>
              <a:pathLst>
                <a:path extrusionOk="0" h="49" w="1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1100622" y="2583055"/>
              <a:ext cx="8043144" cy="2124999"/>
            </a:xfrm>
            <a:custGeom>
              <a:rect b="b" l="l" r="r" t="t"/>
              <a:pathLst>
                <a:path extrusionOk="0" h="66557" w="252235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1104800" y="434909"/>
              <a:ext cx="8038584" cy="2120178"/>
            </a:xfrm>
            <a:custGeom>
              <a:rect b="b" l="l" r="r" t="t"/>
              <a:pathLst>
                <a:path extrusionOk="0" h="66406" w="252092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1875" y="2785667"/>
              <a:ext cx="6674086" cy="2357239"/>
            </a:xfrm>
            <a:custGeom>
              <a:rect b="b" l="l" r="r" t="t"/>
              <a:pathLst>
                <a:path extrusionOk="0" h="73831" w="209301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1109" y="3031605"/>
              <a:ext cx="5675975" cy="2110567"/>
            </a:xfrm>
            <a:custGeom>
              <a:rect b="b" l="l" r="r" t="t"/>
              <a:pathLst>
                <a:path extrusionOk="0" h="66105" w="17800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1875" y="791"/>
              <a:ext cx="7826723" cy="2556052"/>
            </a:xfrm>
            <a:custGeom>
              <a:rect b="b" l="l" r="r" t="t"/>
              <a:pathLst>
                <a:path extrusionOk="0" h="80058" w="245448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1875" y="25"/>
              <a:ext cx="5667620" cy="2108269"/>
            </a:xfrm>
            <a:custGeom>
              <a:rect b="b" l="l" r="r" t="t"/>
              <a:pathLst>
                <a:path extrusionOk="0" h="66033" w="177738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-7" y="791"/>
              <a:ext cx="6668378" cy="2353823"/>
            </a:xfrm>
            <a:custGeom>
              <a:rect b="b" l="l" r="r" t="t"/>
              <a:pathLst>
                <a:path extrusionOk="0" h="73724" w="209122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-7" y="1557"/>
              <a:ext cx="9141477" cy="5141349"/>
            </a:xfrm>
            <a:custGeom>
              <a:rect b="b" l="l" r="r" t="t"/>
              <a:pathLst>
                <a:path extrusionOk="0" h="161032" w="286679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1492" y="2760189"/>
              <a:ext cx="6714328" cy="2383484"/>
            </a:xfrm>
            <a:custGeom>
              <a:rect b="b" l="l" r="r" t="t"/>
              <a:pathLst>
                <a:path extrusionOk="0" h="74653" w="210563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1109" y="3003093"/>
              <a:ext cx="5733691" cy="2139462"/>
            </a:xfrm>
            <a:custGeom>
              <a:rect b="b" l="l" r="r" t="t"/>
              <a:pathLst>
                <a:path extrusionOk="0" h="67010" w="17981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109" y="3361192"/>
              <a:ext cx="2170168" cy="1781363"/>
            </a:xfrm>
            <a:custGeom>
              <a:rect b="b" l="l" r="r" t="t"/>
              <a:pathLst>
                <a:path extrusionOk="0" h="55794" w="68057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376" y="1174"/>
              <a:ext cx="2159135" cy="1778681"/>
            </a:xfrm>
            <a:custGeom>
              <a:rect b="b" l="l" r="r" t="t"/>
              <a:pathLst>
                <a:path extrusionOk="0" h="55710" w="67711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1109" y="1174"/>
              <a:ext cx="6709417" cy="2378152"/>
            </a:xfrm>
            <a:custGeom>
              <a:rect b="b" l="l" r="r" t="t"/>
              <a:pathLst>
                <a:path extrusionOk="0" h="74486" w="210409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2640" y="791"/>
              <a:ext cx="5726453" cy="2136780"/>
            </a:xfrm>
            <a:custGeom>
              <a:rect b="b" l="l" r="r" t="t"/>
              <a:pathLst>
                <a:path extrusionOk="0" h="66926" w="179583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17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 txBox="1"/>
          <p:nvPr>
            <p:ph type="title"/>
          </p:nvPr>
        </p:nvSpPr>
        <p:spPr>
          <a:xfrm>
            <a:off x="1382425" y="1559800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0" name="Google Shape;270;p17"/>
          <p:cNvSpPr txBox="1"/>
          <p:nvPr>
            <p:ph idx="2" type="title"/>
          </p:nvPr>
        </p:nvSpPr>
        <p:spPr>
          <a:xfrm>
            <a:off x="700225" y="1670357"/>
            <a:ext cx="712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1" name="Google Shape;271;p17"/>
          <p:cNvSpPr txBox="1"/>
          <p:nvPr>
            <p:ph idx="1" type="subTitle"/>
          </p:nvPr>
        </p:nvSpPr>
        <p:spPr>
          <a:xfrm>
            <a:off x="1382425" y="22225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17"/>
          <p:cNvSpPr txBox="1"/>
          <p:nvPr>
            <p:ph idx="3" type="title"/>
          </p:nvPr>
        </p:nvSpPr>
        <p:spPr>
          <a:xfrm>
            <a:off x="5461750" y="1559800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3" name="Google Shape;273;p17"/>
          <p:cNvSpPr txBox="1"/>
          <p:nvPr>
            <p:ph idx="4" type="title"/>
          </p:nvPr>
        </p:nvSpPr>
        <p:spPr>
          <a:xfrm>
            <a:off x="4810150" y="1673350"/>
            <a:ext cx="651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4" name="Google Shape;274;p17"/>
          <p:cNvSpPr txBox="1"/>
          <p:nvPr>
            <p:ph idx="5" type="subTitle"/>
          </p:nvPr>
        </p:nvSpPr>
        <p:spPr>
          <a:xfrm>
            <a:off x="5461750" y="22225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7"/>
          <p:cNvSpPr txBox="1"/>
          <p:nvPr>
            <p:ph idx="6" type="title"/>
          </p:nvPr>
        </p:nvSpPr>
        <p:spPr>
          <a:xfrm>
            <a:off x="1382425" y="3114314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6" name="Google Shape;276;p17"/>
          <p:cNvSpPr txBox="1"/>
          <p:nvPr>
            <p:ph idx="7" type="title"/>
          </p:nvPr>
        </p:nvSpPr>
        <p:spPr>
          <a:xfrm>
            <a:off x="730825" y="3234150"/>
            <a:ext cx="651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7" name="Google Shape;277;p17"/>
          <p:cNvSpPr txBox="1"/>
          <p:nvPr>
            <p:ph idx="8" type="subTitle"/>
          </p:nvPr>
        </p:nvSpPr>
        <p:spPr>
          <a:xfrm>
            <a:off x="1382425" y="37833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17"/>
          <p:cNvSpPr txBox="1"/>
          <p:nvPr>
            <p:ph idx="9" type="title"/>
          </p:nvPr>
        </p:nvSpPr>
        <p:spPr>
          <a:xfrm>
            <a:off x="5461750" y="3114314"/>
            <a:ext cx="2951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9" name="Google Shape;279;p17"/>
          <p:cNvSpPr txBox="1"/>
          <p:nvPr>
            <p:ph idx="13" type="title"/>
          </p:nvPr>
        </p:nvSpPr>
        <p:spPr>
          <a:xfrm>
            <a:off x="4810150" y="3210450"/>
            <a:ext cx="651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0" name="Google Shape;280;p17"/>
          <p:cNvSpPr txBox="1"/>
          <p:nvPr>
            <p:ph idx="14" type="subTitle"/>
          </p:nvPr>
        </p:nvSpPr>
        <p:spPr>
          <a:xfrm>
            <a:off x="5461750" y="3783325"/>
            <a:ext cx="2951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17"/>
          <p:cNvSpPr txBox="1"/>
          <p:nvPr>
            <p:ph idx="15"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2" name="Google Shape;282;p17"/>
          <p:cNvGrpSpPr/>
          <p:nvPr/>
        </p:nvGrpSpPr>
        <p:grpSpPr>
          <a:xfrm>
            <a:off x="2389540" y="59425"/>
            <a:ext cx="6655287" cy="5022025"/>
            <a:chOff x="2389540" y="59425"/>
            <a:chExt cx="6655287" cy="5022025"/>
          </a:xfrm>
        </p:grpSpPr>
        <p:grpSp>
          <p:nvGrpSpPr>
            <p:cNvPr id="283" name="Google Shape;283;p17"/>
            <p:cNvGrpSpPr/>
            <p:nvPr/>
          </p:nvGrpSpPr>
          <p:grpSpPr>
            <a:xfrm flipH="1">
              <a:off x="2389540" y="59425"/>
              <a:ext cx="3610137" cy="5022025"/>
              <a:chOff x="-862921" y="59425"/>
              <a:chExt cx="3610137" cy="5022025"/>
            </a:xfrm>
          </p:grpSpPr>
          <p:sp>
            <p:nvSpPr>
              <p:cNvPr id="284" name="Google Shape;284;p17"/>
              <p:cNvSpPr/>
              <p:nvPr/>
            </p:nvSpPr>
            <p:spPr>
              <a:xfrm>
                <a:off x="2509271" y="5942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" name="Google Shape;288;p17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rect b="b" l="l" r="r" t="t"/>
              <a:pathLst>
                <a:path extrusionOk="0" h="2129" w="2122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rect b="b" l="l" r="r" t="t"/>
              <a:pathLst>
                <a:path extrusionOk="0" h="2129" w="2122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18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296" name="Google Shape;296;p18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297" name="Google Shape;297;p18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8" name="Google Shape;298;p18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18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0" name="Google Shape;300;p18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1" name="Google Shape;301;p18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2" name="Google Shape;302;p18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3" name="Google Shape;303;p18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4" name="Google Shape;304;p18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18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6" name="Google Shape;306;p18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7" name="Google Shape;307;p18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8" name="Google Shape;308;p18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9" name="Google Shape;309;p18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10" name="Google Shape;310;p18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p18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2" name="Google Shape;312;p18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3" name="Google Shape;313;p18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p18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18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6" name="Google Shape;316;p18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7" name="Google Shape;317;p18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8" name="Google Shape;318;p18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" name="Google Shape;319;p18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p18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p18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2" name="Google Shape;322;p18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p18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18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p18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p18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p18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8" name="Google Shape;328;p18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p18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30" name="Google Shape;330;p18"/>
            <p:cNvSpPr/>
            <p:nvPr/>
          </p:nvSpPr>
          <p:spPr>
            <a:xfrm>
              <a:off x="5224590" y="2583981"/>
              <a:ext cx="3919479" cy="2294904"/>
            </a:xfrm>
            <a:custGeom>
              <a:rect b="b" l="l" r="r" t="t"/>
              <a:pathLst>
                <a:path extrusionOk="0" h="20466" w="34954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5224590" y="256559"/>
              <a:ext cx="3919479" cy="2297146"/>
            </a:xfrm>
            <a:custGeom>
              <a:rect b="b" l="l" r="r" t="t"/>
              <a:pathLst>
                <a:path extrusionOk="0" h="20486" w="34954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0" y="2583981"/>
              <a:ext cx="3912751" cy="2290194"/>
            </a:xfrm>
            <a:custGeom>
              <a:rect b="b" l="l" r="r" t="t"/>
              <a:pathLst>
                <a:path extrusionOk="0" h="20424" w="34894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0" y="263175"/>
              <a:ext cx="3909836" cy="2290531"/>
            </a:xfrm>
            <a:custGeom>
              <a:rect b="b" l="l" r="r" t="t"/>
              <a:pathLst>
                <a:path extrusionOk="0" h="20427" w="34868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4848385" y="2581066"/>
              <a:ext cx="4295684" cy="2562452"/>
            </a:xfrm>
            <a:custGeom>
              <a:rect b="b" l="l" r="r" t="t"/>
              <a:pathLst>
                <a:path extrusionOk="0" h="22852" w="38309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0" y="0"/>
              <a:ext cx="4292320" cy="2555275"/>
            </a:xfrm>
            <a:custGeom>
              <a:rect b="b" l="l" r="r" t="t"/>
              <a:pathLst>
                <a:path extrusionOk="0" h="22788" w="38279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849170" y="0"/>
              <a:ext cx="4294899" cy="2555163"/>
            </a:xfrm>
            <a:custGeom>
              <a:rect b="b" l="l" r="r" t="t"/>
              <a:pathLst>
                <a:path extrusionOk="0" h="22787" w="38302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0" y="2581290"/>
              <a:ext cx="4291984" cy="2562228"/>
            </a:xfrm>
            <a:custGeom>
              <a:rect b="b" l="l" r="r" t="t"/>
              <a:pathLst>
                <a:path extrusionOk="0" h="22850" w="38276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1820920" y="0"/>
              <a:ext cx="2690283" cy="2551799"/>
            </a:xfrm>
            <a:custGeom>
              <a:rect b="b" l="l" r="r" t="t"/>
              <a:pathLst>
                <a:path extrusionOk="0" h="22757" w="23992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4626251" y="2584654"/>
              <a:ext cx="2697235" cy="2558864"/>
            </a:xfrm>
            <a:custGeom>
              <a:rect b="b" l="l" r="r" t="t"/>
              <a:pathLst>
                <a:path extrusionOk="0" h="22820" w="24054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1046981" y="0"/>
              <a:ext cx="3373843" cy="2547875"/>
            </a:xfrm>
            <a:custGeom>
              <a:rect b="b" l="l" r="r" t="t"/>
              <a:pathLst>
                <a:path extrusionOk="0" h="22722" w="30088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4717414" y="0"/>
              <a:ext cx="3372721" cy="2548211"/>
            </a:xfrm>
            <a:custGeom>
              <a:rect b="b" l="l" r="r" t="t"/>
              <a:pathLst>
                <a:path extrusionOk="0" h="22725" w="30078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1034086" y="2588354"/>
              <a:ext cx="3389205" cy="2555163"/>
            </a:xfrm>
            <a:custGeom>
              <a:rect b="b" l="l" r="r" t="t"/>
              <a:pathLst>
                <a:path extrusionOk="0" h="22787" w="30225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717414" y="2588803"/>
              <a:ext cx="3386289" cy="2554715"/>
            </a:xfrm>
            <a:custGeom>
              <a:rect b="b" l="l" r="r" t="t"/>
              <a:pathLst>
                <a:path extrusionOk="0" h="22783" w="30199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0" y="0"/>
              <a:ext cx="9144069" cy="5143518"/>
            </a:xfrm>
            <a:custGeom>
              <a:rect b="b" l="l" r="r" t="t"/>
              <a:pathLst>
                <a:path extrusionOk="0" h="45870" w="81547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" name="Google Shape;345;p18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346" name="Google Shape;346;p18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8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372" name="Google Shape;372;p18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8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8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8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8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8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8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" name="Google Shape;397;p18"/>
            <p:cNvSpPr/>
            <p:nvPr/>
          </p:nvSpPr>
          <p:spPr>
            <a:xfrm>
              <a:off x="4624905" y="0"/>
              <a:ext cx="2692638" cy="2553369"/>
            </a:xfrm>
            <a:custGeom>
              <a:rect b="b" l="l" r="r" t="t"/>
              <a:pathLst>
                <a:path extrusionOk="0" h="22771" w="24013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813295" y="2584318"/>
              <a:ext cx="2696674" cy="2559200"/>
            </a:xfrm>
            <a:custGeom>
              <a:rect b="b" l="l" r="r" t="t"/>
              <a:pathLst>
                <a:path extrusionOk="0" h="22823" w="24049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rect b="b" l="l" r="r" t="t"/>
              <a:pathLst>
                <a:path extrusionOk="0" h="2454" w="2454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rect b="b" l="l" r="r" t="t"/>
              <a:pathLst>
                <a:path extrusionOk="0" h="1166" w="1466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7807241" y="4181948"/>
              <a:ext cx="94583" cy="84084"/>
            </a:xfrm>
            <a:custGeom>
              <a:rect b="b" l="l" r="r" t="t"/>
              <a:pathLst>
                <a:path extrusionOk="0" h="1344" w="1512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7985338" y="4360062"/>
              <a:ext cx="94708" cy="84084"/>
            </a:xfrm>
            <a:custGeom>
              <a:rect b="b" l="l" r="r" t="t"/>
              <a:pathLst>
                <a:path extrusionOk="0" h="1344" w="1514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8"/>
          <p:cNvSpPr/>
          <p:nvPr/>
        </p:nvSpPr>
        <p:spPr>
          <a:xfrm>
            <a:off x="454800" y="92400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454800" y="1721775"/>
            <a:ext cx="8234400" cy="2446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 txBox="1"/>
          <p:nvPr>
            <p:ph type="title"/>
          </p:nvPr>
        </p:nvSpPr>
        <p:spPr>
          <a:xfrm>
            <a:off x="1480800" y="832950"/>
            <a:ext cx="6182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6" name="Google Shape;406;p18"/>
          <p:cNvSpPr txBox="1"/>
          <p:nvPr>
            <p:ph idx="1" type="subTitle"/>
          </p:nvPr>
        </p:nvSpPr>
        <p:spPr>
          <a:xfrm>
            <a:off x="2241450" y="2104275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9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409" name="Google Shape;409;p19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410" name="Google Shape;410;p19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411" name="Google Shape;411;p19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2" name="Google Shape;412;p19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3" name="Google Shape;413;p19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4" name="Google Shape;414;p19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5" name="Google Shape;415;p19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6" name="Google Shape;416;p19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7" name="Google Shape;417;p19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8" name="Google Shape;418;p19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9" name="Google Shape;419;p19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0" name="Google Shape;420;p19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1" name="Google Shape;421;p19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2" name="Google Shape;422;p19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3" name="Google Shape;423;p19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24" name="Google Shape;424;p19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5" name="Google Shape;425;p19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6" name="Google Shape;426;p19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7" name="Google Shape;427;p19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8" name="Google Shape;428;p19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9" name="Google Shape;429;p19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0" name="Google Shape;430;p19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1" name="Google Shape;431;p19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2" name="Google Shape;432;p19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3" name="Google Shape;433;p19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4" name="Google Shape;434;p19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5" name="Google Shape;435;p19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6" name="Google Shape;436;p19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7" name="Google Shape;437;p19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8" name="Google Shape;438;p19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9" name="Google Shape;439;p19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0" name="Google Shape;440;p19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1" name="Google Shape;441;p19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2" name="Google Shape;442;p19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3" name="Google Shape;443;p19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44" name="Google Shape;444;p19"/>
            <p:cNvSpPr/>
            <p:nvPr/>
          </p:nvSpPr>
          <p:spPr>
            <a:xfrm>
              <a:off x="5224590" y="2583981"/>
              <a:ext cx="3919479" cy="2294904"/>
            </a:xfrm>
            <a:custGeom>
              <a:rect b="b" l="l" r="r" t="t"/>
              <a:pathLst>
                <a:path extrusionOk="0" h="20466" w="34954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5224590" y="256559"/>
              <a:ext cx="3919479" cy="2297146"/>
            </a:xfrm>
            <a:custGeom>
              <a:rect b="b" l="l" r="r" t="t"/>
              <a:pathLst>
                <a:path extrusionOk="0" h="20486" w="34954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0" y="2583981"/>
              <a:ext cx="3912751" cy="2290194"/>
            </a:xfrm>
            <a:custGeom>
              <a:rect b="b" l="l" r="r" t="t"/>
              <a:pathLst>
                <a:path extrusionOk="0" h="20424" w="34894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0" y="263175"/>
              <a:ext cx="3909836" cy="2290531"/>
            </a:xfrm>
            <a:custGeom>
              <a:rect b="b" l="l" r="r" t="t"/>
              <a:pathLst>
                <a:path extrusionOk="0" h="20427" w="34868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4848385" y="2581066"/>
              <a:ext cx="4295684" cy="2562452"/>
            </a:xfrm>
            <a:custGeom>
              <a:rect b="b" l="l" r="r" t="t"/>
              <a:pathLst>
                <a:path extrusionOk="0" h="22852" w="38309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0" y="0"/>
              <a:ext cx="4292320" cy="2555275"/>
            </a:xfrm>
            <a:custGeom>
              <a:rect b="b" l="l" r="r" t="t"/>
              <a:pathLst>
                <a:path extrusionOk="0" h="22788" w="38279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4849170" y="0"/>
              <a:ext cx="4294899" cy="2555163"/>
            </a:xfrm>
            <a:custGeom>
              <a:rect b="b" l="l" r="r" t="t"/>
              <a:pathLst>
                <a:path extrusionOk="0" h="22787" w="38302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0" y="2581290"/>
              <a:ext cx="4291984" cy="2562228"/>
            </a:xfrm>
            <a:custGeom>
              <a:rect b="b" l="l" r="r" t="t"/>
              <a:pathLst>
                <a:path extrusionOk="0" h="22850" w="38276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1820920" y="0"/>
              <a:ext cx="2690283" cy="2551799"/>
            </a:xfrm>
            <a:custGeom>
              <a:rect b="b" l="l" r="r" t="t"/>
              <a:pathLst>
                <a:path extrusionOk="0" h="22757" w="23992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4626251" y="2584654"/>
              <a:ext cx="2697235" cy="2558864"/>
            </a:xfrm>
            <a:custGeom>
              <a:rect b="b" l="l" r="r" t="t"/>
              <a:pathLst>
                <a:path extrusionOk="0" h="22820" w="24054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1046981" y="0"/>
              <a:ext cx="3373843" cy="2547875"/>
            </a:xfrm>
            <a:custGeom>
              <a:rect b="b" l="l" r="r" t="t"/>
              <a:pathLst>
                <a:path extrusionOk="0" h="22722" w="30088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4717414" y="0"/>
              <a:ext cx="3372721" cy="2548211"/>
            </a:xfrm>
            <a:custGeom>
              <a:rect b="b" l="l" r="r" t="t"/>
              <a:pathLst>
                <a:path extrusionOk="0" h="22725" w="30078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1034086" y="2588354"/>
              <a:ext cx="3389205" cy="2555163"/>
            </a:xfrm>
            <a:custGeom>
              <a:rect b="b" l="l" r="r" t="t"/>
              <a:pathLst>
                <a:path extrusionOk="0" h="22787" w="30225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4717414" y="2588803"/>
              <a:ext cx="3386289" cy="2554715"/>
            </a:xfrm>
            <a:custGeom>
              <a:rect b="b" l="l" r="r" t="t"/>
              <a:pathLst>
                <a:path extrusionOk="0" h="22783" w="30199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0" y="0"/>
              <a:ext cx="9144069" cy="5143518"/>
            </a:xfrm>
            <a:custGeom>
              <a:rect b="b" l="l" r="r" t="t"/>
              <a:pathLst>
                <a:path extrusionOk="0" h="45870" w="81547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" name="Google Shape;459;p19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460" name="Google Shape;460;p19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9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9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9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9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9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9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9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9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9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9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9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9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9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9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5" name="Google Shape;485;p19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486" name="Google Shape;486;p19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9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9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9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9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9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9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9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9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9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9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" name="Google Shape;511;p19"/>
            <p:cNvSpPr/>
            <p:nvPr/>
          </p:nvSpPr>
          <p:spPr>
            <a:xfrm>
              <a:off x="4624905" y="0"/>
              <a:ext cx="2692638" cy="2553369"/>
            </a:xfrm>
            <a:custGeom>
              <a:rect b="b" l="l" r="r" t="t"/>
              <a:pathLst>
                <a:path extrusionOk="0" h="22771" w="24013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1813295" y="2584318"/>
              <a:ext cx="2696674" cy="2559200"/>
            </a:xfrm>
            <a:custGeom>
              <a:rect b="b" l="l" r="r" t="t"/>
              <a:pathLst>
                <a:path extrusionOk="0" h="22823" w="24049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rect b="b" l="l" r="r" t="t"/>
              <a:pathLst>
                <a:path extrusionOk="0" h="2454" w="2454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rect b="b" l="l" r="r" t="t"/>
              <a:pathLst>
                <a:path extrusionOk="0" h="1166" w="1466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7807241" y="4181948"/>
              <a:ext cx="94583" cy="84084"/>
            </a:xfrm>
            <a:custGeom>
              <a:rect b="b" l="l" r="r" t="t"/>
              <a:pathLst>
                <a:path extrusionOk="0" h="1344" w="1512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7985338" y="4360062"/>
              <a:ext cx="94708" cy="84084"/>
            </a:xfrm>
            <a:custGeom>
              <a:rect b="b" l="l" r="r" t="t"/>
              <a:pathLst>
                <a:path extrusionOk="0" h="1344" w="1514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" name="Google Shape;517;p19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9"/>
          <p:cNvSpPr txBox="1"/>
          <p:nvPr>
            <p:ph type="title"/>
          </p:nvPr>
        </p:nvSpPr>
        <p:spPr>
          <a:xfrm>
            <a:off x="720000" y="25395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0" name="Google Shape;520;p19"/>
          <p:cNvSpPr txBox="1"/>
          <p:nvPr>
            <p:ph idx="1" type="subTitle"/>
          </p:nvPr>
        </p:nvSpPr>
        <p:spPr>
          <a:xfrm>
            <a:off x="720000" y="2960562"/>
            <a:ext cx="23364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19"/>
          <p:cNvSpPr txBox="1"/>
          <p:nvPr>
            <p:ph idx="2" type="title"/>
          </p:nvPr>
        </p:nvSpPr>
        <p:spPr>
          <a:xfrm>
            <a:off x="3403800" y="25395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2" name="Google Shape;522;p19"/>
          <p:cNvSpPr txBox="1"/>
          <p:nvPr>
            <p:ph idx="3" type="subTitle"/>
          </p:nvPr>
        </p:nvSpPr>
        <p:spPr>
          <a:xfrm>
            <a:off x="3403800" y="2960579"/>
            <a:ext cx="23364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19"/>
          <p:cNvSpPr txBox="1"/>
          <p:nvPr>
            <p:ph idx="4" type="title"/>
          </p:nvPr>
        </p:nvSpPr>
        <p:spPr>
          <a:xfrm>
            <a:off x="6087600" y="25395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4" name="Google Shape;524;p19"/>
          <p:cNvSpPr txBox="1"/>
          <p:nvPr>
            <p:ph idx="5" type="subTitle"/>
          </p:nvPr>
        </p:nvSpPr>
        <p:spPr>
          <a:xfrm>
            <a:off x="6087600" y="2960579"/>
            <a:ext cx="23364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19"/>
          <p:cNvSpPr txBox="1"/>
          <p:nvPr>
            <p:ph idx="6" type="title"/>
          </p:nvPr>
        </p:nvSpPr>
        <p:spPr>
          <a:xfrm>
            <a:off x="720000" y="4156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0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528" name="Google Shape;528;p20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529" name="Google Shape;529;p20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530" name="Google Shape;530;p20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1" name="Google Shape;531;p20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2" name="Google Shape;532;p20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3" name="Google Shape;533;p20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4" name="Google Shape;534;p20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5" name="Google Shape;535;p20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6" name="Google Shape;536;p20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7" name="Google Shape;537;p20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8" name="Google Shape;538;p20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9" name="Google Shape;539;p20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0" name="Google Shape;540;p20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1" name="Google Shape;541;p20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2" name="Google Shape;542;p20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43" name="Google Shape;543;p20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4" name="Google Shape;544;p20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5" name="Google Shape;545;p20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6" name="Google Shape;546;p20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7" name="Google Shape;547;p20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8" name="Google Shape;548;p20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9" name="Google Shape;549;p20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0" name="Google Shape;550;p20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1" name="Google Shape;551;p20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2" name="Google Shape;552;p20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3" name="Google Shape;553;p20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4" name="Google Shape;554;p20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5" name="Google Shape;555;p20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6" name="Google Shape;556;p20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7" name="Google Shape;557;p20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8" name="Google Shape;558;p20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9" name="Google Shape;559;p20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0" name="Google Shape;560;p20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1" name="Google Shape;561;p20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2" name="Google Shape;562;p20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63" name="Google Shape;563;p20"/>
            <p:cNvSpPr/>
            <p:nvPr/>
          </p:nvSpPr>
          <p:spPr>
            <a:xfrm>
              <a:off x="696289" y="2584428"/>
              <a:ext cx="8446712" cy="2558127"/>
            </a:xfrm>
            <a:custGeom>
              <a:rect b="b" l="l" r="r" t="t"/>
              <a:pathLst>
                <a:path extrusionOk="0" h="80123" w="264891">
                  <a:moveTo>
                    <a:pt x="2029" y="0"/>
                  </a:moveTo>
                  <a:cubicBezTo>
                    <a:pt x="1357" y="0"/>
                    <a:pt x="681" y="29"/>
                    <a:pt x="0" y="100"/>
                  </a:cubicBezTo>
                  <a:cubicBezTo>
                    <a:pt x="715" y="243"/>
                    <a:pt x="1429" y="410"/>
                    <a:pt x="2143" y="541"/>
                  </a:cubicBezTo>
                  <a:cubicBezTo>
                    <a:pt x="4144" y="898"/>
                    <a:pt x="6025" y="1446"/>
                    <a:pt x="7930" y="2005"/>
                  </a:cubicBezTo>
                  <a:cubicBezTo>
                    <a:pt x="14883" y="3994"/>
                    <a:pt x="21324" y="6768"/>
                    <a:pt x="27623" y="9709"/>
                  </a:cubicBezTo>
                  <a:cubicBezTo>
                    <a:pt x="28754" y="10244"/>
                    <a:pt x="29921" y="10756"/>
                    <a:pt x="31016" y="11316"/>
                  </a:cubicBezTo>
                  <a:cubicBezTo>
                    <a:pt x="32850" y="12245"/>
                    <a:pt x="34326" y="13435"/>
                    <a:pt x="35767" y="14685"/>
                  </a:cubicBezTo>
                  <a:cubicBezTo>
                    <a:pt x="39636" y="18043"/>
                    <a:pt x="43506" y="21436"/>
                    <a:pt x="47970" y="24389"/>
                  </a:cubicBezTo>
                  <a:cubicBezTo>
                    <a:pt x="50661" y="26175"/>
                    <a:pt x="53555" y="27782"/>
                    <a:pt x="56829" y="28937"/>
                  </a:cubicBezTo>
                  <a:cubicBezTo>
                    <a:pt x="59365" y="29842"/>
                    <a:pt x="61960" y="30664"/>
                    <a:pt x="64627" y="31330"/>
                  </a:cubicBezTo>
                  <a:cubicBezTo>
                    <a:pt x="67794" y="32128"/>
                    <a:pt x="70973" y="32866"/>
                    <a:pt x="74224" y="33473"/>
                  </a:cubicBezTo>
                  <a:cubicBezTo>
                    <a:pt x="76438" y="33890"/>
                    <a:pt x="78689" y="34188"/>
                    <a:pt x="80939" y="34545"/>
                  </a:cubicBezTo>
                  <a:cubicBezTo>
                    <a:pt x="83558" y="34962"/>
                    <a:pt x="86213" y="35188"/>
                    <a:pt x="88880" y="35378"/>
                  </a:cubicBezTo>
                  <a:cubicBezTo>
                    <a:pt x="90773" y="35533"/>
                    <a:pt x="92678" y="35593"/>
                    <a:pt x="94572" y="35676"/>
                  </a:cubicBezTo>
                  <a:cubicBezTo>
                    <a:pt x="98054" y="35843"/>
                    <a:pt x="101540" y="35884"/>
                    <a:pt x="105027" y="35884"/>
                  </a:cubicBezTo>
                  <a:cubicBezTo>
                    <a:pt x="108514" y="35884"/>
                    <a:pt x="112002" y="35843"/>
                    <a:pt x="115491" y="35843"/>
                  </a:cubicBezTo>
                  <a:cubicBezTo>
                    <a:pt x="118836" y="35843"/>
                    <a:pt x="122170" y="36021"/>
                    <a:pt x="125528" y="36105"/>
                  </a:cubicBezTo>
                  <a:cubicBezTo>
                    <a:pt x="129409" y="36176"/>
                    <a:pt x="133231" y="36545"/>
                    <a:pt x="137053" y="37022"/>
                  </a:cubicBezTo>
                  <a:cubicBezTo>
                    <a:pt x="141137" y="37533"/>
                    <a:pt x="145090" y="38343"/>
                    <a:pt x="149031" y="39236"/>
                  </a:cubicBezTo>
                  <a:cubicBezTo>
                    <a:pt x="154912" y="40570"/>
                    <a:pt x="160485" y="42427"/>
                    <a:pt x="166033" y="44380"/>
                  </a:cubicBezTo>
                  <a:cubicBezTo>
                    <a:pt x="170498" y="45939"/>
                    <a:pt x="174820" y="47678"/>
                    <a:pt x="179011" y="49618"/>
                  </a:cubicBezTo>
                  <a:cubicBezTo>
                    <a:pt x="181440" y="50726"/>
                    <a:pt x="183702" y="52059"/>
                    <a:pt x="186071" y="53226"/>
                  </a:cubicBezTo>
                  <a:cubicBezTo>
                    <a:pt x="192477" y="56429"/>
                    <a:pt x="198108" y="60370"/>
                    <a:pt x="203954" y="64108"/>
                  </a:cubicBezTo>
                  <a:cubicBezTo>
                    <a:pt x="208038" y="66716"/>
                    <a:pt x="211634" y="69716"/>
                    <a:pt x="215622" y="72395"/>
                  </a:cubicBezTo>
                  <a:cubicBezTo>
                    <a:pt x="218456" y="74288"/>
                    <a:pt x="220849" y="76479"/>
                    <a:pt x="223350" y="78610"/>
                  </a:cubicBezTo>
                  <a:cubicBezTo>
                    <a:pt x="223957" y="79122"/>
                    <a:pt x="224600" y="79634"/>
                    <a:pt x="225255" y="80122"/>
                  </a:cubicBezTo>
                  <a:lnTo>
                    <a:pt x="264890" y="80122"/>
                  </a:lnTo>
                  <a:lnTo>
                    <a:pt x="264890" y="67216"/>
                  </a:lnTo>
                  <a:cubicBezTo>
                    <a:pt x="260568" y="66561"/>
                    <a:pt x="256580" y="65311"/>
                    <a:pt x="252722" y="63680"/>
                  </a:cubicBezTo>
                  <a:cubicBezTo>
                    <a:pt x="247031" y="61251"/>
                    <a:pt x="241507" y="58619"/>
                    <a:pt x="236351" y="55583"/>
                  </a:cubicBezTo>
                  <a:cubicBezTo>
                    <a:pt x="231172" y="52535"/>
                    <a:pt x="225981" y="49499"/>
                    <a:pt x="221028" y="46237"/>
                  </a:cubicBezTo>
                  <a:cubicBezTo>
                    <a:pt x="217087" y="43641"/>
                    <a:pt x="212943" y="41201"/>
                    <a:pt x="208907" y="38688"/>
                  </a:cubicBezTo>
                  <a:cubicBezTo>
                    <a:pt x="206788" y="37355"/>
                    <a:pt x="204847" y="35819"/>
                    <a:pt x="202514" y="34676"/>
                  </a:cubicBezTo>
                  <a:cubicBezTo>
                    <a:pt x="197977" y="32450"/>
                    <a:pt x="193763" y="29866"/>
                    <a:pt x="189226" y="27651"/>
                  </a:cubicBezTo>
                  <a:cubicBezTo>
                    <a:pt x="186262" y="26199"/>
                    <a:pt x="183118" y="25044"/>
                    <a:pt x="179880" y="24020"/>
                  </a:cubicBezTo>
                  <a:cubicBezTo>
                    <a:pt x="177582" y="23282"/>
                    <a:pt x="175308" y="22508"/>
                    <a:pt x="172938" y="21913"/>
                  </a:cubicBezTo>
                  <a:cubicBezTo>
                    <a:pt x="170605" y="21317"/>
                    <a:pt x="168283" y="20722"/>
                    <a:pt x="165950" y="20162"/>
                  </a:cubicBezTo>
                  <a:cubicBezTo>
                    <a:pt x="164283" y="19757"/>
                    <a:pt x="162592" y="19376"/>
                    <a:pt x="160901" y="19019"/>
                  </a:cubicBezTo>
                  <a:cubicBezTo>
                    <a:pt x="157877" y="18400"/>
                    <a:pt x="154829" y="17888"/>
                    <a:pt x="151733" y="17531"/>
                  </a:cubicBezTo>
                  <a:cubicBezTo>
                    <a:pt x="149007" y="17210"/>
                    <a:pt x="146280" y="16971"/>
                    <a:pt x="143566" y="16781"/>
                  </a:cubicBezTo>
                  <a:cubicBezTo>
                    <a:pt x="140130" y="16540"/>
                    <a:pt x="136699" y="16376"/>
                    <a:pt x="133263" y="16376"/>
                  </a:cubicBezTo>
                  <a:cubicBezTo>
                    <a:pt x="131425" y="16376"/>
                    <a:pt x="129585" y="16423"/>
                    <a:pt x="127742" y="16531"/>
                  </a:cubicBezTo>
                  <a:cubicBezTo>
                    <a:pt x="124516" y="16709"/>
                    <a:pt x="121277" y="16995"/>
                    <a:pt x="118086" y="17317"/>
                  </a:cubicBezTo>
                  <a:cubicBezTo>
                    <a:pt x="114003" y="17733"/>
                    <a:pt x="109907" y="18055"/>
                    <a:pt x="105823" y="18460"/>
                  </a:cubicBezTo>
                  <a:cubicBezTo>
                    <a:pt x="102084" y="18841"/>
                    <a:pt x="98334" y="19043"/>
                    <a:pt x="94583" y="19329"/>
                  </a:cubicBezTo>
                  <a:cubicBezTo>
                    <a:pt x="92175" y="19504"/>
                    <a:pt x="89760" y="19510"/>
                    <a:pt x="87344" y="19510"/>
                  </a:cubicBezTo>
                  <a:cubicBezTo>
                    <a:pt x="87172" y="19510"/>
                    <a:pt x="86999" y="19510"/>
                    <a:pt x="86826" y="19510"/>
                  </a:cubicBezTo>
                  <a:cubicBezTo>
                    <a:pt x="85963" y="19510"/>
                    <a:pt x="85100" y="19510"/>
                    <a:pt x="84237" y="19519"/>
                  </a:cubicBezTo>
                  <a:cubicBezTo>
                    <a:pt x="84126" y="19520"/>
                    <a:pt x="84015" y="19521"/>
                    <a:pt x="83904" y="19521"/>
                  </a:cubicBezTo>
                  <a:cubicBezTo>
                    <a:pt x="80838" y="19521"/>
                    <a:pt x="77805" y="19207"/>
                    <a:pt x="74783" y="18805"/>
                  </a:cubicBezTo>
                  <a:cubicBezTo>
                    <a:pt x="73093" y="18579"/>
                    <a:pt x="71473" y="18138"/>
                    <a:pt x="69818" y="17745"/>
                  </a:cubicBezTo>
                  <a:cubicBezTo>
                    <a:pt x="65842" y="16829"/>
                    <a:pt x="62246" y="15245"/>
                    <a:pt x="58496" y="13935"/>
                  </a:cubicBezTo>
                  <a:cubicBezTo>
                    <a:pt x="56733" y="13328"/>
                    <a:pt x="55138" y="12483"/>
                    <a:pt x="53459" y="11768"/>
                  </a:cubicBezTo>
                  <a:cubicBezTo>
                    <a:pt x="51292" y="10840"/>
                    <a:pt x="48983" y="10113"/>
                    <a:pt x="46768" y="9268"/>
                  </a:cubicBezTo>
                  <a:cubicBezTo>
                    <a:pt x="43446" y="7982"/>
                    <a:pt x="39862" y="7161"/>
                    <a:pt x="36445" y="6030"/>
                  </a:cubicBezTo>
                  <a:cubicBezTo>
                    <a:pt x="32611" y="4768"/>
                    <a:pt x="28587" y="3910"/>
                    <a:pt x="24622" y="2934"/>
                  </a:cubicBezTo>
                  <a:cubicBezTo>
                    <a:pt x="22146" y="2327"/>
                    <a:pt x="19562" y="2017"/>
                    <a:pt x="17026" y="1589"/>
                  </a:cubicBezTo>
                  <a:cubicBezTo>
                    <a:pt x="15312" y="1303"/>
                    <a:pt x="13585" y="1017"/>
                    <a:pt x="11859" y="779"/>
                  </a:cubicBezTo>
                  <a:cubicBezTo>
                    <a:pt x="10716" y="636"/>
                    <a:pt x="9561" y="553"/>
                    <a:pt x="8406" y="469"/>
                  </a:cubicBezTo>
                  <a:cubicBezTo>
                    <a:pt x="6293" y="297"/>
                    <a:pt x="4179" y="0"/>
                    <a:pt x="2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2347423" y="1760826"/>
              <a:ext cx="6796342" cy="1619395"/>
            </a:xfrm>
            <a:custGeom>
              <a:rect b="b" l="l" r="r" t="t"/>
              <a:pathLst>
                <a:path extrusionOk="0" h="50721" w="213135">
                  <a:moveTo>
                    <a:pt x="213134" y="0"/>
                  </a:moveTo>
                  <a:cubicBezTo>
                    <a:pt x="211884" y="203"/>
                    <a:pt x="210622" y="262"/>
                    <a:pt x="209372" y="441"/>
                  </a:cubicBezTo>
                  <a:cubicBezTo>
                    <a:pt x="207253" y="715"/>
                    <a:pt x="205169" y="977"/>
                    <a:pt x="203121" y="1310"/>
                  </a:cubicBezTo>
                  <a:cubicBezTo>
                    <a:pt x="201645" y="1548"/>
                    <a:pt x="200168" y="1810"/>
                    <a:pt x="198680" y="2036"/>
                  </a:cubicBezTo>
                  <a:cubicBezTo>
                    <a:pt x="196751" y="2322"/>
                    <a:pt x="194858" y="2727"/>
                    <a:pt x="192965" y="3120"/>
                  </a:cubicBezTo>
                  <a:cubicBezTo>
                    <a:pt x="190846" y="3572"/>
                    <a:pt x="188715" y="4036"/>
                    <a:pt x="186619" y="4572"/>
                  </a:cubicBezTo>
                  <a:cubicBezTo>
                    <a:pt x="183857" y="5263"/>
                    <a:pt x="181118" y="6025"/>
                    <a:pt x="178416" y="6811"/>
                  </a:cubicBezTo>
                  <a:cubicBezTo>
                    <a:pt x="174915" y="7846"/>
                    <a:pt x="171510" y="9037"/>
                    <a:pt x="168236" y="10418"/>
                  </a:cubicBezTo>
                  <a:cubicBezTo>
                    <a:pt x="166200" y="11275"/>
                    <a:pt x="164247" y="12287"/>
                    <a:pt x="162128" y="13061"/>
                  </a:cubicBezTo>
                  <a:cubicBezTo>
                    <a:pt x="159485" y="14038"/>
                    <a:pt x="156770" y="14895"/>
                    <a:pt x="153948" y="15562"/>
                  </a:cubicBezTo>
                  <a:cubicBezTo>
                    <a:pt x="150686" y="16324"/>
                    <a:pt x="147400" y="16967"/>
                    <a:pt x="144066" y="17502"/>
                  </a:cubicBezTo>
                  <a:cubicBezTo>
                    <a:pt x="140387" y="18098"/>
                    <a:pt x="136672" y="18574"/>
                    <a:pt x="132946" y="18955"/>
                  </a:cubicBezTo>
                  <a:cubicBezTo>
                    <a:pt x="129564" y="19312"/>
                    <a:pt x="126159" y="19550"/>
                    <a:pt x="122766" y="19824"/>
                  </a:cubicBezTo>
                  <a:cubicBezTo>
                    <a:pt x="119682" y="20062"/>
                    <a:pt x="116598" y="20253"/>
                    <a:pt x="113527" y="20479"/>
                  </a:cubicBezTo>
                  <a:cubicBezTo>
                    <a:pt x="111854" y="20601"/>
                    <a:pt x="110178" y="20651"/>
                    <a:pt x="108503" y="20651"/>
                  </a:cubicBezTo>
                  <a:cubicBezTo>
                    <a:pt x="106589" y="20651"/>
                    <a:pt x="104674" y="20586"/>
                    <a:pt x="102763" y="20491"/>
                  </a:cubicBezTo>
                  <a:cubicBezTo>
                    <a:pt x="101751" y="20443"/>
                    <a:pt x="100727" y="20372"/>
                    <a:pt x="99715" y="20360"/>
                  </a:cubicBezTo>
                  <a:cubicBezTo>
                    <a:pt x="97322" y="20312"/>
                    <a:pt x="94953" y="20015"/>
                    <a:pt x="92583" y="19777"/>
                  </a:cubicBezTo>
                  <a:cubicBezTo>
                    <a:pt x="90488" y="19574"/>
                    <a:pt x="88404" y="19312"/>
                    <a:pt x="86333" y="19003"/>
                  </a:cubicBezTo>
                  <a:cubicBezTo>
                    <a:pt x="84475" y="18717"/>
                    <a:pt x="82594" y="18479"/>
                    <a:pt x="80737" y="18229"/>
                  </a:cubicBezTo>
                  <a:cubicBezTo>
                    <a:pt x="79534" y="18062"/>
                    <a:pt x="78308" y="17931"/>
                    <a:pt x="77093" y="17788"/>
                  </a:cubicBezTo>
                  <a:cubicBezTo>
                    <a:pt x="74796" y="17514"/>
                    <a:pt x="72510" y="17205"/>
                    <a:pt x="70224" y="16907"/>
                  </a:cubicBezTo>
                  <a:cubicBezTo>
                    <a:pt x="67830" y="16598"/>
                    <a:pt x="65461" y="16217"/>
                    <a:pt x="63104" y="15800"/>
                  </a:cubicBezTo>
                  <a:cubicBezTo>
                    <a:pt x="61496" y="15526"/>
                    <a:pt x="59865" y="15300"/>
                    <a:pt x="58258" y="15014"/>
                  </a:cubicBezTo>
                  <a:cubicBezTo>
                    <a:pt x="57365" y="14847"/>
                    <a:pt x="56460" y="14776"/>
                    <a:pt x="55555" y="14657"/>
                  </a:cubicBezTo>
                  <a:cubicBezTo>
                    <a:pt x="52519" y="14228"/>
                    <a:pt x="49447" y="13823"/>
                    <a:pt x="46375" y="13692"/>
                  </a:cubicBezTo>
                  <a:cubicBezTo>
                    <a:pt x="45669" y="13661"/>
                    <a:pt x="44965" y="13645"/>
                    <a:pt x="44262" y="13645"/>
                  </a:cubicBezTo>
                  <a:cubicBezTo>
                    <a:pt x="42856" y="13645"/>
                    <a:pt x="41454" y="13708"/>
                    <a:pt x="40041" y="13835"/>
                  </a:cubicBezTo>
                  <a:cubicBezTo>
                    <a:pt x="37481" y="14062"/>
                    <a:pt x="34969" y="14454"/>
                    <a:pt x="32481" y="14931"/>
                  </a:cubicBezTo>
                  <a:cubicBezTo>
                    <a:pt x="30421" y="15324"/>
                    <a:pt x="28397" y="15883"/>
                    <a:pt x="26385" y="16419"/>
                  </a:cubicBezTo>
                  <a:cubicBezTo>
                    <a:pt x="22456" y="17491"/>
                    <a:pt x="18610" y="18717"/>
                    <a:pt x="14740" y="19896"/>
                  </a:cubicBezTo>
                  <a:cubicBezTo>
                    <a:pt x="10740" y="21098"/>
                    <a:pt x="6847" y="22491"/>
                    <a:pt x="3215" y="24277"/>
                  </a:cubicBezTo>
                  <a:cubicBezTo>
                    <a:pt x="2263" y="24729"/>
                    <a:pt x="1191" y="25003"/>
                    <a:pt x="0" y="25349"/>
                  </a:cubicBezTo>
                  <a:lnTo>
                    <a:pt x="0" y="25384"/>
                  </a:lnTo>
                  <a:cubicBezTo>
                    <a:pt x="2227" y="25884"/>
                    <a:pt x="3965" y="26837"/>
                    <a:pt x="5811" y="27647"/>
                  </a:cubicBezTo>
                  <a:cubicBezTo>
                    <a:pt x="8692" y="28932"/>
                    <a:pt x="11764" y="29909"/>
                    <a:pt x="14836" y="30861"/>
                  </a:cubicBezTo>
                  <a:cubicBezTo>
                    <a:pt x="17836" y="31802"/>
                    <a:pt x="20872" y="32707"/>
                    <a:pt x="23908" y="33600"/>
                  </a:cubicBezTo>
                  <a:cubicBezTo>
                    <a:pt x="27540" y="34695"/>
                    <a:pt x="31231" y="35612"/>
                    <a:pt x="35041" y="36279"/>
                  </a:cubicBezTo>
                  <a:cubicBezTo>
                    <a:pt x="38068" y="36811"/>
                    <a:pt x="41125" y="37053"/>
                    <a:pt x="44194" y="37053"/>
                  </a:cubicBezTo>
                  <a:cubicBezTo>
                    <a:pt x="45518" y="37053"/>
                    <a:pt x="46845" y="37008"/>
                    <a:pt x="48173" y="36921"/>
                  </a:cubicBezTo>
                  <a:cubicBezTo>
                    <a:pt x="50400" y="36779"/>
                    <a:pt x="52638" y="36493"/>
                    <a:pt x="54841" y="36148"/>
                  </a:cubicBezTo>
                  <a:cubicBezTo>
                    <a:pt x="56627" y="35862"/>
                    <a:pt x="58436" y="35659"/>
                    <a:pt x="60222" y="35374"/>
                  </a:cubicBezTo>
                  <a:cubicBezTo>
                    <a:pt x="61806" y="35136"/>
                    <a:pt x="63377" y="34850"/>
                    <a:pt x="64961" y="34588"/>
                  </a:cubicBezTo>
                  <a:cubicBezTo>
                    <a:pt x="66771" y="34278"/>
                    <a:pt x="68604" y="33993"/>
                    <a:pt x="70438" y="33766"/>
                  </a:cubicBezTo>
                  <a:cubicBezTo>
                    <a:pt x="71474" y="33635"/>
                    <a:pt x="72521" y="33528"/>
                    <a:pt x="73557" y="33362"/>
                  </a:cubicBezTo>
                  <a:cubicBezTo>
                    <a:pt x="76022" y="33004"/>
                    <a:pt x="78486" y="32742"/>
                    <a:pt x="80963" y="32457"/>
                  </a:cubicBezTo>
                  <a:cubicBezTo>
                    <a:pt x="82808" y="32230"/>
                    <a:pt x="84618" y="31921"/>
                    <a:pt x="86452" y="31683"/>
                  </a:cubicBezTo>
                  <a:cubicBezTo>
                    <a:pt x="88535" y="31397"/>
                    <a:pt x="90607" y="31123"/>
                    <a:pt x="92703" y="30909"/>
                  </a:cubicBezTo>
                  <a:cubicBezTo>
                    <a:pt x="94155" y="30766"/>
                    <a:pt x="95620" y="30575"/>
                    <a:pt x="97108" y="30492"/>
                  </a:cubicBezTo>
                  <a:cubicBezTo>
                    <a:pt x="98406" y="30421"/>
                    <a:pt x="99692" y="30290"/>
                    <a:pt x="100989" y="30254"/>
                  </a:cubicBezTo>
                  <a:cubicBezTo>
                    <a:pt x="103621" y="30194"/>
                    <a:pt x="106276" y="30063"/>
                    <a:pt x="108907" y="30052"/>
                  </a:cubicBezTo>
                  <a:cubicBezTo>
                    <a:pt x="111800" y="30052"/>
                    <a:pt x="114670" y="30266"/>
                    <a:pt x="117539" y="30480"/>
                  </a:cubicBezTo>
                  <a:lnTo>
                    <a:pt x="122897" y="30885"/>
                  </a:lnTo>
                  <a:cubicBezTo>
                    <a:pt x="124754" y="31016"/>
                    <a:pt x="126623" y="31147"/>
                    <a:pt x="128469" y="31314"/>
                  </a:cubicBezTo>
                  <a:cubicBezTo>
                    <a:pt x="131326" y="31576"/>
                    <a:pt x="134196" y="31849"/>
                    <a:pt x="137041" y="32195"/>
                  </a:cubicBezTo>
                  <a:cubicBezTo>
                    <a:pt x="139042" y="32433"/>
                    <a:pt x="141054" y="32695"/>
                    <a:pt x="143054" y="33028"/>
                  </a:cubicBezTo>
                  <a:cubicBezTo>
                    <a:pt x="144459" y="33242"/>
                    <a:pt x="145864" y="33481"/>
                    <a:pt x="147257" y="33719"/>
                  </a:cubicBezTo>
                  <a:cubicBezTo>
                    <a:pt x="149102" y="34040"/>
                    <a:pt x="150936" y="34421"/>
                    <a:pt x="152770" y="34826"/>
                  </a:cubicBezTo>
                  <a:cubicBezTo>
                    <a:pt x="156008" y="35540"/>
                    <a:pt x="159128" y="36493"/>
                    <a:pt x="162164" y="37612"/>
                  </a:cubicBezTo>
                  <a:cubicBezTo>
                    <a:pt x="164271" y="38398"/>
                    <a:pt x="166236" y="39362"/>
                    <a:pt x="168260" y="40255"/>
                  </a:cubicBezTo>
                  <a:cubicBezTo>
                    <a:pt x="171641" y="41732"/>
                    <a:pt x="175177" y="42934"/>
                    <a:pt x="178809" y="43994"/>
                  </a:cubicBezTo>
                  <a:cubicBezTo>
                    <a:pt x="181404" y="44756"/>
                    <a:pt x="183988" y="45482"/>
                    <a:pt x="186631" y="46137"/>
                  </a:cubicBezTo>
                  <a:cubicBezTo>
                    <a:pt x="188726" y="46673"/>
                    <a:pt x="190834" y="47149"/>
                    <a:pt x="192977" y="47554"/>
                  </a:cubicBezTo>
                  <a:cubicBezTo>
                    <a:pt x="194965" y="47923"/>
                    <a:pt x="196906" y="48363"/>
                    <a:pt x="198894" y="48709"/>
                  </a:cubicBezTo>
                  <a:cubicBezTo>
                    <a:pt x="201228" y="49113"/>
                    <a:pt x="203550" y="49494"/>
                    <a:pt x="205919" y="49792"/>
                  </a:cubicBezTo>
                  <a:cubicBezTo>
                    <a:pt x="208026" y="50066"/>
                    <a:pt x="210146" y="50328"/>
                    <a:pt x="212253" y="50626"/>
                  </a:cubicBezTo>
                  <a:cubicBezTo>
                    <a:pt x="212551" y="50673"/>
                    <a:pt x="212837" y="50709"/>
                    <a:pt x="213134" y="50721"/>
                  </a:cubicBezTo>
                  <a:lnTo>
                    <a:pt x="213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2347041" y="2569358"/>
              <a:ext cx="32" cy="1564"/>
            </a:xfrm>
            <a:custGeom>
              <a:rect b="b" l="l" r="r" t="t"/>
              <a:pathLst>
                <a:path extrusionOk="0" h="49" w="1">
                  <a:moveTo>
                    <a:pt x="1" y="48"/>
                  </a:moveTo>
                  <a:lnTo>
                    <a:pt x="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E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1100622" y="2583055"/>
              <a:ext cx="8043144" cy="2124999"/>
            </a:xfrm>
            <a:custGeom>
              <a:rect b="b" l="l" r="r" t="t"/>
              <a:pathLst>
                <a:path extrusionOk="0" h="66557" w="252235">
                  <a:moveTo>
                    <a:pt x="0" y="0"/>
                  </a:moveTo>
                  <a:cubicBezTo>
                    <a:pt x="143" y="239"/>
                    <a:pt x="369" y="274"/>
                    <a:pt x="560" y="286"/>
                  </a:cubicBezTo>
                  <a:cubicBezTo>
                    <a:pt x="2286" y="405"/>
                    <a:pt x="3929" y="834"/>
                    <a:pt x="5620" y="1072"/>
                  </a:cubicBezTo>
                  <a:cubicBezTo>
                    <a:pt x="7144" y="1286"/>
                    <a:pt x="8632" y="1608"/>
                    <a:pt x="10144" y="1846"/>
                  </a:cubicBezTo>
                  <a:cubicBezTo>
                    <a:pt x="11871" y="2120"/>
                    <a:pt x="13526" y="2560"/>
                    <a:pt x="15193" y="2965"/>
                  </a:cubicBezTo>
                  <a:cubicBezTo>
                    <a:pt x="17157" y="3441"/>
                    <a:pt x="19169" y="3858"/>
                    <a:pt x="21086" y="4453"/>
                  </a:cubicBezTo>
                  <a:cubicBezTo>
                    <a:pt x="26694" y="6192"/>
                    <a:pt x="32433" y="7739"/>
                    <a:pt x="37862" y="9823"/>
                  </a:cubicBezTo>
                  <a:cubicBezTo>
                    <a:pt x="40410" y="10799"/>
                    <a:pt x="42803" y="11942"/>
                    <a:pt x="45327" y="12942"/>
                  </a:cubicBezTo>
                  <a:cubicBezTo>
                    <a:pt x="48602" y="14216"/>
                    <a:pt x="51864" y="15514"/>
                    <a:pt x="55317" y="16526"/>
                  </a:cubicBezTo>
                  <a:cubicBezTo>
                    <a:pt x="58127" y="17348"/>
                    <a:pt x="61032" y="17967"/>
                    <a:pt x="64044" y="18336"/>
                  </a:cubicBezTo>
                  <a:cubicBezTo>
                    <a:pt x="67336" y="18737"/>
                    <a:pt x="70649" y="18887"/>
                    <a:pt x="73956" y="18887"/>
                  </a:cubicBezTo>
                  <a:cubicBezTo>
                    <a:pt x="74967" y="18887"/>
                    <a:pt x="75977" y="18873"/>
                    <a:pt x="76986" y="18848"/>
                  </a:cubicBezTo>
                  <a:cubicBezTo>
                    <a:pt x="79796" y="18777"/>
                    <a:pt x="82594" y="18574"/>
                    <a:pt x="85416" y="18372"/>
                  </a:cubicBezTo>
                  <a:cubicBezTo>
                    <a:pt x="88642" y="18134"/>
                    <a:pt x="91857" y="17895"/>
                    <a:pt x="95072" y="17586"/>
                  </a:cubicBezTo>
                  <a:cubicBezTo>
                    <a:pt x="98036" y="17300"/>
                    <a:pt x="101013" y="17074"/>
                    <a:pt x="103966" y="16752"/>
                  </a:cubicBezTo>
                  <a:cubicBezTo>
                    <a:pt x="106883" y="16419"/>
                    <a:pt x="109847" y="16276"/>
                    <a:pt x="112776" y="15990"/>
                  </a:cubicBezTo>
                  <a:cubicBezTo>
                    <a:pt x="115206" y="15757"/>
                    <a:pt x="117640" y="15678"/>
                    <a:pt x="120076" y="15678"/>
                  </a:cubicBezTo>
                  <a:cubicBezTo>
                    <a:pt x="121865" y="15678"/>
                    <a:pt x="123655" y="15721"/>
                    <a:pt x="125445" y="15776"/>
                  </a:cubicBezTo>
                  <a:cubicBezTo>
                    <a:pt x="127897" y="15860"/>
                    <a:pt x="130362" y="16062"/>
                    <a:pt x="132815" y="16241"/>
                  </a:cubicBezTo>
                  <a:cubicBezTo>
                    <a:pt x="134470" y="16360"/>
                    <a:pt x="136101" y="16491"/>
                    <a:pt x="137744" y="16669"/>
                  </a:cubicBezTo>
                  <a:cubicBezTo>
                    <a:pt x="139863" y="16895"/>
                    <a:pt x="141982" y="17181"/>
                    <a:pt x="144078" y="17526"/>
                  </a:cubicBezTo>
                  <a:cubicBezTo>
                    <a:pt x="146864" y="18003"/>
                    <a:pt x="149602" y="18562"/>
                    <a:pt x="152329" y="19205"/>
                  </a:cubicBezTo>
                  <a:cubicBezTo>
                    <a:pt x="156710" y="20241"/>
                    <a:pt x="161092" y="21289"/>
                    <a:pt x="165331" y="22670"/>
                  </a:cubicBezTo>
                  <a:cubicBezTo>
                    <a:pt x="168105" y="23575"/>
                    <a:pt x="170915" y="24408"/>
                    <a:pt x="173582" y="25504"/>
                  </a:cubicBezTo>
                  <a:cubicBezTo>
                    <a:pt x="177153" y="26956"/>
                    <a:pt x="180451" y="28718"/>
                    <a:pt x="183666" y="30564"/>
                  </a:cubicBezTo>
                  <a:cubicBezTo>
                    <a:pt x="185976" y="31885"/>
                    <a:pt x="188429" y="33016"/>
                    <a:pt x="190762" y="34278"/>
                  </a:cubicBezTo>
                  <a:cubicBezTo>
                    <a:pt x="191858" y="34862"/>
                    <a:pt x="192894" y="35505"/>
                    <a:pt x="193894" y="36183"/>
                  </a:cubicBezTo>
                  <a:cubicBezTo>
                    <a:pt x="196382" y="37910"/>
                    <a:pt x="199061" y="39458"/>
                    <a:pt x="201645" y="41101"/>
                  </a:cubicBezTo>
                  <a:cubicBezTo>
                    <a:pt x="206086" y="43875"/>
                    <a:pt x="210408" y="46756"/>
                    <a:pt x="214920" y="49459"/>
                  </a:cubicBezTo>
                  <a:cubicBezTo>
                    <a:pt x="221230" y="53269"/>
                    <a:pt x="227481" y="57150"/>
                    <a:pt x="234411" y="60341"/>
                  </a:cubicBezTo>
                  <a:cubicBezTo>
                    <a:pt x="237959" y="61996"/>
                    <a:pt x="241566" y="63603"/>
                    <a:pt x="245352" y="64925"/>
                  </a:cubicBezTo>
                  <a:cubicBezTo>
                    <a:pt x="247138" y="65544"/>
                    <a:pt x="249043" y="65949"/>
                    <a:pt x="250972" y="66282"/>
                  </a:cubicBezTo>
                  <a:cubicBezTo>
                    <a:pt x="251389" y="66354"/>
                    <a:pt x="251806" y="66473"/>
                    <a:pt x="252234" y="66556"/>
                  </a:cubicBezTo>
                  <a:lnTo>
                    <a:pt x="252234" y="25694"/>
                  </a:lnTo>
                  <a:cubicBezTo>
                    <a:pt x="250579" y="25563"/>
                    <a:pt x="248924" y="25337"/>
                    <a:pt x="247293" y="25111"/>
                  </a:cubicBezTo>
                  <a:cubicBezTo>
                    <a:pt x="245400" y="24861"/>
                    <a:pt x="243531" y="24611"/>
                    <a:pt x="241673" y="24337"/>
                  </a:cubicBezTo>
                  <a:cubicBezTo>
                    <a:pt x="239471" y="24015"/>
                    <a:pt x="237268" y="23646"/>
                    <a:pt x="235089" y="23206"/>
                  </a:cubicBezTo>
                  <a:cubicBezTo>
                    <a:pt x="233256" y="22848"/>
                    <a:pt x="231410" y="22491"/>
                    <a:pt x="229600" y="22098"/>
                  </a:cubicBezTo>
                  <a:cubicBezTo>
                    <a:pt x="227303" y="21575"/>
                    <a:pt x="225028" y="21039"/>
                    <a:pt x="222778" y="20443"/>
                  </a:cubicBezTo>
                  <a:cubicBezTo>
                    <a:pt x="220373" y="19800"/>
                    <a:pt x="217956" y="19134"/>
                    <a:pt x="215599" y="18372"/>
                  </a:cubicBezTo>
                  <a:cubicBezTo>
                    <a:pt x="211765" y="17145"/>
                    <a:pt x="208062" y="15788"/>
                    <a:pt x="204526" y="14133"/>
                  </a:cubicBezTo>
                  <a:cubicBezTo>
                    <a:pt x="200537" y="12252"/>
                    <a:pt x="196263" y="10871"/>
                    <a:pt x="191751" y="9871"/>
                  </a:cubicBezTo>
                  <a:cubicBezTo>
                    <a:pt x="188714" y="9192"/>
                    <a:pt x="185666" y="8573"/>
                    <a:pt x="182559" y="8120"/>
                  </a:cubicBezTo>
                  <a:cubicBezTo>
                    <a:pt x="178761" y="7549"/>
                    <a:pt x="174951" y="7049"/>
                    <a:pt x="171105" y="6668"/>
                  </a:cubicBezTo>
                  <a:cubicBezTo>
                    <a:pt x="167998" y="6370"/>
                    <a:pt x="164890" y="6132"/>
                    <a:pt x="161782" y="5870"/>
                  </a:cubicBezTo>
                  <a:cubicBezTo>
                    <a:pt x="159723" y="5692"/>
                    <a:pt x="157651" y="5501"/>
                    <a:pt x="155567" y="5418"/>
                  </a:cubicBezTo>
                  <a:cubicBezTo>
                    <a:pt x="153817" y="5346"/>
                    <a:pt x="152067" y="5144"/>
                    <a:pt x="150305" y="5108"/>
                  </a:cubicBezTo>
                  <a:cubicBezTo>
                    <a:pt x="149352" y="5093"/>
                    <a:pt x="148399" y="5084"/>
                    <a:pt x="147446" y="5084"/>
                  </a:cubicBezTo>
                  <a:cubicBezTo>
                    <a:pt x="144768" y="5084"/>
                    <a:pt x="142092" y="5149"/>
                    <a:pt x="139423" y="5299"/>
                  </a:cubicBezTo>
                  <a:cubicBezTo>
                    <a:pt x="136613" y="5465"/>
                    <a:pt x="133827" y="5692"/>
                    <a:pt x="131029" y="6013"/>
                  </a:cubicBezTo>
                  <a:cubicBezTo>
                    <a:pt x="127826" y="6370"/>
                    <a:pt x="124659" y="6882"/>
                    <a:pt x="121468" y="7311"/>
                  </a:cubicBezTo>
                  <a:cubicBezTo>
                    <a:pt x="119384" y="7597"/>
                    <a:pt x="117289" y="7763"/>
                    <a:pt x="115217" y="8037"/>
                  </a:cubicBezTo>
                  <a:cubicBezTo>
                    <a:pt x="112383" y="8430"/>
                    <a:pt x="109538" y="8775"/>
                    <a:pt x="106704" y="9204"/>
                  </a:cubicBezTo>
                  <a:cubicBezTo>
                    <a:pt x="102918" y="9787"/>
                    <a:pt x="99179" y="10537"/>
                    <a:pt x="95358" y="10978"/>
                  </a:cubicBezTo>
                  <a:cubicBezTo>
                    <a:pt x="93274" y="11216"/>
                    <a:pt x="91214" y="11597"/>
                    <a:pt x="89119" y="11776"/>
                  </a:cubicBezTo>
                  <a:cubicBezTo>
                    <a:pt x="87153" y="11952"/>
                    <a:pt x="85183" y="12064"/>
                    <a:pt x="83211" y="12064"/>
                  </a:cubicBezTo>
                  <a:cubicBezTo>
                    <a:pt x="82125" y="12064"/>
                    <a:pt x="81038" y="12030"/>
                    <a:pt x="79951" y="11954"/>
                  </a:cubicBezTo>
                  <a:cubicBezTo>
                    <a:pt x="75057" y="11633"/>
                    <a:pt x="70354" y="10680"/>
                    <a:pt x="65723" y="9430"/>
                  </a:cubicBezTo>
                  <a:cubicBezTo>
                    <a:pt x="61151" y="8192"/>
                    <a:pt x="56686" y="6775"/>
                    <a:pt x="52209" y="5394"/>
                  </a:cubicBezTo>
                  <a:cubicBezTo>
                    <a:pt x="48661" y="4287"/>
                    <a:pt x="45232" y="3025"/>
                    <a:pt x="41994" y="1453"/>
                  </a:cubicBezTo>
                  <a:cubicBezTo>
                    <a:pt x="40090" y="523"/>
                    <a:pt x="37960" y="15"/>
                    <a:pt x="35699" y="15"/>
                  </a:cubicBezTo>
                  <a:cubicBezTo>
                    <a:pt x="35528" y="15"/>
                    <a:pt x="35356" y="18"/>
                    <a:pt x="35183" y="24"/>
                  </a:cubicBezTo>
                  <a:cubicBezTo>
                    <a:pt x="32828" y="97"/>
                    <a:pt x="30472" y="121"/>
                    <a:pt x="28115" y="121"/>
                  </a:cubicBezTo>
                  <a:cubicBezTo>
                    <a:pt x="23480" y="121"/>
                    <a:pt x="18844" y="28"/>
                    <a:pt x="14215" y="28"/>
                  </a:cubicBezTo>
                  <a:cubicBezTo>
                    <a:pt x="13454" y="28"/>
                    <a:pt x="12692" y="30"/>
                    <a:pt x="11930" y="36"/>
                  </a:cubicBezTo>
                  <a:cubicBezTo>
                    <a:pt x="11086" y="42"/>
                    <a:pt x="10242" y="44"/>
                    <a:pt x="9399" y="44"/>
                  </a:cubicBezTo>
                  <a:cubicBezTo>
                    <a:pt x="6611" y="44"/>
                    <a:pt x="3824" y="19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1104800" y="434909"/>
              <a:ext cx="8038584" cy="2120178"/>
            </a:xfrm>
            <a:custGeom>
              <a:rect b="b" l="l" r="r" t="t"/>
              <a:pathLst>
                <a:path extrusionOk="0" h="66406" w="252092">
                  <a:moveTo>
                    <a:pt x="252091" y="0"/>
                  </a:moveTo>
                  <a:cubicBezTo>
                    <a:pt x="251520" y="119"/>
                    <a:pt x="250925" y="179"/>
                    <a:pt x="250365" y="286"/>
                  </a:cubicBezTo>
                  <a:cubicBezTo>
                    <a:pt x="246924" y="881"/>
                    <a:pt x="243817" y="2001"/>
                    <a:pt x="240769" y="3263"/>
                  </a:cubicBezTo>
                  <a:cubicBezTo>
                    <a:pt x="234851" y="5715"/>
                    <a:pt x="229196" y="8454"/>
                    <a:pt x="223897" y="11585"/>
                  </a:cubicBezTo>
                  <a:cubicBezTo>
                    <a:pt x="218540" y="14740"/>
                    <a:pt x="213182" y="17907"/>
                    <a:pt x="208050" y="21277"/>
                  </a:cubicBezTo>
                  <a:cubicBezTo>
                    <a:pt x="203919" y="23979"/>
                    <a:pt x="199585" y="26492"/>
                    <a:pt x="195430" y="29206"/>
                  </a:cubicBezTo>
                  <a:cubicBezTo>
                    <a:pt x="192727" y="30968"/>
                    <a:pt x="189929" y="32623"/>
                    <a:pt x="186917" y="34100"/>
                  </a:cubicBezTo>
                  <a:cubicBezTo>
                    <a:pt x="184416" y="35314"/>
                    <a:pt x="182130" y="36767"/>
                    <a:pt x="179689" y="38041"/>
                  </a:cubicBezTo>
                  <a:cubicBezTo>
                    <a:pt x="175653" y="40172"/>
                    <a:pt x="171331" y="41910"/>
                    <a:pt x="166771" y="43315"/>
                  </a:cubicBezTo>
                  <a:cubicBezTo>
                    <a:pt x="163640" y="44268"/>
                    <a:pt x="160544" y="45244"/>
                    <a:pt x="157341" y="46042"/>
                  </a:cubicBezTo>
                  <a:cubicBezTo>
                    <a:pt x="154043" y="46839"/>
                    <a:pt x="150757" y="47685"/>
                    <a:pt x="147388" y="48340"/>
                  </a:cubicBezTo>
                  <a:cubicBezTo>
                    <a:pt x="144292" y="48935"/>
                    <a:pt x="141173" y="49435"/>
                    <a:pt x="137982" y="49756"/>
                  </a:cubicBezTo>
                  <a:cubicBezTo>
                    <a:pt x="134065" y="50161"/>
                    <a:pt x="130159" y="50471"/>
                    <a:pt x="126230" y="50638"/>
                  </a:cubicBezTo>
                  <a:cubicBezTo>
                    <a:pt x="124290" y="50725"/>
                    <a:pt x="122349" y="50773"/>
                    <a:pt x="120405" y="50773"/>
                  </a:cubicBezTo>
                  <a:cubicBezTo>
                    <a:pt x="118652" y="50773"/>
                    <a:pt x="116895" y="50734"/>
                    <a:pt x="115134" y="50649"/>
                  </a:cubicBezTo>
                  <a:cubicBezTo>
                    <a:pt x="112991" y="50542"/>
                    <a:pt x="110871" y="50328"/>
                    <a:pt x="108740" y="50149"/>
                  </a:cubicBezTo>
                  <a:cubicBezTo>
                    <a:pt x="106918" y="49995"/>
                    <a:pt x="105109" y="49816"/>
                    <a:pt x="103287" y="49649"/>
                  </a:cubicBezTo>
                  <a:cubicBezTo>
                    <a:pt x="101942" y="49518"/>
                    <a:pt x="100572" y="49387"/>
                    <a:pt x="99215" y="49268"/>
                  </a:cubicBezTo>
                  <a:cubicBezTo>
                    <a:pt x="96310" y="49030"/>
                    <a:pt x="93429" y="48721"/>
                    <a:pt x="90524" y="48459"/>
                  </a:cubicBezTo>
                  <a:cubicBezTo>
                    <a:pt x="88559" y="48292"/>
                    <a:pt x="86594" y="48221"/>
                    <a:pt x="84642" y="48042"/>
                  </a:cubicBezTo>
                  <a:cubicBezTo>
                    <a:pt x="81284" y="47732"/>
                    <a:pt x="77903" y="47685"/>
                    <a:pt x="74522" y="47661"/>
                  </a:cubicBezTo>
                  <a:cubicBezTo>
                    <a:pt x="73933" y="47655"/>
                    <a:pt x="73344" y="47651"/>
                    <a:pt x="72756" y="47651"/>
                  </a:cubicBezTo>
                  <a:cubicBezTo>
                    <a:pt x="69788" y="47651"/>
                    <a:pt x="66829" y="47744"/>
                    <a:pt x="63877" y="48101"/>
                  </a:cubicBezTo>
                  <a:cubicBezTo>
                    <a:pt x="61877" y="48352"/>
                    <a:pt x="59913" y="48768"/>
                    <a:pt x="57960" y="49221"/>
                  </a:cubicBezTo>
                  <a:cubicBezTo>
                    <a:pt x="53209" y="50316"/>
                    <a:pt x="48792" y="52019"/>
                    <a:pt x="44518" y="53852"/>
                  </a:cubicBezTo>
                  <a:cubicBezTo>
                    <a:pt x="40303" y="55662"/>
                    <a:pt x="35981" y="57257"/>
                    <a:pt x="31600" y="58805"/>
                  </a:cubicBezTo>
                  <a:cubicBezTo>
                    <a:pt x="29730" y="59460"/>
                    <a:pt x="27766" y="59948"/>
                    <a:pt x="25825" y="60520"/>
                  </a:cubicBezTo>
                  <a:cubicBezTo>
                    <a:pt x="24325" y="60960"/>
                    <a:pt x="22837" y="61413"/>
                    <a:pt x="21348" y="61877"/>
                  </a:cubicBezTo>
                  <a:cubicBezTo>
                    <a:pt x="19431" y="62484"/>
                    <a:pt x="17431" y="62889"/>
                    <a:pt x="15467" y="63377"/>
                  </a:cubicBezTo>
                  <a:cubicBezTo>
                    <a:pt x="13835" y="63782"/>
                    <a:pt x="12204" y="64223"/>
                    <a:pt x="10525" y="64508"/>
                  </a:cubicBezTo>
                  <a:cubicBezTo>
                    <a:pt x="8870" y="64794"/>
                    <a:pt x="7239" y="65044"/>
                    <a:pt x="5596" y="65354"/>
                  </a:cubicBezTo>
                  <a:cubicBezTo>
                    <a:pt x="3667" y="65711"/>
                    <a:pt x="1691" y="65937"/>
                    <a:pt x="0" y="66318"/>
                  </a:cubicBezTo>
                  <a:lnTo>
                    <a:pt x="24384" y="66318"/>
                  </a:lnTo>
                  <a:cubicBezTo>
                    <a:pt x="27480" y="66318"/>
                    <a:pt x="30587" y="66342"/>
                    <a:pt x="33683" y="66354"/>
                  </a:cubicBezTo>
                  <a:cubicBezTo>
                    <a:pt x="34384" y="66354"/>
                    <a:pt x="35084" y="66405"/>
                    <a:pt x="35789" y="66405"/>
                  </a:cubicBezTo>
                  <a:cubicBezTo>
                    <a:pt x="36102" y="66405"/>
                    <a:pt x="36416" y="66395"/>
                    <a:pt x="36731" y="66366"/>
                  </a:cubicBezTo>
                  <a:cubicBezTo>
                    <a:pt x="38731" y="66187"/>
                    <a:pt x="40577" y="65699"/>
                    <a:pt x="42232" y="64877"/>
                  </a:cubicBezTo>
                  <a:cubicBezTo>
                    <a:pt x="45816" y="63091"/>
                    <a:pt x="49745" y="61817"/>
                    <a:pt x="53686" y="60579"/>
                  </a:cubicBezTo>
                  <a:cubicBezTo>
                    <a:pt x="56722" y="59627"/>
                    <a:pt x="59770" y="58674"/>
                    <a:pt x="62853" y="57793"/>
                  </a:cubicBezTo>
                  <a:cubicBezTo>
                    <a:pt x="66175" y="56841"/>
                    <a:pt x="69521" y="55995"/>
                    <a:pt x="72974" y="55352"/>
                  </a:cubicBezTo>
                  <a:cubicBezTo>
                    <a:pt x="76463" y="54700"/>
                    <a:pt x="79967" y="54415"/>
                    <a:pt x="83516" y="54415"/>
                  </a:cubicBezTo>
                  <a:cubicBezTo>
                    <a:pt x="84436" y="54415"/>
                    <a:pt x="85359" y="54435"/>
                    <a:pt x="86285" y="54471"/>
                  </a:cubicBezTo>
                  <a:cubicBezTo>
                    <a:pt x="88071" y="54555"/>
                    <a:pt x="89833" y="54769"/>
                    <a:pt x="91607" y="55007"/>
                  </a:cubicBezTo>
                  <a:cubicBezTo>
                    <a:pt x="93548" y="55281"/>
                    <a:pt x="95488" y="55507"/>
                    <a:pt x="97429" y="55769"/>
                  </a:cubicBezTo>
                  <a:cubicBezTo>
                    <a:pt x="99048" y="56007"/>
                    <a:pt x="100656" y="56281"/>
                    <a:pt x="102275" y="56543"/>
                  </a:cubicBezTo>
                  <a:cubicBezTo>
                    <a:pt x="103966" y="56829"/>
                    <a:pt x="105633" y="57138"/>
                    <a:pt x="107323" y="57365"/>
                  </a:cubicBezTo>
                  <a:cubicBezTo>
                    <a:pt x="109335" y="57626"/>
                    <a:pt x="111324" y="57924"/>
                    <a:pt x="113336" y="58198"/>
                  </a:cubicBezTo>
                  <a:cubicBezTo>
                    <a:pt x="115372" y="58460"/>
                    <a:pt x="117432" y="58698"/>
                    <a:pt x="119480" y="58936"/>
                  </a:cubicBezTo>
                  <a:cubicBezTo>
                    <a:pt x="121539" y="59174"/>
                    <a:pt x="123575" y="59448"/>
                    <a:pt x="125599" y="59770"/>
                  </a:cubicBezTo>
                  <a:cubicBezTo>
                    <a:pt x="126528" y="59924"/>
                    <a:pt x="127457" y="60091"/>
                    <a:pt x="128397" y="60174"/>
                  </a:cubicBezTo>
                  <a:cubicBezTo>
                    <a:pt x="131672" y="60532"/>
                    <a:pt x="134934" y="60936"/>
                    <a:pt x="138232" y="61127"/>
                  </a:cubicBezTo>
                  <a:cubicBezTo>
                    <a:pt x="140613" y="61258"/>
                    <a:pt x="143006" y="61282"/>
                    <a:pt x="145411" y="61377"/>
                  </a:cubicBezTo>
                  <a:cubicBezTo>
                    <a:pt x="146056" y="61403"/>
                    <a:pt x="146699" y="61415"/>
                    <a:pt x="147341" y="61415"/>
                  </a:cubicBezTo>
                  <a:cubicBezTo>
                    <a:pt x="150495" y="61415"/>
                    <a:pt x="153626" y="61136"/>
                    <a:pt x="156782" y="60948"/>
                  </a:cubicBezTo>
                  <a:cubicBezTo>
                    <a:pt x="160139" y="60746"/>
                    <a:pt x="163509" y="60448"/>
                    <a:pt x="166855" y="60174"/>
                  </a:cubicBezTo>
                  <a:cubicBezTo>
                    <a:pt x="169545" y="59972"/>
                    <a:pt x="172224" y="59698"/>
                    <a:pt x="174903" y="59377"/>
                  </a:cubicBezTo>
                  <a:cubicBezTo>
                    <a:pt x="176891" y="59139"/>
                    <a:pt x="178856" y="58853"/>
                    <a:pt x="180832" y="58603"/>
                  </a:cubicBezTo>
                  <a:cubicBezTo>
                    <a:pt x="182452" y="58388"/>
                    <a:pt x="184059" y="58079"/>
                    <a:pt x="185666" y="57793"/>
                  </a:cubicBezTo>
                  <a:cubicBezTo>
                    <a:pt x="187452" y="57484"/>
                    <a:pt x="189214" y="57115"/>
                    <a:pt x="190965" y="56734"/>
                  </a:cubicBezTo>
                  <a:cubicBezTo>
                    <a:pt x="193608" y="56186"/>
                    <a:pt x="196144" y="55424"/>
                    <a:pt x="198656" y="54626"/>
                  </a:cubicBezTo>
                  <a:cubicBezTo>
                    <a:pt x="201871" y="53602"/>
                    <a:pt x="204716" y="52090"/>
                    <a:pt x="207752" y="50840"/>
                  </a:cubicBezTo>
                  <a:cubicBezTo>
                    <a:pt x="211324" y="49375"/>
                    <a:pt x="215027" y="48137"/>
                    <a:pt x="218849" y="47078"/>
                  </a:cubicBezTo>
                  <a:cubicBezTo>
                    <a:pt x="220968" y="46494"/>
                    <a:pt x="223064" y="45923"/>
                    <a:pt x="225183" y="45363"/>
                  </a:cubicBezTo>
                  <a:cubicBezTo>
                    <a:pt x="226874" y="44923"/>
                    <a:pt x="228588" y="44565"/>
                    <a:pt x="230315" y="44196"/>
                  </a:cubicBezTo>
                  <a:cubicBezTo>
                    <a:pt x="232065" y="43815"/>
                    <a:pt x="233827" y="43434"/>
                    <a:pt x="235601" y="43125"/>
                  </a:cubicBezTo>
                  <a:cubicBezTo>
                    <a:pt x="237232" y="42839"/>
                    <a:pt x="238887" y="42541"/>
                    <a:pt x="240518" y="42267"/>
                  </a:cubicBezTo>
                  <a:cubicBezTo>
                    <a:pt x="242340" y="41970"/>
                    <a:pt x="244186" y="41720"/>
                    <a:pt x="245995" y="41434"/>
                  </a:cubicBezTo>
                  <a:cubicBezTo>
                    <a:pt x="246865" y="41303"/>
                    <a:pt x="247746" y="41220"/>
                    <a:pt x="248603" y="41124"/>
                  </a:cubicBezTo>
                  <a:cubicBezTo>
                    <a:pt x="249770" y="41005"/>
                    <a:pt x="250913" y="40767"/>
                    <a:pt x="252091" y="40696"/>
                  </a:cubicBezTo>
                  <a:lnTo>
                    <a:pt x="2520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1875" y="2785667"/>
              <a:ext cx="6674086" cy="2357239"/>
            </a:xfrm>
            <a:custGeom>
              <a:rect b="b" l="l" r="r" t="t"/>
              <a:pathLst>
                <a:path extrusionOk="0" h="73831" w="209301">
                  <a:moveTo>
                    <a:pt x="1" y="0"/>
                  </a:moveTo>
                  <a:lnTo>
                    <a:pt x="1" y="6799"/>
                  </a:lnTo>
                  <a:cubicBezTo>
                    <a:pt x="1132" y="7192"/>
                    <a:pt x="2227" y="7656"/>
                    <a:pt x="3323" y="8061"/>
                  </a:cubicBezTo>
                  <a:cubicBezTo>
                    <a:pt x="6716" y="9383"/>
                    <a:pt x="10097" y="10716"/>
                    <a:pt x="13074" y="12562"/>
                  </a:cubicBezTo>
                  <a:cubicBezTo>
                    <a:pt x="14919" y="13693"/>
                    <a:pt x="16705" y="14895"/>
                    <a:pt x="18515" y="16062"/>
                  </a:cubicBezTo>
                  <a:cubicBezTo>
                    <a:pt x="20837" y="17550"/>
                    <a:pt x="23158" y="19039"/>
                    <a:pt x="25504" y="20527"/>
                  </a:cubicBezTo>
                  <a:cubicBezTo>
                    <a:pt x="28492" y="22432"/>
                    <a:pt x="31183" y="24563"/>
                    <a:pt x="33600" y="26897"/>
                  </a:cubicBezTo>
                  <a:cubicBezTo>
                    <a:pt x="37184" y="30361"/>
                    <a:pt x="41042" y="33671"/>
                    <a:pt x="44994" y="36898"/>
                  </a:cubicBezTo>
                  <a:cubicBezTo>
                    <a:pt x="47483" y="38922"/>
                    <a:pt x="49674" y="41136"/>
                    <a:pt x="51817" y="43375"/>
                  </a:cubicBezTo>
                  <a:cubicBezTo>
                    <a:pt x="54948" y="46673"/>
                    <a:pt x="58758" y="49471"/>
                    <a:pt x="62711" y="52209"/>
                  </a:cubicBezTo>
                  <a:cubicBezTo>
                    <a:pt x="68545" y="56257"/>
                    <a:pt x="75105" y="59460"/>
                    <a:pt x="82178" y="62091"/>
                  </a:cubicBezTo>
                  <a:cubicBezTo>
                    <a:pt x="85190" y="63222"/>
                    <a:pt x="88369" y="64056"/>
                    <a:pt x="91595" y="64806"/>
                  </a:cubicBezTo>
                  <a:cubicBezTo>
                    <a:pt x="93941" y="65342"/>
                    <a:pt x="96310" y="65830"/>
                    <a:pt x="98703" y="66259"/>
                  </a:cubicBezTo>
                  <a:cubicBezTo>
                    <a:pt x="101263" y="66723"/>
                    <a:pt x="103859" y="67128"/>
                    <a:pt x="106478" y="67342"/>
                  </a:cubicBezTo>
                  <a:cubicBezTo>
                    <a:pt x="107621" y="67449"/>
                    <a:pt x="108788" y="67568"/>
                    <a:pt x="109931" y="67675"/>
                  </a:cubicBezTo>
                  <a:cubicBezTo>
                    <a:pt x="110709" y="67743"/>
                    <a:pt x="111484" y="67768"/>
                    <a:pt x="112258" y="67768"/>
                  </a:cubicBezTo>
                  <a:cubicBezTo>
                    <a:pt x="113806" y="67768"/>
                    <a:pt x="115348" y="67667"/>
                    <a:pt x="116896" y="67604"/>
                  </a:cubicBezTo>
                  <a:cubicBezTo>
                    <a:pt x="118027" y="67556"/>
                    <a:pt x="119123" y="67378"/>
                    <a:pt x="120230" y="67247"/>
                  </a:cubicBezTo>
                  <a:cubicBezTo>
                    <a:pt x="123040" y="66878"/>
                    <a:pt x="125850" y="66568"/>
                    <a:pt x="128636" y="66092"/>
                  </a:cubicBezTo>
                  <a:cubicBezTo>
                    <a:pt x="131446" y="65616"/>
                    <a:pt x="134279" y="65199"/>
                    <a:pt x="137101" y="64794"/>
                  </a:cubicBezTo>
                  <a:cubicBezTo>
                    <a:pt x="140581" y="64299"/>
                    <a:pt x="144094" y="64047"/>
                    <a:pt x="147621" y="64047"/>
                  </a:cubicBezTo>
                  <a:cubicBezTo>
                    <a:pt x="148848" y="64047"/>
                    <a:pt x="150076" y="64078"/>
                    <a:pt x="151305" y="64139"/>
                  </a:cubicBezTo>
                  <a:cubicBezTo>
                    <a:pt x="153317" y="64246"/>
                    <a:pt x="155270" y="64592"/>
                    <a:pt x="157139" y="65151"/>
                  </a:cubicBezTo>
                  <a:cubicBezTo>
                    <a:pt x="159818" y="65949"/>
                    <a:pt x="162497" y="66699"/>
                    <a:pt x="165152" y="67556"/>
                  </a:cubicBezTo>
                  <a:cubicBezTo>
                    <a:pt x="169212" y="68830"/>
                    <a:pt x="173046" y="70414"/>
                    <a:pt x="176701" y="72236"/>
                  </a:cubicBezTo>
                  <a:cubicBezTo>
                    <a:pt x="177749" y="72759"/>
                    <a:pt x="178809" y="73283"/>
                    <a:pt x="179821" y="73831"/>
                  </a:cubicBezTo>
                  <a:lnTo>
                    <a:pt x="209301" y="73831"/>
                  </a:lnTo>
                  <a:cubicBezTo>
                    <a:pt x="208372" y="73009"/>
                    <a:pt x="207396" y="72259"/>
                    <a:pt x="206384" y="71497"/>
                  </a:cubicBezTo>
                  <a:cubicBezTo>
                    <a:pt x="200954" y="67497"/>
                    <a:pt x="195001" y="64068"/>
                    <a:pt x="188405" y="61318"/>
                  </a:cubicBezTo>
                  <a:cubicBezTo>
                    <a:pt x="184095" y="59520"/>
                    <a:pt x="179642" y="57900"/>
                    <a:pt x="175058" y="56507"/>
                  </a:cubicBezTo>
                  <a:cubicBezTo>
                    <a:pt x="173082" y="55912"/>
                    <a:pt x="171010" y="55483"/>
                    <a:pt x="168938" y="55067"/>
                  </a:cubicBezTo>
                  <a:cubicBezTo>
                    <a:pt x="166688" y="54626"/>
                    <a:pt x="164426" y="54245"/>
                    <a:pt x="162152" y="53924"/>
                  </a:cubicBezTo>
                  <a:cubicBezTo>
                    <a:pt x="159068" y="53471"/>
                    <a:pt x="155961" y="53257"/>
                    <a:pt x="152817" y="53197"/>
                  </a:cubicBezTo>
                  <a:cubicBezTo>
                    <a:pt x="152139" y="53187"/>
                    <a:pt x="151461" y="53181"/>
                    <a:pt x="150783" y="53181"/>
                  </a:cubicBezTo>
                  <a:cubicBezTo>
                    <a:pt x="147762" y="53181"/>
                    <a:pt x="144749" y="53294"/>
                    <a:pt x="141745" y="53567"/>
                  </a:cubicBezTo>
                  <a:cubicBezTo>
                    <a:pt x="140244" y="53698"/>
                    <a:pt x="138756" y="53888"/>
                    <a:pt x="137256" y="54055"/>
                  </a:cubicBezTo>
                  <a:cubicBezTo>
                    <a:pt x="136065" y="54186"/>
                    <a:pt x="134887" y="54305"/>
                    <a:pt x="133696" y="54412"/>
                  </a:cubicBezTo>
                  <a:cubicBezTo>
                    <a:pt x="130030" y="54738"/>
                    <a:pt x="126356" y="54995"/>
                    <a:pt x="122668" y="54995"/>
                  </a:cubicBezTo>
                  <a:cubicBezTo>
                    <a:pt x="121781" y="54995"/>
                    <a:pt x="120893" y="54980"/>
                    <a:pt x="120004" y="54948"/>
                  </a:cubicBezTo>
                  <a:cubicBezTo>
                    <a:pt x="117265" y="54841"/>
                    <a:pt x="114539" y="54579"/>
                    <a:pt x="111824" y="54281"/>
                  </a:cubicBezTo>
                  <a:cubicBezTo>
                    <a:pt x="109824" y="54067"/>
                    <a:pt x="107859" y="53805"/>
                    <a:pt x="105895" y="53495"/>
                  </a:cubicBezTo>
                  <a:cubicBezTo>
                    <a:pt x="104180" y="53209"/>
                    <a:pt x="102478" y="52900"/>
                    <a:pt x="100811" y="52495"/>
                  </a:cubicBezTo>
                  <a:cubicBezTo>
                    <a:pt x="98573" y="51959"/>
                    <a:pt x="96346" y="51388"/>
                    <a:pt x="94167" y="50721"/>
                  </a:cubicBezTo>
                  <a:cubicBezTo>
                    <a:pt x="91000" y="49745"/>
                    <a:pt x="88071" y="48471"/>
                    <a:pt x="85345" y="46923"/>
                  </a:cubicBezTo>
                  <a:cubicBezTo>
                    <a:pt x="82392" y="45256"/>
                    <a:pt x="79344" y="43708"/>
                    <a:pt x="76558" y="41898"/>
                  </a:cubicBezTo>
                  <a:cubicBezTo>
                    <a:pt x="73034" y="39601"/>
                    <a:pt x="69855" y="37041"/>
                    <a:pt x="67331" y="34064"/>
                  </a:cubicBezTo>
                  <a:cubicBezTo>
                    <a:pt x="63794" y="29873"/>
                    <a:pt x="59853" y="25932"/>
                    <a:pt x="55293" y="22325"/>
                  </a:cubicBezTo>
                  <a:cubicBezTo>
                    <a:pt x="53793" y="21134"/>
                    <a:pt x="52424" y="19860"/>
                    <a:pt x="51126" y="18527"/>
                  </a:cubicBezTo>
                  <a:cubicBezTo>
                    <a:pt x="48138" y="15455"/>
                    <a:pt x="44340" y="13050"/>
                    <a:pt x="40160" y="10990"/>
                  </a:cubicBezTo>
                  <a:cubicBezTo>
                    <a:pt x="36910" y="9359"/>
                    <a:pt x="33600" y="7847"/>
                    <a:pt x="30040" y="6620"/>
                  </a:cubicBezTo>
                  <a:cubicBezTo>
                    <a:pt x="27742" y="5834"/>
                    <a:pt x="25385" y="5168"/>
                    <a:pt x="23004" y="4537"/>
                  </a:cubicBezTo>
                  <a:cubicBezTo>
                    <a:pt x="21075" y="4037"/>
                    <a:pt x="19158" y="3525"/>
                    <a:pt x="17241" y="3048"/>
                  </a:cubicBezTo>
                  <a:cubicBezTo>
                    <a:pt x="14931" y="2489"/>
                    <a:pt x="12621" y="1953"/>
                    <a:pt x="10228" y="1608"/>
                  </a:cubicBezTo>
                  <a:cubicBezTo>
                    <a:pt x="7775" y="1263"/>
                    <a:pt x="5347" y="846"/>
                    <a:pt x="2906" y="465"/>
                  </a:cubicBezTo>
                  <a:cubicBezTo>
                    <a:pt x="1989" y="310"/>
                    <a:pt x="1048" y="167"/>
                    <a:pt x="120" y="24"/>
                  </a:cubicBezTo>
                  <a:cubicBezTo>
                    <a:pt x="84" y="24"/>
                    <a:pt x="36" y="1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1109" y="3031605"/>
              <a:ext cx="5675975" cy="2110567"/>
            </a:xfrm>
            <a:custGeom>
              <a:rect b="b" l="l" r="r" t="t"/>
              <a:pathLst>
                <a:path extrusionOk="0" h="66105" w="178000">
                  <a:moveTo>
                    <a:pt x="1" y="1"/>
                  </a:moveTo>
                  <a:lnTo>
                    <a:pt x="1" y="10323"/>
                  </a:lnTo>
                  <a:cubicBezTo>
                    <a:pt x="1715" y="10955"/>
                    <a:pt x="3335" y="11728"/>
                    <a:pt x="4871" y="12609"/>
                  </a:cubicBezTo>
                  <a:cubicBezTo>
                    <a:pt x="6895" y="13764"/>
                    <a:pt x="8871" y="14931"/>
                    <a:pt x="10883" y="16074"/>
                  </a:cubicBezTo>
                  <a:cubicBezTo>
                    <a:pt x="13145" y="17360"/>
                    <a:pt x="14931" y="18991"/>
                    <a:pt x="16872" y="20527"/>
                  </a:cubicBezTo>
                  <a:cubicBezTo>
                    <a:pt x="21075" y="23837"/>
                    <a:pt x="24016" y="27730"/>
                    <a:pt x="26564" y="31826"/>
                  </a:cubicBezTo>
                  <a:cubicBezTo>
                    <a:pt x="28219" y="34493"/>
                    <a:pt x="30017" y="37112"/>
                    <a:pt x="31493" y="39827"/>
                  </a:cubicBezTo>
                  <a:cubicBezTo>
                    <a:pt x="32612" y="41899"/>
                    <a:pt x="33957" y="43875"/>
                    <a:pt x="35624" y="45721"/>
                  </a:cubicBezTo>
                  <a:cubicBezTo>
                    <a:pt x="36994" y="47245"/>
                    <a:pt x="38387" y="48733"/>
                    <a:pt x="39732" y="50245"/>
                  </a:cubicBezTo>
                  <a:cubicBezTo>
                    <a:pt x="43756" y="54710"/>
                    <a:pt x="48936" y="58246"/>
                    <a:pt x="54960" y="61056"/>
                  </a:cubicBezTo>
                  <a:cubicBezTo>
                    <a:pt x="58711" y="62806"/>
                    <a:pt x="62711" y="64235"/>
                    <a:pt x="66723" y="65652"/>
                  </a:cubicBezTo>
                  <a:cubicBezTo>
                    <a:pt x="67164" y="65806"/>
                    <a:pt x="67593" y="65949"/>
                    <a:pt x="68045" y="66104"/>
                  </a:cubicBezTo>
                  <a:lnTo>
                    <a:pt x="177999" y="66104"/>
                  </a:lnTo>
                  <a:cubicBezTo>
                    <a:pt x="177940" y="66068"/>
                    <a:pt x="177868" y="66045"/>
                    <a:pt x="177809" y="65997"/>
                  </a:cubicBezTo>
                  <a:cubicBezTo>
                    <a:pt x="173499" y="63771"/>
                    <a:pt x="168962" y="61830"/>
                    <a:pt x="164117" y="60330"/>
                  </a:cubicBezTo>
                  <a:cubicBezTo>
                    <a:pt x="161152" y="59425"/>
                    <a:pt x="158199" y="58496"/>
                    <a:pt x="155163" y="57770"/>
                  </a:cubicBezTo>
                  <a:cubicBezTo>
                    <a:pt x="153139" y="57270"/>
                    <a:pt x="151020" y="57186"/>
                    <a:pt x="148900" y="57127"/>
                  </a:cubicBezTo>
                  <a:cubicBezTo>
                    <a:pt x="148344" y="57110"/>
                    <a:pt x="147788" y="57102"/>
                    <a:pt x="147232" y="57102"/>
                  </a:cubicBezTo>
                  <a:cubicBezTo>
                    <a:pt x="144199" y="57102"/>
                    <a:pt x="141182" y="57342"/>
                    <a:pt x="138173" y="57734"/>
                  </a:cubicBezTo>
                  <a:cubicBezTo>
                    <a:pt x="135720" y="58056"/>
                    <a:pt x="133279" y="58496"/>
                    <a:pt x="130839" y="58865"/>
                  </a:cubicBezTo>
                  <a:cubicBezTo>
                    <a:pt x="129077" y="59139"/>
                    <a:pt x="127302" y="59377"/>
                    <a:pt x="125552" y="59615"/>
                  </a:cubicBezTo>
                  <a:cubicBezTo>
                    <a:pt x="123362" y="59913"/>
                    <a:pt x="121195" y="60234"/>
                    <a:pt x="119004" y="60461"/>
                  </a:cubicBezTo>
                  <a:cubicBezTo>
                    <a:pt x="116842" y="60681"/>
                    <a:pt x="114675" y="60859"/>
                    <a:pt x="112493" y="60859"/>
                  </a:cubicBezTo>
                  <a:cubicBezTo>
                    <a:pt x="111370" y="60859"/>
                    <a:pt x="110242" y="60812"/>
                    <a:pt x="109110" y="60699"/>
                  </a:cubicBezTo>
                  <a:cubicBezTo>
                    <a:pt x="106693" y="60461"/>
                    <a:pt x="104300" y="60187"/>
                    <a:pt x="101906" y="59865"/>
                  </a:cubicBezTo>
                  <a:cubicBezTo>
                    <a:pt x="100001" y="59615"/>
                    <a:pt x="98120" y="59258"/>
                    <a:pt x="96251" y="58901"/>
                  </a:cubicBezTo>
                  <a:cubicBezTo>
                    <a:pt x="94048" y="58460"/>
                    <a:pt x="91846" y="57972"/>
                    <a:pt x="89667" y="57460"/>
                  </a:cubicBezTo>
                  <a:cubicBezTo>
                    <a:pt x="85809" y="56520"/>
                    <a:pt x="82118" y="55317"/>
                    <a:pt x="78582" y="53841"/>
                  </a:cubicBezTo>
                  <a:cubicBezTo>
                    <a:pt x="74260" y="52055"/>
                    <a:pt x="70033" y="50174"/>
                    <a:pt x="66259" y="47780"/>
                  </a:cubicBezTo>
                  <a:cubicBezTo>
                    <a:pt x="61878" y="45018"/>
                    <a:pt x="57520" y="42196"/>
                    <a:pt x="53841" y="38863"/>
                  </a:cubicBezTo>
                  <a:cubicBezTo>
                    <a:pt x="52138" y="37315"/>
                    <a:pt x="50567" y="35684"/>
                    <a:pt x="48983" y="34076"/>
                  </a:cubicBezTo>
                  <a:cubicBezTo>
                    <a:pt x="46745" y="31814"/>
                    <a:pt x="44316" y="29683"/>
                    <a:pt x="41756" y="27647"/>
                  </a:cubicBezTo>
                  <a:cubicBezTo>
                    <a:pt x="38982" y="25421"/>
                    <a:pt x="36363" y="23099"/>
                    <a:pt x="33898" y="20682"/>
                  </a:cubicBezTo>
                  <a:cubicBezTo>
                    <a:pt x="30314" y="17134"/>
                    <a:pt x="26099" y="14086"/>
                    <a:pt x="21551" y="11276"/>
                  </a:cubicBezTo>
                  <a:cubicBezTo>
                    <a:pt x="19432" y="9966"/>
                    <a:pt x="17324" y="8633"/>
                    <a:pt x="15300" y="7252"/>
                  </a:cubicBezTo>
                  <a:cubicBezTo>
                    <a:pt x="11752" y="4835"/>
                    <a:pt x="7788" y="2918"/>
                    <a:pt x="3513" y="1334"/>
                  </a:cubicBezTo>
                  <a:cubicBezTo>
                    <a:pt x="2334" y="894"/>
                    <a:pt x="1156" y="45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1875" y="791"/>
              <a:ext cx="7826723" cy="2556052"/>
            </a:xfrm>
            <a:custGeom>
              <a:rect b="b" l="l" r="r" t="t"/>
              <a:pathLst>
                <a:path extrusionOk="0" h="80058" w="245448">
                  <a:moveTo>
                    <a:pt x="210420" y="0"/>
                  </a:moveTo>
                  <a:cubicBezTo>
                    <a:pt x="208348" y="1810"/>
                    <a:pt x="206122" y="3513"/>
                    <a:pt x="203717" y="5084"/>
                  </a:cubicBezTo>
                  <a:cubicBezTo>
                    <a:pt x="199942" y="7609"/>
                    <a:pt x="195906" y="9871"/>
                    <a:pt x="191608" y="11847"/>
                  </a:cubicBezTo>
                  <a:cubicBezTo>
                    <a:pt x="188060" y="13466"/>
                    <a:pt x="184369" y="14871"/>
                    <a:pt x="180607" y="16181"/>
                  </a:cubicBezTo>
                  <a:cubicBezTo>
                    <a:pt x="178035" y="17074"/>
                    <a:pt x="175439" y="17967"/>
                    <a:pt x="172713" y="18598"/>
                  </a:cubicBezTo>
                  <a:cubicBezTo>
                    <a:pt x="170260" y="19181"/>
                    <a:pt x="167772" y="19646"/>
                    <a:pt x="165271" y="20062"/>
                  </a:cubicBezTo>
                  <a:cubicBezTo>
                    <a:pt x="163390" y="20372"/>
                    <a:pt x="161485" y="20598"/>
                    <a:pt x="159580" y="20884"/>
                  </a:cubicBezTo>
                  <a:cubicBezTo>
                    <a:pt x="158354" y="21063"/>
                    <a:pt x="157116" y="21027"/>
                    <a:pt x="155901" y="21122"/>
                  </a:cubicBezTo>
                  <a:cubicBezTo>
                    <a:pt x="154103" y="21252"/>
                    <a:pt x="152299" y="21323"/>
                    <a:pt x="150497" y="21323"/>
                  </a:cubicBezTo>
                  <a:cubicBezTo>
                    <a:pt x="149484" y="21323"/>
                    <a:pt x="148471" y="21300"/>
                    <a:pt x="147460" y="21253"/>
                  </a:cubicBezTo>
                  <a:cubicBezTo>
                    <a:pt x="144304" y="21098"/>
                    <a:pt x="141149" y="20848"/>
                    <a:pt x="138006" y="20503"/>
                  </a:cubicBezTo>
                  <a:cubicBezTo>
                    <a:pt x="134839" y="20170"/>
                    <a:pt x="131672" y="19812"/>
                    <a:pt x="128469" y="19670"/>
                  </a:cubicBezTo>
                  <a:cubicBezTo>
                    <a:pt x="126362" y="19586"/>
                    <a:pt x="124254" y="19419"/>
                    <a:pt x="122147" y="19419"/>
                  </a:cubicBezTo>
                  <a:cubicBezTo>
                    <a:pt x="119528" y="19419"/>
                    <a:pt x="116956" y="19693"/>
                    <a:pt x="114360" y="19908"/>
                  </a:cubicBezTo>
                  <a:cubicBezTo>
                    <a:pt x="112229" y="20086"/>
                    <a:pt x="110110" y="20324"/>
                    <a:pt x="108002" y="20658"/>
                  </a:cubicBezTo>
                  <a:cubicBezTo>
                    <a:pt x="105359" y="21063"/>
                    <a:pt x="102728" y="21539"/>
                    <a:pt x="100144" y="22158"/>
                  </a:cubicBezTo>
                  <a:cubicBezTo>
                    <a:pt x="98180" y="22634"/>
                    <a:pt x="96215" y="23146"/>
                    <a:pt x="94298" y="23741"/>
                  </a:cubicBezTo>
                  <a:cubicBezTo>
                    <a:pt x="91310" y="24670"/>
                    <a:pt x="88524" y="25896"/>
                    <a:pt x="85916" y="27373"/>
                  </a:cubicBezTo>
                  <a:cubicBezTo>
                    <a:pt x="83202" y="28921"/>
                    <a:pt x="80380" y="30373"/>
                    <a:pt x="77772" y="32016"/>
                  </a:cubicBezTo>
                  <a:cubicBezTo>
                    <a:pt x="73808" y="34481"/>
                    <a:pt x="70414" y="37350"/>
                    <a:pt x="67628" y="40613"/>
                  </a:cubicBezTo>
                  <a:cubicBezTo>
                    <a:pt x="64925" y="43780"/>
                    <a:pt x="62092" y="46899"/>
                    <a:pt x="58675" y="49661"/>
                  </a:cubicBezTo>
                  <a:cubicBezTo>
                    <a:pt x="56555" y="51376"/>
                    <a:pt x="54507" y="53114"/>
                    <a:pt x="52602" y="54960"/>
                  </a:cubicBezTo>
                  <a:cubicBezTo>
                    <a:pt x="51233" y="56269"/>
                    <a:pt x="49876" y="57591"/>
                    <a:pt x="48316" y="58781"/>
                  </a:cubicBezTo>
                  <a:cubicBezTo>
                    <a:pt x="45709" y="60782"/>
                    <a:pt x="42661" y="62353"/>
                    <a:pt x="39577" y="63889"/>
                  </a:cubicBezTo>
                  <a:cubicBezTo>
                    <a:pt x="36196" y="65568"/>
                    <a:pt x="32671" y="67044"/>
                    <a:pt x="28969" y="68271"/>
                  </a:cubicBezTo>
                  <a:cubicBezTo>
                    <a:pt x="27004" y="68902"/>
                    <a:pt x="24980" y="69438"/>
                    <a:pt x="22956" y="69961"/>
                  </a:cubicBezTo>
                  <a:cubicBezTo>
                    <a:pt x="20634" y="70557"/>
                    <a:pt x="18289" y="71164"/>
                    <a:pt x="15955" y="71747"/>
                  </a:cubicBezTo>
                  <a:cubicBezTo>
                    <a:pt x="14026" y="72224"/>
                    <a:pt x="12038" y="72581"/>
                    <a:pt x="10050" y="72890"/>
                  </a:cubicBezTo>
                  <a:cubicBezTo>
                    <a:pt x="7537" y="73295"/>
                    <a:pt x="5001" y="73605"/>
                    <a:pt x="2501" y="74069"/>
                  </a:cubicBezTo>
                  <a:cubicBezTo>
                    <a:pt x="1668" y="74236"/>
                    <a:pt x="834" y="74355"/>
                    <a:pt x="1" y="74486"/>
                  </a:cubicBezTo>
                  <a:lnTo>
                    <a:pt x="1" y="80058"/>
                  </a:lnTo>
                  <a:lnTo>
                    <a:pt x="227" y="80058"/>
                  </a:lnTo>
                  <a:cubicBezTo>
                    <a:pt x="2775" y="80046"/>
                    <a:pt x="5347" y="80046"/>
                    <a:pt x="7918" y="80034"/>
                  </a:cubicBezTo>
                  <a:cubicBezTo>
                    <a:pt x="8061" y="80034"/>
                    <a:pt x="8217" y="80054"/>
                    <a:pt x="8368" y="80054"/>
                  </a:cubicBezTo>
                  <a:cubicBezTo>
                    <a:pt x="8568" y="80054"/>
                    <a:pt x="8759" y="80019"/>
                    <a:pt x="8895" y="79855"/>
                  </a:cubicBezTo>
                  <a:cubicBezTo>
                    <a:pt x="9064" y="79645"/>
                    <a:pt x="9305" y="79594"/>
                    <a:pt x="9561" y="79594"/>
                  </a:cubicBezTo>
                  <a:cubicBezTo>
                    <a:pt x="9683" y="79594"/>
                    <a:pt x="9808" y="79606"/>
                    <a:pt x="9930" y="79617"/>
                  </a:cubicBezTo>
                  <a:cubicBezTo>
                    <a:pt x="10562" y="79713"/>
                    <a:pt x="11193" y="79725"/>
                    <a:pt x="11824" y="79725"/>
                  </a:cubicBezTo>
                  <a:cubicBezTo>
                    <a:pt x="11972" y="79726"/>
                    <a:pt x="12120" y="79727"/>
                    <a:pt x="12268" y="79727"/>
                  </a:cubicBezTo>
                  <a:cubicBezTo>
                    <a:pt x="13203" y="79727"/>
                    <a:pt x="14139" y="79697"/>
                    <a:pt x="15074" y="79677"/>
                  </a:cubicBezTo>
                  <a:cubicBezTo>
                    <a:pt x="17158" y="79653"/>
                    <a:pt x="19229" y="79522"/>
                    <a:pt x="21265" y="79189"/>
                  </a:cubicBezTo>
                  <a:cubicBezTo>
                    <a:pt x="24051" y="78760"/>
                    <a:pt x="26742" y="78046"/>
                    <a:pt x="29409" y="77284"/>
                  </a:cubicBezTo>
                  <a:cubicBezTo>
                    <a:pt x="34386" y="75855"/>
                    <a:pt x="39029" y="73950"/>
                    <a:pt x="43661" y="71997"/>
                  </a:cubicBezTo>
                  <a:cubicBezTo>
                    <a:pt x="45995" y="71021"/>
                    <a:pt x="48209" y="69890"/>
                    <a:pt x="50507" y="68878"/>
                  </a:cubicBezTo>
                  <a:cubicBezTo>
                    <a:pt x="52424" y="68033"/>
                    <a:pt x="54234" y="67056"/>
                    <a:pt x="55662" y="65770"/>
                  </a:cubicBezTo>
                  <a:cubicBezTo>
                    <a:pt x="58151" y="63520"/>
                    <a:pt x="60806" y="61389"/>
                    <a:pt x="63425" y="59246"/>
                  </a:cubicBezTo>
                  <a:cubicBezTo>
                    <a:pt x="65759" y="57329"/>
                    <a:pt x="68164" y="55483"/>
                    <a:pt x="70926" y="53888"/>
                  </a:cubicBezTo>
                  <a:cubicBezTo>
                    <a:pt x="73153" y="52590"/>
                    <a:pt x="75415" y="51364"/>
                    <a:pt x="77975" y="50447"/>
                  </a:cubicBezTo>
                  <a:cubicBezTo>
                    <a:pt x="81666" y="49137"/>
                    <a:pt x="85476" y="48090"/>
                    <a:pt x="89381" y="47173"/>
                  </a:cubicBezTo>
                  <a:cubicBezTo>
                    <a:pt x="92869" y="46375"/>
                    <a:pt x="96406" y="45649"/>
                    <a:pt x="99977" y="45077"/>
                  </a:cubicBezTo>
                  <a:cubicBezTo>
                    <a:pt x="103037" y="44601"/>
                    <a:pt x="106121" y="44220"/>
                    <a:pt x="109241" y="43982"/>
                  </a:cubicBezTo>
                  <a:cubicBezTo>
                    <a:pt x="112896" y="43708"/>
                    <a:pt x="116539" y="43518"/>
                    <a:pt x="120194" y="43422"/>
                  </a:cubicBezTo>
                  <a:cubicBezTo>
                    <a:pt x="122286" y="43370"/>
                    <a:pt x="124378" y="43354"/>
                    <a:pt x="126468" y="43354"/>
                  </a:cubicBezTo>
                  <a:cubicBezTo>
                    <a:pt x="129430" y="43354"/>
                    <a:pt x="132389" y="43385"/>
                    <a:pt x="135347" y="43385"/>
                  </a:cubicBezTo>
                  <a:cubicBezTo>
                    <a:pt x="137870" y="43385"/>
                    <a:pt x="140391" y="43363"/>
                    <a:pt x="142911" y="43280"/>
                  </a:cubicBezTo>
                  <a:cubicBezTo>
                    <a:pt x="147376" y="43125"/>
                    <a:pt x="151841" y="43053"/>
                    <a:pt x="156258" y="42506"/>
                  </a:cubicBezTo>
                  <a:cubicBezTo>
                    <a:pt x="159175" y="42137"/>
                    <a:pt x="162080" y="41791"/>
                    <a:pt x="164938" y="41208"/>
                  </a:cubicBezTo>
                  <a:cubicBezTo>
                    <a:pt x="168629" y="40470"/>
                    <a:pt x="172296" y="39648"/>
                    <a:pt x="175904" y="38660"/>
                  </a:cubicBezTo>
                  <a:cubicBezTo>
                    <a:pt x="181619" y="37088"/>
                    <a:pt x="187095" y="35112"/>
                    <a:pt x="192525" y="33064"/>
                  </a:cubicBezTo>
                  <a:cubicBezTo>
                    <a:pt x="199216" y="30552"/>
                    <a:pt x="205312" y="27313"/>
                    <a:pt x="211301" y="23980"/>
                  </a:cubicBezTo>
                  <a:cubicBezTo>
                    <a:pt x="216968" y="20801"/>
                    <a:pt x="222195" y="17193"/>
                    <a:pt x="227505" y="13681"/>
                  </a:cubicBezTo>
                  <a:cubicBezTo>
                    <a:pt x="229791" y="12157"/>
                    <a:pt x="231803" y="10383"/>
                    <a:pt x="234113" y="8882"/>
                  </a:cubicBezTo>
                  <a:cubicBezTo>
                    <a:pt x="238245" y="6180"/>
                    <a:pt x="241793" y="3048"/>
                    <a:pt x="245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1875" y="25"/>
              <a:ext cx="5667620" cy="2108269"/>
            </a:xfrm>
            <a:custGeom>
              <a:rect b="b" l="l" r="r" t="t"/>
              <a:pathLst>
                <a:path extrusionOk="0" h="66033" w="177738">
                  <a:moveTo>
                    <a:pt x="67676" y="1"/>
                  </a:moveTo>
                  <a:cubicBezTo>
                    <a:pt x="67497" y="60"/>
                    <a:pt x="67319" y="120"/>
                    <a:pt x="67140" y="203"/>
                  </a:cubicBezTo>
                  <a:cubicBezTo>
                    <a:pt x="62306" y="1953"/>
                    <a:pt x="57413" y="3620"/>
                    <a:pt x="52972" y="5918"/>
                  </a:cubicBezTo>
                  <a:cubicBezTo>
                    <a:pt x="47602" y="8692"/>
                    <a:pt x="42935" y="12062"/>
                    <a:pt x="39327" y="16181"/>
                  </a:cubicBezTo>
                  <a:cubicBezTo>
                    <a:pt x="37946" y="17765"/>
                    <a:pt x="36517" y="19289"/>
                    <a:pt x="35112" y="20860"/>
                  </a:cubicBezTo>
                  <a:cubicBezTo>
                    <a:pt x="33326" y="22861"/>
                    <a:pt x="32124" y="25111"/>
                    <a:pt x="30802" y="27314"/>
                  </a:cubicBezTo>
                  <a:cubicBezTo>
                    <a:pt x="28195" y="31635"/>
                    <a:pt x="25635" y="35981"/>
                    <a:pt x="22408" y="40053"/>
                  </a:cubicBezTo>
                  <a:cubicBezTo>
                    <a:pt x="20694" y="42208"/>
                    <a:pt x="18455" y="44042"/>
                    <a:pt x="16312" y="45947"/>
                  </a:cubicBezTo>
                  <a:cubicBezTo>
                    <a:pt x="13490" y="48459"/>
                    <a:pt x="10026" y="50400"/>
                    <a:pt x="6597" y="52376"/>
                  </a:cubicBezTo>
                  <a:cubicBezTo>
                    <a:pt x="4501" y="53602"/>
                    <a:pt x="2370" y="54781"/>
                    <a:pt x="1" y="55686"/>
                  </a:cubicBezTo>
                  <a:lnTo>
                    <a:pt x="1" y="66033"/>
                  </a:lnTo>
                  <a:cubicBezTo>
                    <a:pt x="1418" y="65473"/>
                    <a:pt x="2834" y="64925"/>
                    <a:pt x="4251" y="64389"/>
                  </a:cubicBezTo>
                  <a:cubicBezTo>
                    <a:pt x="8621" y="62782"/>
                    <a:pt x="12562" y="60651"/>
                    <a:pt x="16217" y="58186"/>
                  </a:cubicBezTo>
                  <a:cubicBezTo>
                    <a:pt x="18872" y="56389"/>
                    <a:pt x="21670" y="54686"/>
                    <a:pt x="24397" y="52936"/>
                  </a:cubicBezTo>
                  <a:cubicBezTo>
                    <a:pt x="27837" y="50709"/>
                    <a:pt x="30921" y="48245"/>
                    <a:pt x="33683" y="45542"/>
                  </a:cubicBezTo>
                  <a:cubicBezTo>
                    <a:pt x="36434" y="42863"/>
                    <a:pt x="39351" y="40279"/>
                    <a:pt x="42446" y="37803"/>
                  </a:cubicBezTo>
                  <a:cubicBezTo>
                    <a:pt x="45578" y="35326"/>
                    <a:pt x="48364" y="32624"/>
                    <a:pt x="51019" y="29861"/>
                  </a:cubicBezTo>
                  <a:cubicBezTo>
                    <a:pt x="53900" y="26885"/>
                    <a:pt x="57210" y="24218"/>
                    <a:pt x="60830" y="21765"/>
                  </a:cubicBezTo>
                  <a:cubicBezTo>
                    <a:pt x="64568" y="19229"/>
                    <a:pt x="68366" y="16753"/>
                    <a:pt x="72653" y="14764"/>
                  </a:cubicBezTo>
                  <a:cubicBezTo>
                    <a:pt x="76534" y="12967"/>
                    <a:pt x="80487" y="11252"/>
                    <a:pt x="84702" y="9942"/>
                  </a:cubicBezTo>
                  <a:cubicBezTo>
                    <a:pt x="87333" y="9133"/>
                    <a:pt x="90024" y="8454"/>
                    <a:pt x="92750" y="7859"/>
                  </a:cubicBezTo>
                  <a:cubicBezTo>
                    <a:pt x="95286" y="7311"/>
                    <a:pt x="97846" y="6823"/>
                    <a:pt x="100418" y="6406"/>
                  </a:cubicBezTo>
                  <a:cubicBezTo>
                    <a:pt x="102442" y="6073"/>
                    <a:pt x="104502" y="5835"/>
                    <a:pt x="106550" y="5597"/>
                  </a:cubicBezTo>
                  <a:cubicBezTo>
                    <a:pt x="108650" y="5369"/>
                    <a:pt x="110751" y="5211"/>
                    <a:pt x="112860" y="5211"/>
                  </a:cubicBezTo>
                  <a:cubicBezTo>
                    <a:pt x="113070" y="5211"/>
                    <a:pt x="113281" y="5212"/>
                    <a:pt x="113491" y="5216"/>
                  </a:cubicBezTo>
                  <a:cubicBezTo>
                    <a:pt x="116063" y="5239"/>
                    <a:pt x="118611" y="5513"/>
                    <a:pt x="121135" y="5835"/>
                  </a:cubicBezTo>
                  <a:cubicBezTo>
                    <a:pt x="123016" y="6073"/>
                    <a:pt x="124885" y="6299"/>
                    <a:pt x="126743" y="6585"/>
                  </a:cubicBezTo>
                  <a:cubicBezTo>
                    <a:pt x="128469" y="6847"/>
                    <a:pt x="130196" y="7061"/>
                    <a:pt x="131922" y="7347"/>
                  </a:cubicBezTo>
                  <a:cubicBezTo>
                    <a:pt x="135363" y="7894"/>
                    <a:pt x="138804" y="8454"/>
                    <a:pt x="142316" y="8692"/>
                  </a:cubicBezTo>
                  <a:cubicBezTo>
                    <a:pt x="144100" y="8820"/>
                    <a:pt x="145889" y="8906"/>
                    <a:pt x="147678" y="8906"/>
                  </a:cubicBezTo>
                  <a:cubicBezTo>
                    <a:pt x="149721" y="8906"/>
                    <a:pt x="151762" y="8794"/>
                    <a:pt x="153794" y="8502"/>
                  </a:cubicBezTo>
                  <a:cubicBezTo>
                    <a:pt x="155103" y="8311"/>
                    <a:pt x="156354" y="7966"/>
                    <a:pt x="157604" y="7585"/>
                  </a:cubicBezTo>
                  <a:cubicBezTo>
                    <a:pt x="160318" y="6751"/>
                    <a:pt x="163092" y="5989"/>
                    <a:pt x="165795" y="5096"/>
                  </a:cubicBezTo>
                  <a:cubicBezTo>
                    <a:pt x="169950" y="3727"/>
                    <a:pt x="173844" y="2001"/>
                    <a:pt x="177594" y="84"/>
                  </a:cubicBezTo>
                  <a:cubicBezTo>
                    <a:pt x="177642" y="48"/>
                    <a:pt x="177690" y="36"/>
                    <a:pt x="177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-7" y="791"/>
              <a:ext cx="6668378" cy="2353823"/>
            </a:xfrm>
            <a:custGeom>
              <a:rect b="b" l="l" r="r" t="t"/>
              <a:pathLst>
                <a:path extrusionOk="0" h="73724" w="209122">
                  <a:moveTo>
                    <a:pt x="179618" y="0"/>
                  </a:moveTo>
                  <a:cubicBezTo>
                    <a:pt x="179070" y="286"/>
                    <a:pt x="178522" y="548"/>
                    <a:pt x="177987" y="834"/>
                  </a:cubicBezTo>
                  <a:cubicBezTo>
                    <a:pt x="173950" y="2917"/>
                    <a:pt x="169712" y="4751"/>
                    <a:pt x="165187" y="6156"/>
                  </a:cubicBezTo>
                  <a:cubicBezTo>
                    <a:pt x="161854" y="7204"/>
                    <a:pt x="158508" y="8263"/>
                    <a:pt x="155055" y="9061"/>
                  </a:cubicBezTo>
                  <a:cubicBezTo>
                    <a:pt x="153329" y="9466"/>
                    <a:pt x="151519" y="9525"/>
                    <a:pt x="149721" y="9597"/>
                  </a:cubicBezTo>
                  <a:cubicBezTo>
                    <a:pt x="148901" y="9634"/>
                    <a:pt x="148080" y="9652"/>
                    <a:pt x="147259" y="9652"/>
                  </a:cubicBezTo>
                  <a:cubicBezTo>
                    <a:pt x="145470" y="9652"/>
                    <a:pt x="143682" y="9569"/>
                    <a:pt x="141911" y="9430"/>
                  </a:cubicBezTo>
                  <a:cubicBezTo>
                    <a:pt x="139756" y="9275"/>
                    <a:pt x="137589" y="9002"/>
                    <a:pt x="135446" y="8644"/>
                  </a:cubicBezTo>
                  <a:cubicBezTo>
                    <a:pt x="132981" y="8240"/>
                    <a:pt x="130481" y="7906"/>
                    <a:pt x="127992" y="7525"/>
                  </a:cubicBezTo>
                  <a:cubicBezTo>
                    <a:pt x="126159" y="7263"/>
                    <a:pt x="124337" y="6977"/>
                    <a:pt x="122504" y="6751"/>
                  </a:cubicBezTo>
                  <a:cubicBezTo>
                    <a:pt x="119217" y="6343"/>
                    <a:pt x="115931" y="5926"/>
                    <a:pt x="112603" y="5926"/>
                  </a:cubicBezTo>
                  <a:cubicBezTo>
                    <a:pt x="111952" y="5926"/>
                    <a:pt x="111299" y="5942"/>
                    <a:pt x="110645" y="5977"/>
                  </a:cubicBezTo>
                  <a:cubicBezTo>
                    <a:pt x="109192" y="6061"/>
                    <a:pt x="107764" y="6192"/>
                    <a:pt x="106335" y="6370"/>
                  </a:cubicBezTo>
                  <a:cubicBezTo>
                    <a:pt x="104358" y="6608"/>
                    <a:pt x="102382" y="6847"/>
                    <a:pt x="100429" y="7192"/>
                  </a:cubicBezTo>
                  <a:cubicBezTo>
                    <a:pt x="97667" y="7680"/>
                    <a:pt x="94893" y="8180"/>
                    <a:pt x="92166" y="8799"/>
                  </a:cubicBezTo>
                  <a:cubicBezTo>
                    <a:pt x="89237" y="9454"/>
                    <a:pt x="86332" y="10180"/>
                    <a:pt x="83570" y="11157"/>
                  </a:cubicBezTo>
                  <a:cubicBezTo>
                    <a:pt x="76188" y="13776"/>
                    <a:pt x="69306" y="16979"/>
                    <a:pt x="63282" y="21158"/>
                  </a:cubicBezTo>
                  <a:cubicBezTo>
                    <a:pt x="60377" y="23170"/>
                    <a:pt x="57424" y="25134"/>
                    <a:pt x="54876" y="27432"/>
                  </a:cubicBezTo>
                  <a:cubicBezTo>
                    <a:pt x="53078" y="29064"/>
                    <a:pt x="51423" y="30778"/>
                    <a:pt x="49721" y="32493"/>
                  </a:cubicBezTo>
                  <a:cubicBezTo>
                    <a:pt x="47435" y="34779"/>
                    <a:pt x="44958" y="36957"/>
                    <a:pt x="42339" y="39041"/>
                  </a:cubicBezTo>
                  <a:cubicBezTo>
                    <a:pt x="39469" y="41327"/>
                    <a:pt x="36790" y="43768"/>
                    <a:pt x="34231" y="46268"/>
                  </a:cubicBezTo>
                  <a:cubicBezTo>
                    <a:pt x="30933" y="49495"/>
                    <a:pt x="27063" y="52328"/>
                    <a:pt x="22896" y="54900"/>
                  </a:cubicBezTo>
                  <a:cubicBezTo>
                    <a:pt x="20527" y="56365"/>
                    <a:pt x="18193" y="57853"/>
                    <a:pt x="15907" y="59401"/>
                  </a:cubicBezTo>
                  <a:cubicBezTo>
                    <a:pt x="12252" y="61877"/>
                    <a:pt x="8132" y="63830"/>
                    <a:pt x="3739" y="65485"/>
                  </a:cubicBezTo>
                  <a:cubicBezTo>
                    <a:pt x="2489" y="65949"/>
                    <a:pt x="1238" y="66425"/>
                    <a:pt x="0" y="66913"/>
                  </a:cubicBezTo>
                  <a:lnTo>
                    <a:pt x="0" y="73724"/>
                  </a:lnTo>
                  <a:cubicBezTo>
                    <a:pt x="2536" y="73248"/>
                    <a:pt x="5072" y="72878"/>
                    <a:pt x="7632" y="72509"/>
                  </a:cubicBezTo>
                  <a:cubicBezTo>
                    <a:pt x="11192" y="71997"/>
                    <a:pt x="14669" y="71366"/>
                    <a:pt x="18062" y="70438"/>
                  </a:cubicBezTo>
                  <a:cubicBezTo>
                    <a:pt x="21169" y="69604"/>
                    <a:pt x="24325" y="68866"/>
                    <a:pt x="27385" y="67949"/>
                  </a:cubicBezTo>
                  <a:cubicBezTo>
                    <a:pt x="31397" y="66759"/>
                    <a:pt x="35124" y="65211"/>
                    <a:pt x="38731" y="63449"/>
                  </a:cubicBezTo>
                  <a:cubicBezTo>
                    <a:pt x="41529" y="62079"/>
                    <a:pt x="44279" y="60651"/>
                    <a:pt x="46732" y="58924"/>
                  </a:cubicBezTo>
                  <a:cubicBezTo>
                    <a:pt x="48030" y="58008"/>
                    <a:pt x="49221" y="57031"/>
                    <a:pt x="50292" y="55984"/>
                  </a:cubicBezTo>
                  <a:cubicBezTo>
                    <a:pt x="52661" y="53698"/>
                    <a:pt x="55102" y="51459"/>
                    <a:pt x="57734" y="49364"/>
                  </a:cubicBezTo>
                  <a:cubicBezTo>
                    <a:pt x="61163" y="46625"/>
                    <a:pt x="63984" y="43565"/>
                    <a:pt x="66675" y="40410"/>
                  </a:cubicBezTo>
                  <a:cubicBezTo>
                    <a:pt x="70152" y="36338"/>
                    <a:pt x="74450" y="32874"/>
                    <a:pt x="79593" y="30016"/>
                  </a:cubicBezTo>
                  <a:cubicBezTo>
                    <a:pt x="82391" y="28456"/>
                    <a:pt x="85118" y="26813"/>
                    <a:pt x="88047" y="25385"/>
                  </a:cubicBezTo>
                  <a:cubicBezTo>
                    <a:pt x="90738" y="24075"/>
                    <a:pt x="93655" y="23099"/>
                    <a:pt x="96679" y="22277"/>
                  </a:cubicBezTo>
                  <a:cubicBezTo>
                    <a:pt x="98632" y="21753"/>
                    <a:pt x="100596" y="21253"/>
                    <a:pt x="102608" y="20848"/>
                  </a:cubicBezTo>
                  <a:cubicBezTo>
                    <a:pt x="104882" y="20384"/>
                    <a:pt x="107168" y="19967"/>
                    <a:pt x="109514" y="19717"/>
                  </a:cubicBezTo>
                  <a:cubicBezTo>
                    <a:pt x="110550" y="19598"/>
                    <a:pt x="111597" y="19491"/>
                    <a:pt x="112633" y="19360"/>
                  </a:cubicBezTo>
                  <a:cubicBezTo>
                    <a:pt x="116011" y="18936"/>
                    <a:pt x="119400" y="18735"/>
                    <a:pt x="122799" y="18735"/>
                  </a:cubicBezTo>
                  <a:cubicBezTo>
                    <a:pt x="124361" y="18735"/>
                    <a:pt x="125926" y="18777"/>
                    <a:pt x="127492" y="18860"/>
                  </a:cubicBezTo>
                  <a:cubicBezTo>
                    <a:pt x="129552" y="18955"/>
                    <a:pt x="131624" y="19122"/>
                    <a:pt x="133684" y="19312"/>
                  </a:cubicBezTo>
                  <a:cubicBezTo>
                    <a:pt x="139008" y="19844"/>
                    <a:pt x="144321" y="20539"/>
                    <a:pt x="149704" y="20539"/>
                  </a:cubicBezTo>
                  <a:cubicBezTo>
                    <a:pt x="149749" y="20539"/>
                    <a:pt x="149795" y="20539"/>
                    <a:pt x="149840" y="20539"/>
                  </a:cubicBezTo>
                  <a:cubicBezTo>
                    <a:pt x="152972" y="20527"/>
                    <a:pt x="156103" y="20467"/>
                    <a:pt x="159222" y="20134"/>
                  </a:cubicBezTo>
                  <a:cubicBezTo>
                    <a:pt x="162949" y="19753"/>
                    <a:pt x="166616" y="19110"/>
                    <a:pt x="170260" y="18396"/>
                  </a:cubicBezTo>
                  <a:cubicBezTo>
                    <a:pt x="173355" y="17788"/>
                    <a:pt x="176320" y="16872"/>
                    <a:pt x="179237" y="15860"/>
                  </a:cubicBezTo>
                  <a:cubicBezTo>
                    <a:pt x="183059" y="14538"/>
                    <a:pt x="186845" y="13121"/>
                    <a:pt x="190476" y="11502"/>
                  </a:cubicBezTo>
                  <a:cubicBezTo>
                    <a:pt x="195144" y="9406"/>
                    <a:pt x="199466" y="6966"/>
                    <a:pt x="203526" y="4239"/>
                  </a:cubicBezTo>
                  <a:cubicBezTo>
                    <a:pt x="205526" y="2917"/>
                    <a:pt x="207359" y="1489"/>
                    <a:pt x="209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-7" y="1557"/>
              <a:ext cx="9141477" cy="5141349"/>
            </a:xfrm>
            <a:custGeom>
              <a:rect b="b" l="l" r="r" t="t"/>
              <a:pathLst>
                <a:path extrusionOk="0" h="161032" w="286679">
                  <a:moveTo>
                    <a:pt x="245459" y="0"/>
                  </a:moveTo>
                  <a:cubicBezTo>
                    <a:pt x="241804" y="3036"/>
                    <a:pt x="238256" y="6180"/>
                    <a:pt x="234125" y="8894"/>
                  </a:cubicBezTo>
                  <a:cubicBezTo>
                    <a:pt x="231815" y="10394"/>
                    <a:pt x="229826" y="12168"/>
                    <a:pt x="227517" y="13681"/>
                  </a:cubicBezTo>
                  <a:cubicBezTo>
                    <a:pt x="222206" y="17193"/>
                    <a:pt x="216980" y="20812"/>
                    <a:pt x="211312" y="23979"/>
                  </a:cubicBezTo>
                  <a:cubicBezTo>
                    <a:pt x="205323" y="27325"/>
                    <a:pt x="199227" y="30564"/>
                    <a:pt x="192536" y="33076"/>
                  </a:cubicBezTo>
                  <a:cubicBezTo>
                    <a:pt x="187107" y="35112"/>
                    <a:pt x="181630" y="37088"/>
                    <a:pt x="175915" y="38672"/>
                  </a:cubicBezTo>
                  <a:cubicBezTo>
                    <a:pt x="172319" y="39672"/>
                    <a:pt x="168652" y="40470"/>
                    <a:pt x="164949" y="41220"/>
                  </a:cubicBezTo>
                  <a:cubicBezTo>
                    <a:pt x="162092" y="41791"/>
                    <a:pt x="159175" y="42148"/>
                    <a:pt x="156270" y="42505"/>
                  </a:cubicBezTo>
                  <a:cubicBezTo>
                    <a:pt x="151852" y="43065"/>
                    <a:pt x="147376" y="43137"/>
                    <a:pt x="142923" y="43279"/>
                  </a:cubicBezTo>
                  <a:cubicBezTo>
                    <a:pt x="140300" y="43370"/>
                    <a:pt x="137676" y="43394"/>
                    <a:pt x="135052" y="43394"/>
                  </a:cubicBezTo>
                  <a:cubicBezTo>
                    <a:pt x="132207" y="43394"/>
                    <a:pt x="129362" y="43366"/>
                    <a:pt x="126519" y="43366"/>
                  </a:cubicBezTo>
                  <a:cubicBezTo>
                    <a:pt x="124413" y="43366"/>
                    <a:pt x="122309" y="43381"/>
                    <a:pt x="120206" y="43434"/>
                  </a:cubicBezTo>
                  <a:cubicBezTo>
                    <a:pt x="116550" y="43518"/>
                    <a:pt x="112907" y="43720"/>
                    <a:pt x="109252" y="43982"/>
                  </a:cubicBezTo>
                  <a:cubicBezTo>
                    <a:pt x="106132" y="44208"/>
                    <a:pt x="103049" y="44613"/>
                    <a:pt x="99989" y="45089"/>
                  </a:cubicBezTo>
                  <a:cubicBezTo>
                    <a:pt x="96417" y="45637"/>
                    <a:pt x="92881" y="46363"/>
                    <a:pt x="89392" y="47185"/>
                  </a:cubicBezTo>
                  <a:cubicBezTo>
                    <a:pt x="85487" y="48089"/>
                    <a:pt x="81677" y="49149"/>
                    <a:pt x="77986" y="50459"/>
                  </a:cubicBezTo>
                  <a:cubicBezTo>
                    <a:pt x="75426" y="51364"/>
                    <a:pt x="73164" y="52614"/>
                    <a:pt x="70938" y="53900"/>
                  </a:cubicBezTo>
                  <a:cubicBezTo>
                    <a:pt x="68175" y="55483"/>
                    <a:pt x="65770" y="57329"/>
                    <a:pt x="63437" y="59258"/>
                  </a:cubicBezTo>
                  <a:cubicBezTo>
                    <a:pt x="60817" y="61401"/>
                    <a:pt x="58162" y="63520"/>
                    <a:pt x="55674" y="65770"/>
                  </a:cubicBezTo>
                  <a:cubicBezTo>
                    <a:pt x="54245" y="67068"/>
                    <a:pt x="52435" y="68032"/>
                    <a:pt x="50518" y="68878"/>
                  </a:cubicBezTo>
                  <a:cubicBezTo>
                    <a:pt x="48220" y="69914"/>
                    <a:pt x="46006" y="71021"/>
                    <a:pt x="43672" y="72009"/>
                  </a:cubicBezTo>
                  <a:cubicBezTo>
                    <a:pt x="39041" y="73962"/>
                    <a:pt x="34385" y="75867"/>
                    <a:pt x="29420" y="77295"/>
                  </a:cubicBezTo>
                  <a:cubicBezTo>
                    <a:pt x="26765" y="78046"/>
                    <a:pt x="24063" y="78760"/>
                    <a:pt x="21289" y="79200"/>
                  </a:cubicBezTo>
                  <a:cubicBezTo>
                    <a:pt x="19241" y="79510"/>
                    <a:pt x="17181" y="79653"/>
                    <a:pt x="15097" y="79689"/>
                  </a:cubicBezTo>
                  <a:cubicBezTo>
                    <a:pt x="14216" y="79698"/>
                    <a:pt x="13342" y="79731"/>
                    <a:pt x="12470" y="79731"/>
                  </a:cubicBezTo>
                  <a:cubicBezTo>
                    <a:pt x="12258" y="79731"/>
                    <a:pt x="12046" y="79729"/>
                    <a:pt x="11835" y="79724"/>
                  </a:cubicBezTo>
                  <a:cubicBezTo>
                    <a:pt x="11192" y="79724"/>
                    <a:pt x="10573" y="79701"/>
                    <a:pt x="9942" y="79629"/>
                  </a:cubicBezTo>
                  <a:cubicBezTo>
                    <a:pt x="9813" y="79613"/>
                    <a:pt x="9683" y="79598"/>
                    <a:pt x="9556" y="79598"/>
                  </a:cubicBezTo>
                  <a:cubicBezTo>
                    <a:pt x="9310" y="79598"/>
                    <a:pt x="9079" y="79655"/>
                    <a:pt x="8906" y="79867"/>
                  </a:cubicBezTo>
                  <a:cubicBezTo>
                    <a:pt x="8766" y="80029"/>
                    <a:pt x="8567" y="80062"/>
                    <a:pt x="8360" y="80062"/>
                  </a:cubicBezTo>
                  <a:cubicBezTo>
                    <a:pt x="8215" y="80062"/>
                    <a:pt x="8066" y="80046"/>
                    <a:pt x="7930" y="80046"/>
                  </a:cubicBezTo>
                  <a:cubicBezTo>
                    <a:pt x="5358" y="80058"/>
                    <a:pt x="2786" y="80070"/>
                    <a:pt x="226" y="80070"/>
                  </a:cubicBezTo>
                  <a:lnTo>
                    <a:pt x="0" y="80070"/>
                  </a:lnTo>
                  <a:lnTo>
                    <a:pt x="0" y="80867"/>
                  </a:lnTo>
                  <a:lnTo>
                    <a:pt x="107" y="80867"/>
                  </a:lnTo>
                  <a:cubicBezTo>
                    <a:pt x="2631" y="80867"/>
                    <a:pt x="5179" y="80879"/>
                    <a:pt x="7715" y="80879"/>
                  </a:cubicBezTo>
                  <a:cubicBezTo>
                    <a:pt x="7872" y="80879"/>
                    <a:pt x="8034" y="80870"/>
                    <a:pt x="8193" y="80870"/>
                  </a:cubicBezTo>
                  <a:cubicBezTo>
                    <a:pt x="8543" y="80870"/>
                    <a:pt x="8883" y="80915"/>
                    <a:pt x="9144" y="81201"/>
                  </a:cubicBezTo>
                  <a:cubicBezTo>
                    <a:pt x="9229" y="81286"/>
                    <a:pt x="9381" y="81328"/>
                    <a:pt x="9543" y="81328"/>
                  </a:cubicBezTo>
                  <a:cubicBezTo>
                    <a:pt x="9608" y="81328"/>
                    <a:pt x="9675" y="81321"/>
                    <a:pt x="9739" y="81308"/>
                  </a:cubicBezTo>
                  <a:cubicBezTo>
                    <a:pt x="10335" y="81207"/>
                    <a:pt x="10930" y="81186"/>
                    <a:pt x="11527" y="81186"/>
                  </a:cubicBezTo>
                  <a:cubicBezTo>
                    <a:pt x="11945" y="81186"/>
                    <a:pt x="12363" y="81196"/>
                    <a:pt x="12783" y="81196"/>
                  </a:cubicBezTo>
                  <a:cubicBezTo>
                    <a:pt x="12963" y="81196"/>
                    <a:pt x="13143" y="81194"/>
                    <a:pt x="13323" y="81189"/>
                  </a:cubicBezTo>
                  <a:cubicBezTo>
                    <a:pt x="13659" y="81180"/>
                    <a:pt x="13994" y="81176"/>
                    <a:pt x="14329" y="81176"/>
                  </a:cubicBezTo>
                  <a:cubicBezTo>
                    <a:pt x="16357" y="81176"/>
                    <a:pt x="18367" y="81328"/>
                    <a:pt x="20360" y="81594"/>
                  </a:cubicBezTo>
                  <a:cubicBezTo>
                    <a:pt x="22717" y="81903"/>
                    <a:pt x="24991" y="82439"/>
                    <a:pt x="27254" y="83034"/>
                  </a:cubicBezTo>
                  <a:cubicBezTo>
                    <a:pt x="31123" y="84058"/>
                    <a:pt x="34862" y="85332"/>
                    <a:pt x="38505" y="86761"/>
                  </a:cubicBezTo>
                  <a:cubicBezTo>
                    <a:pt x="42934" y="88487"/>
                    <a:pt x="47185" y="90464"/>
                    <a:pt x="51423" y="92440"/>
                  </a:cubicBezTo>
                  <a:cubicBezTo>
                    <a:pt x="53162" y="93262"/>
                    <a:pt x="54745" y="94238"/>
                    <a:pt x="56031" y="95452"/>
                  </a:cubicBezTo>
                  <a:cubicBezTo>
                    <a:pt x="58115" y="97369"/>
                    <a:pt x="60353" y="99155"/>
                    <a:pt x="62579" y="100965"/>
                  </a:cubicBezTo>
                  <a:cubicBezTo>
                    <a:pt x="65234" y="103144"/>
                    <a:pt x="67961" y="105239"/>
                    <a:pt x="71021" y="107097"/>
                  </a:cubicBezTo>
                  <a:cubicBezTo>
                    <a:pt x="75462" y="109776"/>
                    <a:pt x="80498" y="111526"/>
                    <a:pt x="85797" y="112895"/>
                  </a:cubicBezTo>
                  <a:cubicBezTo>
                    <a:pt x="88821" y="113669"/>
                    <a:pt x="91869" y="114395"/>
                    <a:pt x="94964" y="114955"/>
                  </a:cubicBezTo>
                  <a:cubicBezTo>
                    <a:pt x="97155" y="115360"/>
                    <a:pt x="99346" y="115753"/>
                    <a:pt x="101549" y="116074"/>
                  </a:cubicBezTo>
                  <a:cubicBezTo>
                    <a:pt x="103644" y="116384"/>
                    <a:pt x="105775" y="116610"/>
                    <a:pt x="107906" y="116824"/>
                  </a:cubicBezTo>
                  <a:cubicBezTo>
                    <a:pt x="110383" y="117074"/>
                    <a:pt x="112883" y="117217"/>
                    <a:pt x="115372" y="117312"/>
                  </a:cubicBezTo>
                  <a:cubicBezTo>
                    <a:pt x="119422" y="117474"/>
                    <a:pt x="123482" y="117578"/>
                    <a:pt x="127534" y="117578"/>
                  </a:cubicBezTo>
                  <a:cubicBezTo>
                    <a:pt x="127949" y="117578"/>
                    <a:pt x="128363" y="117576"/>
                    <a:pt x="128778" y="117574"/>
                  </a:cubicBezTo>
                  <a:cubicBezTo>
                    <a:pt x="130850" y="117568"/>
                    <a:pt x="132922" y="117559"/>
                    <a:pt x="134993" y="117559"/>
                  </a:cubicBezTo>
                  <a:cubicBezTo>
                    <a:pt x="140528" y="117559"/>
                    <a:pt x="146060" y="117624"/>
                    <a:pt x="151579" y="117979"/>
                  </a:cubicBezTo>
                  <a:cubicBezTo>
                    <a:pt x="154912" y="118205"/>
                    <a:pt x="158210" y="118610"/>
                    <a:pt x="161497" y="119063"/>
                  </a:cubicBezTo>
                  <a:cubicBezTo>
                    <a:pt x="164259" y="119455"/>
                    <a:pt x="166961" y="120063"/>
                    <a:pt x="169652" y="120658"/>
                  </a:cubicBezTo>
                  <a:cubicBezTo>
                    <a:pt x="172700" y="121348"/>
                    <a:pt x="175689" y="122182"/>
                    <a:pt x="178665" y="123051"/>
                  </a:cubicBezTo>
                  <a:cubicBezTo>
                    <a:pt x="183011" y="124337"/>
                    <a:pt x="187214" y="125885"/>
                    <a:pt x="191393" y="127421"/>
                  </a:cubicBezTo>
                  <a:cubicBezTo>
                    <a:pt x="196191" y="129183"/>
                    <a:pt x="200740" y="131302"/>
                    <a:pt x="205097" y="133636"/>
                  </a:cubicBezTo>
                  <a:cubicBezTo>
                    <a:pt x="208610" y="135529"/>
                    <a:pt x="212217" y="137327"/>
                    <a:pt x="215515" y="139446"/>
                  </a:cubicBezTo>
                  <a:cubicBezTo>
                    <a:pt x="221409" y="143220"/>
                    <a:pt x="227386" y="146947"/>
                    <a:pt x="232863" y="151090"/>
                  </a:cubicBezTo>
                  <a:cubicBezTo>
                    <a:pt x="235089" y="152793"/>
                    <a:pt x="237423" y="154400"/>
                    <a:pt x="239709" y="156067"/>
                  </a:cubicBezTo>
                  <a:cubicBezTo>
                    <a:pt x="241328" y="157258"/>
                    <a:pt x="242685" y="158627"/>
                    <a:pt x="244197" y="159877"/>
                  </a:cubicBezTo>
                  <a:cubicBezTo>
                    <a:pt x="244674" y="160258"/>
                    <a:pt x="245138" y="160651"/>
                    <a:pt x="245614" y="161032"/>
                  </a:cubicBezTo>
                  <a:lnTo>
                    <a:pt x="247007" y="161032"/>
                  </a:lnTo>
                  <a:cubicBezTo>
                    <a:pt x="246376" y="160532"/>
                    <a:pt x="245733" y="160044"/>
                    <a:pt x="245102" y="159520"/>
                  </a:cubicBezTo>
                  <a:cubicBezTo>
                    <a:pt x="242602" y="157389"/>
                    <a:pt x="240209" y="155198"/>
                    <a:pt x="237387" y="153317"/>
                  </a:cubicBezTo>
                  <a:cubicBezTo>
                    <a:pt x="233398" y="150638"/>
                    <a:pt x="229791" y="147637"/>
                    <a:pt x="225719" y="145018"/>
                  </a:cubicBezTo>
                  <a:cubicBezTo>
                    <a:pt x="219861" y="141291"/>
                    <a:pt x="214241" y="137339"/>
                    <a:pt x="207824" y="134148"/>
                  </a:cubicBezTo>
                  <a:cubicBezTo>
                    <a:pt x="205442" y="132957"/>
                    <a:pt x="203192" y="131647"/>
                    <a:pt x="200775" y="130528"/>
                  </a:cubicBezTo>
                  <a:cubicBezTo>
                    <a:pt x="196572" y="128587"/>
                    <a:pt x="192262" y="126849"/>
                    <a:pt x="187797" y="125289"/>
                  </a:cubicBezTo>
                  <a:cubicBezTo>
                    <a:pt x="182237" y="123337"/>
                    <a:pt x="176677" y="121479"/>
                    <a:pt x="170795" y="120158"/>
                  </a:cubicBezTo>
                  <a:cubicBezTo>
                    <a:pt x="166854" y="119265"/>
                    <a:pt x="162890" y="118443"/>
                    <a:pt x="158818" y="117931"/>
                  </a:cubicBezTo>
                  <a:cubicBezTo>
                    <a:pt x="154996" y="117455"/>
                    <a:pt x="151150" y="117086"/>
                    <a:pt x="147280" y="117015"/>
                  </a:cubicBezTo>
                  <a:cubicBezTo>
                    <a:pt x="143935" y="116943"/>
                    <a:pt x="140601" y="116753"/>
                    <a:pt x="137255" y="116753"/>
                  </a:cubicBezTo>
                  <a:cubicBezTo>
                    <a:pt x="133761" y="116753"/>
                    <a:pt x="130269" y="116791"/>
                    <a:pt x="126781" y="116791"/>
                  </a:cubicBezTo>
                  <a:cubicBezTo>
                    <a:pt x="123292" y="116791"/>
                    <a:pt x="119807" y="116753"/>
                    <a:pt x="116324" y="116598"/>
                  </a:cubicBezTo>
                  <a:cubicBezTo>
                    <a:pt x="114431" y="116503"/>
                    <a:pt x="112526" y="116443"/>
                    <a:pt x="110645" y="116300"/>
                  </a:cubicBezTo>
                  <a:cubicBezTo>
                    <a:pt x="107978" y="116110"/>
                    <a:pt x="105311" y="115884"/>
                    <a:pt x="102692" y="115467"/>
                  </a:cubicBezTo>
                  <a:cubicBezTo>
                    <a:pt x="100465" y="115110"/>
                    <a:pt x="98203" y="114812"/>
                    <a:pt x="95976" y="114395"/>
                  </a:cubicBezTo>
                  <a:cubicBezTo>
                    <a:pt x="92738" y="113776"/>
                    <a:pt x="89547" y="113038"/>
                    <a:pt x="86380" y="112252"/>
                  </a:cubicBezTo>
                  <a:cubicBezTo>
                    <a:pt x="83713" y="111597"/>
                    <a:pt x="81129" y="110764"/>
                    <a:pt x="78581" y="109847"/>
                  </a:cubicBezTo>
                  <a:cubicBezTo>
                    <a:pt x="75307" y="108692"/>
                    <a:pt x="72426" y="107085"/>
                    <a:pt x="69723" y="105299"/>
                  </a:cubicBezTo>
                  <a:cubicBezTo>
                    <a:pt x="65282" y="102346"/>
                    <a:pt x="61413" y="98977"/>
                    <a:pt x="57519" y="95595"/>
                  </a:cubicBezTo>
                  <a:cubicBezTo>
                    <a:pt x="56090" y="94345"/>
                    <a:pt x="54602" y="93155"/>
                    <a:pt x="52781" y="92226"/>
                  </a:cubicBezTo>
                  <a:cubicBezTo>
                    <a:pt x="51661" y="91666"/>
                    <a:pt x="50518" y="91154"/>
                    <a:pt x="49387" y="90619"/>
                  </a:cubicBezTo>
                  <a:cubicBezTo>
                    <a:pt x="43089" y="87666"/>
                    <a:pt x="36648" y="84904"/>
                    <a:pt x="29694" y="82915"/>
                  </a:cubicBezTo>
                  <a:cubicBezTo>
                    <a:pt x="27789" y="82368"/>
                    <a:pt x="25884" y="81808"/>
                    <a:pt x="23908" y="81451"/>
                  </a:cubicBezTo>
                  <a:cubicBezTo>
                    <a:pt x="23170" y="81320"/>
                    <a:pt x="22479" y="81153"/>
                    <a:pt x="21765" y="81010"/>
                  </a:cubicBezTo>
                  <a:cubicBezTo>
                    <a:pt x="22445" y="80939"/>
                    <a:pt x="23121" y="80910"/>
                    <a:pt x="23792" y="80910"/>
                  </a:cubicBezTo>
                  <a:cubicBezTo>
                    <a:pt x="25940" y="80910"/>
                    <a:pt x="28048" y="81207"/>
                    <a:pt x="30171" y="81379"/>
                  </a:cubicBezTo>
                  <a:cubicBezTo>
                    <a:pt x="31314" y="81475"/>
                    <a:pt x="32480" y="81546"/>
                    <a:pt x="33623" y="81689"/>
                  </a:cubicBezTo>
                  <a:cubicBezTo>
                    <a:pt x="35350" y="81915"/>
                    <a:pt x="37076" y="82201"/>
                    <a:pt x="38791" y="82498"/>
                  </a:cubicBezTo>
                  <a:cubicBezTo>
                    <a:pt x="41327" y="82927"/>
                    <a:pt x="43910" y="83237"/>
                    <a:pt x="46375" y="83856"/>
                  </a:cubicBezTo>
                  <a:cubicBezTo>
                    <a:pt x="50352" y="84820"/>
                    <a:pt x="54364" y="85677"/>
                    <a:pt x="58210" y="86951"/>
                  </a:cubicBezTo>
                  <a:cubicBezTo>
                    <a:pt x="61615" y="88059"/>
                    <a:pt x="65187" y="88892"/>
                    <a:pt x="68521" y="90178"/>
                  </a:cubicBezTo>
                  <a:cubicBezTo>
                    <a:pt x="70735" y="91023"/>
                    <a:pt x="73045" y="91750"/>
                    <a:pt x="75224" y="92678"/>
                  </a:cubicBezTo>
                  <a:cubicBezTo>
                    <a:pt x="76903" y="93393"/>
                    <a:pt x="78498" y="94238"/>
                    <a:pt x="80248" y="94845"/>
                  </a:cubicBezTo>
                  <a:cubicBezTo>
                    <a:pt x="83999" y="96155"/>
                    <a:pt x="87606" y="97738"/>
                    <a:pt x="91571" y="98655"/>
                  </a:cubicBezTo>
                  <a:cubicBezTo>
                    <a:pt x="93226" y="99048"/>
                    <a:pt x="94845" y="99477"/>
                    <a:pt x="96548" y="99715"/>
                  </a:cubicBezTo>
                  <a:cubicBezTo>
                    <a:pt x="99513" y="100111"/>
                    <a:pt x="102501" y="100432"/>
                    <a:pt x="105530" y="100432"/>
                  </a:cubicBezTo>
                  <a:cubicBezTo>
                    <a:pt x="105687" y="100432"/>
                    <a:pt x="105844" y="100431"/>
                    <a:pt x="106001" y="100429"/>
                  </a:cubicBezTo>
                  <a:cubicBezTo>
                    <a:pt x="106594" y="100425"/>
                    <a:pt x="107187" y="100424"/>
                    <a:pt x="107780" y="100424"/>
                  </a:cubicBezTo>
                  <a:cubicBezTo>
                    <a:pt x="108274" y="100424"/>
                    <a:pt x="108768" y="100425"/>
                    <a:pt x="109261" y="100425"/>
                  </a:cubicBezTo>
                  <a:cubicBezTo>
                    <a:pt x="111625" y="100425"/>
                    <a:pt x="113986" y="100410"/>
                    <a:pt x="116336" y="100239"/>
                  </a:cubicBezTo>
                  <a:cubicBezTo>
                    <a:pt x="120087" y="99953"/>
                    <a:pt x="123837" y="99751"/>
                    <a:pt x="127576" y="99382"/>
                  </a:cubicBezTo>
                  <a:cubicBezTo>
                    <a:pt x="131659" y="98977"/>
                    <a:pt x="135767" y="98643"/>
                    <a:pt x="139839" y="98227"/>
                  </a:cubicBezTo>
                  <a:cubicBezTo>
                    <a:pt x="143042" y="97905"/>
                    <a:pt x="146268" y="97619"/>
                    <a:pt x="149495" y="97441"/>
                  </a:cubicBezTo>
                  <a:cubicBezTo>
                    <a:pt x="151340" y="97337"/>
                    <a:pt x="153184" y="97291"/>
                    <a:pt x="155026" y="97291"/>
                  </a:cubicBezTo>
                  <a:cubicBezTo>
                    <a:pt x="158462" y="97291"/>
                    <a:pt x="161893" y="97451"/>
                    <a:pt x="165318" y="97691"/>
                  </a:cubicBezTo>
                  <a:cubicBezTo>
                    <a:pt x="168057" y="97893"/>
                    <a:pt x="170783" y="98131"/>
                    <a:pt x="173486" y="98441"/>
                  </a:cubicBezTo>
                  <a:cubicBezTo>
                    <a:pt x="176582" y="98798"/>
                    <a:pt x="179642" y="99322"/>
                    <a:pt x="182654" y="99929"/>
                  </a:cubicBezTo>
                  <a:cubicBezTo>
                    <a:pt x="184357" y="100274"/>
                    <a:pt x="186035" y="100655"/>
                    <a:pt x="187702" y="101072"/>
                  </a:cubicBezTo>
                  <a:cubicBezTo>
                    <a:pt x="190036" y="101644"/>
                    <a:pt x="192381" y="102251"/>
                    <a:pt x="194703" y="102834"/>
                  </a:cubicBezTo>
                  <a:cubicBezTo>
                    <a:pt x="197060" y="103430"/>
                    <a:pt x="199346" y="104204"/>
                    <a:pt x="201632" y="104930"/>
                  </a:cubicBezTo>
                  <a:cubicBezTo>
                    <a:pt x="204883" y="105954"/>
                    <a:pt x="208014" y="107121"/>
                    <a:pt x="210979" y="108561"/>
                  </a:cubicBezTo>
                  <a:cubicBezTo>
                    <a:pt x="215515" y="110776"/>
                    <a:pt x="219730" y="113371"/>
                    <a:pt x="224266" y="115586"/>
                  </a:cubicBezTo>
                  <a:cubicBezTo>
                    <a:pt x="226612" y="116729"/>
                    <a:pt x="228541" y="118265"/>
                    <a:pt x="230672" y="119598"/>
                  </a:cubicBezTo>
                  <a:cubicBezTo>
                    <a:pt x="234708" y="122134"/>
                    <a:pt x="238828" y="124563"/>
                    <a:pt x="242780" y="127147"/>
                  </a:cubicBezTo>
                  <a:cubicBezTo>
                    <a:pt x="247745" y="130409"/>
                    <a:pt x="252948" y="133445"/>
                    <a:pt x="258116" y="136493"/>
                  </a:cubicBezTo>
                  <a:cubicBezTo>
                    <a:pt x="263259" y="139529"/>
                    <a:pt x="268784" y="142161"/>
                    <a:pt x="274499" y="144589"/>
                  </a:cubicBezTo>
                  <a:cubicBezTo>
                    <a:pt x="278344" y="146233"/>
                    <a:pt x="282345" y="147495"/>
                    <a:pt x="286655" y="148138"/>
                  </a:cubicBezTo>
                  <a:lnTo>
                    <a:pt x="286655" y="147399"/>
                  </a:lnTo>
                  <a:cubicBezTo>
                    <a:pt x="286238" y="147328"/>
                    <a:pt x="285822" y="147197"/>
                    <a:pt x="285393" y="147125"/>
                  </a:cubicBezTo>
                  <a:cubicBezTo>
                    <a:pt x="283476" y="146792"/>
                    <a:pt x="281571" y="146375"/>
                    <a:pt x="279785" y="145768"/>
                  </a:cubicBezTo>
                  <a:cubicBezTo>
                    <a:pt x="275987" y="144447"/>
                    <a:pt x="272403" y="142815"/>
                    <a:pt x="268831" y="141184"/>
                  </a:cubicBezTo>
                  <a:cubicBezTo>
                    <a:pt x="261914" y="137993"/>
                    <a:pt x="255663" y="134112"/>
                    <a:pt x="249353" y="130302"/>
                  </a:cubicBezTo>
                  <a:cubicBezTo>
                    <a:pt x="244852" y="127599"/>
                    <a:pt x="240518" y="124706"/>
                    <a:pt x="236077" y="121944"/>
                  </a:cubicBezTo>
                  <a:cubicBezTo>
                    <a:pt x="233470" y="120313"/>
                    <a:pt x="230803" y="118753"/>
                    <a:pt x="228314" y="117027"/>
                  </a:cubicBezTo>
                  <a:cubicBezTo>
                    <a:pt x="227338" y="116348"/>
                    <a:pt x="226290" y="115717"/>
                    <a:pt x="225195" y="115122"/>
                  </a:cubicBezTo>
                  <a:cubicBezTo>
                    <a:pt x="222838" y="113859"/>
                    <a:pt x="220385" y="112716"/>
                    <a:pt x="218099" y="111407"/>
                  </a:cubicBezTo>
                  <a:cubicBezTo>
                    <a:pt x="214884" y="109561"/>
                    <a:pt x="211574" y="107799"/>
                    <a:pt x="208002" y="106347"/>
                  </a:cubicBezTo>
                  <a:cubicBezTo>
                    <a:pt x="205335" y="105251"/>
                    <a:pt x="202525" y="104418"/>
                    <a:pt x="199763" y="103513"/>
                  </a:cubicBezTo>
                  <a:cubicBezTo>
                    <a:pt x="195536" y="102132"/>
                    <a:pt x="191143" y="101084"/>
                    <a:pt x="186750" y="100048"/>
                  </a:cubicBezTo>
                  <a:cubicBezTo>
                    <a:pt x="184047" y="99405"/>
                    <a:pt x="181285" y="98846"/>
                    <a:pt x="178511" y="98369"/>
                  </a:cubicBezTo>
                  <a:cubicBezTo>
                    <a:pt x="176403" y="98012"/>
                    <a:pt x="174296" y="97738"/>
                    <a:pt x="172165" y="97512"/>
                  </a:cubicBezTo>
                  <a:cubicBezTo>
                    <a:pt x="170533" y="97334"/>
                    <a:pt x="168878" y="97203"/>
                    <a:pt x="167235" y="97084"/>
                  </a:cubicBezTo>
                  <a:cubicBezTo>
                    <a:pt x="164783" y="96905"/>
                    <a:pt x="162330" y="96703"/>
                    <a:pt x="159877" y="96619"/>
                  </a:cubicBezTo>
                  <a:cubicBezTo>
                    <a:pt x="158087" y="96564"/>
                    <a:pt x="156297" y="96521"/>
                    <a:pt x="154508" y="96521"/>
                  </a:cubicBezTo>
                  <a:cubicBezTo>
                    <a:pt x="152073" y="96521"/>
                    <a:pt x="149639" y="96600"/>
                    <a:pt x="147209" y="96834"/>
                  </a:cubicBezTo>
                  <a:cubicBezTo>
                    <a:pt x="144280" y="97119"/>
                    <a:pt x="141315" y="97274"/>
                    <a:pt x="138398" y="97596"/>
                  </a:cubicBezTo>
                  <a:cubicBezTo>
                    <a:pt x="135434" y="97917"/>
                    <a:pt x="132457" y="98143"/>
                    <a:pt x="129493" y="98429"/>
                  </a:cubicBezTo>
                  <a:cubicBezTo>
                    <a:pt x="126278" y="98727"/>
                    <a:pt x="123063" y="98977"/>
                    <a:pt x="119837" y="99215"/>
                  </a:cubicBezTo>
                  <a:cubicBezTo>
                    <a:pt x="117039" y="99417"/>
                    <a:pt x="114229" y="99620"/>
                    <a:pt x="111419" y="99691"/>
                  </a:cubicBezTo>
                  <a:cubicBezTo>
                    <a:pt x="110404" y="99716"/>
                    <a:pt x="109390" y="99730"/>
                    <a:pt x="108377" y="99730"/>
                  </a:cubicBezTo>
                  <a:cubicBezTo>
                    <a:pt x="105063" y="99730"/>
                    <a:pt x="101757" y="99580"/>
                    <a:pt x="98465" y="99179"/>
                  </a:cubicBezTo>
                  <a:cubicBezTo>
                    <a:pt x="95464" y="98822"/>
                    <a:pt x="92559" y="98191"/>
                    <a:pt x="89749" y="97369"/>
                  </a:cubicBezTo>
                  <a:cubicBezTo>
                    <a:pt x="86309" y="96369"/>
                    <a:pt x="83034" y="95071"/>
                    <a:pt x="79760" y="93786"/>
                  </a:cubicBezTo>
                  <a:cubicBezTo>
                    <a:pt x="77248" y="92797"/>
                    <a:pt x="74831" y="91654"/>
                    <a:pt x="72283" y="90666"/>
                  </a:cubicBezTo>
                  <a:cubicBezTo>
                    <a:pt x="66854" y="88583"/>
                    <a:pt x="61139" y="87035"/>
                    <a:pt x="55519" y="85296"/>
                  </a:cubicBezTo>
                  <a:cubicBezTo>
                    <a:pt x="53590" y="84701"/>
                    <a:pt x="51590" y="84284"/>
                    <a:pt x="49625" y="83808"/>
                  </a:cubicBezTo>
                  <a:cubicBezTo>
                    <a:pt x="47959" y="83403"/>
                    <a:pt x="46304" y="82963"/>
                    <a:pt x="44577" y="82689"/>
                  </a:cubicBezTo>
                  <a:cubicBezTo>
                    <a:pt x="43053" y="82451"/>
                    <a:pt x="41565" y="82141"/>
                    <a:pt x="40053" y="81915"/>
                  </a:cubicBezTo>
                  <a:cubicBezTo>
                    <a:pt x="38350" y="81677"/>
                    <a:pt x="36719" y="81248"/>
                    <a:pt x="34993" y="81129"/>
                  </a:cubicBezTo>
                  <a:cubicBezTo>
                    <a:pt x="34778" y="81117"/>
                    <a:pt x="34576" y="81105"/>
                    <a:pt x="34421" y="80844"/>
                  </a:cubicBezTo>
                  <a:lnTo>
                    <a:pt x="35469" y="80844"/>
                  </a:lnTo>
                  <a:cubicBezTo>
                    <a:pt x="38256" y="80862"/>
                    <a:pt x="41044" y="80887"/>
                    <a:pt x="43831" y="80887"/>
                  </a:cubicBezTo>
                  <a:cubicBezTo>
                    <a:pt x="44675" y="80887"/>
                    <a:pt x="45519" y="80885"/>
                    <a:pt x="46363" y="80879"/>
                  </a:cubicBezTo>
                  <a:cubicBezTo>
                    <a:pt x="47126" y="80873"/>
                    <a:pt x="47888" y="80871"/>
                    <a:pt x="48651" y="80871"/>
                  </a:cubicBezTo>
                  <a:cubicBezTo>
                    <a:pt x="53284" y="80871"/>
                    <a:pt x="57916" y="80964"/>
                    <a:pt x="62546" y="80964"/>
                  </a:cubicBezTo>
                  <a:cubicBezTo>
                    <a:pt x="64900" y="80964"/>
                    <a:pt x="67252" y="80940"/>
                    <a:pt x="69604" y="80867"/>
                  </a:cubicBezTo>
                  <a:cubicBezTo>
                    <a:pt x="69781" y="80861"/>
                    <a:pt x="69957" y="80858"/>
                    <a:pt x="70132" y="80858"/>
                  </a:cubicBezTo>
                  <a:cubicBezTo>
                    <a:pt x="72397" y="80858"/>
                    <a:pt x="74514" y="81357"/>
                    <a:pt x="76426" y="82296"/>
                  </a:cubicBezTo>
                  <a:cubicBezTo>
                    <a:pt x="79653" y="83868"/>
                    <a:pt x="83094" y="85130"/>
                    <a:pt x="86630" y="86237"/>
                  </a:cubicBezTo>
                  <a:cubicBezTo>
                    <a:pt x="91119" y="87618"/>
                    <a:pt x="95595" y="89035"/>
                    <a:pt x="100144" y="90273"/>
                  </a:cubicBezTo>
                  <a:cubicBezTo>
                    <a:pt x="104763" y="91523"/>
                    <a:pt x="109466" y="92476"/>
                    <a:pt x="114372" y="92797"/>
                  </a:cubicBezTo>
                  <a:cubicBezTo>
                    <a:pt x="115463" y="92873"/>
                    <a:pt x="116552" y="92908"/>
                    <a:pt x="117640" y="92908"/>
                  </a:cubicBezTo>
                  <a:cubicBezTo>
                    <a:pt x="119614" y="92908"/>
                    <a:pt x="121582" y="92795"/>
                    <a:pt x="123539" y="92619"/>
                  </a:cubicBezTo>
                  <a:cubicBezTo>
                    <a:pt x="125647" y="92440"/>
                    <a:pt x="127695" y="92059"/>
                    <a:pt x="129778" y="91821"/>
                  </a:cubicBezTo>
                  <a:cubicBezTo>
                    <a:pt x="133600" y="91381"/>
                    <a:pt x="137351" y="90607"/>
                    <a:pt x="141137" y="90047"/>
                  </a:cubicBezTo>
                  <a:cubicBezTo>
                    <a:pt x="143959" y="89618"/>
                    <a:pt x="146804" y="89273"/>
                    <a:pt x="149650" y="88880"/>
                  </a:cubicBezTo>
                  <a:cubicBezTo>
                    <a:pt x="151733" y="88606"/>
                    <a:pt x="153829" y="88428"/>
                    <a:pt x="155901" y="88154"/>
                  </a:cubicBezTo>
                  <a:cubicBezTo>
                    <a:pt x="159080" y="87725"/>
                    <a:pt x="162259" y="87213"/>
                    <a:pt x="165449" y="86856"/>
                  </a:cubicBezTo>
                  <a:cubicBezTo>
                    <a:pt x="168235" y="86547"/>
                    <a:pt x="171033" y="86308"/>
                    <a:pt x="173843" y="86142"/>
                  </a:cubicBezTo>
                  <a:cubicBezTo>
                    <a:pt x="176513" y="85993"/>
                    <a:pt x="179189" y="85927"/>
                    <a:pt x="181866" y="85927"/>
                  </a:cubicBezTo>
                  <a:cubicBezTo>
                    <a:pt x="182819" y="85927"/>
                    <a:pt x="183772" y="85936"/>
                    <a:pt x="184726" y="85951"/>
                  </a:cubicBezTo>
                  <a:cubicBezTo>
                    <a:pt x="186488" y="85987"/>
                    <a:pt x="188238" y="86189"/>
                    <a:pt x="190000" y="86261"/>
                  </a:cubicBezTo>
                  <a:cubicBezTo>
                    <a:pt x="192084" y="86356"/>
                    <a:pt x="194132" y="86535"/>
                    <a:pt x="196203" y="86713"/>
                  </a:cubicBezTo>
                  <a:cubicBezTo>
                    <a:pt x="199311" y="86975"/>
                    <a:pt x="202418" y="87213"/>
                    <a:pt x="205538" y="87511"/>
                  </a:cubicBezTo>
                  <a:cubicBezTo>
                    <a:pt x="209372" y="87892"/>
                    <a:pt x="213182" y="88380"/>
                    <a:pt x="216980" y="88964"/>
                  </a:cubicBezTo>
                  <a:cubicBezTo>
                    <a:pt x="220075" y="89416"/>
                    <a:pt x="223135" y="90047"/>
                    <a:pt x="226171" y="90714"/>
                  </a:cubicBezTo>
                  <a:cubicBezTo>
                    <a:pt x="230684" y="91726"/>
                    <a:pt x="234958" y="93107"/>
                    <a:pt x="238947" y="94976"/>
                  </a:cubicBezTo>
                  <a:cubicBezTo>
                    <a:pt x="242471" y="96619"/>
                    <a:pt x="246198" y="97988"/>
                    <a:pt x="250019" y="99215"/>
                  </a:cubicBezTo>
                  <a:cubicBezTo>
                    <a:pt x="252389" y="99977"/>
                    <a:pt x="254794" y="100632"/>
                    <a:pt x="257211" y="101287"/>
                  </a:cubicBezTo>
                  <a:cubicBezTo>
                    <a:pt x="259449" y="101882"/>
                    <a:pt x="261747" y="102418"/>
                    <a:pt x="264021" y="102930"/>
                  </a:cubicBezTo>
                  <a:cubicBezTo>
                    <a:pt x="265843" y="103346"/>
                    <a:pt x="267688" y="103692"/>
                    <a:pt x="269510" y="104049"/>
                  </a:cubicBezTo>
                  <a:cubicBezTo>
                    <a:pt x="271689" y="104477"/>
                    <a:pt x="273892" y="104858"/>
                    <a:pt x="276094" y="105180"/>
                  </a:cubicBezTo>
                  <a:cubicBezTo>
                    <a:pt x="277952" y="105454"/>
                    <a:pt x="279833" y="105704"/>
                    <a:pt x="281690" y="105966"/>
                  </a:cubicBezTo>
                  <a:cubicBezTo>
                    <a:pt x="283321" y="106192"/>
                    <a:pt x="284964" y="106418"/>
                    <a:pt x="286631" y="106549"/>
                  </a:cubicBezTo>
                  <a:lnTo>
                    <a:pt x="286631" y="105811"/>
                  </a:lnTo>
                  <a:cubicBezTo>
                    <a:pt x="286334" y="105787"/>
                    <a:pt x="286048" y="105751"/>
                    <a:pt x="285750" y="105716"/>
                  </a:cubicBezTo>
                  <a:cubicBezTo>
                    <a:pt x="283643" y="105430"/>
                    <a:pt x="281523" y="105156"/>
                    <a:pt x="279416" y="104882"/>
                  </a:cubicBezTo>
                  <a:cubicBezTo>
                    <a:pt x="277047" y="104585"/>
                    <a:pt x="274725" y="104204"/>
                    <a:pt x="272391" y="103799"/>
                  </a:cubicBezTo>
                  <a:cubicBezTo>
                    <a:pt x="270403" y="103453"/>
                    <a:pt x="268438" y="103025"/>
                    <a:pt x="266474" y="102632"/>
                  </a:cubicBezTo>
                  <a:cubicBezTo>
                    <a:pt x="264331" y="102239"/>
                    <a:pt x="262223" y="101739"/>
                    <a:pt x="260128" y="101227"/>
                  </a:cubicBezTo>
                  <a:cubicBezTo>
                    <a:pt x="257509" y="100548"/>
                    <a:pt x="254901" y="99834"/>
                    <a:pt x="252305" y="99084"/>
                  </a:cubicBezTo>
                  <a:cubicBezTo>
                    <a:pt x="248674" y="98024"/>
                    <a:pt x="245138" y="96822"/>
                    <a:pt x="241757" y="95345"/>
                  </a:cubicBezTo>
                  <a:cubicBezTo>
                    <a:pt x="239721" y="94464"/>
                    <a:pt x="237768" y="93488"/>
                    <a:pt x="235661" y="92690"/>
                  </a:cubicBezTo>
                  <a:cubicBezTo>
                    <a:pt x="232624" y="91583"/>
                    <a:pt x="229505" y="90607"/>
                    <a:pt x="226267" y="89916"/>
                  </a:cubicBezTo>
                  <a:cubicBezTo>
                    <a:pt x="224445" y="89511"/>
                    <a:pt x="222623" y="89118"/>
                    <a:pt x="220754" y="88809"/>
                  </a:cubicBezTo>
                  <a:cubicBezTo>
                    <a:pt x="219361" y="88571"/>
                    <a:pt x="217944" y="88333"/>
                    <a:pt x="216551" y="88106"/>
                  </a:cubicBezTo>
                  <a:cubicBezTo>
                    <a:pt x="214551" y="87785"/>
                    <a:pt x="212539" y="87511"/>
                    <a:pt x="210538" y="87273"/>
                  </a:cubicBezTo>
                  <a:cubicBezTo>
                    <a:pt x="207693" y="86940"/>
                    <a:pt x="204823" y="86666"/>
                    <a:pt x="201966" y="86404"/>
                  </a:cubicBezTo>
                  <a:cubicBezTo>
                    <a:pt x="200120" y="86225"/>
                    <a:pt x="198251" y="86106"/>
                    <a:pt x="196394" y="85963"/>
                  </a:cubicBezTo>
                  <a:lnTo>
                    <a:pt x="191036" y="85570"/>
                  </a:lnTo>
                  <a:cubicBezTo>
                    <a:pt x="188167" y="85356"/>
                    <a:pt x="185297" y="85130"/>
                    <a:pt x="182404" y="85130"/>
                  </a:cubicBezTo>
                  <a:cubicBezTo>
                    <a:pt x="179773" y="85130"/>
                    <a:pt x="177118" y="85273"/>
                    <a:pt x="174486" y="85344"/>
                  </a:cubicBezTo>
                  <a:cubicBezTo>
                    <a:pt x="173177" y="85368"/>
                    <a:pt x="171903" y="85523"/>
                    <a:pt x="170605" y="85582"/>
                  </a:cubicBezTo>
                  <a:cubicBezTo>
                    <a:pt x="169128" y="85654"/>
                    <a:pt x="167676" y="85832"/>
                    <a:pt x="166199" y="85999"/>
                  </a:cubicBezTo>
                  <a:cubicBezTo>
                    <a:pt x="164116" y="86225"/>
                    <a:pt x="162032" y="86499"/>
                    <a:pt x="159949" y="86773"/>
                  </a:cubicBezTo>
                  <a:cubicBezTo>
                    <a:pt x="158115" y="87011"/>
                    <a:pt x="156282" y="87332"/>
                    <a:pt x="154460" y="87547"/>
                  </a:cubicBezTo>
                  <a:cubicBezTo>
                    <a:pt x="151983" y="87844"/>
                    <a:pt x="149519" y="88106"/>
                    <a:pt x="147054" y="88452"/>
                  </a:cubicBezTo>
                  <a:cubicBezTo>
                    <a:pt x="146018" y="88606"/>
                    <a:pt x="144971" y="88725"/>
                    <a:pt x="143935" y="88856"/>
                  </a:cubicBezTo>
                  <a:cubicBezTo>
                    <a:pt x="142089" y="89083"/>
                    <a:pt x="140268" y="89356"/>
                    <a:pt x="138458" y="89678"/>
                  </a:cubicBezTo>
                  <a:cubicBezTo>
                    <a:pt x="136874" y="89940"/>
                    <a:pt x="135303" y="90226"/>
                    <a:pt x="133719" y="90464"/>
                  </a:cubicBezTo>
                  <a:cubicBezTo>
                    <a:pt x="131933" y="90726"/>
                    <a:pt x="130124" y="90952"/>
                    <a:pt x="128338" y="91238"/>
                  </a:cubicBezTo>
                  <a:cubicBezTo>
                    <a:pt x="126135" y="91583"/>
                    <a:pt x="123897" y="91881"/>
                    <a:pt x="121670" y="92012"/>
                  </a:cubicBezTo>
                  <a:cubicBezTo>
                    <a:pt x="120342" y="92098"/>
                    <a:pt x="119015" y="92143"/>
                    <a:pt x="117691" y="92143"/>
                  </a:cubicBezTo>
                  <a:cubicBezTo>
                    <a:pt x="114621" y="92143"/>
                    <a:pt x="111565" y="91901"/>
                    <a:pt x="108538" y="91369"/>
                  </a:cubicBezTo>
                  <a:cubicBezTo>
                    <a:pt x="104728" y="90702"/>
                    <a:pt x="101037" y="89773"/>
                    <a:pt x="97405" y="88690"/>
                  </a:cubicBezTo>
                  <a:cubicBezTo>
                    <a:pt x="94369" y="87785"/>
                    <a:pt x="91333" y="86892"/>
                    <a:pt x="88333" y="85951"/>
                  </a:cubicBezTo>
                  <a:cubicBezTo>
                    <a:pt x="85249" y="84987"/>
                    <a:pt x="82189" y="83999"/>
                    <a:pt x="79308" y="82737"/>
                  </a:cubicBezTo>
                  <a:cubicBezTo>
                    <a:pt x="77462" y="81915"/>
                    <a:pt x="75724" y="80986"/>
                    <a:pt x="73497" y="80474"/>
                  </a:cubicBezTo>
                  <a:cubicBezTo>
                    <a:pt x="73462" y="80474"/>
                    <a:pt x="73438" y="80463"/>
                    <a:pt x="73402" y="80451"/>
                  </a:cubicBezTo>
                  <a:cubicBezTo>
                    <a:pt x="73438" y="80427"/>
                    <a:pt x="73462" y="80427"/>
                    <a:pt x="73497" y="80415"/>
                  </a:cubicBezTo>
                  <a:cubicBezTo>
                    <a:pt x="74688" y="80058"/>
                    <a:pt x="75760" y="79808"/>
                    <a:pt x="76712" y="79343"/>
                  </a:cubicBezTo>
                  <a:cubicBezTo>
                    <a:pt x="80344" y="77557"/>
                    <a:pt x="84237" y="76176"/>
                    <a:pt x="88237" y="74974"/>
                  </a:cubicBezTo>
                  <a:cubicBezTo>
                    <a:pt x="92107" y="73807"/>
                    <a:pt x="95953" y="72557"/>
                    <a:pt x="99882" y="71485"/>
                  </a:cubicBezTo>
                  <a:cubicBezTo>
                    <a:pt x="101894" y="70938"/>
                    <a:pt x="103918" y="70402"/>
                    <a:pt x="105978" y="69997"/>
                  </a:cubicBezTo>
                  <a:cubicBezTo>
                    <a:pt x="108466" y="69509"/>
                    <a:pt x="110966" y="69116"/>
                    <a:pt x="113538" y="68913"/>
                  </a:cubicBezTo>
                  <a:cubicBezTo>
                    <a:pt x="115024" y="68788"/>
                    <a:pt x="116497" y="68722"/>
                    <a:pt x="117976" y="68722"/>
                  </a:cubicBezTo>
                  <a:cubicBezTo>
                    <a:pt x="118607" y="68722"/>
                    <a:pt x="119238" y="68734"/>
                    <a:pt x="119872" y="68759"/>
                  </a:cubicBezTo>
                  <a:cubicBezTo>
                    <a:pt x="122968" y="68902"/>
                    <a:pt x="126016" y="69294"/>
                    <a:pt x="129052" y="69735"/>
                  </a:cubicBezTo>
                  <a:cubicBezTo>
                    <a:pt x="129945" y="69866"/>
                    <a:pt x="130862" y="69926"/>
                    <a:pt x="131755" y="70092"/>
                  </a:cubicBezTo>
                  <a:cubicBezTo>
                    <a:pt x="133362" y="70390"/>
                    <a:pt x="134993" y="70592"/>
                    <a:pt x="136601" y="70878"/>
                  </a:cubicBezTo>
                  <a:cubicBezTo>
                    <a:pt x="138958" y="71295"/>
                    <a:pt x="141327" y="71676"/>
                    <a:pt x="143720" y="71973"/>
                  </a:cubicBezTo>
                  <a:cubicBezTo>
                    <a:pt x="146018" y="72271"/>
                    <a:pt x="148292" y="72593"/>
                    <a:pt x="150590" y="72854"/>
                  </a:cubicBezTo>
                  <a:cubicBezTo>
                    <a:pt x="151805" y="72985"/>
                    <a:pt x="153031" y="73128"/>
                    <a:pt x="154234" y="73307"/>
                  </a:cubicBezTo>
                  <a:cubicBezTo>
                    <a:pt x="156091" y="73569"/>
                    <a:pt x="157972" y="73795"/>
                    <a:pt x="159830" y="74081"/>
                  </a:cubicBezTo>
                  <a:cubicBezTo>
                    <a:pt x="161901" y="74390"/>
                    <a:pt x="163985" y="74640"/>
                    <a:pt x="166080" y="74855"/>
                  </a:cubicBezTo>
                  <a:cubicBezTo>
                    <a:pt x="168450" y="75093"/>
                    <a:pt x="170807" y="75390"/>
                    <a:pt x="173212" y="75426"/>
                  </a:cubicBezTo>
                  <a:cubicBezTo>
                    <a:pt x="174224" y="75450"/>
                    <a:pt x="175248" y="75521"/>
                    <a:pt x="176260" y="75569"/>
                  </a:cubicBezTo>
                  <a:cubicBezTo>
                    <a:pt x="178145" y="75663"/>
                    <a:pt x="180030" y="75727"/>
                    <a:pt x="181917" y="75727"/>
                  </a:cubicBezTo>
                  <a:cubicBezTo>
                    <a:pt x="183617" y="75727"/>
                    <a:pt x="185319" y="75675"/>
                    <a:pt x="187024" y="75545"/>
                  </a:cubicBezTo>
                  <a:cubicBezTo>
                    <a:pt x="190095" y="75331"/>
                    <a:pt x="193179" y="75129"/>
                    <a:pt x="196263" y="74890"/>
                  </a:cubicBezTo>
                  <a:cubicBezTo>
                    <a:pt x="199656" y="74628"/>
                    <a:pt x="203061" y="74390"/>
                    <a:pt x="206443" y="74033"/>
                  </a:cubicBezTo>
                  <a:cubicBezTo>
                    <a:pt x="210157" y="73628"/>
                    <a:pt x="213884" y="73164"/>
                    <a:pt x="217563" y="72569"/>
                  </a:cubicBezTo>
                  <a:cubicBezTo>
                    <a:pt x="220897" y="72033"/>
                    <a:pt x="224183" y="71402"/>
                    <a:pt x="227445" y="70640"/>
                  </a:cubicBezTo>
                  <a:cubicBezTo>
                    <a:pt x="230267" y="69973"/>
                    <a:pt x="232958" y="69116"/>
                    <a:pt x="235625" y="68140"/>
                  </a:cubicBezTo>
                  <a:cubicBezTo>
                    <a:pt x="237744" y="67366"/>
                    <a:pt x="239685" y="66354"/>
                    <a:pt x="241733" y="65484"/>
                  </a:cubicBezTo>
                  <a:cubicBezTo>
                    <a:pt x="245007" y="64103"/>
                    <a:pt x="248400" y="62913"/>
                    <a:pt x="251913" y="61889"/>
                  </a:cubicBezTo>
                  <a:cubicBezTo>
                    <a:pt x="254615" y="61103"/>
                    <a:pt x="257354" y="60341"/>
                    <a:pt x="260104" y="59639"/>
                  </a:cubicBezTo>
                  <a:cubicBezTo>
                    <a:pt x="262211" y="59103"/>
                    <a:pt x="264331" y="58638"/>
                    <a:pt x="266462" y="58198"/>
                  </a:cubicBezTo>
                  <a:cubicBezTo>
                    <a:pt x="268355" y="57793"/>
                    <a:pt x="270248" y="57388"/>
                    <a:pt x="272177" y="57114"/>
                  </a:cubicBezTo>
                  <a:cubicBezTo>
                    <a:pt x="273665" y="56888"/>
                    <a:pt x="275130" y="56614"/>
                    <a:pt x="276618" y="56376"/>
                  </a:cubicBezTo>
                  <a:cubicBezTo>
                    <a:pt x="278678" y="56055"/>
                    <a:pt x="280761" y="55805"/>
                    <a:pt x="282833" y="55519"/>
                  </a:cubicBezTo>
                  <a:cubicBezTo>
                    <a:pt x="284083" y="55352"/>
                    <a:pt x="285369" y="55281"/>
                    <a:pt x="286595" y="55067"/>
                  </a:cubicBezTo>
                  <a:lnTo>
                    <a:pt x="286595" y="54281"/>
                  </a:lnTo>
                  <a:cubicBezTo>
                    <a:pt x="285429" y="54352"/>
                    <a:pt x="284274" y="54590"/>
                    <a:pt x="283119" y="54709"/>
                  </a:cubicBezTo>
                  <a:cubicBezTo>
                    <a:pt x="282250" y="54805"/>
                    <a:pt x="281381" y="54888"/>
                    <a:pt x="280511" y="55031"/>
                  </a:cubicBezTo>
                  <a:cubicBezTo>
                    <a:pt x="278678" y="55305"/>
                    <a:pt x="276856" y="55567"/>
                    <a:pt x="275035" y="55864"/>
                  </a:cubicBezTo>
                  <a:cubicBezTo>
                    <a:pt x="273380" y="56126"/>
                    <a:pt x="271748" y="56412"/>
                    <a:pt x="270105" y="56710"/>
                  </a:cubicBezTo>
                  <a:cubicBezTo>
                    <a:pt x="268343" y="57019"/>
                    <a:pt x="266581" y="57388"/>
                    <a:pt x="264831" y="57781"/>
                  </a:cubicBezTo>
                  <a:cubicBezTo>
                    <a:pt x="263104" y="58150"/>
                    <a:pt x="261390" y="58507"/>
                    <a:pt x="259687" y="58960"/>
                  </a:cubicBezTo>
                  <a:cubicBezTo>
                    <a:pt x="257580" y="59508"/>
                    <a:pt x="255461" y="60091"/>
                    <a:pt x="253365" y="60662"/>
                  </a:cubicBezTo>
                  <a:cubicBezTo>
                    <a:pt x="249543" y="61722"/>
                    <a:pt x="245840" y="62960"/>
                    <a:pt x="242269" y="64437"/>
                  </a:cubicBezTo>
                  <a:cubicBezTo>
                    <a:pt x="239232" y="65687"/>
                    <a:pt x="236375" y="67187"/>
                    <a:pt x="233172" y="68211"/>
                  </a:cubicBezTo>
                  <a:cubicBezTo>
                    <a:pt x="230660" y="69021"/>
                    <a:pt x="228112" y="69771"/>
                    <a:pt x="225481" y="70330"/>
                  </a:cubicBezTo>
                  <a:cubicBezTo>
                    <a:pt x="223719" y="70699"/>
                    <a:pt x="221968" y="71069"/>
                    <a:pt x="220182" y="71378"/>
                  </a:cubicBezTo>
                  <a:cubicBezTo>
                    <a:pt x="218575" y="71664"/>
                    <a:pt x="216968" y="71973"/>
                    <a:pt x="215337" y="72188"/>
                  </a:cubicBezTo>
                  <a:cubicBezTo>
                    <a:pt x="213360" y="72438"/>
                    <a:pt x="211396" y="72723"/>
                    <a:pt x="209419" y="72962"/>
                  </a:cubicBezTo>
                  <a:cubicBezTo>
                    <a:pt x="206740" y="73283"/>
                    <a:pt x="204061" y="73557"/>
                    <a:pt x="201371" y="73759"/>
                  </a:cubicBezTo>
                  <a:cubicBezTo>
                    <a:pt x="198001" y="74021"/>
                    <a:pt x="194655" y="74331"/>
                    <a:pt x="191286" y="74533"/>
                  </a:cubicBezTo>
                  <a:cubicBezTo>
                    <a:pt x="188111" y="74724"/>
                    <a:pt x="184927" y="75007"/>
                    <a:pt x="181728" y="75007"/>
                  </a:cubicBezTo>
                  <a:cubicBezTo>
                    <a:pt x="181125" y="75007"/>
                    <a:pt x="180520" y="74996"/>
                    <a:pt x="179915" y="74974"/>
                  </a:cubicBezTo>
                  <a:cubicBezTo>
                    <a:pt x="177522" y="74879"/>
                    <a:pt x="175129" y="74855"/>
                    <a:pt x="172748" y="74712"/>
                  </a:cubicBezTo>
                  <a:cubicBezTo>
                    <a:pt x="169438" y="74521"/>
                    <a:pt x="166188" y="74117"/>
                    <a:pt x="162913" y="73759"/>
                  </a:cubicBezTo>
                  <a:cubicBezTo>
                    <a:pt x="161973" y="73664"/>
                    <a:pt x="161044" y="73509"/>
                    <a:pt x="160115" y="73366"/>
                  </a:cubicBezTo>
                  <a:cubicBezTo>
                    <a:pt x="158091" y="73033"/>
                    <a:pt x="156032" y="72771"/>
                    <a:pt x="153996" y="72533"/>
                  </a:cubicBezTo>
                  <a:cubicBezTo>
                    <a:pt x="151936" y="72295"/>
                    <a:pt x="149900" y="72057"/>
                    <a:pt x="147852" y="71783"/>
                  </a:cubicBezTo>
                  <a:cubicBezTo>
                    <a:pt x="145840" y="71521"/>
                    <a:pt x="143840" y="71223"/>
                    <a:pt x="141839" y="70949"/>
                  </a:cubicBezTo>
                  <a:cubicBezTo>
                    <a:pt x="140137" y="70723"/>
                    <a:pt x="138470" y="70414"/>
                    <a:pt x="136791" y="70128"/>
                  </a:cubicBezTo>
                  <a:cubicBezTo>
                    <a:pt x="135184" y="69866"/>
                    <a:pt x="133564" y="69580"/>
                    <a:pt x="131933" y="69354"/>
                  </a:cubicBezTo>
                  <a:cubicBezTo>
                    <a:pt x="130004" y="69080"/>
                    <a:pt x="128052" y="68866"/>
                    <a:pt x="126123" y="68604"/>
                  </a:cubicBezTo>
                  <a:cubicBezTo>
                    <a:pt x="124349" y="68366"/>
                    <a:pt x="122575" y="68140"/>
                    <a:pt x="120789" y="68068"/>
                  </a:cubicBezTo>
                  <a:cubicBezTo>
                    <a:pt x="119879" y="68032"/>
                    <a:pt x="118972" y="68013"/>
                    <a:pt x="118068" y="68013"/>
                  </a:cubicBezTo>
                  <a:cubicBezTo>
                    <a:pt x="114507" y="68013"/>
                    <a:pt x="110983" y="68301"/>
                    <a:pt x="107490" y="68937"/>
                  </a:cubicBezTo>
                  <a:cubicBezTo>
                    <a:pt x="104037" y="69580"/>
                    <a:pt x="100679" y="70426"/>
                    <a:pt x="97369" y="71378"/>
                  </a:cubicBezTo>
                  <a:cubicBezTo>
                    <a:pt x="94286" y="72259"/>
                    <a:pt x="91238" y="73200"/>
                    <a:pt x="88202" y="74164"/>
                  </a:cubicBezTo>
                  <a:cubicBezTo>
                    <a:pt x="84249" y="75402"/>
                    <a:pt x="80344" y="76676"/>
                    <a:pt x="76736" y="78462"/>
                  </a:cubicBezTo>
                  <a:cubicBezTo>
                    <a:pt x="75081" y="79284"/>
                    <a:pt x="73235" y="79772"/>
                    <a:pt x="71247" y="79951"/>
                  </a:cubicBezTo>
                  <a:cubicBezTo>
                    <a:pt x="70932" y="79980"/>
                    <a:pt x="70618" y="79990"/>
                    <a:pt x="70305" y="79990"/>
                  </a:cubicBezTo>
                  <a:cubicBezTo>
                    <a:pt x="69600" y="79990"/>
                    <a:pt x="68900" y="79939"/>
                    <a:pt x="68199" y="79939"/>
                  </a:cubicBezTo>
                  <a:cubicBezTo>
                    <a:pt x="65104" y="79927"/>
                    <a:pt x="61984" y="79903"/>
                    <a:pt x="58888" y="79903"/>
                  </a:cubicBezTo>
                  <a:lnTo>
                    <a:pt x="34516" y="79903"/>
                  </a:lnTo>
                  <a:cubicBezTo>
                    <a:pt x="36207" y="79522"/>
                    <a:pt x="38172" y="79296"/>
                    <a:pt x="40112" y="78939"/>
                  </a:cubicBezTo>
                  <a:cubicBezTo>
                    <a:pt x="41839" y="78641"/>
                    <a:pt x="43494" y="78379"/>
                    <a:pt x="45125" y="78093"/>
                  </a:cubicBezTo>
                  <a:cubicBezTo>
                    <a:pt x="46816" y="77807"/>
                    <a:pt x="48435" y="77379"/>
                    <a:pt x="50066" y="76962"/>
                  </a:cubicBezTo>
                  <a:cubicBezTo>
                    <a:pt x="52030" y="76474"/>
                    <a:pt x="54043" y="76069"/>
                    <a:pt x="55948" y="75462"/>
                  </a:cubicBezTo>
                  <a:cubicBezTo>
                    <a:pt x="57436" y="74986"/>
                    <a:pt x="58936" y="74545"/>
                    <a:pt x="60424" y="74105"/>
                  </a:cubicBezTo>
                  <a:cubicBezTo>
                    <a:pt x="62353" y="73533"/>
                    <a:pt x="64330" y="73045"/>
                    <a:pt x="66199" y="72390"/>
                  </a:cubicBezTo>
                  <a:cubicBezTo>
                    <a:pt x="70580" y="70854"/>
                    <a:pt x="74914" y="69247"/>
                    <a:pt x="79117" y="67437"/>
                  </a:cubicBezTo>
                  <a:cubicBezTo>
                    <a:pt x="83403" y="65592"/>
                    <a:pt x="87809" y="63913"/>
                    <a:pt x="92559" y="62806"/>
                  </a:cubicBezTo>
                  <a:cubicBezTo>
                    <a:pt x="94512" y="62365"/>
                    <a:pt x="96476" y="61925"/>
                    <a:pt x="98489" y="61686"/>
                  </a:cubicBezTo>
                  <a:cubicBezTo>
                    <a:pt x="101430" y="61329"/>
                    <a:pt x="104396" y="61236"/>
                    <a:pt x="107359" y="61236"/>
                  </a:cubicBezTo>
                  <a:cubicBezTo>
                    <a:pt x="107947" y="61236"/>
                    <a:pt x="108534" y="61240"/>
                    <a:pt x="109121" y="61246"/>
                  </a:cubicBezTo>
                  <a:cubicBezTo>
                    <a:pt x="112502" y="61270"/>
                    <a:pt x="115884" y="61305"/>
                    <a:pt x="119241" y="61627"/>
                  </a:cubicBezTo>
                  <a:cubicBezTo>
                    <a:pt x="121194" y="61805"/>
                    <a:pt x="123170" y="61889"/>
                    <a:pt x="125123" y="62044"/>
                  </a:cubicBezTo>
                  <a:cubicBezTo>
                    <a:pt x="128028" y="62306"/>
                    <a:pt x="130909" y="62627"/>
                    <a:pt x="133814" y="62853"/>
                  </a:cubicBezTo>
                  <a:cubicBezTo>
                    <a:pt x="135184" y="62960"/>
                    <a:pt x="136541" y="63103"/>
                    <a:pt x="137886" y="63234"/>
                  </a:cubicBezTo>
                  <a:cubicBezTo>
                    <a:pt x="139708" y="63401"/>
                    <a:pt x="141518" y="63579"/>
                    <a:pt x="143339" y="63734"/>
                  </a:cubicBezTo>
                  <a:cubicBezTo>
                    <a:pt x="145471" y="63913"/>
                    <a:pt x="147602" y="64127"/>
                    <a:pt x="149733" y="64234"/>
                  </a:cubicBezTo>
                  <a:cubicBezTo>
                    <a:pt x="151411" y="64316"/>
                    <a:pt x="153093" y="64350"/>
                    <a:pt x="154777" y="64350"/>
                  </a:cubicBezTo>
                  <a:cubicBezTo>
                    <a:pt x="156796" y="64350"/>
                    <a:pt x="158817" y="64300"/>
                    <a:pt x="160830" y="64222"/>
                  </a:cubicBezTo>
                  <a:cubicBezTo>
                    <a:pt x="164759" y="64056"/>
                    <a:pt x="168688" y="63746"/>
                    <a:pt x="172581" y="63341"/>
                  </a:cubicBezTo>
                  <a:cubicBezTo>
                    <a:pt x="175772" y="63020"/>
                    <a:pt x="178892" y="62520"/>
                    <a:pt x="181987" y="61925"/>
                  </a:cubicBezTo>
                  <a:cubicBezTo>
                    <a:pt x="185357" y="61270"/>
                    <a:pt x="188643" y="60436"/>
                    <a:pt x="191953" y="59627"/>
                  </a:cubicBezTo>
                  <a:cubicBezTo>
                    <a:pt x="195144" y="58829"/>
                    <a:pt x="198263" y="57853"/>
                    <a:pt x="201371" y="56900"/>
                  </a:cubicBezTo>
                  <a:cubicBezTo>
                    <a:pt x="205943" y="55495"/>
                    <a:pt x="210241" y="53757"/>
                    <a:pt x="214289" y="51626"/>
                  </a:cubicBezTo>
                  <a:cubicBezTo>
                    <a:pt x="216730" y="50352"/>
                    <a:pt x="219039" y="48911"/>
                    <a:pt x="221516" y="47685"/>
                  </a:cubicBezTo>
                  <a:cubicBezTo>
                    <a:pt x="224528" y="46208"/>
                    <a:pt x="227326" y="44565"/>
                    <a:pt x="230029" y="42791"/>
                  </a:cubicBezTo>
                  <a:cubicBezTo>
                    <a:pt x="234172" y="40100"/>
                    <a:pt x="238518" y="37564"/>
                    <a:pt x="242650" y="34862"/>
                  </a:cubicBezTo>
                  <a:cubicBezTo>
                    <a:pt x="247805" y="31492"/>
                    <a:pt x="253151" y="28325"/>
                    <a:pt x="258509" y="25170"/>
                  </a:cubicBezTo>
                  <a:cubicBezTo>
                    <a:pt x="263819" y="22039"/>
                    <a:pt x="269474" y="19288"/>
                    <a:pt x="275368" y="16848"/>
                  </a:cubicBezTo>
                  <a:cubicBezTo>
                    <a:pt x="278416" y="15586"/>
                    <a:pt x="281535" y="14466"/>
                    <a:pt x="284952" y="13859"/>
                  </a:cubicBezTo>
                  <a:cubicBezTo>
                    <a:pt x="285512" y="13752"/>
                    <a:pt x="286107" y="13692"/>
                    <a:pt x="286679" y="13573"/>
                  </a:cubicBezTo>
                  <a:lnTo>
                    <a:pt x="286679" y="12716"/>
                  </a:lnTo>
                  <a:cubicBezTo>
                    <a:pt x="286286" y="12788"/>
                    <a:pt x="285917" y="12895"/>
                    <a:pt x="285512" y="12966"/>
                  </a:cubicBezTo>
                  <a:cubicBezTo>
                    <a:pt x="283071" y="13371"/>
                    <a:pt x="280690" y="13931"/>
                    <a:pt x="278452" y="14764"/>
                  </a:cubicBezTo>
                  <a:cubicBezTo>
                    <a:pt x="275285" y="15907"/>
                    <a:pt x="272272" y="17264"/>
                    <a:pt x="269260" y="18633"/>
                  </a:cubicBezTo>
                  <a:cubicBezTo>
                    <a:pt x="265831" y="20193"/>
                    <a:pt x="262533" y="21920"/>
                    <a:pt x="259318" y="23729"/>
                  </a:cubicBezTo>
                  <a:cubicBezTo>
                    <a:pt x="256758" y="25170"/>
                    <a:pt x="254306" y="26718"/>
                    <a:pt x="251770" y="28194"/>
                  </a:cubicBezTo>
                  <a:cubicBezTo>
                    <a:pt x="246340" y="31361"/>
                    <a:pt x="241256" y="34826"/>
                    <a:pt x="235934" y="38088"/>
                  </a:cubicBezTo>
                  <a:cubicBezTo>
                    <a:pt x="233482" y="39588"/>
                    <a:pt x="230958" y="41029"/>
                    <a:pt x="228636" y="42672"/>
                  </a:cubicBezTo>
                  <a:cubicBezTo>
                    <a:pt x="226731" y="44006"/>
                    <a:pt x="224659" y="45196"/>
                    <a:pt x="222468" y="46268"/>
                  </a:cubicBezTo>
                  <a:cubicBezTo>
                    <a:pt x="220301" y="47339"/>
                    <a:pt x="218182" y="48494"/>
                    <a:pt x="216099" y="49685"/>
                  </a:cubicBezTo>
                  <a:cubicBezTo>
                    <a:pt x="212122" y="51923"/>
                    <a:pt x="207979" y="53935"/>
                    <a:pt x="203395" y="55412"/>
                  </a:cubicBezTo>
                  <a:cubicBezTo>
                    <a:pt x="199942" y="56507"/>
                    <a:pt x="196513" y="57674"/>
                    <a:pt x="192929" y="58531"/>
                  </a:cubicBezTo>
                  <a:cubicBezTo>
                    <a:pt x="190786" y="59055"/>
                    <a:pt x="188667" y="59603"/>
                    <a:pt x="186523" y="60103"/>
                  </a:cubicBezTo>
                  <a:cubicBezTo>
                    <a:pt x="184976" y="60460"/>
                    <a:pt x="183428" y="60782"/>
                    <a:pt x="181880" y="61127"/>
                  </a:cubicBezTo>
                  <a:cubicBezTo>
                    <a:pt x="180475" y="61424"/>
                    <a:pt x="179023" y="61710"/>
                    <a:pt x="177594" y="61925"/>
                  </a:cubicBezTo>
                  <a:cubicBezTo>
                    <a:pt x="175558" y="62222"/>
                    <a:pt x="173522" y="62460"/>
                    <a:pt x="171462" y="62687"/>
                  </a:cubicBezTo>
                  <a:cubicBezTo>
                    <a:pt x="167735" y="63091"/>
                    <a:pt x="163985" y="63341"/>
                    <a:pt x="160234" y="63508"/>
                  </a:cubicBezTo>
                  <a:cubicBezTo>
                    <a:pt x="158442" y="63586"/>
                    <a:pt x="156647" y="63635"/>
                    <a:pt x="154852" y="63635"/>
                  </a:cubicBezTo>
                  <a:cubicBezTo>
                    <a:pt x="152808" y="63635"/>
                    <a:pt x="150763" y="63571"/>
                    <a:pt x="148721" y="63413"/>
                  </a:cubicBezTo>
                  <a:cubicBezTo>
                    <a:pt x="145899" y="63198"/>
                    <a:pt x="143054" y="62972"/>
                    <a:pt x="140232" y="62687"/>
                  </a:cubicBezTo>
                  <a:cubicBezTo>
                    <a:pt x="139006" y="62567"/>
                    <a:pt x="137803" y="62377"/>
                    <a:pt x="136565" y="62317"/>
                  </a:cubicBezTo>
                  <a:cubicBezTo>
                    <a:pt x="134815" y="62222"/>
                    <a:pt x="133064" y="61984"/>
                    <a:pt x="131314" y="61889"/>
                  </a:cubicBezTo>
                  <a:cubicBezTo>
                    <a:pt x="130124" y="61805"/>
                    <a:pt x="128933" y="61722"/>
                    <a:pt x="127754" y="61555"/>
                  </a:cubicBezTo>
                  <a:cubicBezTo>
                    <a:pt x="125778" y="61305"/>
                    <a:pt x="123766" y="61186"/>
                    <a:pt x="121789" y="61055"/>
                  </a:cubicBezTo>
                  <a:cubicBezTo>
                    <a:pt x="119610" y="60901"/>
                    <a:pt x="117455" y="60662"/>
                    <a:pt x="115265" y="60615"/>
                  </a:cubicBezTo>
                  <a:cubicBezTo>
                    <a:pt x="113931" y="60591"/>
                    <a:pt x="112586" y="60543"/>
                    <a:pt x="111264" y="60472"/>
                  </a:cubicBezTo>
                  <a:cubicBezTo>
                    <a:pt x="110092" y="60413"/>
                    <a:pt x="108923" y="60384"/>
                    <a:pt x="107757" y="60384"/>
                  </a:cubicBezTo>
                  <a:cubicBezTo>
                    <a:pt x="104242" y="60384"/>
                    <a:pt x="100752" y="60641"/>
                    <a:pt x="97274" y="61079"/>
                  </a:cubicBezTo>
                  <a:cubicBezTo>
                    <a:pt x="94691" y="61401"/>
                    <a:pt x="92155" y="62008"/>
                    <a:pt x="89702" y="62734"/>
                  </a:cubicBezTo>
                  <a:cubicBezTo>
                    <a:pt x="86178" y="63782"/>
                    <a:pt x="82784" y="65056"/>
                    <a:pt x="79451" y="66413"/>
                  </a:cubicBezTo>
                  <a:cubicBezTo>
                    <a:pt x="76331" y="67675"/>
                    <a:pt x="73343" y="69104"/>
                    <a:pt x="70080" y="70176"/>
                  </a:cubicBezTo>
                  <a:cubicBezTo>
                    <a:pt x="67973" y="70878"/>
                    <a:pt x="65949" y="71723"/>
                    <a:pt x="63758" y="72331"/>
                  </a:cubicBezTo>
                  <a:cubicBezTo>
                    <a:pt x="62044" y="72807"/>
                    <a:pt x="60353" y="73319"/>
                    <a:pt x="58650" y="73819"/>
                  </a:cubicBezTo>
                  <a:cubicBezTo>
                    <a:pt x="57091" y="74283"/>
                    <a:pt x="55555" y="74819"/>
                    <a:pt x="53947" y="75224"/>
                  </a:cubicBezTo>
                  <a:cubicBezTo>
                    <a:pt x="52483" y="75593"/>
                    <a:pt x="51030" y="75998"/>
                    <a:pt x="49542" y="76307"/>
                  </a:cubicBezTo>
                  <a:cubicBezTo>
                    <a:pt x="47899" y="76664"/>
                    <a:pt x="46268" y="77093"/>
                    <a:pt x="44601" y="77426"/>
                  </a:cubicBezTo>
                  <a:cubicBezTo>
                    <a:pt x="42994" y="77736"/>
                    <a:pt x="41386" y="77962"/>
                    <a:pt x="39779" y="78236"/>
                  </a:cubicBezTo>
                  <a:cubicBezTo>
                    <a:pt x="38445" y="78486"/>
                    <a:pt x="37124" y="78748"/>
                    <a:pt x="35778" y="78927"/>
                  </a:cubicBezTo>
                  <a:cubicBezTo>
                    <a:pt x="34290" y="79117"/>
                    <a:pt x="32790" y="79272"/>
                    <a:pt x="31302" y="79415"/>
                  </a:cubicBezTo>
                  <a:cubicBezTo>
                    <a:pt x="28789" y="79677"/>
                    <a:pt x="26265" y="79891"/>
                    <a:pt x="23741" y="80022"/>
                  </a:cubicBezTo>
                  <a:cubicBezTo>
                    <a:pt x="23639" y="80029"/>
                    <a:pt x="23537" y="80033"/>
                    <a:pt x="23435" y="80033"/>
                  </a:cubicBezTo>
                  <a:cubicBezTo>
                    <a:pt x="23026" y="80033"/>
                    <a:pt x="22615" y="79972"/>
                    <a:pt x="22158" y="79820"/>
                  </a:cubicBezTo>
                  <a:cubicBezTo>
                    <a:pt x="22396" y="79760"/>
                    <a:pt x="22562" y="79701"/>
                    <a:pt x="22729" y="79677"/>
                  </a:cubicBezTo>
                  <a:cubicBezTo>
                    <a:pt x="24646" y="79331"/>
                    <a:pt x="26492" y="78855"/>
                    <a:pt x="28349" y="78343"/>
                  </a:cubicBezTo>
                  <a:cubicBezTo>
                    <a:pt x="32159" y="77319"/>
                    <a:pt x="35814" y="76045"/>
                    <a:pt x="39386" y="74628"/>
                  </a:cubicBezTo>
                  <a:cubicBezTo>
                    <a:pt x="43327" y="73069"/>
                    <a:pt x="47137" y="71319"/>
                    <a:pt x="50947" y="69568"/>
                  </a:cubicBezTo>
                  <a:cubicBezTo>
                    <a:pt x="53269" y="68497"/>
                    <a:pt x="55412" y="67259"/>
                    <a:pt x="57150" y="65651"/>
                  </a:cubicBezTo>
                  <a:cubicBezTo>
                    <a:pt x="60186" y="62853"/>
                    <a:pt x="63508" y="60246"/>
                    <a:pt x="66830" y="57650"/>
                  </a:cubicBezTo>
                  <a:cubicBezTo>
                    <a:pt x="70080" y="55102"/>
                    <a:pt x="73771" y="52912"/>
                    <a:pt x="77974" y="51304"/>
                  </a:cubicBezTo>
                  <a:cubicBezTo>
                    <a:pt x="80534" y="50316"/>
                    <a:pt x="83201" y="49506"/>
                    <a:pt x="85916" y="48804"/>
                  </a:cubicBezTo>
                  <a:cubicBezTo>
                    <a:pt x="88178" y="48220"/>
                    <a:pt x="90464" y="47720"/>
                    <a:pt x="92750" y="47208"/>
                  </a:cubicBezTo>
                  <a:cubicBezTo>
                    <a:pt x="94512" y="46827"/>
                    <a:pt x="96274" y="46494"/>
                    <a:pt x="98048" y="46184"/>
                  </a:cubicBezTo>
                  <a:cubicBezTo>
                    <a:pt x="99763" y="45887"/>
                    <a:pt x="101477" y="45601"/>
                    <a:pt x="103215" y="45363"/>
                  </a:cubicBezTo>
                  <a:cubicBezTo>
                    <a:pt x="105716" y="45042"/>
                    <a:pt x="108216" y="44791"/>
                    <a:pt x="110740" y="44625"/>
                  </a:cubicBezTo>
                  <a:cubicBezTo>
                    <a:pt x="114824" y="44351"/>
                    <a:pt x="118896" y="44172"/>
                    <a:pt x="122980" y="44101"/>
                  </a:cubicBezTo>
                  <a:cubicBezTo>
                    <a:pt x="124611" y="44076"/>
                    <a:pt x="126243" y="44069"/>
                    <a:pt x="127876" y="44069"/>
                  </a:cubicBezTo>
                  <a:cubicBezTo>
                    <a:pt x="130619" y="44069"/>
                    <a:pt x="133365" y="44090"/>
                    <a:pt x="136110" y="44090"/>
                  </a:cubicBezTo>
                  <a:cubicBezTo>
                    <a:pt x="136492" y="44090"/>
                    <a:pt x="136874" y="44090"/>
                    <a:pt x="137255" y="44089"/>
                  </a:cubicBezTo>
                  <a:cubicBezTo>
                    <a:pt x="140708" y="44065"/>
                    <a:pt x="144161" y="44113"/>
                    <a:pt x="147614" y="43910"/>
                  </a:cubicBezTo>
                  <a:cubicBezTo>
                    <a:pt x="149816" y="43779"/>
                    <a:pt x="152031" y="43708"/>
                    <a:pt x="154234" y="43494"/>
                  </a:cubicBezTo>
                  <a:cubicBezTo>
                    <a:pt x="155555" y="43351"/>
                    <a:pt x="156877" y="43196"/>
                    <a:pt x="158187" y="43053"/>
                  </a:cubicBezTo>
                  <a:cubicBezTo>
                    <a:pt x="159830" y="42898"/>
                    <a:pt x="161449" y="42636"/>
                    <a:pt x="163056" y="42363"/>
                  </a:cubicBezTo>
                  <a:cubicBezTo>
                    <a:pt x="164973" y="42017"/>
                    <a:pt x="166866" y="41601"/>
                    <a:pt x="168759" y="41220"/>
                  </a:cubicBezTo>
                  <a:cubicBezTo>
                    <a:pt x="171569" y="40624"/>
                    <a:pt x="174343" y="39969"/>
                    <a:pt x="177058" y="39172"/>
                  </a:cubicBezTo>
                  <a:cubicBezTo>
                    <a:pt x="180296" y="38243"/>
                    <a:pt x="183464" y="37171"/>
                    <a:pt x="186607" y="36064"/>
                  </a:cubicBezTo>
                  <a:cubicBezTo>
                    <a:pt x="191072" y="34504"/>
                    <a:pt x="195453" y="32850"/>
                    <a:pt x="199644" y="30921"/>
                  </a:cubicBezTo>
                  <a:cubicBezTo>
                    <a:pt x="203597" y="29087"/>
                    <a:pt x="207336" y="27015"/>
                    <a:pt x="211157" y="25027"/>
                  </a:cubicBezTo>
                  <a:cubicBezTo>
                    <a:pt x="213515" y="23801"/>
                    <a:pt x="215610" y="22348"/>
                    <a:pt x="217813" y="20991"/>
                  </a:cubicBezTo>
                  <a:cubicBezTo>
                    <a:pt x="221754" y="18550"/>
                    <a:pt x="225564" y="15990"/>
                    <a:pt x="229350" y="13419"/>
                  </a:cubicBezTo>
                  <a:cubicBezTo>
                    <a:pt x="231220" y="12133"/>
                    <a:pt x="232994" y="10752"/>
                    <a:pt x="234803" y="9406"/>
                  </a:cubicBezTo>
                  <a:cubicBezTo>
                    <a:pt x="237101" y="7727"/>
                    <a:pt x="239566" y="6180"/>
                    <a:pt x="241685" y="4346"/>
                  </a:cubicBezTo>
                  <a:cubicBezTo>
                    <a:pt x="243364" y="2893"/>
                    <a:pt x="245031" y="1417"/>
                    <a:pt x="246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1492" y="2760189"/>
              <a:ext cx="6714328" cy="2383484"/>
            </a:xfrm>
            <a:custGeom>
              <a:rect b="b" l="l" r="r" t="t"/>
              <a:pathLst>
                <a:path extrusionOk="0" h="74653" w="210563">
                  <a:moveTo>
                    <a:pt x="1" y="1"/>
                  </a:moveTo>
                  <a:lnTo>
                    <a:pt x="1" y="834"/>
                  </a:lnTo>
                  <a:cubicBezTo>
                    <a:pt x="48" y="846"/>
                    <a:pt x="84" y="846"/>
                    <a:pt x="120" y="858"/>
                  </a:cubicBezTo>
                  <a:cubicBezTo>
                    <a:pt x="1060" y="989"/>
                    <a:pt x="1977" y="1144"/>
                    <a:pt x="2906" y="1287"/>
                  </a:cubicBezTo>
                  <a:cubicBezTo>
                    <a:pt x="5347" y="1680"/>
                    <a:pt x="7787" y="2096"/>
                    <a:pt x="10228" y="2442"/>
                  </a:cubicBezTo>
                  <a:cubicBezTo>
                    <a:pt x="12621" y="2775"/>
                    <a:pt x="14931" y="3311"/>
                    <a:pt x="17229" y="3882"/>
                  </a:cubicBezTo>
                  <a:cubicBezTo>
                    <a:pt x="19170" y="4358"/>
                    <a:pt x="21087" y="4858"/>
                    <a:pt x="22992" y="5370"/>
                  </a:cubicBezTo>
                  <a:cubicBezTo>
                    <a:pt x="25373" y="5990"/>
                    <a:pt x="27742" y="6668"/>
                    <a:pt x="30028" y="7454"/>
                  </a:cubicBezTo>
                  <a:cubicBezTo>
                    <a:pt x="33576" y="8668"/>
                    <a:pt x="36898" y="10192"/>
                    <a:pt x="40149" y="11812"/>
                  </a:cubicBezTo>
                  <a:cubicBezTo>
                    <a:pt x="44340" y="13895"/>
                    <a:pt x="48126" y="16288"/>
                    <a:pt x="51126" y="19360"/>
                  </a:cubicBezTo>
                  <a:cubicBezTo>
                    <a:pt x="52412" y="20682"/>
                    <a:pt x="53769" y="21968"/>
                    <a:pt x="55293" y="23158"/>
                  </a:cubicBezTo>
                  <a:cubicBezTo>
                    <a:pt x="59842" y="26754"/>
                    <a:pt x="63783" y="30695"/>
                    <a:pt x="67331" y="34898"/>
                  </a:cubicBezTo>
                  <a:cubicBezTo>
                    <a:pt x="69843" y="37874"/>
                    <a:pt x="73010" y="40434"/>
                    <a:pt x="76558" y="42720"/>
                  </a:cubicBezTo>
                  <a:cubicBezTo>
                    <a:pt x="79344" y="44542"/>
                    <a:pt x="82404" y="46090"/>
                    <a:pt x="85333" y="47757"/>
                  </a:cubicBezTo>
                  <a:cubicBezTo>
                    <a:pt x="88071" y="49304"/>
                    <a:pt x="91012" y="50566"/>
                    <a:pt x="94167" y="51555"/>
                  </a:cubicBezTo>
                  <a:cubicBezTo>
                    <a:pt x="96334" y="52221"/>
                    <a:pt x="98573" y="52781"/>
                    <a:pt x="100799" y="53317"/>
                  </a:cubicBezTo>
                  <a:cubicBezTo>
                    <a:pt x="102466" y="53722"/>
                    <a:pt x="104180" y="54031"/>
                    <a:pt x="105895" y="54317"/>
                  </a:cubicBezTo>
                  <a:cubicBezTo>
                    <a:pt x="107859" y="54626"/>
                    <a:pt x="109824" y="54900"/>
                    <a:pt x="111812" y="55103"/>
                  </a:cubicBezTo>
                  <a:cubicBezTo>
                    <a:pt x="114539" y="55388"/>
                    <a:pt x="117265" y="55674"/>
                    <a:pt x="120004" y="55781"/>
                  </a:cubicBezTo>
                  <a:cubicBezTo>
                    <a:pt x="120831" y="55809"/>
                    <a:pt x="121657" y="55822"/>
                    <a:pt x="122483" y="55822"/>
                  </a:cubicBezTo>
                  <a:cubicBezTo>
                    <a:pt x="126233" y="55822"/>
                    <a:pt x="129969" y="55558"/>
                    <a:pt x="133696" y="55246"/>
                  </a:cubicBezTo>
                  <a:cubicBezTo>
                    <a:pt x="134887" y="55138"/>
                    <a:pt x="136077" y="55019"/>
                    <a:pt x="137244" y="54888"/>
                  </a:cubicBezTo>
                  <a:cubicBezTo>
                    <a:pt x="138756" y="54722"/>
                    <a:pt x="140244" y="54531"/>
                    <a:pt x="141745" y="54388"/>
                  </a:cubicBezTo>
                  <a:cubicBezTo>
                    <a:pt x="144870" y="54125"/>
                    <a:pt x="148005" y="54008"/>
                    <a:pt x="151148" y="54008"/>
                  </a:cubicBezTo>
                  <a:cubicBezTo>
                    <a:pt x="151704" y="54008"/>
                    <a:pt x="152261" y="54012"/>
                    <a:pt x="152817" y="54019"/>
                  </a:cubicBezTo>
                  <a:cubicBezTo>
                    <a:pt x="155961" y="54067"/>
                    <a:pt x="159068" y="54305"/>
                    <a:pt x="162152" y="54746"/>
                  </a:cubicBezTo>
                  <a:cubicBezTo>
                    <a:pt x="164426" y="55079"/>
                    <a:pt x="166688" y="55448"/>
                    <a:pt x="168939" y="55900"/>
                  </a:cubicBezTo>
                  <a:cubicBezTo>
                    <a:pt x="170998" y="56317"/>
                    <a:pt x="173070" y="56746"/>
                    <a:pt x="175046" y="57341"/>
                  </a:cubicBezTo>
                  <a:cubicBezTo>
                    <a:pt x="179630" y="58722"/>
                    <a:pt x="184083" y="60341"/>
                    <a:pt x="188405" y="62151"/>
                  </a:cubicBezTo>
                  <a:cubicBezTo>
                    <a:pt x="194989" y="64902"/>
                    <a:pt x="200943" y="68319"/>
                    <a:pt x="206336" y="72307"/>
                  </a:cubicBezTo>
                  <a:cubicBezTo>
                    <a:pt x="207348" y="73057"/>
                    <a:pt x="208324" y="73831"/>
                    <a:pt x="209253" y="74653"/>
                  </a:cubicBezTo>
                  <a:lnTo>
                    <a:pt x="210563" y="74653"/>
                  </a:lnTo>
                  <a:cubicBezTo>
                    <a:pt x="209789" y="73974"/>
                    <a:pt x="209015" y="73307"/>
                    <a:pt x="208205" y="72664"/>
                  </a:cubicBezTo>
                  <a:cubicBezTo>
                    <a:pt x="204372" y="69593"/>
                    <a:pt x="200061" y="66949"/>
                    <a:pt x="195501" y="64544"/>
                  </a:cubicBezTo>
                  <a:cubicBezTo>
                    <a:pt x="192084" y="62711"/>
                    <a:pt x="188417" y="61211"/>
                    <a:pt x="184702" y="59782"/>
                  </a:cubicBezTo>
                  <a:cubicBezTo>
                    <a:pt x="181762" y="58651"/>
                    <a:pt x="178761" y="57627"/>
                    <a:pt x="175713" y="56686"/>
                  </a:cubicBezTo>
                  <a:cubicBezTo>
                    <a:pt x="173237" y="55924"/>
                    <a:pt x="170665" y="55400"/>
                    <a:pt x="168057" y="54912"/>
                  </a:cubicBezTo>
                  <a:cubicBezTo>
                    <a:pt x="165605" y="54448"/>
                    <a:pt x="163116" y="54067"/>
                    <a:pt x="160628" y="53734"/>
                  </a:cubicBezTo>
                  <a:cubicBezTo>
                    <a:pt x="157532" y="53317"/>
                    <a:pt x="154389" y="53305"/>
                    <a:pt x="151270" y="53222"/>
                  </a:cubicBezTo>
                  <a:cubicBezTo>
                    <a:pt x="150936" y="53210"/>
                    <a:pt x="150603" y="53205"/>
                    <a:pt x="150270" y="53205"/>
                  </a:cubicBezTo>
                  <a:cubicBezTo>
                    <a:pt x="148174" y="53205"/>
                    <a:pt x="146080" y="53400"/>
                    <a:pt x="143995" y="53400"/>
                  </a:cubicBezTo>
                  <a:cubicBezTo>
                    <a:pt x="143888" y="53400"/>
                    <a:pt x="143781" y="53412"/>
                    <a:pt x="143685" y="53412"/>
                  </a:cubicBezTo>
                  <a:cubicBezTo>
                    <a:pt x="140364" y="53722"/>
                    <a:pt x="137054" y="54091"/>
                    <a:pt x="133744" y="54388"/>
                  </a:cubicBezTo>
                  <a:cubicBezTo>
                    <a:pt x="130731" y="54662"/>
                    <a:pt x="127731" y="54912"/>
                    <a:pt x="124707" y="54984"/>
                  </a:cubicBezTo>
                  <a:cubicBezTo>
                    <a:pt x="123979" y="55001"/>
                    <a:pt x="123252" y="55010"/>
                    <a:pt x="122526" y="55010"/>
                  </a:cubicBezTo>
                  <a:cubicBezTo>
                    <a:pt x="119761" y="55010"/>
                    <a:pt x="117009" y="54878"/>
                    <a:pt x="114265" y="54567"/>
                  </a:cubicBezTo>
                  <a:cubicBezTo>
                    <a:pt x="112003" y="54317"/>
                    <a:pt x="109753" y="54126"/>
                    <a:pt x="107514" y="53734"/>
                  </a:cubicBezTo>
                  <a:cubicBezTo>
                    <a:pt x="105966" y="53483"/>
                    <a:pt x="104419" y="53245"/>
                    <a:pt x="102906" y="52936"/>
                  </a:cubicBezTo>
                  <a:cubicBezTo>
                    <a:pt x="100799" y="52507"/>
                    <a:pt x="98739" y="51995"/>
                    <a:pt x="96691" y="51436"/>
                  </a:cubicBezTo>
                  <a:cubicBezTo>
                    <a:pt x="94024" y="50686"/>
                    <a:pt x="91429" y="49840"/>
                    <a:pt x="89012" y="48697"/>
                  </a:cubicBezTo>
                  <a:cubicBezTo>
                    <a:pt x="86547" y="47518"/>
                    <a:pt x="84261" y="46149"/>
                    <a:pt x="81916" y="44840"/>
                  </a:cubicBezTo>
                  <a:cubicBezTo>
                    <a:pt x="79761" y="43649"/>
                    <a:pt x="77594" y="42458"/>
                    <a:pt x="75665" y="41053"/>
                  </a:cubicBezTo>
                  <a:cubicBezTo>
                    <a:pt x="72200" y="38577"/>
                    <a:pt x="69224" y="35803"/>
                    <a:pt x="66676" y="32743"/>
                  </a:cubicBezTo>
                  <a:cubicBezTo>
                    <a:pt x="64295" y="29862"/>
                    <a:pt x="61616" y="27171"/>
                    <a:pt x="58544" y="24706"/>
                  </a:cubicBezTo>
                  <a:cubicBezTo>
                    <a:pt x="56317" y="22896"/>
                    <a:pt x="54162" y="21039"/>
                    <a:pt x="52162" y="19075"/>
                  </a:cubicBezTo>
                  <a:cubicBezTo>
                    <a:pt x="50257" y="17181"/>
                    <a:pt x="48185" y="15431"/>
                    <a:pt x="45745" y="13907"/>
                  </a:cubicBezTo>
                  <a:cubicBezTo>
                    <a:pt x="42875" y="12157"/>
                    <a:pt x="39815" y="10609"/>
                    <a:pt x="36636" y="9180"/>
                  </a:cubicBezTo>
                  <a:cubicBezTo>
                    <a:pt x="34172" y="8061"/>
                    <a:pt x="31624" y="7061"/>
                    <a:pt x="28957" y="6216"/>
                  </a:cubicBezTo>
                  <a:cubicBezTo>
                    <a:pt x="26980" y="5597"/>
                    <a:pt x="24968" y="5037"/>
                    <a:pt x="22968" y="4501"/>
                  </a:cubicBezTo>
                  <a:cubicBezTo>
                    <a:pt x="20682" y="3894"/>
                    <a:pt x="18384" y="3334"/>
                    <a:pt x="16074" y="2763"/>
                  </a:cubicBezTo>
                  <a:cubicBezTo>
                    <a:pt x="14276" y="2322"/>
                    <a:pt x="12443" y="1941"/>
                    <a:pt x="10562" y="1680"/>
                  </a:cubicBezTo>
                  <a:cubicBezTo>
                    <a:pt x="8835" y="1429"/>
                    <a:pt x="7133" y="1108"/>
                    <a:pt x="5406" y="870"/>
                  </a:cubicBezTo>
                  <a:cubicBezTo>
                    <a:pt x="3704" y="632"/>
                    <a:pt x="2025" y="358"/>
                    <a:pt x="358" y="60"/>
                  </a:cubicBezTo>
                  <a:cubicBezTo>
                    <a:pt x="239" y="36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1109" y="3003093"/>
              <a:ext cx="5733691" cy="2139462"/>
            </a:xfrm>
            <a:custGeom>
              <a:rect b="b" l="l" r="r" t="t"/>
              <a:pathLst>
                <a:path extrusionOk="0" h="67010" w="179810">
                  <a:moveTo>
                    <a:pt x="1" y="1"/>
                  </a:moveTo>
                  <a:lnTo>
                    <a:pt x="1" y="894"/>
                  </a:lnTo>
                  <a:cubicBezTo>
                    <a:pt x="1168" y="1346"/>
                    <a:pt x="2334" y="1787"/>
                    <a:pt x="3513" y="2227"/>
                  </a:cubicBezTo>
                  <a:cubicBezTo>
                    <a:pt x="7788" y="3823"/>
                    <a:pt x="11752" y="5728"/>
                    <a:pt x="15300" y="8145"/>
                  </a:cubicBezTo>
                  <a:cubicBezTo>
                    <a:pt x="17324" y="9526"/>
                    <a:pt x="19432" y="10859"/>
                    <a:pt x="21551" y="12169"/>
                  </a:cubicBezTo>
                  <a:cubicBezTo>
                    <a:pt x="26099" y="14979"/>
                    <a:pt x="30314" y="18027"/>
                    <a:pt x="33898" y="21575"/>
                  </a:cubicBezTo>
                  <a:cubicBezTo>
                    <a:pt x="36363" y="23992"/>
                    <a:pt x="38994" y="26314"/>
                    <a:pt x="41756" y="28540"/>
                  </a:cubicBezTo>
                  <a:cubicBezTo>
                    <a:pt x="44316" y="30576"/>
                    <a:pt x="46745" y="32719"/>
                    <a:pt x="48983" y="34969"/>
                  </a:cubicBezTo>
                  <a:cubicBezTo>
                    <a:pt x="50567" y="36589"/>
                    <a:pt x="52138" y="38208"/>
                    <a:pt x="53841" y="39756"/>
                  </a:cubicBezTo>
                  <a:cubicBezTo>
                    <a:pt x="57520" y="43089"/>
                    <a:pt x="61878" y="45887"/>
                    <a:pt x="66259" y="48673"/>
                  </a:cubicBezTo>
                  <a:cubicBezTo>
                    <a:pt x="70033" y="51067"/>
                    <a:pt x="74260" y="52960"/>
                    <a:pt x="78582" y="54734"/>
                  </a:cubicBezTo>
                  <a:cubicBezTo>
                    <a:pt x="82118" y="56210"/>
                    <a:pt x="85833" y="57401"/>
                    <a:pt x="89667" y="58353"/>
                  </a:cubicBezTo>
                  <a:cubicBezTo>
                    <a:pt x="91834" y="58877"/>
                    <a:pt x="94025" y="59353"/>
                    <a:pt x="96251" y="59794"/>
                  </a:cubicBezTo>
                  <a:cubicBezTo>
                    <a:pt x="98120" y="60163"/>
                    <a:pt x="100001" y="60508"/>
                    <a:pt x="101906" y="60758"/>
                  </a:cubicBezTo>
                  <a:cubicBezTo>
                    <a:pt x="104288" y="61092"/>
                    <a:pt x="106693" y="61354"/>
                    <a:pt x="109110" y="61592"/>
                  </a:cubicBezTo>
                  <a:cubicBezTo>
                    <a:pt x="110218" y="61703"/>
                    <a:pt x="111326" y="61750"/>
                    <a:pt x="112432" y="61750"/>
                  </a:cubicBezTo>
                  <a:cubicBezTo>
                    <a:pt x="114628" y="61750"/>
                    <a:pt x="116818" y="61567"/>
                    <a:pt x="119004" y="61354"/>
                  </a:cubicBezTo>
                  <a:cubicBezTo>
                    <a:pt x="121195" y="61127"/>
                    <a:pt x="123373" y="60806"/>
                    <a:pt x="125552" y="60508"/>
                  </a:cubicBezTo>
                  <a:cubicBezTo>
                    <a:pt x="127326" y="60270"/>
                    <a:pt x="129077" y="60032"/>
                    <a:pt x="130839" y="59758"/>
                  </a:cubicBezTo>
                  <a:cubicBezTo>
                    <a:pt x="133279" y="59389"/>
                    <a:pt x="135708" y="58949"/>
                    <a:pt x="138173" y="58627"/>
                  </a:cubicBezTo>
                  <a:cubicBezTo>
                    <a:pt x="141190" y="58251"/>
                    <a:pt x="144243" y="57997"/>
                    <a:pt x="147315" y="57997"/>
                  </a:cubicBezTo>
                  <a:cubicBezTo>
                    <a:pt x="147843" y="57997"/>
                    <a:pt x="148371" y="58004"/>
                    <a:pt x="148900" y="58020"/>
                  </a:cubicBezTo>
                  <a:cubicBezTo>
                    <a:pt x="151020" y="58079"/>
                    <a:pt x="153127" y="58163"/>
                    <a:pt x="155163" y="58663"/>
                  </a:cubicBezTo>
                  <a:cubicBezTo>
                    <a:pt x="158199" y="59389"/>
                    <a:pt x="161164" y="60306"/>
                    <a:pt x="164105" y="61223"/>
                  </a:cubicBezTo>
                  <a:cubicBezTo>
                    <a:pt x="168962" y="62711"/>
                    <a:pt x="173511" y="64652"/>
                    <a:pt x="177821" y="66902"/>
                  </a:cubicBezTo>
                  <a:cubicBezTo>
                    <a:pt x="177880" y="66938"/>
                    <a:pt x="177940" y="66961"/>
                    <a:pt x="178011" y="67009"/>
                  </a:cubicBezTo>
                  <a:lnTo>
                    <a:pt x="179809" y="67009"/>
                  </a:lnTo>
                  <a:cubicBezTo>
                    <a:pt x="178785" y="66461"/>
                    <a:pt x="177737" y="65937"/>
                    <a:pt x="176702" y="65414"/>
                  </a:cubicBezTo>
                  <a:cubicBezTo>
                    <a:pt x="173022" y="63604"/>
                    <a:pt x="169189" y="62020"/>
                    <a:pt x="165141" y="60734"/>
                  </a:cubicBezTo>
                  <a:cubicBezTo>
                    <a:pt x="162485" y="59877"/>
                    <a:pt x="159795" y="59139"/>
                    <a:pt x="157116" y="58329"/>
                  </a:cubicBezTo>
                  <a:cubicBezTo>
                    <a:pt x="155246" y="57782"/>
                    <a:pt x="153270" y="57425"/>
                    <a:pt x="151282" y="57317"/>
                  </a:cubicBezTo>
                  <a:cubicBezTo>
                    <a:pt x="150052" y="57256"/>
                    <a:pt x="148825" y="57225"/>
                    <a:pt x="147599" y="57225"/>
                  </a:cubicBezTo>
                  <a:cubicBezTo>
                    <a:pt x="144075" y="57225"/>
                    <a:pt x="140567" y="57478"/>
                    <a:pt x="137078" y="57972"/>
                  </a:cubicBezTo>
                  <a:cubicBezTo>
                    <a:pt x="134256" y="58377"/>
                    <a:pt x="131422" y="58794"/>
                    <a:pt x="128612" y="59270"/>
                  </a:cubicBezTo>
                  <a:cubicBezTo>
                    <a:pt x="125826" y="59734"/>
                    <a:pt x="123016" y="60044"/>
                    <a:pt x="120206" y="60413"/>
                  </a:cubicBezTo>
                  <a:cubicBezTo>
                    <a:pt x="119099" y="60568"/>
                    <a:pt x="117992" y="60734"/>
                    <a:pt x="116873" y="60770"/>
                  </a:cubicBezTo>
                  <a:cubicBezTo>
                    <a:pt x="115318" y="60842"/>
                    <a:pt x="113769" y="60946"/>
                    <a:pt x="112214" y="60946"/>
                  </a:cubicBezTo>
                  <a:cubicBezTo>
                    <a:pt x="111447" y="60946"/>
                    <a:pt x="110679" y="60920"/>
                    <a:pt x="109907" y="60854"/>
                  </a:cubicBezTo>
                  <a:cubicBezTo>
                    <a:pt x="108764" y="60746"/>
                    <a:pt x="107598" y="60627"/>
                    <a:pt x="106455" y="60520"/>
                  </a:cubicBezTo>
                  <a:cubicBezTo>
                    <a:pt x="103835" y="60282"/>
                    <a:pt x="101240" y="59901"/>
                    <a:pt x="98680" y="59437"/>
                  </a:cubicBezTo>
                  <a:cubicBezTo>
                    <a:pt x="96299" y="59008"/>
                    <a:pt x="93917" y="58532"/>
                    <a:pt x="91572" y="57972"/>
                  </a:cubicBezTo>
                  <a:cubicBezTo>
                    <a:pt x="88345" y="57234"/>
                    <a:pt x="85166" y="56389"/>
                    <a:pt x="82154" y="55270"/>
                  </a:cubicBezTo>
                  <a:cubicBezTo>
                    <a:pt x="75082" y="52638"/>
                    <a:pt x="68521" y="49435"/>
                    <a:pt x="62687" y="45387"/>
                  </a:cubicBezTo>
                  <a:cubicBezTo>
                    <a:pt x="58734" y="42649"/>
                    <a:pt x="54948" y="39851"/>
                    <a:pt x="51793" y="36541"/>
                  </a:cubicBezTo>
                  <a:cubicBezTo>
                    <a:pt x="49662" y="34315"/>
                    <a:pt x="47459" y="32100"/>
                    <a:pt x="44971" y="30076"/>
                  </a:cubicBezTo>
                  <a:cubicBezTo>
                    <a:pt x="41018" y="26837"/>
                    <a:pt x="37160" y="23539"/>
                    <a:pt x="33576" y="20075"/>
                  </a:cubicBezTo>
                  <a:cubicBezTo>
                    <a:pt x="31160" y="17729"/>
                    <a:pt x="28469" y="15622"/>
                    <a:pt x="25480" y="13705"/>
                  </a:cubicBezTo>
                  <a:cubicBezTo>
                    <a:pt x="23159" y="12217"/>
                    <a:pt x="20813" y="10728"/>
                    <a:pt x="18491" y="9240"/>
                  </a:cubicBezTo>
                  <a:cubicBezTo>
                    <a:pt x="16682" y="8073"/>
                    <a:pt x="14896" y="6871"/>
                    <a:pt x="13050" y="5740"/>
                  </a:cubicBezTo>
                  <a:cubicBezTo>
                    <a:pt x="10121" y="3906"/>
                    <a:pt x="6740" y="2573"/>
                    <a:pt x="3323" y="1275"/>
                  </a:cubicBezTo>
                  <a:cubicBezTo>
                    <a:pt x="2215" y="858"/>
                    <a:pt x="1132" y="39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1109" y="3361192"/>
              <a:ext cx="2170168" cy="1781363"/>
            </a:xfrm>
            <a:custGeom>
              <a:rect b="b" l="l" r="r" t="t"/>
              <a:pathLst>
                <a:path extrusionOk="0" h="55794" w="68057">
                  <a:moveTo>
                    <a:pt x="1" y="0"/>
                  </a:moveTo>
                  <a:lnTo>
                    <a:pt x="1" y="858"/>
                  </a:lnTo>
                  <a:cubicBezTo>
                    <a:pt x="2275" y="1786"/>
                    <a:pt x="4347" y="2965"/>
                    <a:pt x="6383" y="4156"/>
                  </a:cubicBezTo>
                  <a:cubicBezTo>
                    <a:pt x="9585" y="6013"/>
                    <a:pt x="12800" y="7859"/>
                    <a:pt x="15491" y="10180"/>
                  </a:cubicBezTo>
                  <a:cubicBezTo>
                    <a:pt x="18122" y="12466"/>
                    <a:pt x="20730" y="14752"/>
                    <a:pt x="22647" y="17443"/>
                  </a:cubicBezTo>
                  <a:cubicBezTo>
                    <a:pt x="25314" y="21158"/>
                    <a:pt x="27695" y="24992"/>
                    <a:pt x="29969" y="28837"/>
                  </a:cubicBezTo>
                  <a:cubicBezTo>
                    <a:pt x="31183" y="30885"/>
                    <a:pt x="32267" y="32969"/>
                    <a:pt x="33922" y="34826"/>
                  </a:cubicBezTo>
                  <a:cubicBezTo>
                    <a:pt x="35553" y="36684"/>
                    <a:pt x="37220" y="38517"/>
                    <a:pt x="38899" y="40363"/>
                  </a:cubicBezTo>
                  <a:cubicBezTo>
                    <a:pt x="43101" y="44994"/>
                    <a:pt x="48459" y="48697"/>
                    <a:pt x="54817" y="51554"/>
                  </a:cubicBezTo>
                  <a:cubicBezTo>
                    <a:pt x="58294" y="53114"/>
                    <a:pt x="61913" y="54519"/>
                    <a:pt x="65592" y="55793"/>
                  </a:cubicBezTo>
                  <a:lnTo>
                    <a:pt x="68057" y="55793"/>
                  </a:lnTo>
                  <a:cubicBezTo>
                    <a:pt x="67616" y="55650"/>
                    <a:pt x="67164" y="55495"/>
                    <a:pt x="66735" y="55353"/>
                  </a:cubicBezTo>
                  <a:cubicBezTo>
                    <a:pt x="62735" y="53936"/>
                    <a:pt x="58722" y="52495"/>
                    <a:pt x="54972" y="50745"/>
                  </a:cubicBezTo>
                  <a:cubicBezTo>
                    <a:pt x="48947" y="47935"/>
                    <a:pt x="43768" y="44387"/>
                    <a:pt x="39756" y="39946"/>
                  </a:cubicBezTo>
                  <a:cubicBezTo>
                    <a:pt x="38387" y="38422"/>
                    <a:pt x="36994" y="36934"/>
                    <a:pt x="35648" y="35421"/>
                  </a:cubicBezTo>
                  <a:cubicBezTo>
                    <a:pt x="33981" y="33576"/>
                    <a:pt x="32624" y="31588"/>
                    <a:pt x="31505" y="29528"/>
                  </a:cubicBezTo>
                  <a:cubicBezTo>
                    <a:pt x="30028" y="26801"/>
                    <a:pt x="28242" y="24182"/>
                    <a:pt x="26576" y="21515"/>
                  </a:cubicBezTo>
                  <a:cubicBezTo>
                    <a:pt x="24040" y="17431"/>
                    <a:pt x="21087" y="13514"/>
                    <a:pt x="16896" y="10228"/>
                  </a:cubicBezTo>
                  <a:cubicBezTo>
                    <a:pt x="14931" y="8680"/>
                    <a:pt x="13145" y="7037"/>
                    <a:pt x="10883" y="5763"/>
                  </a:cubicBezTo>
                  <a:cubicBezTo>
                    <a:pt x="8871" y="4608"/>
                    <a:pt x="6895" y="3418"/>
                    <a:pt x="4871" y="2286"/>
                  </a:cubicBezTo>
                  <a:cubicBezTo>
                    <a:pt x="3335" y="1429"/>
                    <a:pt x="1703" y="65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376" y="1174"/>
              <a:ext cx="2159135" cy="1778681"/>
            </a:xfrm>
            <a:custGeom>
              <a:rect b="b" l="l" r="r" t="t"/>
              <a:pathLst>
                <a:path extrusionOk="0" h="55710" w="67711">
                  <a:moveTo>
                    <a:pt x="65258" y="0"/>
                  </a:moveTo>
                  <a:cubicBezTo>
                    <a:pt x="62544" y="965"/>
                    <a:pt x="59877" y="2024"/>
                    <a:pt x="57233" y="3084"/>
                  </a:cubicBezTo>
                  <a:cubicBezTo>
                    <a:pt x="51352" y="5406"/>
                    <a:pt x="46339" y="8537"/>
                    <a:pt x="41958" y="12288"/>
                  </a:cubicBezTo>
                  <a:cubicBezTo>
                    <a:pt x="39898" y="14062"/>
                    <a:pt x="38231" y="16074"/>
                    <a:pt x="36457" y="18026"/>
                  </a:cubicBezTo>
                  <a:cubicBezTo>
                    <a:pt x="35052" y="19550"/>
                    <a:pt x="33623" y="21062"/>
                    <a:pt x="32516" y="22729"/>
                  </a:cubicBezTo>
                  <a:cubicBezTo>
                    <a:pt x="30551" y="25623"/>
                    <a:pt x="29016" y="28694"/>
                    <a:pt x="27075" y="31611"/>
                  </a:cubicBezTo>
                  <a:cubicBezTo>
                    <a:pt x="25456" y="34052"/>
                    <a:pt x="23967" y="36541"/>
                    <a:pt x="22169" y="38922"/>
                  </a:cubicBezTo>
                  <a:cubicBezTo>
                    <a:pt x="19681" y="42196"/>
                    <a:pt x="16335" y="44946"/>
                    <a:pt x="12835" y="47601"/>
                  </a:cubicBezTo>
                  <a:cubicBezTo>
                    <a:pt x="9930" y="49804"/>
                    <a:pt x="6429" y="51447"/>
                    <a:pt x="3203" y="53352"/>
                  </a:cubicBezTo>
                  <a:cubicBezTo>
                    <a:pt x="2203" y="53936"/>
                    <a:pt x="1107" y="54364"/>
                    <a:pt x="0" y="54829"/>
                  </a:cubicBezTo>
                  <a:lnTo>
                    <a:pt x="0" y="55710"/>
                  </a:lnTo>
                  <a:cubicBezTo>
                    <a:pt x="2369" y="54793"/>
                    <a:pt x="4501" y="53602"/>
                    <a:pt x="6596" y="52400"/>
                  </a:cubicBezTo>
                  <a:cubicBezTo>
                    <a:pt x="10049" y="50399"/>
                    <a:pt x="13526" y="48459"/>
                    <a:pt x="16347" y="45946"/>
                  </a:cubicBezTo>
                  <a:cubicBezTo>
                    <a:pt x="18490" y="44041"/>
                    <a:pt x="20729" y="42208"/>
                    <a:pt x="22431" y="40053"/>
                  </a:cubicBezTo>
                  <a:cubicBezTo>
                    <a:pt x="25670" y="35969"/>
                    <a:pt x="28230" y="31623"/>
                    <a:pt x="30825" y="27313"/>
                  </a:cubicBezTo>
                  <a:cubicBezTo>
                    <a:pt x="32159" y="25111"/>
                    <a:pt x="33349" y="22872"/>
                    <a:pt x="35147" y="20848"/>
                  </a:cubicBezTo>
                  <a:cubicBezTo>
                    <a:pt x="36528" y="19288"/>
                    <a:pt x="37969" y="17753"/>
                    <a:pt x="39362" y="16181"/>
                  </a:cubicBezTo>
                  <a:cubicBezTo>
                    <a:pt x="42970" y="12038"/>
                    <a:pt x="47637" y="8680"/>
                    <a:pt x="53007" y="5906"/>
                  </a:cubicBezTo>
                  <a:cubicBezTo>
                    <a:pt x="57436" y="3620"/>
                    <a:pt x="62341" y="1929"/>
                    <a:pt x="67175" y="191"/>
                  </a:cubicBezTo>
                  <a:cubicBezTo>
                    <a:pt x="67354" y="131"/>
                    <a:pt x="67532" y="60"/>
                    <a:pt x="67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1109" y="1174"/>
              <a:ext cx="6709417" cy="2378152"/>
            </a:xfrm>
            <a:custGeom>
              <a:rect b="b" l="l" r="r" t="t"/>
              <a:pathLst>
                <a:path extrusionOk="0" h="74486" w="210409">
                  <a:moveTo>
                    <a:pt x="209075" y="0"/>
                  </a:moveTo>
                  <a:cubicBezTo>
                    <a:pt x="207312" y="1489"/>
                    <a:pt x="205455" y="2917"/>
                    <a:pt x="203479" y="4239"/>
                  </a:cubicBezTo>
                  <a:cubicBezTo>
                    <a:pt x="199419" y="6954"/>
                    <a:pt x="195085" y="9406"/>
                    <a:pt x="190429" y="11502"/>
                  </a:cubicBezTo>
                  <a:cubicBezTo>
                    <a:pt x="186798" y="13133"/>
                    <a:pt x="183012" y="14526"/>
                    <a:pt x="179190" y="15871"/>
                  </a:cubicBezTo>
                  <a:cubicBezTo>
                    <a:pt x="176285" y="16883"/>
                    <a:pt x="173308" y="17788"/>
                    <a:pt x="170213" y="18395"/>
                  </a:cubicBezTo>
                  <a:cubicBezTo>
                    <a:pt x="166569" y="19110"/>
                    <a:pt x="162902" y="19753"/>
                    <a:pt x="159176" y="20134"/>
                  </a:cubicBezTo>
                  <a:cubicBezTo>
                    <a:pt x="156056" y="20467"/>
                    <a:pt x="152925" y="20527"/>
                    <a:pt x="149793" y="20539"/>
                  </a:cubicBezTo>
                  <a:cubicBezTo>
                    <a:pt x="149747" y="20539"/>
                    <a:pt x="149701" y="20539"/>
                    <a:pt x="149655" y="20539"/>
                  </a:cubicBezTo>
                  <a:cubicBezTo>
                    <a:pt x="144273" y="20539"/>
                    <a:pt x="138961" y="19855"/>
                    <a:pt x="133637" y="19324"/>
                  </a:cubicBezTo>
                  <a:cubicBezTo>
                    <a:pt x="131565" y="19110"/>
                    <a:pt x="129505" y="18967"/>
                    <a:pt x="127445" y="18860"/>
                  </a:cubicBezTo>
                  <a:cubicBezTo>
                    <a:pt x="125881" y="18781"/>
                    <a:pt x="124320" y="18740"/>
                    <a:pt x="122761" y="18740"/>
                  </a:cubicBezTo>
                  <a:cubicBezTo>
                    <a:pt x="119358" y="18740"/>
                    <a:pt x="115967" y="18935"/>
                    <a:pt x="112586" y="19360"/>
                  </a:cubicBezTo>
                  <a:cubicBezTo>
                    <a:pt x="111551" y="19503"/>
                    <a:pt x="110503" y="19598"/>
                    <a:pt x="109467" y="19717"/>
                  </a:cubicBezTo>
                  <a:cubicBezTo>
                    <a:pt x="107121" y="19991"/>
                    <a:pt x="104835" y="20396"/>
                    <a:pt x="102561" y="20848"/>
                  </a:cubicBezTo>
                  <a:cubicBezTo>
                    <a:pt x="100549" y="21253"/>
                    <a:pt x="98597" y="21753"/>
                    <a:pt x="96632" y="22277"/>
                  </a:cubicBezTo>
                  <a:cubicBezTo>
                    <a:pt x="93608" y="23087"/>
                    <a:pt x="90691" y="24063"/>
                    <a:pt x="88000" y="25396"/>
                  </a:cubicBezTo>
                  <a:cubicBezTo>
                    <a:pt x="85071" y="26825"/>
                    <a:pt x="82356" y="28468"/>
                    <a:pt x="79547" y="30016"/>
                  </a:cubicBezTo>
                  <a:cubicBezTo>
                    <a:pt x="74403" y="32873"/>
                    <a:pt x="70093" y="36350"/>
                    <a:pt x="66628" y="40410"/>
                  </a:cubicBezTo>
                  <a:cubicBezTo>
                    <a:pt x="63937" y="43565"/>
                    <a:pt x="61104" y="46625"/>
                    <a:pt x="57687" y="49364"/>
                  </a:cubicBezTo>
                  <a:cubicBezTo>
                    <a:pt x="55055" y="51471"/>
                    <a:pt x="52615" y="53709"/>
                    <a:pt x="50245" y="55995"/>
                  </a:cubicBezTo>
                  <a:cubicBezTo>
                    <a:pt x="49162" y="57043"/>
                    <a:pt x="47971" y="58019"/>
                    <a:pt x="46685" y="58924"/>
                  </a:cubicBezTo>
                  <a:cubicBezTo>
                    <a:pt x="44233" y="60651"/>
                    <a:pt x="41482" y="62067"/>
                    <a:pt x="38684" y="63449"/>
                  </a:cubicBezTo>
                  <a:cubicBezTo>
                    <a:pt x="35077" y="65211"/>
                    <a:pt x="31326" y="66770"/>
                    <a:pt x="27338" y="67961"/>
                  </a:cubicBezTo>
                  <a:cubicBezTo>
                    <a:pt x="24278" y="68878"/>
                    <a:pt x="21123" y="69604"/>
                    <a:pt x="18003" y="70438"/>
                  </a:cubicBezTo>
                  <a:cubicBezTo>
                    <a:pt x="14634" y="71354"/>
                    <a:pt x="11157" y="71985"/>
                    <a:pt x="7633" y="72497"/>
                  </a:cubicBezTo>
                  <a:cubicBezTo>
                    <a:pt x="5073" y="72866"/>
                    <a:pt x="2525" y="73236"/>
                    <a:pt x="1" y="73712"/>
                  </a:cubicBezTo>
                  <a:lnTo>
                    <a:pt x="1" y="74486"/>
                  </a:lnTo>
                  <a:cubicBezTo>
                    <a:pt x="834" y="74355"/>
                    <a:pt x="1680" y="74224"/>
                    <a:pt x="2501" y="74069"/>
                  </a:cubicBezTo>
                  <a:cubicBezTo>
                    <a:pt x="5001" y="73593"/>
                    <a:pt x="7549" y="73295"/>
                    <a:pt x="10050" y="72902"/>
                  </a:cubicBezTo>
                  <a:cubicBezTo>
                    <a:pt x="12038" y="72569"/>
                    <a:pt x="14015" y="72224"/>
                    <a:pt x="15955" y="71747"/>
                  </a:cubicBezTo>
                  <a:cubicBezTo>
                    <a:pt x="18289" y="71176"/>
                    <a:pt x="20611" y="70580"/>
                    <a:pt x="22944" y="69961"/>
                  </a:cubicBezTo>
                  <a:cubicBezTo>
                    <a:pt x="24968" y="69449"/>
                    <a:pt x="26992" y="68914"/>
                    <a:pt x="28957" y="68271"/>
                  </a:cubicBezTo>
                  <a:cubicBezTo>
                    <a:pt x="32684" y="67068"/>
                    <a:pt x="36208" y="65592"/>
                    <a:pt x="39577" y="63889"/>
                  </a:cubicBezTo>
                  <a:cubicBezTo>
                    <a:pt x="42649" y="62365"/>
                    <a:pt x="45685" y="60782"/>
                    <a:pt x="48305" y="58793"/>
                  </a:cubicBezTo>
                  <a:cubicBezTo>
                    <a:pt x="49876" y="57603"/>
                    <a:pt x="51222" y="56269"/>
                    <a:pt x="52591" y="54959"/>
                  </a:cubicBezTo>
                  <a:cubicBezTo>
                    <a:pt x="54520" y="53138"/>
                    <a:pt x="56556" y="51376"/>
                    <a:pt x="58663" y="49661"/>
                  </a:cubicBezTo>
                  <a:cubicBezTo>
                    <a:pt x="62092" y="46899"/>
                    <a:pt x="64914" y="43791"/>
                    <a:pt x="67628" y="40612"/>
                  </a:cubicBezTo>
                  <a:cubicBezTo>
                    <a:pt x="70414" y="37362"/>
                    <a:pt x="73808" y="34481"/>
                    <a:pt x="77761" y="32016"/>
                  </a:cubicBezTo>
                  <a:cubicBezTo>
                    <a:pt x="80380" y="30373"/>
                    <a:pt x="83214" y="28921"/>
                    <a:pt x="85916" y="27373"/>
                  </a:cubicBezTo>
                  <a:cubicBezTo>
                    <a:pt x="88512" y="25896"/>
                    <a:pt x="91286" y="24682"/>
                    <a:pt x="94298" y="23741"/>
                  </a:cubicBezTo>
                  <a:cubicBezTo>
                    <a:pt x="96215" y="23146"/>
                    <a:pt x="98168" y="22634"/>
                    <a:pt x="100144" y="22158"/>
                  </a:cubicBezTo>
                  <a:cubicBezTo>
                    <a:pt x="102716" y="21539"/>
                    <a:pt x="105347" y="21062"/>
                    <a:pt x="108002" y="20658"/>
                  </a:cubicBezTo>
                  <a:cubicBezTo>
                    <a:pt x="110110" y="20348"/>
                    <a:pt x="112229" y="20110"/>
                    <a:pt x="114360" y="19919"/>
                  </a:cubicBezTo>
                  <a:cubicBezTo>
                    <a:pt x="116944" y="19693"/>
                    <a:pt x="119528" y="19419"/>
                    <a:pt x="122135" y="19419"/>
                  </a:cubicBezTo>
                  <a:cubicBezTo>
                    <a:pt x="124254" y="19419"/>
                    <a:pt x="126350" y="19586"/>
                    <a:pt x="128469" y="19681"/>
                  </a:cubicBezTo>
                  <a:cubicBezTo>
                    <a:pt x="131660" y="19812"/>
                    <a:pt x="134839" y="20169"/>
                    <a:pt x="138006" y="20515"/>
                  </a:cubicBezTo>
                  <a:cubicBezTo>
                    <a:pt x="141149" y="20848"/>
                    <a:pt x="144293" y="21110"/>
                    <a:pt x="147460" y="21253"/>
                  </a:cubicBezTo>
                  <a:cubicBezTo>
                    <a:pt x="148471" y="21300"/>
                    <a:pt x="149484" y="21323"/>
                    <a:pt x="150497" y="21323"/>
                  </a:cubicBezTo>
                  <a:cubicBezTo>
                    <a:pt x="152298" y="21323"/>
                    <a:pt x="154099" y="21252"/>
                    <a:pt x="155889" y="21122"/>
                  </a:cubicBezTo>
                  <a:cubicBezTo>
                    <a:pt x="157116" y="21027"/>
                    <a:pt x="158354" y="21062"/>
                    <a:pt x="159568" y="20884"/>
                  </a:cubicBezTo>
                  <a:cubicBezTo>
                    <a:pt x="161473" y="20610"/>
                    <a:pt x="163378" y="20396"/>
                    <a:pt x="165272" y="20062"/>
                  </a:cubicBezTo>
                  <a:cubicBezTo>
                    <a:pt x="167772" y="19646"/>
                    <a:pt x="170260" y="19169"/>
                    <a:pt x="172713" y="18610"/>
                  </a:cubicBezTo>
                  <a:cubicBezTo>
                    <a:pt x="175439" y="17967"/>
                    <a:pt x="178023" y="17086"/>
                    <a:pt x="180595" y="16181"/>
                  </a:cubicBezTo>
                  <a:cubicBezTo>
                    <a:pt x="184369" y="14871"/>
                    <a:pt x="188060" y="13466"/>
                    <a:pt x="191596" y="11847"/>
                  </a:cubicBezTo>
                  <a:cubicBezTo>
                    <a:pt x="195906" y="9871"/>
                    <a:pt x="199919" y="7608"/>
                    <a:pt x="203717" y="5096"/>
                  </a:cubicBezTo>
                  <a:cubicBezTo>
                    <a:pt x="206110" y="3513"/>
                    <a:pt x="208348" y="1822"/>
                    <a:pt x="210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2640" y="791"/>
              <a:ext cx="5726453" cy="2136780"/>
            </a:xfrm>
            <a:custGeom>
              <a:rect b="b" l="l" r="r" t="t"/>
              <a:pathLst>
                <a:path extrusionOk="0" h="66926" w="179583">
                  <a:moveTo>
                    <a:pt x="177761" y="0"/>
                  </a:moveTo>
                  <a:cubicBezTo>
                    <a:pt x="177713" y="24"/>
                    <a:pt x="177666" y="36"/>
                    <a:pt x="177618" y="72"/>
                  </a:cubicBezTo>
                  <a:cubicBezTo>
                    <a:pt x="173867" y="1989"/>
                    <a:pt x="169986" y="3715"/>
                    <a:pt x="165819" y="5084"/>
                  </a:cubicBezTo>
                  <a:cubicBezTo>
                    <a:pt x="163128" y="5977"/>
                    <a:pt x="160354" y="6739"/>
                    <a:pt x="157615" y="7573"/>
                  </a:cubicBezTo>
                  <a:cubicBezTo>
                    <a:pt x="156389" y="7942"/>
                    <a:pt x="155115" y="8299"/>
                    <a:pt x="153805" y="8501"/>
                  </a:cubicBezTo>
                  <a:cubicBezTo>
                    <a:pt x="151786" y="8792"/>
                    <a:pt x="149764" y="8901"/>
                    <a:pt x="147738" y="8901"/>
                  </a:cubicBezTo>
                  <a:cubicBezTo>
                    <a:pt x="145941" y="8901"/>
                    <a:pt x="144142" y="8815"/>
                    <a:pt x="142340" y="8692"/>
                  </a:cubicBezTo>
                  <a:cubicBezTo>
                    <a:pt x="138827" y="8454"/>
                    <a:pt x="135386" y="7882"/>
                    <a:pt x="131946" y="7335"/>
                  </a:cubicBezTo>
                  <a:cubicBezTo>
                    <a:pt x="130231" y="7049"/>
                    <a:pt x="128493" y="6847"/>
                    <a:pt x="126766" y="6573"/>
                  </a:cubicBezTo>
                  <a:cubicBezTo>
                    <a:pt x="124909" y="6287"/>
                    <a:pt x="123028" y="6073"/>
                    <a:pt x="121158" y="5834"/>
                  </a:cubicBezTo>
                  <a:cubicBezTo>
                    <a:pt x="118622" y="5501"/>
                    <a:pt x="116086" y="5239"/>
                    <a:pt x="113503" y="5203"/>
                  </a:cubicBezTo>
                  <a:cubicBezTo>
                    <a:pt x="113336" y="5202"/>
                    <a:pt x="113169" y="5201"/>
                    <a:pt x="113002" y="5201"/>
                  </a:cubicBezTo>
                  <a:cubicBezTo>
                    <a:pt x="110850" y="5201"/>
                    <a:pt x="108717" y="5342"/>
                    <a:pt x="106573" y="5596"/>
                  </a:cubicBezTo>
                  <a:cubicBezTo>
                    <a:pt x="104514" y="5834"/>
                    <a:pt x="102466" y="6073"/>
                    <a:pt x="100442" y="6394"/>
                  </a:cubicBezTo>
                  <a:cubicBezTo>
                    <a:pt x="97870" y="6811"/>
                    <a:pt x="95322" y="7299"/>
                    <a:pt x="92774" y="7859"/>
                  </a:cubicBezTo>
                  <a:cubicBezTo>
                    <a:pt x="90036" y="8454"/>
                    <a:pt x="87345" y="9121"/>
                    <a:pt x="84725" y="9942"/>
                  </a:cubicBezTo>
                  <a:cubicBezTo>
                    <a:pt x="80499" y="11252"/>
                    <a:pt x="76558" y="12978"/>
                    <a:pt x="72664" y="14764"/>
                  </a:cubicBezTo>
                  <a:cubicBezTo>
                    <a:pt x="68366" y="16741"/>
                    <a:pt x="64592" y="19229"/>
                    <a:pt x="60853" y="21753"/>
                  </a:cubicBezTo>
                  <a:cubicBezTo>
                    <a:pt x="57222" y="24218"/>
                    <a:pt x="53912" y="26873"/>
                    <a:pt x="51043" y="29849"/>
                  </a:cubicBezTo>
                  <a:cubicBezTo>
                    <a:pt x="48376" y="32623"/>
                    <a:pt x="45578" y="35314"/>
                    <a:pt x="42470" y="37803"/>
                  </a:cubicBezTo>
                  <a:cubicBezTo>
                    <a:pt x="39374" y="40267"/>
                    <a:pt x="36457" y="42851"/>
                    <a:pt x="33707" y="45542"/>
                  </a:cubicBezTo>
                  <a:cubicBezTo>
                    <a:pt x="30933" y="48233"/>
                    <a:pt x="27861" y="50709"/>
                    <a:pt x="24420" y="52924"/>
                  </a:cubicBezTo>
                  <a:cubicBezTo>
                    <a:pt x="21694" y="54674"/>
                    <a:pt x="18896" y="56365"/>
                    <a:pt x="16229" y="58174"/>
                  </a:cubicBezTo>
                  <a:cubicBezTo>
                    <a:pt x="12585" y="60651"/>
                    <a:pt x="8633" y="62770"/>
                    <a:pt x="4239" y="64425"/>
                  </a:cubicBezTo>
                  <a:cubicBezTo>
                    <a:pt x="2810" y="64961"/>
                    <a:pt x="1405" y="65508"/>
                    <a:pt x="0" y="66068"/>
                  </a:cubicBezTo>
                  <a:lnTo>
                    <a:pt x="0" y="66925"/>
                  </a:lnTo>
                  <a:cubicBezTo>
                    <a:pt x="1227" y="66437"/>
                    <a:pt x="2477" y="65973"/>
                    <a:pt x="3727" y="65497"/>
                  </a:cubicBezTo>
                  <a:cubicBezTo>
                    <a:pt x="8073" y="63830"/>
                    <a:pt x="12216" y="61901"/>
                    <a:pt x="15872" y="59401"/>
                  </a:cubicBezTo>
                  <a:cubicBezTo>
                    <a:pt x="18158" y="57853"/>
                    <a:pt x="20491" y="56365"/>
                    <a:pt x="22860" y="54900"/>
                  </a:cubicBezTo>
                  <a:cubicBezTo>
                    <a:pt x="27028" y="52316"/>
                    <a:pt x="30873" y="49495"/>
                    <a:pt x="34195" y="46268"/>
                  </a:cubicBezTo>
                  <a:cubicBezTo>
                    <a:pt x="36755" y="43768"/>
                    <a:pt x="39434" y="41327"/>
                    <a:pt x="42303" y="39041"/>
                  </a:cubicBezTo>
                  <a:cubicBezTo>
                    <a:pt x="44923" y="36957"/>
                    <a:pt x="47399" y="34779"/>
                    <a:pt x="49685" y="32493"/>
                  </a:cubicBezTo>
                  <a:cubicBezTo>
                    <a:pt x="51388" y="30790"/>
                    <a:pt x="53043" y="29064"/>
                    <a:pt x="54841" y="27432"/>
                  </a:cubicBezTo>
                  <a:cubicBezTo>
                    <a:pt x="57365" y="25134"/>
                    <a:pt x="60341" y="23182"/>
                    <a:pt x="63246" y="21158"/>
                  </a:cubicBezTo>
                  <a:cubicBezTo>
                    <a:pt x="69271" y="16967"/>
                    <a:pt x="76165" y="13764"/>
                    <a:pt x="83535" y="11157"/>
                  </a:cubicBezTo>
                  <a:cubicBezTo>
                    <a:pt x="86297" y="10180"/>
                    <a:pt x="89202" y="9442"/>
                    <a:pt x="92131" y="8787"/>
                  </a:cubicBezTo>
                  <a:cubicBezTo>
                    <a:pt x="94858" y="8180"/>
                    <a:pt x="97632" y="7656"/>
                    <a:pt x="100394" y="7180"/>
                  </a:cubicBezTo>
                  <a:cubicBezTo>
                    <a:pt x="102347" y="6847"/>
                    <a:pt x="104335" y="6608"/>
                    <a:pt x="106299" y="6370"/>
                  </a:cubicBezTo>
                  <a:cubicBezTo>
                    <a:pt x="107728" y="6192"/>
                    <a:pt x="109157" y="6073"/>
                    <a:pt x="110610" y="5977"/>
                  </a:cubicBezTo>
                  <a:cubicBezTo>
                    <a:pt x="111281" y="5939"/>
                    <a:pt x="111950" y="5922"/>
                    <a:pt x="112617" y="5922"/>
                  </a:cubicBezTo>
                  <a:cubicBezTo>
                    <a:pt x="115928" y="5922"/>
                    <a:pt x="119198" y="6345"/>
                    <a:pt x="122468" y="6751"/>
                  </a:cubicBezTo>
                  <a:cubicBezTo>
                    <a:pt x="124314" y="6977"/>
                    <a:pt x="126123" y="7263"/>
                    <a:pt x="127957" y="7525"/>
                  </a:cubicBezTo>
                  <a:cubicBezTo>
                    <a:pt x="130445" y="7882"/>
                    <a:pt x="132934" y="8240"/>
                    <a:pt x="135410" y="8644"/>
                  </a:cubicBezTo>
                  <a:cubicBezTo>
                    <a:pt x="137541" y="8990"/>
                    <a:pt x="139697" y="9275"/>
                    <a:pt x="141875" y="9430"/>
                  </a:cubicBezTo>
                  <a:cubicBezTo>
                    <a:pt x="143681" y="9563"/>
                    <a:pt x="145499" y="9644"/>
                    <a:pt x="147323" y="9644"/>
                  </a:cubicBezTo>
                  <a:cubicBezTo>
                    <a:pt x="148110" y="9644"/>
                    <a:pt x="148897" y="9629"/>
                    <a:pt x="149686" y="9597"/>
                  </a:cubicBezTo>
                  <a:cubicBezTo>
                    <a:pt x="151484" y="9525"/>
                    <a:pt x="153270" y="9466"/>
                    <a:pt x="155020" y="9061"/>
                  </a:cubicBezTo>
                  <a:cubicBezTo>
                    <a:pt x="158473" y="8251"/>
                    <a:pt x="161818" y="7216"/>
                    <a:pt x="165152" y="6156"/>
                  </a:cubicBezTo>
                  <a:cubicBezTo>
                    <a:pt x="169676" y="4739"/>
                    <a:pt x="173915" y="2917"/>
                    <a:pt x="177951" y="834"/>
                  </a:cubicBezTo>
                  <a:cubicBezTo>
                    <a:pt x="178487" y="548"/>
                    <a:pt x="179047" y="274"/>
                    <a:pt x="1795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p20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0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0"/>
          <p:cNvSpPr txBox="1"/>
          <p:nvPr>
            <p:ph type="title"/>
          </p:nvPr>
        </p:nvSpPr>
        <p:spPr>
          <a:xfrm>
            <a:off x="1522238" y="17331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3" name="Google Shape;583;p20"/>
          <p:cNvSpPr txBox="1"/>
          <p:nvPr>
            <p:ph idx="1" type="subTitle"/>
          </p:nvPr>
        </p:nvSpPr>
        <p:spPr>
          <a:xfrm>
            <a:off x="1522238" y="23197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20"/>
          <p:cNvSpPr txBox="1"/>
          <p:nvPr>
            <p:ph idx="2" type="title"/>
          </p:nvPr>
        </p:nvSpPr>
        <p:spPr>
          <a:xfrm>
            <a:off x="5407418" y="17331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5" name="Google Shape;585;p20"/>
          <p:cNvSpPr txBox="1"/>
          <p:nvPr>
            <p:ph idx="3" type="subTitle"/>
          </p:nvPr>
        </p:nvSpPr>
        <p:spPr>
          <a:xfrm>
            <a:off x="5407418" y="23197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20"/>
          <p:cNvSpPr txBox="1"/>
          <p:nvPr>
            <p:ph idx="4" type="title"/>
          </p:nvPr>
        </p:nvSpPr>
        <p:spPr>
          <a:xfrm>
            <a:off x="1522238" y="31665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7" name="Google Shape;587;p20"/>
          <p:cNvSpPr txBox="1"/>
          <p:nvPr>
            <p:ph idx="5" type="subTitle"/>
          </p:nvPr>
        </p:nvSpPr>
        <p:spPr>
          <a:xfrm>
            <a:off x="1522238" y="37531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20"/>
          <p:cNvSpPr txBox="1"/>
          <p:nvPr>
            <p:ph idx="6" type="title"/>
          </p:nvPr>
        </p:nvSpPr>
        <p:spPr>
          <a:xfrm>
            <a:off x="5407418" y="31665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9" name="Google Shape;589;p20"/>
          <p:cNvSpPr txBox="1"/>
          <p:nvPr>
            <p:ph idx="7" type="subTitle"/>
          </p:nvPr>
        </p:nvSpPr>
        <p:spPr>
          <a:xfrm>
            <a:off x="5407418" y="3753100"/>
            <a:ext cx="2867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20"/>
          <p:cNvSpPr txBox="1"/>
          <p:nvPr>
            <p:ph idx="8"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91" name="Google Shape;591;p20"/>
          <p:cNvGrpSpPr/>
          <p:nvPr/>
        </p:nvGrpSpPr>
        <p:grpSpPr>
          <a:xfrm>
            <a:off x="2389540" y="59425"/>
            <a:ext cx="6655287" cy="5022025"/>
            <a:chOff x="2389540" y="59425"/>
            <a:chExt cx="6655287" cy="5022025"/>
          </a:xfrm>
        </p:grpSpPr>
        <p:grpSp>
          <p:nvGrpSpPr>
            <p:cNvPr id="592" name="Google Shape;592;p20"/>
            <p:cNvGrpSpPr/>
            <p:nvPr/>
          </p:nvGrpSpPr>
          <p:grpSpPr>
            <a:xfrm flipH="1">
              <a:off x="2389540" y="59425"/>
              <a:ext cx="3610137" cy="5022025"/>
              <a:chOff x="-862921" y="59425"/>
              <a:chExt cx="3610137" cy="5022025"/>
            </a:xfrm>
          </p:grpSpPr>
          <p:sp>
            <p:nvSpPr>
              <p:cNvPr id="593" name="Google Shape;593;p20"/>
              <p:cNvSpPr/>
              <p:nvPr/>
            </p:nvSpPr>
            <p:spPr>
              <a:xfrm>
                <a:off x="2535951" y="483187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2509271" y="5942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-862921" y="86331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0"/>
              <p:cNvSpPr/>
              <p:nvPr/>
            </p:nvSpPr>
            <p:spPr>
              <a:xfrm>
                <a:off x="298629" y="489654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7" name="Google Shape;597;p20"/>
            <p:cNvSpPr/>
            <p:nvPr/>
          </p:nvSpPr>
          <p:spPr>
            <a:xfrm flipH="1">
              <a:off x="8780690" y="1022963"/>
              <a:ext cx="237945" cy="238730"/>
            </a:xfrm>
            <a:custGeom>
              <a:rect b="b" l="l" r="r" t="t"/>
              <a:pathLst>
                <a:path extrusionOk="0" h="2129" w="2122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 flipH="1">
              <a:off x="8780690" y="2552750"/>
              <a:ext cx="237945" cy="238730"/>
            </a:xfrm>
            <a:custGeom>
              <a:rect b="b" l="l" r="r" t="t"/>
              <a:pathLst>
                <a:path extrusionOk="0" h="2129" w="2122">
                  <a:moveTo>
                    <a:pt x="1061" y="1"/>
                  </a:moveTo>
                  <a:cubicBezTo>
                    <a:pt x="953" y="540"/>
                    <a:pt x="536" y="957"/>
                    <a:pt x="1" y="1065"/>
                  </a:cubicBezTo>
                  <a:cubicBezTo>
                    <a:pt x="536" y="1172"/>
                    <a:pt x="953" y="1594"/>
                    <a:pt x="1061" y="2129"/>
                  </a:cubicBezTo>
                  <a:cubicBezTo>
                    <a:pt x="1169" y="1594"/>
                    <a:pt x="1587" y="1172"/>
                    <a:pt x="2122" y="1065"/>
                  </a:cubicBezTo>
                  <a:cubicBezTo>
                    <a:pt x="1587" y="957"/>
                    <a:pt x="1169" y="540"/>
                    <a:pt x="1061" y="1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 flipH="1">
              <a:off x="8104682" y="4847794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 flipH="1">
              <a:off x="8860257" y="4082519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 flipH="1">
              <a:off x="7059807" y="102944"/>
              <a:ext cx="184570" cy="184906"/>
            </a:xfrm>
            <a:custGeom>
              <a:rect b="b" l="l" r="r" t="t"/>
              <a:pathLst>
                <a:path extrusionOk="0" h="1649" w="1646">
                  <a:moveTo>
                    <a:pt x="823" y="0"/>
                  </a:moveTo>
                  <a:cubicBezTo>
                    <a:pt x="738" y="414"/>
                    <a:pt x="416" y="737"/>
                    <a:pt x="1" y="823"/>
                  </a:cubicBezTo>
                  <a:cubicBezTo>
                    <a:pt x="416" y="907"/>
                    <a:pt x="738" y="1230"/>
                    <a:pt x="823" y="1648"/>
                  </a:cubicBezTo>
                  <a:cubicBezTo>
                    <a:pt x="908" y="1230"/>
                    <a:pt x="1231" y="907"/>
                    <a:pt x="1645" y="823"/>
                  </a:cubicBezTo>
                  <a:cubicBezTo>
                    <a:pt x="1231" y="737"/>
                    <a:pt x="908" y="414"/>
                    <a:pt x="823" y="0"/>
                  </a:cubicBezTo>
                  <a:close/>
                </a:path>
              </a:pathLst>
            </a:custGeom>
            <a:solidFill>
              <a:srgbClr val="FFFD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21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604" name="Google Shape;604;p21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605" name="Google Shape;605;p21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606" name="Google Shape;606;p21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7" name="Google Shape;607;p21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8" name="Google Shape;608;p21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9" name="Google Shape;609;p21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0" name="Google Shape;610;p21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1" name="Google Shape;611;p21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2" name="Google Shape;612;p21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3" name="Google Shape;613;p21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4" name="Google Shape;614;p21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5" name="Google Shape;615;p21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6" name="Google Shape;616;p21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7" name="Google Shape;617;p21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8" name="Google Shape;618;p21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19" name="Google Shape;619;p21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0" name="Google Shape;620;p21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6" name="Google Shape;636;p21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7" name="Google Shape;637;p21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39" name="Google Shape;639;p21"/>
            <p:cNvSpPr/>
            <p:nvPr/>
          </p:nvSpPr>
          <p:spPr>
            <a:xfrm>
              <a:off x="1153" y="1880"/>
              <a:ext cx="6388640" cy="5141195"/>
            </a:xfrm>
            <a:custGeom>
              <a:rect b="b" l="l" r="r" t="t"/>
              <a:pathLst>
                <a:path extrusionOk="0" h="160700" w="199645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2412513" y="1145"/>
              <a:ext cx="6364608" cy="5142314"/>
            </a:xfrm>
            <a:custGeom>
              <a:rect b="b" l="l" r="r" t="t"/>
              <a:pathLst>
                <a:path extrusionOk="0" h="160735" w="198894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55265" y="1145"/>
              <a:ext cx="7263776" cy="5141547"/>
            </a:xfrm>
            <a:custGeom>
              <a:rect b="b" l="l" r="r" t="t"/>
              <a:pathLst>
                <a:path extrusionOk="0" h="160711" w="226993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696737" y="1145"/>
              <a:ext cx="6446144" cy="5140779"/>
            </a:xfrm>
            <a:custGeom>
              <a:rect b="b" l="l" r="r" t="t"/>
              <a:pathLst>
                <a:path extrusionOk="0" h="160687" w="201442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1153" y="492134"/>
              <a:ext cx="6106688" cy="4650558"/>
            </a:xfrm>
            <a:custGeom>
              <a:rect b="b" l="l" r="r" t="t"/>
              <a:pathLst>
                <a:path extrusionOk="0" h="145364" w="190834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1153" y="1111092"/>
              <a:ext cx="5054368" cy="4030831"/>
            </a:xfrm>
            <a:custGeom>
              <a:rect b="b" l="l" r="r" t="t"/>
              <a:pathLst>
                <a:path extrusionOk="0" h="125993" w="157949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3603521" y="1145"/>
              <a:ext cx="5539744" cy="4888614"/>
            </a:xfrm>
            <a:custGeom>
              <a:rect b="b" l="l" r="r" t="t"/>
              <a:pathLst>
                <a:path extrusionOk="0" h="152805" w="173117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011937" y="1145"/>
              <a:ext cx="5131328" cy="2239379"/>
            </a:xfrm>
            <a:custGeom>
              <a:rect b="b" l="l" r="r" t="t"/>
              <a:pathLst>
                <a:path extrusionOk="0" h="69997" w="160354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1153" y="3352359"/>
              <a:ext cx="2399200" cy="1789564"/>
            </a:xfrm>
            <a:custGeom>
              <a:rect b="b" l="l" r="r" t="t"/>
              <a:pathLst>
                <a:path extrusionOk="0" h="55937" w="74975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1153" y="2982142"/>
              <a:ext cx="3253376" cy="2159782"/>
            </a:xfrm>
            <a:custGeom>
              <a:rect b="b" l="l" r="r" t="t"/>
              <a:pathLst>
                <a:path extrusionOk="0" h="67509" w="101668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8036449" y="1145"/>
              <a:ext cx="1106816" cy="1689748"/>
            </a:xfrm>
            <a:custGeom>
              <a:rect b="b" l="l" r="r" t="t"/>
              <a:pathLst>
                <a:path extrusionOk="0" h="52817" w="34588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1153" y="4166664"/>
              <a:ext cx="1055392" cy="976027"/>
            </a:xfrm>
            <a:custGeom>
              <a:rect b="b" l="l" r="r" t="t"/>
              <a:pathLst>
                <a:path extrusionOk="0" h="30508" w="32981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8637665" y="1145"/>
              <a:ext cx="505600" cy="1105789"/>
            </a:xfrm>
            <a:custGeom>
              <a:rect b="b" l="l" r="r" t="t"/>
              <a:pathLst>
                <a:path extrusionOk="0" h="34564" w="1580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769" y="3919554"/>
              <a:ext cx="1503456" cy="1222753"/>
            </a:xfrm>
            <a:custGeom>
              <a:rect b="b" l="l" r="r" t="t"/>
              <a:pathLst>
                <a:path extrusionOk="0" h="38220" w="46983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2669665" y="1145"/>
              <a:ext cx="6135680" cy="5141931"/>
            </a:xfrm>
            <a:custGeom>
              <a:rect b="b" l="l" r="r" t="t"/>
              <a:pathLst>
                <a:path extrusionOk="0" h="160723" w="19174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4961" y="1145"/>
              <a:ext cx="6402752" cy="5142314"/>
            </a:xfrm>
            <a:custGeom>
              <a:rect b="b" l="l" r="r" t="t"/>
              <a:pathLst>
                <a:path extrusionOk="0" h="160735" w="200086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2385057" y="1145"/>
              <a:ext cx="5265856" cy="5140395"/>
            </a:xfrm>
            <a:custGeom>
              <a:rect b="b" l="l" r="r" t="t"/>
              <a:pathLst>
                <a:path extrusionOk="0" h="160675" w="164558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3574177" y="2264"/>
              <a:ext cx="5569088" cy="4917951"/>
            </a:xfrm>
            <a:custGeom>
              <a:rect b="b" l="l" r="r" t="t"/>
              <a:pathLst>
                <a:path extrusionOk="0" h="153722" w="174034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385" y="469259"/>
              <a:ext cx="6141760" cy="4672665"/>
            </a:xfrm>
            <a:custGeom>
              <a:rect b="b" l="l" r="r" t="t"/>
              <a:pathLst>
                <a:path extrusionOk="0" h="146055" w="19193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1993793" y="1145"/>
              <a:ext cx="5342784" cy="5140779"/>
            </a:xfrm>
            <a:custGeom>
              <a:rect b="b" l="l" r="r" t="t"/>
              <a:pathLst>
                <a:path extrusionOk="0" h="160687" w="166962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1153" y="1089753"/>
              <a:ext cx="5081792" cy="4052938"/>
            </a:xfrm>
            <a:custGeom>
              <a:rect b="b" l="l" r="r" t="t"/>
              <a:pathLst>
                <a:path extrusionOk="0" h="126684" w="158806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1153" y="1693132"/>
              <a:ext cx="4765952" cy="3448792"/>
            </a:xfrm>
            <a:custGeom>
              <a:rect b="b" l="l" r="r" t="t"/>
              <a:pathLst>
                <a:path extrusionOk="0" h="107800" w="148936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3959745" y="1497"/>
              <a:ext cx="5182784" cy="2259982"/>
            </a:xfrm>
            <a:custGeom>
              <a:rect b="b" l="l" r="r" t="t"/>
              <a:pathLst>
                <a:path extrusionOk="0" h="70641" w="161962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1153" y="2952805"/>
              <a:ext cx="3343296" cy="2190271"/>
            </a:xfrm>
            <a:custGeom>
              <a:rect b="b" l="l" r="r" t="t"/>
              <a:pathLst>
                <a:path extrusionOk="0" h="68462" w="104478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6502529" y="-7"/>
              <a:ext cx="2641504" cy="2071418"/>
            </a:xfrm>
            <a:custGeom>
              <a:rect b="b" l="l" r="r" t="t"/>
              <a:pathLst>
                <a:path extrusionOk="0" h="64747" w="82547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1153" y="3328365"/>
              <a:ext cx="2449856" cy="1813175"/>
            </a:xfrm>
            <a:custGeom>
              <a:rect b="b" l="l" r="r" t="t"/>
              <a:pathLst>
                <a:path extrusionOk="0" h="56675" w="76558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8002913" y="761"/>
              <a:ext cx="1140352" cy="1709167"/>
            </a:xfrm>
            <a:custGeom>
              <a:rect b="b" l="l" r="r" t="t"/>
              <a:pathLst>
                <a:path extrusionOk="0" h="53424" w="35636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1153" y="3899751"/>
              <a:ext cx="1548416" cy="1242173"/>
            </a:xfrm>
            <a:custGeom>
              <a:rect b="b" l="l" r="r" t="t"/>
              <a:pathLst>
                <a:path extrusionOk="0" h="38827" w="48388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1" y="4147021"/>
              <a:ext cx="1082464" cy="995671"/>
            </a:xfrm>
            <a:custGeom>
              <a:rect b="b" l="l" r="r" t="t"/>
              <a:pathLst>
                <a:path extrusionOk="0" h="31122" w="33827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8607553" y="761"/>
              <a:ext cx="535328" cy="1131319"/>
            </a:xfrm>
            <a:custGeom>
              <a:rect b="b" l="l" r="r" t="t"/>
              <a:pathLst>
                <a:path extrusionOk="0" h="35362" w="16729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1153" y="4475744"/>
              <a:ext cx="756704" cy="666948"/>
            </a:xfrm>
            <a:custGeom>
              <a:rect b="b" l="l" r="r" t="t"/>
              <a:pathLst>
                <a:path extrusionOk="0" h="20847" w="23647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1153" y="4797940"/>
              <a:ext cx="344448" cy="343983"/>
            </a:xfrm>
            <a:custGeom>
              <a:rect b="b" l="l" r="r" t="t"/>
              <a:pathLst>
                <a:path extrusionOk="0" h="10752" w="10764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1153" y="4816976"/>
              <a:ext cx="323104" cy="324948"/>
            </a:xfrm>
            <a:custGeom>
              <a:rect b="b" l="l" r="r" t="t"/>
              <a:pathLst>
                <a:path extrusionOk="0" h="10157" w="10097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2" name="Google Shape;672;p21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1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1"/>
          <p:cNvSpPr txBox="1"/>
          <p:nvPr>
            <p:ph type="title"/>
          </p:nvPr>
        </p:nvSpPr>
        <p:spPr>
          <a:xfrm>
            <a:off x="719975" y="16744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5" name="Google Shape;675;p21"/>
          <p:cNvSpPr txBox="1"/>
          <p:nvPr>
            <p:ph idx="1" type="subTitle"/>
          </p:nvPr>
        </p:nvSpPr>
        <p:spPr>
          <a:xfrm>
            <a:off x="648725" y="21848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21"/>
          <p:cNvSpPr txBox="1"/>
          <p:nvPr>
            <p:ph idx="2" type="title"/>
          </p:nvPr>
        </p:nvSpPr>
        <p:spPr>
          <a:xfrm>
            <a:off x="3419247" y="16744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7" name="Google Shape;677;p21"/>
          <p:cNvSpPr txBox="1"/>
          <p:nvPr>
            <p:ph idx="3" type="subTitle"/>
          </p:nvPr>
        </p:nvSpPr>
        <p:spPr>
          <a:xfrm>
            <a:off x="3347997" y="21848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21"/>
          <p:cNvSpPr txBox="1"/>
          <p:nvPr>
            <p:ph idx="4" type="title"/>
          </p:nvPr>
        </p:nvSpPr>
        <p:spPr>
          <a:xfrm>
            <a:off x="719975" y="31078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9" name="Google Shape;679;p21"/>
          <p:cNvSpPr txBox="1"/>
          <p:nvPr>
            <p:ph idx="5" type="subTitle"/>
          </p:nvPr>
        </p:nvSpPr>
        <p:spPr>
          <a:xfrm>
            <a:off x="648725" y="36182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21"/>
          <p:cNvSpPr txBox="1"/>
          <p:nvPr>
            <p:ph idx="6" type="title"/>
          </p:nvPr>
        </p:nvSpPr>
        <p:spPr>
          <a:xfrm>
            <a:off x="3419247" y="31078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1" name="Google Shape;681;p21"/>
          <p:cNvSpPr txBox="1"/>
          <p:nvPr>
            <p:ph idx="7" type="subTitle"/>
          </p:nvPr>
        </p:nvSpPr>
        <p:spPr>
          <a:xfrm>
            <a:off x="3347997" y="36182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21"/>
          <p:cNvSpPr txBox="1"/>
          <p:nvPr>
            <p:ph idx="8" type="title"/>
          </p:nvPr>
        </p:nvSpPr>
        <p:spPr>
          <a:xfrm>
            <a:off x="6118523" y="16744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3" name="Google Shape;683;p21"/>
          <p:cNvSpPr txBox="1"/>
          <p:nvPr>
            <p:ph idx="9" type="subTitle"/>
          </p:nvPr>
        </p:nvSpPr>
        <p:spPr>
          <a:xfrm>
            <a:off x="6047273" y="21848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p21"/>
          <p:cNvSpPr txBox="1"/>
          <p:nvPr>
            <p:ph idx="13" type="title"/>
          </p:nvPr>
        </p:nvSpPr>
        <p:spPr>
          <a:xfrm>
            <a:off x="6118523" y="310787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85" name="Google Shape;685;p21"/>
          <p:cNvSpPr txBox="1"/>
          <p:nvPr>
            <p:ph idx="14" type="subTitle"/>
          </p:nvPr>
        </p:nvSpPr>
        <p:spPr>
          <a:xfrm>
            <a:off x="6047273" y="3618200"/>
            <a:ext cx="2448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21"/>
          <p:cNvSpPr txBox="1"/>
          <p:nvPr>
            <p:ph idx="15"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87" name="Google Shape;687;p21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688" name="Google Shape;688;p21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689" name="Google Shape;689;p21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21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692" name="Google Shape;692;p21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693" name="Google Shape;693;p21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21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5" name="Google Shape;695;p21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696" name="Google Shape;696;p21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21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98" name="Google Shape;698;p21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699" name="Google Shape;699;p21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2" name="Google Shape;702;p21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703" name="Google Shape;703;p21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704" name="Google Shape;704;p21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rect b="b" l="l" r="r" t="t"/>
                  <a:pathLst>
                    <a:path extrusionOk="0" h="1532" w="1528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" name="Google Shape;705;p21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rect b="b" l="l" r="r" t="t"/>
                  <a:pathLst>
                    <a:path extrusionOk="0" h="2129" w="2122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21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rect b="b" l="l" r="r" t="t"/>
                  <a:pathLst>
                    <a:path extrusionOk="0" h="1649" w="1646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7" name="Google Shape;707;p21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1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22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711" name="Google Shape;711;p22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712" name="Google Shape;712;p22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713" name="Google Shape;713;p22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4" name="Google Shape;714;p22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5" name="Google Shape;715;p22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6" name="Google Shape;716;p22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7" name="Google Shape;717;p22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8" name="Google Shape;718;p22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9" name="Google Shape;719;p22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0" name="Google Shape;720;p22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1" name="Google Shape;721;p22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2" name="Google Shape;722;p22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3" name="Google Shape;723;p22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4" name="Google Shape;724;p22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5" name="Google Shape;725;p22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26" name="Google Shape;726;p22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7" name="Google Shape;727;p22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8" name="Google Shape;728;p22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9" name="Google Shape;729;p22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0" name="Google Shape;730;p22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1" name="Google Shape;731;p22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2" name="Google Shape;732;p22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3" name="Google Shape;733;p22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4" name="Google Shape;734;p22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5" name="Google Shape;735;p22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6" name="Google Shape;736;p22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7" name="Google Shape;737;p22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8" name="Google Shape;738;p22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9" name="Google Shape;739;p22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0" name="Google Shape;740;p22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1" name="Google Shape;741;p22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2" name="Google Shape;742;p22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3" name="Google Shape;743;p22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4" name="Google Shape;744;p22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5" name="Google Shape;745;p22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46" name="Google Shape;746;p22"/>
            <p:cNvSpPr/>
            <p:nvPr/>
          </p:nvSpPr>
          <p:spPr>
            <a:xfrm>
              <a:off x="5224590" y="2583981"/>
              <a:ext cx="3919479" cy="2294904"/>
            </a:xfrm>
            <a:custGeom>
              <a:rect b="b" l="l" r="r" t="t"/>
              <a:pathLst>
                <a:path extrusionOk="0" h="20466" w="34954">
                  <a:moveTo>
                    <a:pt x="4312" y="0"/>
                  </a:moveTo>
                  <a:cubicBezTo>
                    <a:pt x="4157" y="0"/>
                    <a:pt x="4001" y="2"/>
                    <a:pt x="3845" y="4"/>
                  </a:cubicBezTo>
                  <a:cubicBezTo>
                    <a:pt x="3339" y="12"/>
                    <a:pt x="2832" y="14"/>
                    <a:pt x="2326" y="14"/>
                  </a:cubicBezTo>
                  <a:cubicBezTo>
                    <a:pt x="1636" y="14"/>
                    <a:pt x="947" y="10"/>
                    <a:pt x="259" y="10"/>
                  </a:cubicBezTo>
                  <a:lnTo>
                    <a:pt x="4" y="10"/>
                  </a:lnTo>
                  <a:cubicBezTo>
                    <a:pt x="4" y="10"/>
                    <a:pt x="4" y="14"/>
                    <a:pt x="1" y="14"/>
                  </a:cubicBezTo>
                  <a:cubicBezTo>
                    <a:pt x="474" y="376"/>
                    <a:pt x="722" y="823"/>
                    <a:pt x="1114" y="1195"/>
                  </a:cubicBezTo>
                  <a:cubicBezTo>
                    <a:pt x="1691" y="1740"/>
                    <a:pt x="2481" y="1952"/>
                    <a:pt x="3359" y="2007"/>
                  </a:cubicBezTo>
                  <a:cubicBezTo>
                    <a:pt x="4018" y="2046"/>
                    <a:pt x="4684" y="2043"/>
                    <a:pt x="5320" y="2190"/>
                  </a:cubicBezTo>
                  <a:cubicBezTo>
                    <a:pt x="6182" y="2389"/>
                    <a:pt x="6955" y="2725"/>
                    <a:pt x="7706" y="3101"/>
                  </a:cubicBezTo>
                  <a:cubicBezTo>
                    <a:pt x="8558" y="3525"/>
                    <a:pt x="9162" y="4122"/>
                    <a:pt x="9775" y="4716"/>
                  </a:cubicBezTo>
                  <a:cubicBezTo>
                    <a:pt x="10033" y="4968"/>
                    <a:pt x="10301" y="5212"/>
                    <a:pt x="10607" y="5434"/>
                  </a:cubicBezTo>
                  <a:cubicBezTo>
                    <a:pt x="11038" y="5741"/>
                    <a:pt x="11547" y="5861"/>
                    <a:pt x="12122" y="5872"/>
                  </a:cubicBezTo>
                  <a:cubicBezTo>
                    <a:pt x="12931" y="5884"/>
                    <a:pt x="13740" y="5917"/>
                    <a:pt x="14514" y="6110"/>
                  </a:cubicBezTo>
                  <a:cubicBezTo>
                    <a:pt x="15731" y="6417"/>
                    <a:pt x="16726" y="6958"/>
                    <a:pt x="17523" y="7729"/>
                  </a:cubicBezTo>
                  <a:cubicBezTo>
                    <a:pt x="18237" y="8420"/>
                    <a:pt x="18835" y="9164"/>
                    <a:pt x="19357" y="9948"/>
                  </a:cubicBezTo>
                  <a:cubicBezTo>
                    <a:pt x="19631" y="10365"/>
                    <a:pt x="19944" y="10767"/>
                    <a:pt x="20231" y="11175"/>
                  </a:cubicBezTo>
                  <a:cubicBezTo>
                    <a:pt x="20780" y="11958"/>
                    <a:pt x="21622" y="12471"/>
                    <a:pt x="22715" y="12754"/>
                  </a:cubicBezTo>
                  <a:cubicBezTo>
                    <a:pt x="22973" y="12823"/>
                    <a:pt x="23224" y="12908"/>
                    <a:pt x="23485" y="12966"/>
                  </a:cubicBezTo>
                  <a:cubicBezTo>
                    <a:pt x="24882" y="13270"/>
                    <a:pt x="25793" y="13962"/>
                    <a:pt x="26302" y="14974"/>
                  </a:cubicBezTo>
                  <a:cubicBezTo>
                    <a:pt x="26579" y="15525"/>
                    <a:pt x="26925" y="16051"/>
                    <a:pt x="27303" y="16560"/>
                  </a:cubicBezTo>
                  <a:cubicBezTo>
                    <a:pt x="27969" y="17454"/>
                    <a:pt x="28971" y="18090"/>
                    <a:pt x="30195" y="18494"/>
                  </a:cubicBezTo>
                  <a:cubicBezTo>
                    <a:pt x="31253" y="18844"/>
                    <a:pt x="32307" y="19190"/>
                    <a:pt x="33325" y="19604"/>
                  </a:cubicBezTo>
                  <a:cubicBezTo>
                    <a:pt x="33919" y="19842"/>
                    <a:pt x="34473" y="20117"/>
                    <a:pt x="34953" y="20466"/>
                  </a:cubicBezTo>
                  <a:lnTo>
                    <a:pt x="34953" y="10701"/>
                  </a:lnTo>
                  <a:cubicBezTo>
                    <a:pt x="34187" y="10447"/>
                    <a:pt x="33576" y="10032"/>
                    <a:pt x="33047" y="9540"/>
                  </a:cubicBezTo>
                  <a:cubicBezTo>
                    <a:pt x="32473" y="9005"/>
                    <a:pt x="31905" y="8466"/>
                    <a:pt x="31158" y="8058"/>
                  </a:cubicBezTo>
                  <a:cubicBezTo>
                    <a:pt x="30577" y="7741"/>
                    <a:pt x="29960" y="7470"/>
                    <a:pt x="29323" y="7226"/>
                  </a:cubicBezTo>
                  <a:cubicBezTo>
                    <a:pt x="28933" y="7074"/>
                    <a:pt x="28535" y="7010"/>
                    <a:pt x="28132" y="7010"/>
                  </a:cubicBezTo>
                  <a:cubicBezTo>
                    <a:pt x="27779" y="7010"/>
                    <a:pt x="27423" y="7059"/>
                    <a:pt x="27065" y="7141"/>
                  </a:cubicBezTo>
                  <a:cubicBezTo>
                    <a:pt x="26746" y="7213"/>
                    <a:pt x="26425" y="7274"/>
                    <a:pt x="26106" y="7350"/>
                  </a:cubicBezTo>
                  <a:cubicBezTo>
                    <a:pt x="25876" y="7404"/>
                    <a:pt x="25651" y="7430"/>
                    <a:pt x="25431" y="7430"/>
                  </a:cubicBezTo>
                  <a:cubicBezTo>
                    <a:pt x="25014" y="7430"/>
                    <a:pt x="24614" y="7335"/>
                    <a:pt x="24229" y="7154"/>
                  </a:cubicBezTo>
                  <a:cubicBezTo>
                    <a:pt x="23185" y="6664"/>
                    <a:pt x="22242" y="6093"/>
                    <a:pt x="21518" y="5333"/>
                  </a:cubicBezTo>
                  <a:cubicBezTo>
                    <a:pt x="20757" y="4537"/>
                    <a:pt x="19673" y="4191"/>
                    <a:pt x="18430" y="4054"/>
                  </a:cubicBezTo>
                  <a:cubicBezTo>
                    <a:pt x="18091" y="4017"/>
                    <a:pt x="17753" y="4004"/>
                    <a:pt x="17415" y="4004"/>
                  </a:cubicBezTo>
                  <a:cubicBezTo>
                    <a:pt x="16995" y="4004"/>
                    <a:pt x="16575" y="4025"/>
                    <a:pt x="16155" y="4051"/>
                  </a:cubicBezTo>
                  <a:cubicBezTo>
                    <a:pt x="16013" y="4059"/>
                    <a:pt x="15872" y="4063"/>
                    <a:pt x="15734" y="4063"/>
                  </a:cubicBezTo>
                  <a:cubicBezTo>
                    <a:pt x="14460" y="4063"/>
                    <a:pt x="13365" y="3701"/>
                    <a:pt x="12435" y="3003"/>
                  </a:cubicBezTo>
                  <a:cubicBezTo>
                    <a:pt x="12131" y="2775"/>
                    <a:pt x="11926" y="2494"/>
                    <a:pt x="11786" y="2190"/>
                  </a:cubicBezTo>
                  <a:cubicBezTo>
                    <a:pt x="11492" y="1564"/>
                    <a:pt x="10924" y="1133"/>
                    <a:pt x="10164" y="829"/>
                  </a:cubicBezTo>
                  <a:cubicBezTo>
                    <a:pt x="9341" y="503"/>
                    <a:pt x="8469" y="304"/>
                    <a:pt x="7552" y="190"/>
                  </a:cubicBezTo>
                  <a:cubicBezTo>
                    <a:pt x="6477" y="53"/>
                    <a:pt x="5398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5224590" y="256559"/>
              <a:ext cx="3919479" cy="2297146"/>
            </a:xfrm>
            <a:custGeom>
              <a:rect b="b" l="l" r="r" t="t"/>
              <a:pathLst>
                <a:path extrusionOk="0" h="20486" w="34954">
                  <a:moveTo>
                    <a:pt x="34953" y="0"/>
                  </a:moveTo>
                  <a:cubicBezTo>
                    <a:pt x="33762" y="856"/>
                    <a:pt x="32268" y="1322"/>
                    <a:pt x="30779" y="1779"/>
                  </a:cubicBezTo>
                  <a:cubicBezTo>
                    <a:pt x="29594" y="2141"/>
                    <a:pt x="28606" y="2673"/>
                    <a:pt x="27760" y="3378"/>
                  </a:cubicBezTo>
                  <a:cubicBezTo>
                    <a:pt x="27614" y="3499"/>
                    <a:pt x="27502" y="3639"/>
                    <a:pt x="27398" y="3780"/>
                  </a:cubicBezTo>
                  <a:cubicBezTo>
                    <a:pt x="26964" y="4376"/>
                    <a:pt x="26566" y="4987"/>
                    <a:pt x="26230" y="5623"/>
                  </a:cubicBezTo>
                  <a:cubicBezTo>
                    <a:pt x="25737" y="6550"/>
                    <a:pt x="24875" y="7180"/>
                    <a:pt x="23603" y="7477"/>
                  </a:cubicBezTo>
                  <a:cubicBezTo>
                    <a:pt x="23162" y="7581"/>
                    <a:pt x="22738" y="7718"/>
                    <a:pt x="22313" y="7846"/>
                  </a:cubicBezTo>
                  <a:cubicBezTo>
                    <a:pt x="21387" y="8123"/>
                    <a:pt x="20741" y="8629"/>
                    <a:pt x="20254" y="9269"/>
                  </a:cubicBezTo>
                  <a:cubicBezTo>
                    <a:pt x="19732" y="9957"/>
                    <a:pt x="19272" y="10672"/>
                    <a:pt x="18763" y="11364"/>
                  </a:cubicBezTo>
                  <a:cubicBezTo>
                    <a:pt x="18296" y="12001"/>
                    <a:pt x="17742" y="12588"/>
                    <a:pt x="17085" y="13120"/>
                  </a:cubicBezTo>
                  <a:cubicBezTo>
                    <a:pt x="15969" y="14030"/>
                    <a:pt x="14576" y="14497"/>
                    <a:pt x="12947" y="14572"/>
                  </a:cubicBezTo>
                  <a:cubicBezTo>
                    <a:pt x="12575" y="14588"/>
                    <a:pt x="12200" y="14605"/>
                    <a:pt x="11828" y="14624"/>
                  </a:cubicBezTo>
                  <a:cubicBezTo>
                    <a:pt x="11384" y="14644"/>
                    <a:pt x="11009" y="14781"/>
                    <a:pt x="10673" y="14996"/>
                  </a:cubicBezTo>
                  <a:cubicBezTo>
                    <a:pt x="10268" y="15260"/>
                    <a:pt x="9958" y="15584"/>
                    <a:pt x="9632" y="15897"/>
                  </a:cubicBezTo>
                  <a:cubicBezTo>
                    <a:pt x="9390" y="16129"/>
                    <a:pt x="9158" y="16364"/>
                    <a:pt x="8897" y="16579"/>
                  </a:cubicBezTo>
                  <a:cubicBezTo>
                    <a:pt x="7862" y="17421"/>
                    <a:pt x="6603" y="17992"/>
                    <a:pt x="5154" y="18315"/>
                  </a:cubicBezTo>
                  <a:cubicBezTo>
                    <a:pt x="4654" y="18426"/>
                    <a:pt x="4129" y="18440"/>
                    <a:pt x="3607" y="18455"/>
                  </a:cubicBezTo>
                  <a:cubicBezTo>
                    <a:pt x="2387" y="18488"/>
                    <a:pt x="1391" y="18818"/>
                    <a:pt x="765" y="19660"/>
                  </a:cubicBezTo>
                  <a:cubicBezTo>
                    <a:pt x="555" y="19937"/>
                    <a:pt x="327" y="20205"/>
                    <a:pt x="1" y="20460"/>
                  </a:cubicBezTo>
                  <a:cubicBezTo>
                    <a:pt x="4" y="20460"/>
                    <a:pt x="4" y="20463"/>
                    <a:pt x="7" y="20463"/>
                  </a:cubicBezTo>
                  <a:lnTo>
                    <a:pt x="190" y="20463"/>
                  </a:lnTo>
                  <a:cubicBezTo>
                    <a:pt x="1319" y="20465"/>
                    <a:pt x="2450" y="20485"/>
                    <a:pt x="3580" y="20485"/>
                  </a:cubicBezTo>
                  <a:cubicBezTo>
                    <a:pt x="4240" y="20485"/>
                    <a:pt x="4900" y="20478"/>
                    <a:pt x="5559" y="20456"/>
                  </a:cubicBezTo>
                  <a:cubicBezTo>
                    <a:pt x="7027" y="20407"/>
                    <a:pt x="8499" y="20264"/>
                    <a:pt x="9853" y="19764"/>
                  </a:cubicBezTo>
                  <a:cubicBezTo>
                    <a:pt x="10480" y="19532"/>
                    <a:pt x="11054" y="19255"/>
                    <a:pt x="11449" y="18801"/>
                  </a:cubicBezTo>
                  <a:cubicBezTo>
                    <a:pt x="11570" y="18664"/>
                    <a:pt x="11668" y="18511"/>
                    <a:pt x="11739" y="18354"/>
                  </a:cubicBezTo>
                  <a:cubicBezTo>
                    <a:pt x="12063" y="17656"/>
                    <a:pt x="12709" y="17186"/>
                    <a:pt x="13544" y="16837"/>
                  </a:cubicBezTo>
                  <a:cubicBezTo>
                    <a:pt x="14237" y="16547"/>
                    <a:pt x="14964" y="16414"/>
                    <a:pt x="15728" y="16414"/>
                  </a:cubicBezTo>
                  <a:cubicBezTo>
                    <a:pt x="15893" y="16414"/>
                    <a:pt x="16059" y="16420"/>
                    <a:pt x="16227" y="16432"/>
                  </a:cubicBezTo>
                  <a:cubicBezTo>
                    <a:pt x="16589" y="16457"/>
                    <a:pt x="16950" y="16472"/>
                    <a:pt x="17311" y="16472"/>
                  </a:cubicBezTo>
                  <a:cubicBezTo>
                    <a:pt x="18000" y="16472"/>
                    <a:pt x="18686" y="16417"/>
                    <a:pt x="19364" y="16269"/>
                  </a:cubicBezTo>
                  <a:cubicBezTo>
                    <a:pt x="20304" y="16063"/>
                    <a:pt x="21037" y="15652"/>
                    <a:pt x="21605" y="15061"/>
                  </a:cubicBezTo>
                  <a:cubicBezTo>
                    <a:pt x="22310" y="14324"/>
                    <a:pt x="23241" y="13789"/>
                    <a:pt x="24242" y="13316"/>
                  </a:cubicBezTo>
                  <a:cubicBezTo>
                    <a:pt x="24624" y="13135"/>
                    <a:pt x="25018" y="13044"/>
                    <a:pt x="25430" y="13044"/>
                  </a:cubicBezTo>
                  <a:cubicBezTo>
                    <a:pt x="25655" y="13044"/>
                    <a:pt x="25886" y="13072"/>
                    <a:pt x="26122" y="13126"/>
                  </a:cubicBezTo>
                  <a:cubicBezTo>
                    <a:pt x="26589" y="13231"/>
                    <a:pt x="27055" y="13338"/>
                    <a:pt x="27532" y="13413"/>
                  </a:cubicBezTo>
                  <a:cubicBezTo>
                    <a:pt x="27740" y="13447"/>
                    <a:pt x="27946" y="13465"/>
                    <a:pt x="28149" y="13465"/>
                  </a:cubicBezTo>
                  <a:cubicBezTo>
                    <a:pt x="28555" y="13465"/>
                    <a:pt x="28948" y="13395"/>
                    <a:pt x="29320" y="13247"/>
                  </a:cubicBezTo>
                  <a:cubicBezTo>
                    <a:pt x="30273" y="12868"/>
                    <a:pt x="31216" y="12474"/>
                    <a:pt x="31974" y="11880"/>
                  </a:cubicBezTo>
                  <a:cubicBezTo>
                    <a:pt x="32434" y="11517"/>
                    <a:pt x="32832" y="11116"/>
                    <a:pt x="33269" y="10740"/>
                  </a:cubicBezTo>
                  <a:cubicBezTo>
                    <a:pt x="33746" y="10326"/>
                    <a:pt x="34294" y="9990"/>
                    <a:pt x="34953" y="9775"/>
                  </a:cubicBezTo>
                  <a:lnTo>
                    <a:pt x="34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0" y="2583981"/>
              <a:ext cx="3912751" cy="2290194"/>
            </a:xfrm>
            <a:custGeom>
              <a:rect b="b" l="l" r="r" t="t"/>
              <a:pathLst>
                <a:path extrusionOk="0" h="20424" w="34894">
                  <a:moveTo>
                    <a:pt x="30568" y="1"/>
                  </a:moveTo>
                  <a:cubicBezTo>
                    <a:pt x="29481" y="1"/>
                    <a:pt x="28405" y="55"/>
                    <a:pt x="27329" y="190"/>
                  </a:cubicBezTo>
                  <a:cubicBezTo>
                    <a:pt x="26392" y="307"/>
                    <a:pt x="25502" y="513"/>
                    <a:pt x="24666" y="856"/>
                  </a:cubicBezTo>
                  <a:cubicBezTo>
                    <a:pt x="23951" y="1153"/>
                    <a:pt x="23410" y="1564"/>
                    <a:pt x="23129" y="2157"/>
                  </a:cubicBezTo>
                  <a:cubicBezTo>
                    <a:pt x="22979" y="2474"/>
                    <a:pt x="22770" y="2771"/>
                    <a:pt x="22450" y="3010"/>
                  </a:cubicBezTo>
                  <a:cubicBezTo>
                    <a:pt x="21520" y="3703"/>
                    <a:pt x="20425" y="4063"/>
                    <a:pt x="19156" y="4063"/>
                  </a:cubicBezTo>
                  <a:cubicBezTo>
                    <a:pt x="19021" y="4063"/>
                    <a:pt x="18885" y="4059"/>
                    <a:pt x="18746" y="4051"/>
                  </a:cubicBezTo>
                  <a:cubicBezTo>
                    <a:pt x="18330" y="4025"/>
                    <a:pt x="17914" y="4004"/>
                    <a:pt x="17497" y="4004"/>
                  </a:cubicBezTo>
                  <a:cubicBezTo>
                    <a:pt x="17162" y="4004"/>
                    <a:pt x="16827" y="4017"/>
                    <a:pt x="16491" y="4054"/>
                  </a:cubicBezTo>
                  <a:cubicBezTo>
                    <a:pt x="15231" y="4188"/>
                    <a:pt x="14135" y="4537"/>
                    <a:pt x="13368" y="5343"/>
                  </a:cubicBezTo>
                  <a:cubicBezTo>
                    <a:pt x="12650" y="6093"/>
                    <a:pt x="11717" y="6658"/>
                    <a:pt x="10688" y="7144"/>
                  </a:cubicBezTo>
                  <a:cubicBezTo>
                    <a:pt x="10292" y="7331"/>
                    <a:pt x="9884" y="7430"/>
                    <a:pt x="9458" y="7430"/>
                  </a:cubicBezTo>
                  <a:cubicBezTo>
                    <a:pt x="9235" y="7430"/>
                    <a:pt x="9007" y="7402"/>
                    <a:pt x="8773" y="7347"/>
                  </a:cubicBezTo>
                  <a:cubicBezTo>
                    <a:pt x="8509" y="7285"/>
                    <a:pt x="8234" y="7235"/>
                    <a:pt x="7970" y="7167"/>
                  </a:cubicBezTo>
                  <a:cubicBezTo>
                    <a:pt x="7579" y="7066"/>
                    <a:pt x="7197" y="7015"/>
                    <a:pt x="6824" y="7015"/>
                  </a:cubicBezTo>
                  <a:cubicBezTo>
                    <a:pt x="6190" y="7015"/>
                    <a:pt x="5581" y="7163"/>
                    <a:pt x="4996" y="7461"/>
                  </a:cubicBezTo>
                  <a:cubicBezTo>
                    <a:pt x="4758" y="7581"/>
                    <a:pt x="4504" y="7683"/>
                    <a:pt x="4256" y="7794"/>
                  </a:cubicBezTo>
                  <a:cubicBezTo>
                    <a:pt x="3685" y="8055"/>
                    <a:pt x="3172" y="8371"/>
                    <a:pt x="2732" y="8750"/>
                  </a:cubicBezTo>
                  <a:cubicBezTo>
                    <a:pt x="2363" y="9070"/>
                    <a:pt x="2011" y="9399"/>
                    <a:pt x="1642" y="9719"/>
                  </a:cubicBezTo>
                  <a:cubicBezTo>
                    <a:pt x="1175" y="10127"/>
                    <a:pt x="643" y="10460"/>
                    <a:pt x="0" y="10678"/>
                  </a:cubicBezTo>
                  <a:lnTo>
                    <a:pt x="0" y="10734"/>
                  </a:lnTo>
                  <a:lnTo>
                    <a:pt x="0" y="20352"/>
                  </a:lnTo>
                  <a:lnTo>
                    <a:pt x="0" y="20424"/>
                  </a:lnTo>
                  <a:cubicBezTo>
                    <a:pt x="473" y="20088"/>
                    <a:pt x="1018" y="19826"/>
                    <a:pt x="1593" y="19595"/>
                  </a:cubicBezTo>
                  <a:cubicBezTo>
                    <a:pt x="2598" y="19184"/>
                    <a:pt x="3645" y="18847"/>
                    <a:pt x="4687" y="18498"/>
                  </a:cubicBezTo>
                  <a:cubicBezTo>
                    <a:pt x="5972" y="18068"/>
                    <a:pt x="7013" y="17398"/>
                    <a:pt x="7683" y="16435"/>
                  </a:cubicBezTo>
                  <a:cubicBezTo>
                    <a:pt x="8032" y="15933"/>
                    <a:pt x="8358" y="15427"/>
                    <a:pt x="8635" y="14899"/>
                  </a:cubicBezTo>
                  <a:cubicBezTo>
                    <a:pt x="9122" y="13975"/>
                    <a:pt x="9951" y="13319"/>
                    <a:pt x="11227" y="13012"/>
                  </a:cubicBezTo>
                  <a:cubicBezTo>
                    <a:pt x="11537" y="12937"/>
                    <a:pt x="11840" y="12839"/>
                    <a:pt x="12151" y="12764"/>
                  </a:cubicBezTo>
                  <a:cubicBezTo>
                    <a:pt x="13322" y="12467"/>
                    <a:pt x="14184" y="11900"/>
                    <a:pt x="14745" y="11064"/>
                  </a:cubicBezTo>
                  <a:cubicBezTo>
                    <a:pt x="14918" y="10806"/>
                    <a:pt x="15114" y="10561"/>
                    <a:pt x="15290" y="10303"/>
                  </a:cubicBezTo>
                  <a:cubicBezTo>
                    <a:pt x="15871" y="9461"/>
                    <a:pt x="16459" y="8622"/>
                    <a:pt x="17228" y="7862"/>
                  </a:cubicBezTo>
                  <a:cubicBezTo>
                    <a:pt x="18025" y="7072"/>
                    <a:pt x="19004" y="6482"/>
                    <a:pt x="20238" y="6146"/>
                  </a:cubicBezTo>
                  <a:cubicBezTo>
                    <a:pt x="21053" y="5923"/>
                    <a:pt x="21908" y="5888"/>
                    <a:pt x="22764" y="5872"/>
                  </a:cubicBezTo>
                  <a:cubicBezTo>
                    <a:pt x="23344" y="5861"/>
                    <a:pt x="23860" y="5741"/>
                    <a:pt x="24294" y="5428"/>
                  </a:cubicBezTo>
                  <a:cubicBezTo>
                    <a:pt x="24604" y="5206"/>
                    <a:pt x="24868" y="4961"/>
                    <a:pt x="25126" y="4709"/>
                  </a:cubicBezTo>
                  <a:cubicBezTo>
                    <a:pt x="25740" y="4116"/>
                    <a:pt x="26353" y="3528"/>
                    <a:pt x="27195" y="3094"/>
                  </a:cubicBezTo>
                  <a:cubicBezTo>
                    <a:pt x="28462" y="2442"/>
                    <a:pt x="29806" y="2020"/>
                    <a:pt x="31366" y="2011"/>
                  </a:cubicBezTo>
                  <a:cubicBezTo>
                    <a:pt x="32443" y="2004"/>
                    <a:pt x="33377" y="1704"/>
                    <a:pt x="33990" y="979"/>
                  </a:cubicBezTo>
                  <a:cubicBezTo>
                    <a:pt x="34264" y="653"/>
                    <a:pt x="34512" y="314"/>
                    <a:pt x="34894" y="10"/>
                  </a:cubicBezTo>
                  <a:lnTo>
                    <a:pt x="34642" y="10"/>
                  </a:lnTo>
                  <a:cubicBezTo>
                    <a:pt x="33947" y="10"/>
                    <a:pt x="33250" y="14"/>
                    <a:pt x="32553" y="14"/>
                  </a:cubicBezTo>
                  <a:cubicBezTo>
                    <a:pt x="32041" y="14"/>
                    <a:pt x="31528" y="12"/>
                    <a:pt x="31017" y="4"/>
                  </a:cubicBezTo>
                  <a:cubicBezTo>
                    <a:pt x="30867" y="2"/>
                    <a:pt x="30718" y="1"/>
                    <a:pt x="30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0" y="263175"/>
              <a:ext cx="3909836" cy="2290531"/>
            </a:xfrm>
            <a:custGeom>
              <a:rect b="b" l="l" r="r" t="t"/>
              <a:pathLst>
                <a:path extrusionOk="0" h="20427" w="34868">
                  <a:moveTo>
                    <a:pt x="0" y="0"/>
                  </a:moveTo>
                  <a:lnTo>
                    <a:pt x="0" y="56"/>
                  </a:lnTo>
                  <a:lnTo>
                    <a:pt x="0" y="9683"/>
                  </a:lnTo>
                  <a:lnTo>
                    <a:pt x="0" y="9735"/>
                  </a:lnTo>
                  <a:cubicBezTo>
                    <a:pt x="643" y="9954"/>
                    <a:pt x="1175" y="10290"/>
                    <a:pt x="1642" y="10695"/>
                  </a:cubicBezTo>
                  <a:cubicBezTo>
                    <a:pt x="2059" y="11057"/>
                    <a:pt x="2442" y="11439"/>
                    <a:pt x="2879" y="11791"/>
                  </a:cubicBezTo>
                  <a:cubicBezTo>
                    <a:pt x="3642" y="12398"/>
                    <a:pt x="4595" y="12796"/>
                    <a:pt x="5558" y="13181"/>
                  </a:cubicBezTo>
                  <a:cubicBezTo>
                    <a:pt x="5938" y="13334"/>
                    <a:pt x="6337" y="13405"/>
                    <a:pt x="6749" y="13405"/>
                  </a:cubicBezTo>
                  <a:cubicBezTo>
                    <a:pt x="6953" y="13405"/>
                    <a:pt x="7160" y="13388"/>
                    <a:pt x="7370" y="13354"/>
                  </a:cubicBezTo>
                  <a:cubicBezTo>
                    <a:pt x="7807" y="13282"/>
                    <a:pt x="8238" y="13195"/>
                    <a:pt x="8662" y="13090"/>
                  </a:cubicBezTo>
                  <a:cubicBezTo>
                    <a:pt x="8932" y="13022"/>
                    <a:pt x="9196" y="12988"/>
                    <a:pt x="9453" y="12988"/>
                  </a:cubicBezTo>
                  <a:cubicBezTo>
                    <a:pt x="9899" y="12988"/>
                    <a:pt x="10327" y="13090"/>
                    <a:pt x="10744" y="13296"/>
                  </a:cubicBezTo>
                  <a:cubicBezTo>
                    <a:pt x="11710" y="13769"/>
                    <a:pt x="12610" y="14291"/>
                    <a:pt x="13293" y="15006"/>
                  </a:cubicBezTo>
                  <a:cubicBezTo>
                    <a:pt x="13910" y="15655"/>
                    <a:pt x="14738" y="16070"/>
                    <a:pt x="15766" y="16259"/>
                  </a:cubicBezTo>
                  <a:cubicBezTo>
                    <a:pt x="16371" y="16369"/>
                    <a:pt x="16978" y="16411"/>
                    <a:pt x="17588" y="16411"/>
                  </a:cubicBezTo>
                  <a:cubicBezTo>
                    <a:pt x="17949" y="16411"/>
                    <a:pt x="18311" y="16396"/>
                    <a:pt x="18674" y="16373"/>
                  </a:cubicBezTo>
                  <a:cubicBezTo>
                    <a:pt x="18843" y="16362"/>
                    <a:pt x="19011" y="16356"/>
                    <a:pt x="19177" y="16356"/>
                  </a:cubicBezTo>
                  <a:cubicBezTo>
                    <a:pt x="19817" y="16356"/>
                    <a:pt x="20436" y="16445"/>
                    <a:pt x="21033" y="16657"/>
                  </a:cubicBezTo>
                  <a:cubicBezTo>
                    <a:pt x="22036" y="17013"/>
                    <a:pt x="22812" y="17525"/>
                    <a:pt x="23181" y="18345"/>
                  </a:cubicBezTo>
                  <a:cubicBezTo>
                    <a:pt x="23217" y="18429"/>
                    <a:pt x="23273" y="18511"/>
                    <a:pt x="23328" y="18592"/>
                  </a:cubicBezTo>
                  <a:cubicBezTo>
                    <a:pt x="23710" y="19134"/>
                    <a:pt x="24343" y="19447"/>
                    <a:pt x="25044" y="19705"/>
                  </a:cubicBezTo>
                  <a:cubicBezTo>
                    <a:pt x="26403" y="20208"/>
                    <a:pt x="27874" y="20348"/>
                    <a:pt x="29343" y="20397"/>
                  </a:cubicBezTo>
                  <a:cubicBezTo>
                    <a:pt x="30004" y="20419"/>
                    <a:pt x="30666" y="20426"/>
                    <a:pt x="31329" y="20426"/>
                  </a:cubicBezTo>
                  <a:cubicBezTo>
                    <a:pt x="32463" y="20426"/>
                    <a:pt x="33599" y="20406"/>
                    <a:pt x="34734" y="20404"/>
                  </a:cubicBezTo>
                  <a:cubicBezTo>
                    <a:pt x="34753" y="20404"/>
                    <a:pt x="34774" y="20407"/>
                    <a:pt x="34795" y="20407"/>
                  </a:cubicBezTo>
                  <a:cubicBezTo>
                    <a:pt x="34820" y="20407"/>
                    <a:pt x="34845" y="20402"/>
                    <a:pt x="34868" y="20381"/>
                  </a:cubicBezTo>
                  <a:cubicBezTo>
                    <a:pt x="34535" y="20123"/>
                    <a:pt x="34300" y="19810"/>
                    <a:pt x="34049" y="19506"/>
                  </a:cubicBezTo>
                  <a:cubicBezTo>
                    <a:pt x="33889" y="19317"/>
                    <a:pt x="33716" y="19137"/>
                    <a:pt x="33494" y="18988"/>
                  </a:cubicBezTo>
                  <a:cubicBezTo>
                    <a:pt x="32874" y="18569"/>
                    <a:pt x="32123" y="18426"/>
                    <a:pt x="31317" y="18396"/>
                  </a:cubicBezTo>
                  <a:cubicBezTo>
                    <a:pt x="30723" y="18374"/>
                    <a:pt x="30123" y="18364"/>
                    <a:pt x="29558" y="18220"/>
                  </a:cubicBezTo>
                  <a:cubicBezTo>
                    <a:pt x="27985" y="17816"/>
                    <a:pt x="26624" y="17167"/>
                    <a:pt x="25590" y="16158"/>
                  </a:cubicBezTo>
                  <a:cubicBezTo>
                    <a:pt x="25159" y="15737"/>
                    <a:pt x="24767" y="15293"/>
                    <a:pt x="24229" y="14944"/>
                  </a:cubicBezTo>
                  <a:cubicBezTo>
                    <a:pt x="23886" y="14722"/>
                    <a:pt x="23508" y="14591"/>
                    <a:pt x="23057" y="14562"/>
                  </a:cubicBezTo>
                  <a:cubicBezTo>
                    <a:pt x="22512" y="14523"/>
                    <a:pt x="21964" y="14526"/>
                    <a:pt x="21419" y="14477"/>
                  </a:cubicBezTo>
                  <a:cubicBezTo>
                    <a:pt x="20231" y="14363"/>
                    <a:pt x="19183" y="14004"/>
                    <a:pt x="18289" y="13416"/>
                  </a:cubicBezTo>
                  <a:cubicBezTo>
                    <a:pt x="17346" y="12796"/>
                    <a:pt x="16651" y="12017"/>
                    <a:pt x="16047" y="11194"/>
                  </a:cubicBezTo>
                  <a:cubicBezTo>
                    <a:pt x="15567" y="10535"/>
                    <a:pt x="15133" y="9856"/>
                    <a:pt x="14630" y="9203"/>
                  </a:cubicBezTo>
                  <a:cubicBezTo>
                    <a:pt x="14229" y="8681"/>
                    <a:pt x="13740" y="8218"/>
                    <a:pt x="13005" y="7940"/>
                  </a:cubicBezTo>
                  <a:cubicBezTo>
                    <a:pt x="12523" y="7757"/>
                    <a:pt x="12026" y="7591"/>
                    <a:pt x="11508" y="7477"/>
                  </a:cubicBezTo>
                  <a:cubicBezTo>
                    <a:pt x="10131" y="7180"/>
                    <a:pt x="9164" y="6540"/>
                    <a:pt x="8639" y="5528"/>
                  </a:cubicBezTo>
                  <a:cubicBezTo>
                    <a:pt x="8381" y="5036"/>
                    <a:pt x="8071" y="4559"/>
                    <a:pt x="7757" y="4086"/>
                  </a:cubicBezTo>
                  <a:cubicBezTo>
                    <a:pt x="7069" y="3049"/>
                    <a:pt x="5966" y="2350"/>
                    <a:pt x="4595" y="1883"/>
                  </a:cubicBezTo>
                  <a:cubicBezTo>
                    <a:pt x="3930" y="1654"/>
                    <a:pt x="3234" y="1472"/>
                    <a:pt x="2585" y="1211"/>
                  </a:cubicBezTo>
                  <a:cubicBezTo>
                    <a:pt x="1687" y="852"/>
                    <a:pt x="744" y="5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4848385" y="2581066"/>
              <a:ext cx="4295684" cy="2562452"/>
            </a:xfrm>
            <a:custGeom>
              <a:rect b="b" l="l" r="r" t="t"/>
              <a:pathLst>
                <a:path extrusionOk="0" h="22852" w="38309">
                  <a:moveTo>
                    <a:pt x="2235" y="1"/>
                  </a:moveTo>
                  <a:cubicBezTo>
                    <a:pt x="2171" y="1"/>
                    <a:pt x="2106" y="3"/>
                    <a:pt x="2041" y="7"/>
                  </a:cubicBezTo>
                  <a:cubicBezTo>
                    <a:pt x="1590" y="31"/>
                    <a:pt x="1144" y="68"/>
                    <a:pt x="693" y="68"/>
                  </a:cubicBezTo>
                  <a:cubicBezTo>
                    <a:pt x="595" y="68"/>
                    <a:pt x="497" y="67"/>
                    <a:pt x="399" y="62"/>
                  </a:cubicBezTo>
                  <a:cubicBezTo>
                    <a:pt x="333" y="59"/>
                    <a:pt x="268" y="55"/>
                    <a:pt x="200" y="52"/>
                  </a:cubicBezTo>
                  <a:lnTo>
                    <a:pt x="1" y="52"/>
                  </a:lnTo>
                  <a:cubicBezTo>
                    <a:pt x="823" y="424"/>
                    <a:pt x="1407" y="927"/>
                    <a:pt x="1815" y="1551"/>
                  </a:cubicBezTo>
                  <a:cubicBezTo>
                    <a:pt x="2207" y="2147"/>
                    <a:pt x="2729" y="2664"/>
                    <a:pt x="3418" y="3084"/>
                  </a:cubicBezTo>
                  <a:cubicBezTo>
                    <a:pt x="3686" y="3247"/>
                    <a:pt x="3983" y="3352"/>
                    <a:pt x="4322" y="3384"/>
                  </a:cubicBezTo>
                  <a:cubicBezTo>
                    <a:pt x="4730" y="3427"/>
                    <a:pt x="5141" y="3456"/>
                    <a:pt x="5549" y="3521"/>
                  </a:cubicBezTo>
                  <a:cubicBezTo>
                    <a:pt x="6610" y="3682"/>
                    <a:pt x="7559" y="4050"/>
                    <a:pt x="8503" y="4429"/>
                  </a:cubicBezTo>
                  <a:cubicBezTo>
                    <a:pt x="8992" y="4628"/>
                    <a:pt x="9399" y="4899"/>
                    <a:pt x="9736" y="5235"/>
                  </a:cubicBezTo>
                  <a:cubicBezTo>
                    <a:pt x="10108" y="5610"/>
                    <a:pt x="10447" y="5999"/>
                    <a:pt x="10692" y="6426"/>
                  </a:cubicBezTo>
                  <a:cubicBezTo>
                    <a:pt x="11127" y="7183"/>
                    <a:pt x="11743" y="7842"/>
                    <a:pt x="12484" y="8443"/>
                  </a:cubicBezTo>
                  <a:cubicBezTo>
                    <a:pt x="12814" y="8710"/>
                    <a:pt x="13202" y="8874"/>
                    <a:pt x="13692" y="8887"/>
                  </a:cubicBezTo>
                  <a:cubicBezTo>
                    <a:pt x="13891" y="8890"/>
                    <a:pt x="14093" y="8897"/>
                    <a:pt x="14292" y="8910"/>
                  </a:cubicBezTo>
                  <a:cubicBezTo>
                    <a:pt x="15326" y="8969"/>
                    <a:pt x="16175" y="9266"/>
                    <a:pt x="16661" y="10010"/>
                  </a:cubicBezTo>
                  <a:cubicBezTo>
                    <a:pt x="16899" y="10368"/>
                    <a:pt x="17125" y="10737"/>
                    <a:pt x="17366" y="11096"/>
                  </a:cubicBezTo>
                  <a:cubicBezTo>
                    <a:pt x="17559" y="11387"/>
                    <a:pt x="17693" y="11694"/>
                    <a:pt x="17794" y="12007"/>
                  </a:cubicBezTo>
                  <a:cubicBezTo>
                    <a:pt x="17964" y="12529"/>
                    <a:pt x="18022" y="13064"/>
                    <a:pt x="18191" y="13586"/>
                  </a:cubicBezTo>
                  <a:cubicBezTo>
                    <a:pt x="18528" y="14611"/>
                    <a:pt x="19327" y="15319"/>
                    <a:pt x="20656" y="15666"/>
                  </a:cubicBezTo>
                  <a:cubicBezTo>
                    <a:pt x="21230" y="15815"/>
                    <a:pt x="21791" y="15988"/>
                    <a:pt x="22356" y="16155"/>
                  </a:cubicBezTo>
                  <a:cubicBezTo>
                    <a:pt x="23942" y="16625"/>
                    <a:pt x="25022" y="17463"/>
                    <a:pt x="25574" y="18690"/>
                  </a:cubicBezTo>
                  <a:cubicBezTo>
                    <a:pt x="26070" y="19787"/>
                    <a:pt x="26807" y="20779"/>
                    <a:pt x="27777" y="21680"/>
                  </a:cubicBezTo>
                  <a:cubicBezTo>
                    <a:pt x="28295" y="22159"/>
                    <a:pt x="28893" y="22548"/>
                    <a:pt x="29581" y="22852"/>
                  </a:cubicBezTo>
                  <a:lnTo>
                    <a:pt x="38308" y="22852"/>
                  </a:lnTo>
                  <a:lnTo>
                    <a:pt x="38308" y="20887"/>
                  </a:lnTo>
                  <a:lnTo>
                    <a:pt x="38308" y="20819"/>
                  </a:lnTo>
                  <a:cubicBezTo>
                    <a:pt x="38109" y="20649"/>
                    <a:pt x="37914" y="20483"/>
                    <a:pt x="37668" y="20352"/>
                  </a:cubicBezTo>
                  <a:cubicBezTo>
                    <a:pt x="36608" y="19790"/>
                    <a:pt x="35453" y="19359"/>
                    <a:pt x="34264" y="18987"/>
                  </a:cubicBezTo>
                  <a:cubicBezTo>
                    <a:pt x="33465" y="18736"/>
                    <a:pt x="32669" y="18495"/>
                    <a:pt x="32006" y="18061"/>
                  </a:cubicBezTo>
                  <a:cubicBezTo>
                    <a:pt x="31399" y="17663"/>
                    <a:pt x="30789" y="17271"/>
                    <a:pt x="30417" y="16713"/>
                  </a:cubicBezTo>
                  <a:cubicBezTo>
                    <a:pt x="30051" y="16168"/>
                    <a:pt x="29670" y="15630"/>
                    <a:pt x="29376" y="15055"/>
                  </a:cubicBezTo>
                  <a:cubicBezTo>
                    <a:pt x="28929" y="14180"/>
                    <a:pt x="28162" y="13544"/>
                    <a:pt x="26954" y="13250"/>
                  </a:cubicBezTo>
                  <a:cubicBezTo>
                    <a:pt x="26599" y="13162"/>
                    <a:pt x="26253" y="13057"/>
                    <a:pt x="25900" y="12963"/>
                  </a:cubicBezTo>
                  <a:cubicBezTo>
                    <a:pt x="24807" y="12673"/>
                    <a:pt x="23958" y="12153"/>
                    <a:pt x="23394" y="11377"/>
                  </a:cubicBezTo>
                  <a:cubicBezTo>
                    <a:pt x="23094" y="10966"/>
                    <a:pt x="22777" y="10561"/>
                    <a:pt x="22499" y="10140"/>
                  </a:cubicBezTo>
                  <a:cubicBezTo>
                    <a:pt x="21971" y="9344"/>
                    <a:pt x="21374" y="8580"/>
                    <a:pt x="20643" y="7878"/>
                  </a:cubicBezTo>
                  <a:cubicBezTo>
                    <a:pt x="19860" y="7128"/>
                    <a:pt x="18881" y="6603"/>
                    <a:pt x="17679" y="6321"/>
                  </a:cubicBezTo>
                  <a:cubicBezTo>
                    <a:pt x="17067" y="6180"/>
                    <a:pt x="16429" y="6121"/>
                    <a:pt x="15789" y="6121"/>
                  </a:cubicBezTo>
                  <a:cubicBezTo>
                    <a:pt x="15741" y="6121"/>
                    <a:pt x="15692" y="6122"/>
                    <a:pt x="15643" y="6122"/>
                  </a:cubicBezTo>
                  <a:cubicBezTo>
                    <a:pt x="15625" y="6123"/>
                    <a:pt x="15608" y="6123"/>
                    <a:pt x="15590" y="6123"/>
                  </a:cubicBezTo>
                  <a:cubicBezTo>
                    <a:pt x="14714" y="6123"/>
                    <a:pt x="13997" y="5871"/>
                    <a:pt x="13427" y="5362"/>
                  </a:cubicBezTo>
                  <a:cubicBezTo>
                    <a:pt x="13290" y="5238"/>
                    <a:pt x="13150" y="5114"/>
                    <a:pt x="13019" y="4987"/>
                  </a:cubicBezTo>
                  <a:cubicBezTo>
                    <a:pt x="12660" y="4641"/>
                    <a:pt x="12330" y="4272"/>
                    <a:pt x="11913" y="3965"/>
                  </a:cubicBezTo>
                  <a:cubicBezTo>
                    <a:pt x="10496" y="2924"/>
                    <a:pt x="8858" y="2268"/>
                    <a:pt x="6822" y="2249"/>
                  </a:cubicBezTo>
                  <a:cubicBezTo>
                    <a:pt x="5572" y="2236"/>
                    <a:pt x="4554" y="1841"/>
                    <a:pt x="3904" y="986"/>
                  </a:cubicBezTo>
                  <a:cubicBezTo>
                    <a:pt x="3744" y="777"/>
                    <a:pt x="3571" y="572"/>
                    <a:pt x="3372" y="382"/>
                  </a:cubicBezTo>
                  <a:cubicBezTo>
                    <a:pt x="3258" y="268"/>
                    <a:pt x="3134" y="153"/>
                    <a:pt x="2957" y="102"/>
                  </a:cubicBezTo>
                  <a:cubicBezTo>
                    <a:pt x="2724" y="31"/>
                    <a:pt x="2482" y="1"/>
                    <a:pt x="2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0" y="0"/>
              <a:ext cx="4292320" cy="2555275"/>
            </a:xfrm>
            <a:custGeom>
              <a:rect b="b" l="l" r="r" t="t"/>
              <a:pathLst>
                <a:path extrusionOk="0" h="22788" w="38279">
                  <a:moveTo>
                    <a:pt x="0" y="1"/>
                  </a:moveTo>
                  <a:lnTo>
                    <a:pt x="0" y="1949"/>
                  </a:lnTo>
                  <a:lnTo>
                    <a:pt x="0" y="2034"/>
                  </a:lnTo>
                  <a:cubicBezTo>
                    <a:pt x="607" y="2513"/>
                    <a:pt x="1368" y="2837"/>
                    <a:pt x="2148" y="3147"/>
                  </a:cubicBezTo>
                  <a:cubicBezTo>
                    <a:pt x="3006" y="3483"/>
                    <a:pt x="3904" y="3757"/>
                    <a:pt x="4781" y="4057"/>
                  </a:cubicBezTo>
                  <a:cubicBezTo>
                    <a:pt x="6129" y="4514"/>
                    <a:pt x="7222" y="5209"/>
                    <a:pt x="7927" y="6214"/>
                  </a:cubicBezTo>
                  <a:cubicBezTo>
                    <a:pt x="8290" y="6730"/>
                    <a:pt x="8623" y="7252"/>
                    <a:pt x="8906" y="7794"/>
                  </a:cubicBezTo>
                  <a:cubicBezTo>
                    <a:pt x="9354" y="8649"/>
                    <a:pt x="10127" y="9253"/>
                    <a:pt x="11302" y="9540"/>
                  </a:cubicBezTo>
                  <a:cubicBezTo>
                    <a:pt x="11654" y="9628"/>
                    <a:pt x="12003" y="9729"/>
                    <a:pt x="12356" y="9827"/>
                  </a:cubicBezTo>
                  <a:cubicBezTo>
                    <a:pt x="13345" y="10098"/>
                    <a:pt x="14157" y="10541"/>
                    <a:pt x="14716" y="11234"/>
                  </a:cubicBezTo>
                  <a:cubicBezTo>
                    <a:pt x="15022" y="11615"/>
                    <a:pt x="15303" y="12004"/>
                    <a:pt x="15574" y="12399"/>
                  </a:cubicBezTo>
                  <a:cubicBezTo>
                    <a:pt x="16138" y="13215"/>
                    <a:pt x="16706" y="14024"/>
                    <a:pt x="17447" y="14762"/>
                  </a:cubicBezTo>
                  <a:cubicBezTo>
                    <a:pt x="18211" y="15519"/>
                    <a:pt x="19147" y="16090"/>
                    <a:pt x="20329" y="16410"/>
                  </a:cubicBezTo>
                  <a:cubicBezTo>
                    <a:pt x="21030" y="16602"/>
                    <a:pt x="21760" y="16668"/>
                    <a:pt x="22501" y="16668"/>
                  </a:cubicBezTo>
                  <a:cubicBezTo>
                    <a:pt x="22539" y="16668"/>
                    <a:pt x="22578" y="16668"/>
                    <a:pt x="22616" y="16667"/>
                  </a:cubicBezTo>
                  <a:cubicBezTo>
                    <a:pt x="22633" y="16667"/>
                    <a:pt x="22649" y="16667"/>
                    <a:pt x="22665" y="16667"/>
                  </a:cubicBezTo>
                  <a:cubicBezTo>
                    <a:pt x="23537" y="16667"/>
                    <a:pt x="24249" y="16915"/>
                    <a:pt x="24813" y="17421"/>
                  </a:cubicBezTo>
                  <a:cubicBezTo>
                    <a:pt x="24996" y="17584"/>
                    <a:pt x="25175" y="17747"/>
                    <a:pt x="25345" y="17914"/>
                  </a:cubicBezTo>
                  <a:cubicBezTo>
                    <a:pt x="25987" y="18544"/>
                    <a:pt x="26644" y="19161"/>
                    <a:pt x="27558" y="19588"/>
                  </a:cubicBezTo>
                  <a:cubicBezTo>
                    <a:pt x="28220" y="19898"/>
                    <a:pt x="28893" y="20186"/>
                    <a:pt x="29637" y="20359"/>
                  </a:cubicBezTo>
                  <a:cubicBezTo>
                    <a:pt x="30227" y="20496"/>
                    <a:pt x="30844" y="20505"/>
                    <a:pt x="31458" y="20535"/>
                  </a:cubicBezTo>
                  <a:cubicBezTo>
                    <a:pt x="32694" y="20591"/>
                    <a:pt x="33699" y="20956"/>
                    <a:pt x="34342" y="21798"/>
                  </a:cubicBezTo>
                  <a:cubicBezTo>
                    <a:pt x="34505" y="22010"/>
                    <a:pt x="34678" y="22222"/>
                    <a:pt x="34884" y="22415"/>
                  </a:cubicBezTo>
                  <a:cubicBezTo>
                    <a:pt x="35002" y="22525"/>
                    <a:pt x="35123" y="22636"/>
                    <a:pt x="35302" y="22689"/>
                  </a:cubicBezTo>
                  <a:cubicBezTo>
                    <a:pt x="35545" y="22761"/>
                    <a:pt x="35795" y="22788"/>
                    <a:pt x="36048" y="22788"/>
                  </a:cubicBezTo>
                  <a:cubicBezTo>
                    <a:pt x="36172" y="22788"/>
                    <a:pt x="36296" y="22781"/>
                    <a:pt x="36421" y="22770"/>
                  </a:cubicBezTo>
                  <a:cubicBezTo>
                    <a:pt x="36808" y="22739"/>
                    <a:pt x="37195" y="22722"/>
                    <a:pt x="37581" y="22722"/>
                  </a:cubicBezTo>
                  <a:cubicBezTo>
                    <a:pt x="37675" y="22722"/>
                    <a:pt x="37768" y="22723"/>
                    <a:pt x="37861" y="22725"/>
                  </a:cubicBezTo>
                  <a:cubicBezTo>
                    <a:pt x="37923" y="22728"/>
                    <a:pt x="37981" y="22731"/>
                    <a:pt x="38040" y="22734"/>
                  </a:cubicBezTo>
                  <a:cubicBezTo>
                    <a:pt x="38102" y="22737"/>
                    <a:pt x="38161" y="22741"/>
                    <a:pt x="38278" y="22744"/>
                  </a:cubicBezTo>
                  <a:cubicBezTo>
                    <a:pt x="37345" y="22336"/>
                    <a:pt x="36764" y="21758"/>
                    <a:pt x="36320" y="21083"/>
                  </a:cubicBezTo>
                  <a:cubicBezTo>
                    <a:pt x="36004" y="20603"/>
                    <a:pt x="35556" y="20199"/>
                    <a:pt x="35038" y="19833"/>
                  </a:cubicBezTo>
                  <a:cubicBezTo>
                    <a:pt x="34642" y="19556"/>
                    <a:pt x="34192" y="19399"/>
                    <a:pt x="33657" y="19373"/>
                  </a:cubicBezTo>
                  <a:cubicBezTo>
                    <a:pt x="33330" y="19360"/>
                    <a:pt x="33008" y="19314"/>
                    <a:pt x="32688" y="19265"/>
                  </a:cubicBezTo>
                  <a:cubicBezTo>
                    <a:pt x="31627" y="19105"/>
                    <a:pt x="30681" y="18737"/>
                    <a:pt x="29738" y="18354"/>
                  </a:cubicBezTo>
                  <a:cubicBezTo>
                    <a:pt x="29261" y="18159"/>
                    <a:pt x="28860" y="17895"/>
                    <a:pt x="28530" y="17568"/>
                  </a:cubicBezTo>
                  <a:cubicBezTo>
                    <a:pt x="28093" y="17137"/>
                    <a:pt x="27721" y="16677"/>
                    <a:pt x="27433" y="16178"/>
                  </a:cubicBezTo>
                  <a:cubicBezTo>
                    <a:pt x="27022" y="15460"/>
                    <a:pt x="26399" y="14859"/>
                    <a:pt x="25701" y="14298"/>
                  </a:cubicBezTo>
                  <a:cubicBezTo>
                    <a:pt x="25407" y="14063"/>
                    <a:pt x="25055" y="13926"/>
                    <a:pt x="24627" y="13906"/>
                  </a:cubicBezTo>
                  <a:cubicBezTo>
                    <a:pt x="24421" y="13894"/>
                    <a:pt x="24213" y="13890"/>
                    <a:pt x="24007" y="13880"/>
                  </a:cubicBezTo>
                  <a:cubicBezTo>
                    <a:pt x="22956" y="13828"/>
                    <a:pt x="22091" y="13537"/>
                    <a:pt x="21592" y="12787"/>
                  </a:cubicBezTo>
                  <a:cubicBezTo>
                    <a:pt x="21354" y="12425"/>
                    <a:pt x="21128" y="12056"/>
                    <a:pt x="20887" y="11697"/>
                  </a:cubicBezTo>
                  <a:cubicBezTo>
                    <a:pt x="20632" y="11318"/>
                    <a:pt x="20482" y="10917"/>
                    <a:pt x="20375" y="10506"/>
                  </a:cubicBezTo>
                  <a:cubicBezTo>
                    <a:pt x="20241" y="10000"/>
                    <a:pt x="20179" y="9481"/>
                    <a:pt x="19976" y="8988"/>
                  </a:cubicBezTo>
                  <a:cubicBezTo>
                    <a:pt x="19611" y="8107"/>
                    <a:pt x="18880" y="7487"/>
                    <a:pt x="17728" y="7161"/>
                  </a:cubicBezTo>
                  <a:cubicBezTo>
                    <a:pt x="17219" y="7017"/>
                    <a:pt x="16710" y="6864"/>
                    <a:pt x="16194" y="6727"/>
                  </a:cubicBezTo>
                  <a:cubicBezTo>
                    <a:pt x="14428" y="6253"/>
                    <a:pt x="13221" y="5369"/>
                    <a:pt x="12621" y="4005"/>
                  </a:cubicBezTo>
                  <a:cubicBezTo>
                    <a:pt x="12209" y="3068"/>
                    <a:pt x="11599" y="2207"/>
                    <a:pt x="10792" y="1424"/>
                  </a:cubicBezTo>
                  <a:cubicBezTo>
                    <a:pt x="10225" y="872"/>
                    <a:pt x="9618" y="359"/>
                    <a:pt x="8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4849170" y="0"/>
              <a:ext cx="4294899" cy="2555163"/>
            </a:xfrm>
            <a:custGeom>
              <a:rect b="b" l="l" r="r" t="t"/>
              <a:pathLst>
                <a:path extrusionOk="0" h="22787" w="38302">
                  <a:moveTo>
                    <a:pt x="29428" y="1"/>
                  </a:moveTo>
                  <a:cubicBezTo>
                    <a:pt x="28948" y="219"/>
                    <a:pt x="28508" y="477"/>
                    <a:pt x="28125" y="800"/>
                  </a:cubicBezTo>
                  <a:cubicBezTo>
                    <a:pt x="26976" y="1776"/>
                    <a:pt x="26112" y="2876"/>
                    <a:pt x="25560" y="4116"/>
                  </a:cubicBezTo>
                  <a:cubicBezTo>
                    <a:pt x="25107" y="5141"/>
                    <a:pt x="24248" y="5917"/>
                    <a:pt x="22982" y="6414"/>
                  </a:cubicBezTo>
                  <a:cubicBezTo>
                    <a:pt x="22277" y="6691"/>
                    <a:pt x="21530" y="6896"/>
                    <a:pt x="20776" y="7086"/>
                  </a:cubicBezTo>
                  <a:cubicBezTo>
                    <a:pt x="19376" y="7432"/>
                    <a:pt x="18517" y="8146"/>
                    <a:pt x="18178" y="9233"/>
                  </a:cubicBezTo>
                  <a:cubicBezTo>
                    <a:pt x="18025" y="9716"/>
                    <a:pt x="17966" y="10212"/>
                    <a:pt x="17816" y="10692"/>
                  </a:cubicBezTo>
                  <a:cubicBezTo>
                    <a:pt x="17545" y="11560"/>
                    <a:pt x="16981" y="12330"/>
                    <a:pt x="16396" y="13087"/>
                  </a:cubicBezTo>
                  <a:cubicBezTo>
                    <a:pt x="16155" y="13404"/>
                    <a:pt x="15744" y="13587"/>
                    <a:pt x="15297" y="13718"/>
                  </a:cubicBezTo>
                  <a:cubicBezTo>
                    <a:pt x="14797" y="13864"/>
                    <a:pt x="14272" y="13887"/>
                    <a:pt x="13743" y="13900"/>
                  </a:cubicBezTo>
                  <a:cubicBezTo>
                    <a:pt x="13289" y="13909"/>
                    <a:pt x="12891" y="14021"/>
                    <a:pt x="12578" y="14272"/>
                  </a:cubicBezTo>
                  <a:cubicBezTo>
                    <a:pt x="11906" y="14810"/>
                    <a:pt x="11279" y="15375"/>
                    <a:pt x="10881" y="16063"/>
                  </a:cubicBezTo>
                  <a:cubicBezTo>
                    <a:pt x="10773" y="16253"/>
                    <a:pt x="10646" y="16435"/>
                    <a:pt x="10519" y="16622"/>
                  </a:cubicBezTo>
                  <a:cubicBezTo>
                    <a:pt x="9915" y="17493"/>
                    <a:pt x="9103" y="18185"/>
                    <a:pt x="7878" y="18613"/>
                  </a:cubicBezTo>
                  <a:cubicBezTo>
                    <a:pt x="6779" y="18997"/>
                    <a:pt x="5669" y="19311"/>
                    <a:pt x="4455" y="19386"/>
                  </a:cubicBezTo>
                  <a:cubicBezTo>
                    <a:pt x="4099" y="19409"/>
                    <a:pt x="3763" y="19490"/>
                    <a:pt x="3479" y="19663"/>
                  </a:cubicBezTo>
                  <a:cubicBezTo>
                    <a:pt x="2915" y="20012"/>
                    <a:pt x="2422" y="20404"/>
                    <a:pt x="2063" y="20891"/>
                  </a:cubicBezTo>
                  <a:cubicBezTo>
                    <a:pt x="1808" y="21233"/>
                    <a:pt x="1596" y="21599"/>
                    <a:pt x="1254" y="21902"/>
                  </a:cubicBezTo>
                  <a:cubicBezTo>
                    <a:pt x="894" y="22222"/>
                    <a:pt x="513" y="22522"/>
                    <a:pt x="1" y="22725"/>
                  </a:cubicBezTo>
                  <a:cubicBezTo>
                    <a:pt x="128" y="22725"/>
                    <a:pt x="251" y="22726"/>
                    <a:pt x="372" y="22726"/>
                  </a:cubicBezTo>
                  <a:cubicBezTo>
                    <a:pt x="507" y="22726"/>
                    <a:pt x="639" y="22725"/>
                    <a:pt x="771" y="22721"/>
                  </a:cubicBezTo>
                  <a:cubicBezTo>
                    <a:pt x="806" y="22720"/>
                    <a:pt x="841" y="22720"/>
                    <a:pt x="877" y="22720"/>
                  </a:cubicBezTo>
                  <a:cubicBezTo>
                    <a:pt x="1314" y="22720"/>
                    <a:pt x="1749" y="22786"/>
                    <a:pt x="2187" y="22786"/>
                  </a:cubicBezTo>
                  <a:cubicBezTo>
                    <a:pt x="2301" y="22786"/>
                    <a:pt x="2415" y="22782"/>
                    <a:pt x="2530" y="22770"/>
                  </a:cubicBezTo>
                  <a:cubicBezTo>
                    <a:pt x="2778" y="22744"/>
                    <a:pt x="3019" y="22692"/>
                    <a:pt x="3205" y="22545"/>
                  </a:cubicBezTo>
                  <a:cubicBezTo>
                    <a:pt x="3492" y="22317"/>
                    <a:pt x="3701" y="22046"/>
                    <a:pt x="3914" y="21778"/>
                  </a:cubicBezTo>
                  <a:cubicBezTo>
                    <a:pt x="4360" y="21220"/>
                    <a:pt x="4974" y="20835"/>
                    <a:pt x="5806" y="20659"/>
                  </a:cubicBezTo>
                  <a:cubicBezTo>
                    <a:pt x="6247" y="20564"/>
                    <a:pt x="6697" y="20532"/>
                    <a:pt x="7151" y="20518"/>
                  </a:cubicBezTo>
                  <a:cubicBezTo>
                    <a:pt x="7794" y="20499"/>
                    <a:pt x="8427" y="20440"/>
                    <a:pt x="9031" y="20251"/>
                  </a:cubicBezTo>
                  <a:cubicBezTo>
                    <a:pt x="10460" y="19797"/>
                    <a:pt x="11697" y="19154"/>
                    <a:pt x="12620" y="18188"/>
                  </a:cubicBezTo>
                  <a:cubicBezTo>
                    <a:pt x="12973" y="17813"/>
                    <a:pt x="13342" y="17447"/>
                    <a:pt x="13805" y="17140"/>
                  </a:cubicBezTo>
                  <a:cubicBezTo>
                    <a:pt x="14223" y="16863"/>
                    <a:pt x="14699" y="16706"/>
                    <a:pt x="15254" y="16687"/>
                  </a:cubicBezTo>
                  <a:cubicBezTo>
                    <a:pt x="15646" y="16674"/>
                    <a:pt x="16041" y="16661"/>
                    <a:pt x="16432" y="16638"/>
                  </a:cubicBezTo>
                  <a:cubicBezTo>
                    <a:pt x="18022" y="16533"/>
                    <a:pt x="19353" y="16038"/>
                    <a:pt x="20397" y="15117"/>
                  </a:cubicBezTo>
                  <a:cubicBezTo>
                    <a:pt x="20945" y="14638"/>
                    <a:pt x="21435" y="14125"/>
                    <a:pt x="21843" y="13570"/>
                  </a:cubicBezTo>
                  <a:cubicBezTo>
                    <a:pt x="22359" y="12868"/>
                    <a:pt x="22822" y="12144"/>
                    <a:pt x="23358" y="11452"/>
                  </a:cubicBezTo>
                  <a:cubicBezTo>
                    <a:pt x="23808" y="10865"/>
                    <a:pt x="24366" y="10356"/>
                    <a:pt x="25202" y="10059"/>
                  </a:cubicBezTo>
                  <a:cubicBezTo>
                    <a:pt x="25642" y="9902"/>
                    <a:pt x="26083" y="9743"/>
                    <a:pt x="26550" y="9645"/>
                  </a:cubicBezTo>
                  <a:cubicBezTo>
                    <a:pt x="27874" y="9363"/>
                    <a:pt x="28837" y="8776"/>
                    <a:pt x="29339" y="7788"/>
                  </a:cubicBezTo>
                  <a:cubicBezTo>
                    <a:pt x="29585" y="7301"/>
                    <a:pt x="29901" y="6841"/>
                    <a:pt x="30204" y="6371"/>
                  </a:cubicBezTo>
                  <a:cubicBezTo>
                    <a:pt x="30912" y="5281"/>
                    <a:pt x="32055" y="4543"/>
                    <a:pt x="33484" y="4048"/>
                  </a:cubicBezTo>
                  <a:cubicBezTo>
                    <a:pt x="34209" y="3796"/>
                    <a:pt x="34969" y="3600"/>
                    <a:pt x="35674" y="3310"/>
                  </a:cubicBezTo>
                  <a:cubicBezTo>
                    <a:pt x="36346" y="3032"/>
                    <a:pt x="37048" y="2794"/>
                    <a:pt x="37661" y="2439"/>
                  </a:cubicBezTo>
                  <a:cubicBezTo>
                    <a:pt x="37900" y="2298"/>
                    <a:pt x="38102" y="2135"/>
                    <a:pt x="38301" y="1969"/>
                  </a:cubicBezTo>
                  <a:lnTo>
                    <a:pt x="38301" y="1900"/>
                  </a:lnTo>
                  <a:lnTo>
                    <a:pt x="38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0" y="2581290"/>
              <a:ext cx="4291984" cy="2562228"/>
            </a:xfrm>
            <a:custGeom>
              <a:rect b="b" l="l" r="r" t="t"/>
              <a:pathLst>
                <a:path extrusionOk="0" h="22850" w="38276">
                  <a:moveTo>
                    <a:pt x="36074" y="0"/>
                  </a:moveTo>
                  <a:cubicBezTo>
                    <a:pt x="35952" y="0"/>
                    <a:pt x="35831" y="5"/>
                    <a:pt x="35710" y="18"/>
                  </a:cubicBezTo>
                  <a:cubicBezTo>
                    <a:pt x="35459" y="44"/>
                    <a:pt x="35220" y="96"/>
                    <a:pt x="35034" y="243"/>
                  </a:cubicBezTo>
                  <a:cubicBezTo>
                    <a:pt x="34773" y="449"/>
                    <a:pt x="34574" y="690"/>
                    <a:pt x="34388" y="935"/>
                  </a:cubicBezTo>
                  <a:cubicBezTo>
                    <a:pt x="33726" y="1823"/>
                    <a:pt x="32688" y="2211"/>
                    <a:pt x="31386" y="2254"/>
                  </a:cubicBezTo>
                  <a:cubicBezTo>
                    <a:pt x="30919" y="2270"/>
                    <a:pt x="30446" y="2273"/>
                    <a:pt x="29995" y="2361"/>
                  </a:cubicBezTo>
                  <a:cubicBezTo>
                    <a:pt x="28504" y="2651"/>
                    <a:pt x="27234" y="3236"/>
                    <a:pt x="26187" y="4087"/>
                  </a:cubicBezTo>
                  <a:cubicBezTo>
                    <a:pt x="25933" y="4293"/>
                    <a:pt x="25707" y="4522"/>
                    <a:pt x="25478" y="4747"/>
                  </a:cubicBezTo>
                  <a:cubicBezTo>
                    <a:pt x="25146" y="5070"/>
                    <a:pt x="24820" y="5396"/>
                    <a:pt x="24405" y="5667"/>
                  </a:cubicBezTo>
                  <a:cubicBezTo>
                    <a:pt x="24023" y="5915"/>
                    <a:pt x="23592" y="6069"/>
                    <a:pt x="23086" y="6091"/>
                  </a:cubicBezTo>
                  <a:cubicBezTo>
                    <a:pt x="22659" y="6108"/>
                    <a:pt x="22232" y="6120"/>
                    <a:pt x="21807" y="6150"/>
                  </a:cubicBezTo>
                  <a:cubicBezTo>
                    <a:pt x="20309" y="6245"/>
                    <a:pt x="19030" y="6691"/>
                    <a:pt x="18005" y="7533"/>
                  </a:cubicBezTo>
                  <a:cubicBezTo>
                    <a:pt x="17349" y="8075"/>
                    <a:pt x="16788" y="8673"/>
                    <a:pt x="16321" y="9319"/>
                  </a:cubicBezTo>
                  <a:cubicBezTo>
                    <a:pt x="15835" y="9994"/>
                    <a:pt x="15382" y="10683"/>
                    <a:pt x="14879" y="11349"/>
                  </a:cubicBezTo>
                  <a:cubicBezTo>
                    <a:pt x="14360" y="12031"/>
                    <a:pt x="13668" y="12563"/>
                    <a:pt x="12682" y="12853"/>
                  </a:cubicBezTo>
                  <a:cubicBezTo>
                    <a:pt x="12317" y="12964"/>
                    <a:pt x="11958" y="13091"/>
                    <a:pt x="11580" y="13170"/>
                  </a:cubicBezTo>
                  <a:cubicBezTo>
                    <a:pt x="10225" y="13460"/>
                    <a:pt x="9328" y="14113"/>
                    <a:pt x="8841" y="15105"/>
                  </a:cubicBezTo>
                  <a:cubicBezTo>
                    <a:pt x="8658" y="15480"/>
                    <a:pt x="8408" y="15833"/>
                    <a:pt x="8188" y="16198"/>
                  </a:cubicBezTo>
                  <a:cubicBezTo>
                    <a:pt x="7526" y="17318"/>
                    <a:pt x="6420" y="18107"/>
                    <a:pt x="5000" y="18659"/>
                  </a:cubicBezTo>
                  <a:cubicBezTo>
                    <a:pt x="4433" y="18881"/>
                    <a:pt x="3806" y="19005"/>
                    <a:pt x="3238" y="19227"/>
                  </a:cubicBezTo>
                  <a:cubicBezTo>
                    <a:pt x="2102" y="19671"/>
                    <a:pt x="898" y="20036"/>
                    <a:pt x="0" y="20751"/>
                  </a:cubicBezTo>
                  <a:lnTo>
                    <a:pt x="0" y="20839"/>
                  </a:lnTo>
                  <a:lnTo>
                    <a:pt x="0" y="22850"/>
                  </a:lnTo>
                  <a:lnTo>
                    <a:pt x="8685" y="22850"/>
                  </a:lnTo>
                  <a:cubicBezTo>
                    <a:pt x="9027" y="22706"/>
                    <a:pt x="9354" y="22540"/>
                    <a:pt x="9637" y="22334"/>
                  </a:cubicBezTo>
                  <a:cubicBezTo>
                    <a:pt x="10809" y="21495"/>
                    <a:pt x="11697" y="20506"/>
                    <a:pt x="12320" y="19380"/>
                  </a:cubicBezTo>
                  <a:cubicBezTo>
                    <a:pt x="12552" y="18959"/>
                    <a:pt x="12715" y="18518"/>
                    <a:pt x="12986" y="18114"/>
                  </a:cubicBezTo>
                  <a:cubicBezTo>
                    <a:pt x="13629" y="17152"/>
                    <a:pt x="14647" y="16509"/>
                    <a:pt x="15966" y="16130"/>
                  </a:cubicBezTo>
                  <a:cubicBezTo>
                    <a:pt x="16514" y="15970"/>
                    <a:pt x="17058" y="15804"/>
                    <a:pt x="17611" y="15660"/>
                  </a:cubicBezTo>
                  <a:cubicBezTo>
                    <a:pt x="19017" y="15291"/>
                    <a:pt x="19797" y="14518"/>
                    <a:pt x="20101" y="13438"/>
                  </a:cubicBezTo>
                  <a:cubicBezTo>
                    <a:pt x="20241" y="12938"/>
                    <a:pt x="20313" y="12426"/>
                    <a:pt x="20476" y="11930"/>
                  </a:cubicBezTo>
                  <a:cubicBezTo>
                    <a:pt x="20697" y="11248"/>
                    <a:pt x="21187" y="10657"/>
                    <a:pt x="21572" y="10030"/>
                  </a:cubicBezTo>
                  <a:cubicBezTo>
                    <a:pt x="21938" y="9437"/>
                    <a:pt x="22574" y="9107"/>
                    <a:pt x="23407" y="8963"/>
                  </a:cubicBezTo>
                  <a:cubicBezTo>
                    <a:pt x="23821" y="8892"/>
                    <a:pt x="24242" y="8908"/>
                    <a:pt x="24660" y="8878"/>
                  </a:cubicBezTo>
                  <a:cubicBezTo>
                    <a:pt x="25019" y="8849"/>
                    <a:pt x="25341" y="8758"/>
                    <a:pt x="25593" y="8565"/>
                  </a:cubicBezTo>
                  <a:cubicBezTo>
                    <a:pt x="26249" y="8056"/>
                    <a:pt x="26856" y="7521"/>
                    <a:pt x="27264" y="6872"/>
                  </a:cubicBezTo>
                  <a:cubicBezTo>
                    <a:pt x="27505" y="6486"/>
                    <a:pt x="27744" y="6101"/>
                    <a:pt x="28047" y="5742"/>
                  </a:cubicBezTo>
                  <a:cubicBezTo>
                    <a:pt x="28445" y="5272"/>
                    <a:pt x="28873" y="4819"/>
                    <a:pt x="29525" y="4528"/>
                  </a:cubicBezTo>
                  <a:cubicBezTo>
                    <a:pt x="30834" y="3950"/>
                    <a:pt x="32195" y="3487"/>
                    <a:pt x="33732" y="3402"/>
                  </a:cubicBezTo>
                  <a:cubicBezTo>
                    <a:pt x="34216" y="3376"/>
                    <a:pt x="34627" y="3233"/>
                    <a:pt x="34989" y="2984"/>
                  </a:cubicBezTo>
                  <a:cubicBezTo>
                    <a:pt x="35537" y="2612"/>
                    <a:pt x="35997" y="2192"/>
                    <a:pt x="36326" y="1692"/>
                  </a:cubicBezTo>
                  <a:cubicBezTo>
                    <a:pt x="36620" y="1248"/>
                    <a:pt x="36976" y="844"/>
                    <a:pt x="37453" y="501"/>
                  </a:cubicBezTo>
                  <a:cubicBezTo>
                    <a:pt x="37688" y="331"/>
                    <a:pt x="37952" y="190"/>
                    <a:pt x="38275" y="41"/>
                  </a:cubicBezTo>
                  <a:lnTo>
                    <a:pt x="38275" y="41"/>
                  </a:lnTo>
                  <a:cubicBezTo>
                    <a:pt x="37996" y="56"/>
                    <a:pt x="37730" y="65"/>
                    <a:pt x="37471" y="65"/>
                  </a:cubicBezTo>
                  <a:cubicBezTo>
                    <a:pt x="37190" y="65"/>
                    <a:pt x="36918" y="55"/>
                    <a:pt x="36647" y="31"/>
                  </a:cubicBezTo>
                  <a:cubicBezTo>
                    <a:pt x="36456" y="13"/>
                    <a:pt x="36265" y="0"/>
                    <a:pt x="36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820920" y="0"/>
              <a:ext cx="2690283" cy="2551799"/>
            </a:xfrm>
            <a:custGeom>
              <a:rect b="b" l="l" r="r" t="t"/>
              <a:pathLst>
                <a:path extrusionOk="0" h="22757" w="23992">
                  <a:moveTo>
                    <a:pt x="1" y="1"/>
                  </a:moveTo>
                  <a:cubicBezTo>
                    <a:pt x="399" y="412"/>
                    <a:pt x="751" y="846"/>
                    <a:pt x="1117" y="1273"/>
                  </a:cubicBezTo>
                  <a:cubicBezTo>
                    <a:pt x="1518" y="1740"/>
                    <a:pt x="1920" y="2207"/>
                    <a:pt x="2167" y="2732"/>
                  </a:cubicBezTo>
                  <a:cubicBezTo>
                    <a:pt x="2334" y="3078"/>
                    <a:pt x="2654" y="3300"/>
                    <a:pt x="3091" y="3447"/>
                  </a:cubicBezTo>
                  <a:cubicBezTo>
                    <a:pt x="3649" y="3633"/>
                    <a:pt x="4240" y="3744"/>
                    <a:pt x="4824" y="3864"/>
                  </a:cubicBezTo>
                  <a:cubicBezTo>
                    <a:pt x="5510" y="4008"/>
                    <a:pt x="6211" y="4116"/>
                    <a:pt x="6858" y="4354"/>
                  </a:cubicBezTo>
                  <a:cubicBezTo>
                    <a:pt x="8075" y="4801"/>
                    <a:pt x="8773" y="5699"/>
                    <a:pt x="8682" y="6694"/>
                  </a:cubicBezTo>
                  <a:cubicBezTo>
                    <a:pt x="8620" y="7369"/>
                    <a:pt x="8715" y="8026"/>
                    <a:pt x="9031" y="8662"/>
                  </a:cubicBezTo>
                  <a:cubicBezTo>
                    <a:pt x="9331" y="9269"/>
                    <a:pt x="9840" y="9713"/>
                    <a:pt x="10685" y="9905"/>
                  </a:cubicBezTo>
                  <a:cubicBezTo>
                    <a:pt x="11064" y="9990"/>
                    <a:pt x="11446" y="10052"/>
                    <a:pt x="11834" y="10101"/>
                  </a:cubicBezTo>
                  <a:cubicBezTo>
                    <a:pt x="12474" y="10180"/>
                    <a:pt x="13097" y="10300"/>
                    <a:pt x="13600" y="10630"/>
                  </a:cubicBezTo>
                  <a:cubicBezTo>
                    <a:pt x="14484" y="11211"/>
                    <a:pt x="14967" y="11948"/>
                    <a:pt x="14996" y="12846"/>
                  </a:cubicBezTo>
                  <a:cubicBezTo>
                    <a:pt x="15013" y="13332"/>
                    <a:pt x="14970" y="13819"/>
                    <a:pt x="15042" y="14301"/>
                  </a:cubicBezTo>
                  <a:cubicBezTo>
                    <a:pt x="15186" y="15241"/>
                    <a:pt x="15734" y="16012"/>
                    <a:pt x="16749" y="16563"/>
                  </a:cubicBezTo>
                  <a:cubicBezTo>
                    <a:pt x="17353" y="16890"/>
                    <a:pt x="18074" y="17030"/>
                    <a:pt x="18779" y="17187"/>
                  </a:cubicBezTo>
                  <a:cubicBezTo>
                    <a:pt x="19471" y="17336"/>
                    <a:pt x="20192" y="17389"/>
                    <a:pt x="20884" y="17548"/>
                  </a:cubicBezTo>
                  <a:cubicBezTo>
                    <a:pt x="21589" y="17715"/>
                    <a:pt x="22114" y="17996"/>
                    <a:pt x="22258" y="18586"/>
                  </a:cubicBezTo>
                  <a:cubicBezTo>
                    <a:pt x="22343" y="18936"/>
                    <a:pt x="22307" y="19285"/>
                    <a:pt x="22229" y="19627"/>
                  </a:cubicBezTo>
                  <a:cubicBezTo>
                    <a:pt x="22134" y="20065"/>
                    <a:pt x="22065" y="20499"/>
                    <a:pt x="22108" y="20943"/>
                  </a:cubicBezTo>
                  <a:cubicBezTo>
                    <a:pt x="22137" y="21237"/>
                    <a:pt x="22238" y="21511"/>
                    <a:pt x="22480" y="21746"/>
                  </a:cubicBezTo>
                  <a:cubicBezTo>
                    <a:pt x="22649" y="21909"/>
                    <a:pt x="22809" y="22079"/>
                    <a:pt x="22982" y="22238"/>
                  </a:cubicBezTo>
                  <a:cubicBezTo>
                    <a:pt x="23244" y="22483"/>
                    <a:pt x="23544" y="22686"/>
                    <a:pt x="23991" y="22757"/>
                  </a:cubicBezTo>
                  <a:cubicBezTo>
                    <a:pt x="23788" y="22532"/>
                    <a:pt x="23573" y="22329"/>
                    <a:pt x="23413" y="22108"/>
                  </a:cubicBezTo>
                  <a:cubicBezTo>
                    <a:pt x="22927" y="21439"/>
                    <a:pt x="22813" y="20734"/>
                    <a:pt x="23231" y="20026"/>
                  </a:cubicBezTo>
                  <a:cubicBezTo>
                    <a:pt x="23544" y="19494"/>
                    <a:pt x="23645" y="18961"/>
                    <a:pt x="23462" y="18401"/>
                  </a:cubicBezTo>
                  <a:cubicBezTo>
                    <a:pt x="23260" y="17767"/>
                    <a:pt x="22895" y="17216"/>
                    <a:pt x="22160" y="16837"/>
                  </a:cubicBezTo>
                  <a:cubicBezTo>
                    <a:pt x="21837" y="16670"/>
                    <a:pt x="21569" y="16455"/>
                    <a:pt x="21370" y="16197"/>
                  </a:cubicBezTo>
                  <a:cubicBezTo>
                    <a:pt x="20831" y="15503"/>
                    <a:pt x="20665" y="14745"/>
                    <a:pt x="20727" y="13949"/>
                  </a:cubicBezTo>
                  <a:cubicBezTo>
                    <a:pt x="20760" y="13544"/>
                    <a:pt x="20848" y="13143"/>
                    <a:pt x="20842" y="12735"/>
                  </a:cubicBezTo>
                  <a:cubicBezTo>
                    <a:pt x="20831" y="12261"/>
                    <a:pt x="20705" y="11821"/>
                    <a:pt x="20257" y="11462"/>
                  </a:cubicBezTo>
                  <a:cubicBezTo>
                    <a:pt x="20153" y="11380"/>
                    <a:pt x="20062" y="11276"/>
                    <a:pt x="19935" y="11217"/>
                  </a:cubicBezTo>
                  <a:cubicBezTo>
                    <a:pt x="19223" y="10871"/>
                    <a:pt x="18733" y="10359"/>
                    <a:pt x="18215" y="9873"/>
                  </a:cubicBezTo>
                  <a:cubicBezTo>
                    <a:pt x="17160" y="8884"/>
                    <a:pt x="16942" y="7771"/>
                    <a:pt x="17428" y="6574"/>
                  </a:cubicBezTo>
                  <a:cubicBezTo>
                    <a:pt x="17611" y="6120"/>
                    <a:pt x="17839" y="5676"/>
                    <a:pt x="18042" y="5226"/>
                  </a:cubicBezTo>
                  <a:cubicBezTo>
                    <a:pt x="18290" y="4667"/>
                    <a:pt x="18133" y="4174"/>
                    <a:pt x="17630" y="3731"/>
                  </a:cubicBezTo>
                  <a:cubicBezTo>
                    <a:pt x="17304" y="3441"/>
                    <a:pt x="16906" y="3222"/>
                    <a:pt x="16488" y="3019"/>
                  </a:cubicBezTo>
                  <a:cubicBezTo>
                    <a:pt x="15985" y="2775"/>
                    <a:pt x="15437" y="2579"/>
                    <a:pt x="14990" y="2269"/>
                  </a:cubicBezTo>
                  <a:cubicBezTo>
                    <a:pt x="14174" y="1704"/>
                    <a:pt x="13557" y="1045"/>
                    <a:pt x="13381" y="193"/>
                  </a:cubicBezTo>
                  <a:cubicBezTo>
                    <a:pt x="13368" y="128"/>
                    <a:pt x="13358" y="66"/>
                    <a:pt x="13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4626251" y="2584654"/>
              <a:ext cx="2697235" cy="2558864"/>
            </a:xfrm>
            <a:custGeom>
              <a:rect b="b" l="l" r="r" t="t"/>
              <a:pathLst>
                <a:path extrusionOk="0" h="22820" w="24054">
                  <a:moveTo>
                    <a:pt x="1" y="1"/>
                  </a:moveTo>
                  <a:cubicBezTo>
                    <a:pt x="204" y="226"/>
                    <a:pt x="415" y="425"/>
                    <a:pt x="576" y="647"/>
                  </a:cubicBezTo>
                  <a:cubicBezTo>
                    <a:pt x="1068" y="1326"/>
                    <a:pt x="1176" y="2037"/>
                    <a:pt x="748" y="2755"/>
                  </a:cubicBezTo>
                  <a:cubicBezTo>
                    <a:pt x="439" y="3274"/>
                    <a:pt x="353" y="3799"/>
                    <a:pt x="526" y="4351"/>
                  </a:cubicBezTo>
                  <a:cubicBezTo>
                    <a:pt x="728" y="4994"/>
                    <a:pt x="1111" y="5545"/>
                    <a:pt x="1858" y="5934"/>
                  </a:cubicBezTo>
                  <a:cubicBezTo>
                    <a:pt x="2263" y="6146"/>
                    <a:pt x="2566" y="6437"/>
                    <a:pt x="2778" y="6779"/>
                  </a:cubicBezTo>
                  <a:cubicBezTo>
                    <a:pt x="3170" y="7406"/>
                    <a:pt x="3313" y="8065"/>
                    <a:pt x="3264" y="8757"/>
                  </a:cubicBezTo>
                  <a:cubicBezTo>
                    <a:pt x="3235" y="9181"/>
                    <a:pt x="3144" y="9603"/>
                    <a:pt x="3150" y="10029"/>
                  </a:cubicBezTo>
                  <a:cubicBezTo>
                    <a:pt x="3160" y="10503"/>
                    <a:pt x="3293" y="10943"/>
                    <a:pt x="3741" y="11299"/>
                  </a:cubicBezTo>
                  <a:cubicBezTo>
                    <a:pt x="3839" y="11380"/>
                    <a:pt x="3927" y="11478"/>
                    <a:pt x="4048" y="11534"/>
                  </a:cubicBezTo>
                  <a:cubicBezTo>
                    <a:pt x="4759" y="11883"/>
                    <a:pt x="5245" y="12392"/>
                    <a:pt x="5768" y="12879"/>
                  </a:cubicBezTo>
                  <a:cubicBezTo>
                    <a:pt x="6770" y="13805"/>
                    <a:pt x="7018" y="14857"/>
                    <a:pt x="6636" y="16002"/>
                  </a:cubicBezTo>
                  <a:cubicBezTo>
                    <a:pt x="6485" y="16459"/>
                    <a:pt x="6211" y="16883"/>
                    <a:pt x="6029" y="17333"/>
                  </a:cubicBezTo>
                  <a:cubicBezTo>
                    <a:pt x="5891" y="17670"/>
                    <a:pt x="5741" y="18009"/>
                    <a:pt x="5885" y="18371"/>
                  </a:cubicBezTo>
                  <a:cubicBezTo>
                    <a:pt x="6048" y="18786"/>
                    <a:pt x="6394" y="19099"/>
                    <a:pt x="6822" y="19370"/>
                  </a:cubicBezTo>
                  <a:cubicBezTo>
                    <a:pt x="7275" y="19657"/>
                    <a:pt x="7794" y="19866"/>
                    <a:pt x="8294" y="20101"/>
                  </a:cubicBezTo>
                  <a:cubicBezTo>
                    <a:pt x="9214" y="20525"/>
                    <a:pt x="9899" y="21112"/>
                    <a:pt x="10343" y="21856"/>
                  </a:cubicBezTo>
                  <a:cubicBezTo>
                    <a:pt x="10526" y="22163"/>
                    <a:pt x="10604" y="22490"/>
                    <a:pt x="10653" y="22820"/>
                  </a:cubicBezTo>
                  <a:lnTo>
                    <a:pt x="24053" y="22820"/>
                  </a:lnTo>
                  <a:cubicBezTo>
                    <a:pt x="23893" y="22659"/>
                    <a:pt x="23733" y="22496"/>
                    <a:pt x="23593" y="22323"/>
                  </a:cubicBezTo>
                  <a:cubicBezTo>
                    <a:pt x="22937" y="21534"/>
                    <a:pt x="22183" y="20787"/>
                    <a:pt x="21746" y="19898"/>
                  </a:cubicBezTo>
                  <a:cubicBezTo>
                    <a:pt x="21628" y="19663"/>
                    <a:pt x="21386" y="19504"/>
                    <a:pt x="21097" y="19383"/>
                  </a:cubicBezTo>
                  <a:cubicBezTo>
                    <a:pt x="20675" y="19213"/>
                    <a:pt x="20222" y="19112"/>
                    <a:pt x="19768" y="19011"/>
                  </a:cubicBezTo>
                  <a:cubicBezTo>
                    <a:pt x="19021" y="18848"/>
                    <a:pt x="18253" y="18730"/>
                    <a:pt x="17520" y="18528"/>
                  </a:cubicBezTo>
                  <a:cubicBezTo>
                    <a:pt x="16054" y="18123"/>
                    <a:pt x="15196" y="17148"/>
                    <a:pt x="15310" y="16018"/>
                  </a:cubicBezTo>
                  <a:cubicBezTo>
                    <a:pt x="15375" y="15366"/>
                    <a:pt x="15265" y="14726"/>
                    <a:pt x="14968" y="14109"/>
                  </a:cubicBezTo>
                  <a:cubicBezTo>
                    <a:pt x="14661" y="13476"/>
                    <a:pt x="14126" y="13029"/>
                    <a:pt x="13251" y="12837"/>
                  </a:cubicBezTo>
                  <a:cubicBezTo>
                    <a:pt x="12833" y="12745"/>
                    <a:pt x="12409" y="12680"/>
                    <a:pt x="11981" y="12631"/>
                  </a:cubicBezTo>
                  <a:cubicBezTo>
                    <a:pt x="10640" y="12484"/>
                    <a:pt x="9798" y="11870"/>
                    <a:pt x="9276" y="10963"/>
                  </a:cubicBezTo>
                  <a:cubicBezTo>
                    <a:pt x="9064" y="10597"/>
                    <a:pt x="8988" y="10210"/>
                    <a:pt x="8988" y="9808"/>
                  </a:cubicBezTo>
                  <a:cubicBezTo>
                    <a:pt x="8988" y="9227"/>
                    <a:pt x="9047" y="8639"/>
                    <a:pt x="8862" y="8068"/>
                  </a:cubicBezTo>
                  <a:cubicBezTo>
                    <a:pt x="8604" y="7259"/>
                    <a:pt x="8065" y="6574"/>
                    <a:pt x="7109" y="6133"/>
                  </a:cubicBezTo>
                  <a:cubicBezTo>
                    <a:pt x="6322" y="5768"/>
                    <a:pt x="5432" y="5592"/>
                    <a:pt x="4537" y="5451"/>
                  </a:cubicBezTo>
                  <a:cubicBezTo>
                    <a:pt x="3983" y="5363"/>
                    <a:pt x="3424" y="5291"/>
                    <a:pt x="2889" y="5147"/>
                  </a:cubicBezTo>
                  <a:cubicBezTo>
                    <a:pt x="2263" y="4985"/>
                    <a:pt x="1861" y="4677"/>
                    <a:pt x="1734" y="4175"/>
                  </a:cubicBezTo>
                  <a:cubicBezTo>
                    <a:pt x="1646" y="3826"/>
                    <a:pt x="1688" y="3477"/>
                    <a:pt x="1760" y="3131"/>
                  </a:cubicBezTo>
                  <a:cubicBezTo>
                    <a:pt x="1835" y="2762"/>
                    <a:pt x="1913" y="2393"/>
                    <a:pt x="1894" y="2014"/>
                  </a:cubicBezTo>
                  <a:cubicBezTo>
                    <a:pt x="1877" y="1711"/>
                    <a:pt x="1855" y="1404"/>
                    <a:pt x="1623" y="1140"/>
                  </a:cubicBezTo>
                  <a:cubicBezTo>
                    <a:pt x="1349" y="823"/>
                    <a:pt x="1049" y="520"/>
                    <a:pt x="680" y="258"/>
                  </a:cubicBezTo>
                  <a:cubicBezTo>
                    <a:pt x="493" y="125"/>
                    <a:pt x="269" y="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046981" y="0"/>
              <a:ext cx="3373843" cy="2547875"/>
            </a:xfrm>
            <a:custGeom>
              <a:rect b="b" l="l" r="r" t="t"/>
              <a:pathLst>
                <a:path extrusionOk="0" h="22722" w="30088">
                  <a:moveTo>
                    <a:pt x="0" y="1"/>
                  </a:moveTo>
                  <a:cubicBezTo>
                    <a:pt x="366" y="193"/>
                    <a:pt x="705" y="409"/>
                    <a:pt x="1009" y="666"/>
                  </a:cubicBezTo>
                  <a:cubicBezTo>
                    <a:pt x="2148" y="1645"/>
                    <a:pt x="3035" y="2736"/>
                    <a:pt x="3580" y="3979"/>
                  </a:cubicBezTo>
                  <a:cubicBezTo>
                    <a:pt x="3975" y="4882"/>
                    <a:pt x="4683" y="5601"/>
                    <a:pt x="5760" y="6097"/>
                  </a:cubicBezTo>
                  <a:cubicBezTo>
                    <a:pt x="6417" y="6400"/>
                    <a:pt x="7154" y="6580"/>
                    <a:pt x="7869" y="6786"/>
                  </a:cubicBezTo>
                  <a:cubicBezTo>
                    <a:pt x="8372" y="6932"/>
                    <a:pt x="8896" y="7043"/>
                    <a:pt x="9347" y="7278"/>
                  </a:cubicBezTo>
                  <a:cubicBezTo>
                    <a:pt x="10336" y="7800"/>
                    <a:pt x="10865" y="8535"/>
                    <a:pt x="11077" y="9419"/>
                  </a:cubicBezTo>
                  <a:cubicBezTo>
                    <a:pt x="11201" y="9919"/>
                    <a:pt x="11266" y="10431"/>
                    <a:pt x="11461" y="10921"/>
                  </a:cubicBezTo>
                  <a:cubicBezTo>
                    <a:pt x="11732" y="11603"/>
                    <a:pt x="12199" y="12219"/>
                    <a:pt x="12633" y="12846"/>
                  </a:cubicBezTo>
                  <a:cubicBezTo>
                    <a:pt x="12878" y="13198"/>
                    <a:pt x="13296" y="13407"/>
                    <a:pt x="13785" y="13534"/>
                  </a:cubicBezTo>
                  <a:cubicBezTo>
                    <a:pt x="14180" y="13639"/>
                    <a:pt x="14588" y="13678"/>
                    <a:pt x="15006" y="13678"/>
                  </a:cubicBezTo>
                  <a:cubicBezTo>
                    <a:pt x="15558" y="13678"/>
                    <a:pt x="16067" y="13769"/>
                    <a:pt x="16471" y="14076"/>
                  </a:cubicBezTo>
                  <a:cubicBezTo>
                    <a:pt x="16997" y="14474"/>
                    <a:pt x="17470" y="14908"/>
                    <a:pt x="17872" y="15382"/>
                  </a:cubicBezTo>
                  <a:cubicBezTo>
                    <a:pt x="18233" y="15819"/>
                    <a:pt x="18459" y="16312"/>
                    <a:pt x="18815" y="16753"/>
                  </a:cubicBezTo>
                  <a:cubicBezTo>
                    <a:pt x="19196" y="17232"/>
                    <a:pt x="19581" y="17715"/>
                    <a:pt x="20228" y="18015"/>
                  </a:cubicBezTo>
                  <a:cubicBezTo>
                    <a:pt x="21507" y="18609"/>
                    <a:pt x="22855" y="19076"/>
                    <a:pt x="24379" y="19161"/>
                  </a:cubicBezTo>
                  <a:cubicBezTo>
                    <a:pt x="24996" y="19196"/>
                    <a:pt x="25489" y="19396"/>
                    <a:pt x="25942" y="19705"/>
                  </a:cubicBezTo>
                  <a:cubicBezTo>
                    <a:pt x="26602" y="20156"/>
                    <a:pt x="27052" y="20711"/>
                    <a:pt x="27466" y="21292"/>
                  </a:cubicBezTo>
                  <a:cubicBezTo>
                    <a:pt x="27845" y="21830"/>
                    <a:pt x="28370" y="22267"/>
                    <a:pt x="29098" y="22549"/>
                  </a:cubicBezTo>
                  <a:cubicBezTo>
                    <a:pt x="29386" y="22659"/>
                    <a:pt x="29696" y="22721"/>
                    <a:pt x="30054" y="22721"/>
                  </a:cubicBezTo>
                  <a:cubicBezTo>
                    <a:pt x="30065" y="22721"/>
                    <a:pt x="30076" y="22721"/>
                    <a:pt x="30087" y="22721"/>
                  </a:cubicBezTo>
                  <a:cubicBezTo>
                    <a:pt x="30041" y="22682"/>
                    <a:pt x="30021" y="22662"/>
                    <a:pt x="29999" y="22647"/>
                  </a:cubicBezTo>
                  <a:cubicBezTo>
                    <a:pt x="29669" y="22408"/>
                    <a:pt x="29398" y="22134"/>
                    <a:pt x="29131" y="21853"/>
                  </a:cubicBezTo>
                  <a:cubicBezTo>
                    <a:pt x="28938" y="21654"/>
                    <a:pt x="28804" y="21436"/>
                    <a:pt x="28762" y="21187"/>
                  </a:cubicBezTo>
                  <a:cubicBezTo>
                    <a:pt x="28690" y="20763"/>
                    <a:pt x="28697" y="20342"/>
                    <a:pt x="28785" y="19918"/>
                  </a:cubicBezTo>
                  <a:cubicBezTo>
                    <a:pt x="28853" y="19592"/>
                    <a:pt x="28941" y="19268"/>
                    <a:pt x="28922" y="18939"/>
                  </a:cubicBezTo>
                  <a:cubicBezTo>
                    <a:pt x="28876" y="18198"/>
                    <a:pt x="28510" y="17973"/>
                    <a:pt x="27851" y="17797"/>
                  </a:cubicBezTo>
                  <a:cubicBezTo>
                    <a:pt x="27607" y="17732"/>
                    <a:pt x="27355" y="17679"/>
                    <a:pt x="27101" y="17640"/>
                  </a:cubicBezTo>
                  <a:cubicBezTo>
                    <a:pt x="26223" y="17509"/>
                    <a:pt x="25355" y="17366"/>
                    <a:pt x="24513" y="17128"/>
                  </a:cubicBezTo>
                  <a:cubicBezTo>
                    <a:pt x="22868" y="16667"/>
                    <a:pt x="21980" y="15750"/>
                    <a:pt x="21693" y="14471"/>
                  </a:cubicBezTo>
                  <a:cubicBezTo>
                    <a:pt x="21579" y="13962"/>
                    <a:pt x="21615" y="13450"/>
                    <a:pt x="21618" y="12937"/>
                  </a:cubicBezTo>
                  <a:cubicBezTo>
                    <a:pt x="21618" y="12594"/>
                    <a:pt x="21556" y="12258"/>
                    <a:pt x="21383" y="11942"/>
                  </a:cubicBezTo>
                  <a:cubicBezTo>
                    <a:pt x="20985" y="11204"/>
                    <a:pt x="20368" y="10624"/>
                    <a:pt x="19294" y="10411"/>
                  </a:cubicBezTo>
                  <a:cubicBezTo>
                    <a:pt x="18876" y="10330"/>
                    <a:pt x="18446" y="10281"/>
                    <a:pt x="18021" y="10219"/>
                  </a:cubicBezTo>
                  <a:cubicBezTo>
                    <a:pt x="16834" y="10049"/>
                    <a:pt x="16021" y="9550"/>
                    <a:pt x="15626" y="8669"/>
                  </a:cubicBezTo>
                  <a:cubicBezTo>
                    <a:pt x="15319" y="7987"/>
                    <a:pt x="15231" y="7288"/>
                    <a:pt x="15303" y="6574"/>
                  </a:cubicBezTo>
                  <a:cubicBezTo>
                    <a:pt x="15316" y="6446"/>
                    <a:pt x="15326" y="6319"/>
                    <a:pt x="15306" y="6194"/>
                  </a:cubicBezTo>
                  <a:cubicBezTo>
                    <a:pt x="15215" y="5656"/>
                    <a:pt x="14814" y="5251"/>
                    <a:pt x="14314" y="4896"/>
                  </a:cubicBezTo>
                  <a:cubicBezTo>
                    <a:pt x="13782" y="4521"/>
                    <a:pt x="13106" y="4370"/>
                    <a:pt x="12431" y="4230"/>
                  </a:cubicBezTo>
                  <a:cubicBezTo>
                    <a:pt x="11684" y="4077"/>
                    <a:pt x="10930" y="3950"/>
                    <a:pt x="10202" y="3747"/>
                  </a:cubicBezTo>
                  <a:cubicBezTo>
                    <a:pt x="9618" y="3584"/>
                    <a:pt x="9086" y="3365"/>
                    <a:pt x="8851" y="2892"/>
                  </a:cubicBezTo>
                  <a:cubicBezTo>
                    <a:pt x="8610" y="2412"/>
                    <a:pt x="8280" y="1969"/>
                    <a:pt x="7908" y="1541"/>
                  </a:cubicBezTo>
                  <a:cubicBezTo>
                    <a:pt x="7458" y="1025"/>
                    <a:pt x="7043" y="493"/>
                    <a:pt x="6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4717414" y="0"/>
              <a:ext cx="3372721" cy="2548211"/>
            </a:xfrm>
            <a:custGeom>
              <a:rect b="b" l="l" r="r" t="t"/>
              <a:pathLst>
                <a:path extrusionOk="0" h="22725" w="30078">
                  <a:moveTo>
                    <a:pt x="23534" y="1"/>
                  </a:moveTo>
                  <a:cubicBezTo>
                    <a:pt x="23146" y="383"/>
                    <a:pt x="22813" y="794"/>
                    <a:pt x="22467" y="1198"/>
                  </a:cubicBezTo>
                  <a:cubicBezTo>
                    <a:pt x="21994" y="1746"/>
                    <a:pt x="21517" y="2295"/>
                    <a:pt x="21210" y="2918"/>
                  </a:cubicBezTo>
                  <a:cubicBezTo>
                    <a:pt x="21067" y="3212"/>
                    <a:pt x="20783" y="3414"/>
                    <a:pt x="20424" y="3561"/>
                  </a:cubicBezTo>
                  <a:cubicBezTo>
                    <a:pt x="20182" y="3659"/>
                    <a:pt x="19931" y="3737"/>
                    <a:pt x="19670" y="3802"/>
                  </a:cubicBezTo>
                  <a:cubicBezTo>
                    <a:pt x="18874" y="4008"/>
                    <a:pt x="18051" y="4138"/>
                    <a:pt x="17245" y="4319"/>
                  </a:cubicBezTo>
                  <a:cubicBezTo>
                    <a:pt x="16520" y="4478"/>
                    <a:pt x="15878" y="4733"/>
                    <a:pt x="15392" y="5190"/>
                  </a:cubicBezTo>
                  <a:cubicBezTo>
                    <a:pt x="14941" y="5614"/>
                    <a:pt x="14706" y="6074"/>
                    <a:pt x="14774" y="6632"/>
                  </a:cubicBezTo>
                  <a:cubicBezTo>
                    <a:pt x="14869" y="7369"/>
                    <a:pt x="14752" y="8098"/>
                    <a:pt x="14386" y="8792"/>
                  </a:cubicBezTo>
                  <a:cubicBezTo>
                    <a:pt x="14080" y="9380"/>
                    <a:pt x="13590" y="9830"/>
                    <a:pt x="12787" y="10056"/>
                  </a:cubicBezTo>
                  <a:cubicBezTo>
                    <a:pt x="12412" y="10160"/>
                    <a:pt x="12024" y="10228"/>
                    <a:pt x="11629" y="10284"/>
                  </a:cubicBezTo>
                  <a:cubicBezTo>
                    <a:pt x="11146" y="10350"/>
                    <a:pt x="10646" y="10389"/>
                    <a:pt x="10209" y="10577"/>
                  </a:cubicBezTo>
                  <a:cubicBezTo>
                    <a:pt x="9109" y="11061"/>
                    <a:pt x="8567" y="11811"/>
                    <a:pt x="8472" y="12754"/>
                  </a:cubicBezTo>
                  <a:cubicBezTo>
                    <a:pt x="8410" y="13352"/>
                    <a:pt x="8515" y="13962"/>
                    <a:pt x="8374" y="14560"/>
                  </a:cubicBezTo>
                  <a:cubicBezTo>
                    <a:pt x="8166" y="15441"/>
                    <a:pt x="7615" y="16181"/>
                    <a:pt x="6651" y="16706"/>
                  </a:cubicBezTo>
                  <a:cubicBezTo>
                    <a:pt x="5855" y="17144"/>
                    <a:pt x="4905" y="17320"/>
                    <a:pt x="3962" y="17490"/>
                  </a:cubicBezTo>
                  <a:cubicBezTo>
                    <a:pt x="3405" y="17588"/>
                    <a:pt x="2833" y="17643"/>
                    <a:pt x="2289" y="17780"/>
                  </a:cubicBezTo>
                  <a:cubicBezTo>
                    <a:pt x="1580" y="17960"/>
                    <a:pt x="1182" y="18202"/>
                    <a:pt x="1159" y="18981"/>
                  </a:cubicBezTo>
                  <a:cubicBezTo>
                    <a:pt x="1143" y="19402"/>
                    <a:pt x="1299" y="19814"/>
                    <a:pt x="1345" y="20231"/>
                  </a:cubicBezTo>
                  <a:cubicBezTo>
                    <a:pt x="1414" y="20900"/>
                    <a:pt x="1375" y="21550"/>
                    <a:pt x="728" y="22085"/>
                  </a:cubicBezTo>
                  <a:cubicBezTo>
                    <a:pt x="640" y="22153"/>
                    <a:pt x="572" y="22235"/>
                    <a:pt x="487" y="22307"/>
                  </a:cubicBezTo>
                  <a:cubicBezTo>
                    <a:pt x="334" y="22444"/>
                    <a:pt x="177" y="22574"/>
                    <a:pt x="1" y="22725"/>
                  </a:cubicBezTo>
                  <a:cubicBezTo>
                    <a:pt x="464" y="22718"/>
                    <a:pt x="862" y="22627"/>
                    <a:pt x="1224" y="22451"/>
                  </a:cubicBezTo>
                  <a:cubicBezTo>
                    <a:pt x="1861" y="22137"/>
                    <a:pt x="2340" y="21716"/>
                    <a:pt x="2683" y="21204"/>
                  </a:cubicBezTo>
                  <a:cubicBezTo>
                    <a:pt x="3065" y="20630"/>
                    <a:pt x="3538" y="20110"/>
                    <a:pt x="4178" y="19680"/>
                  </a:cubicBezTo>
                  <a:cubicBezTo>
                    <a:pt x="4580" y="19409"/>
                    <a:pt x="5010" y="19213"/>
                    <a:pt x="5559" y="19177"/>
                  </a:cubicBezTo>
                  <a:cubicBezTo>
                    <a:pt x="5970" y="19148"/>
                    <a:pt x="6377" y="19102"/>
                    <a:pt x="6782" y="19033"/>
                  </a:cubicBezTo>
                  <a:cubicBezTo>
                    <a:pt x="7767" y="18871"/>
                    <a:pt x="8645" y="18521"/>
                    <a:pt x="9527" y="18169"/>
                  </a:cubicBezTo>
                  <a:cubicBezTo>
                    <a:pt x="10039" y="17963"/>
                    <a:pt x="10444" y="17669"/>
                    <a:pt x="10780" y="17313"/>
                  </a:cubicBezTo>
                  <a:cubicBezTo>
                    <a:pt x="11155" y="16925"/>
                    <a:pt x="11478" y="16511"/>
                    <a:pt x="11733" y="16070"/>
                  </a:cubicBezTo>
                  <a:cubicBezTo>
                    <a:pt x="12167" y="15316"/>
                    <a:pt x="12826" y="14683"/>
                    <a:pt x="13577" y="14102"/>
                  </a:cubicBezTo>
                  <a:cubicBezTo>
                    <a:pt x="13864" y="13877"/>
                    <a:pt x="14214" y="13740"/>
                    <a:pt x="14631" y="13704"/>
                  </a:cubicBezTo>
                  <a:cubicBezTo>
                    <a:pt x="14944" y="13674"/>
                    <a:pt x="15258" y="13688"/>
                    <a:pt x="15571" y="13659"/>
                  </a:cubicBezTo>
                  <a:cubicBezTo>
                    <a:pt x="16455" y="13573"/>
                    <a:pt x="17180" y="13306"/>
                    <a:pt x="17588" y="12663"/>
                  </a:cubicBezTo>
                  <a:cubicBezTo>
                    <a:pt x="17711" y="12467"/>
                    <a:pt x="17832" y="12272"/>
                    <a:pt x="17963" y="12079"/>
                  </a:cubicBezTo>
                  <a:cubicBezTo>
                    <a:pt x="18338" y="11534"/>
                    <a:pt x="18662" y="10976"/>
                    <a:pt x="18792" y="10362"/>
                  </a:cubicBezTo>
                  <a:cubicBezTo>
                    <a:pt x="18886" y="9919"/>
                    <a:pt x="18962" y="9472"/>
                    <a:pt x="19121" y="9034"/>
                  </a:cubicBezTo>
                  <a:cubicBezTo>
                    <a:pt x="19500" y="8015"/>
                    <a:pt x="20323" y="7304"/>
                    <a:pt x="21647" y="6939"/>
                  </a:cubicBezTo>
                  <a:cubicBezTo>
                    <a:pt x="22215" y="6782"/>
                    <a:pt x="22780" y="6616"/>
                    <a:pt x="23348" y="6453"/>
                  </a:cubicBezTo>
                  <a:cubicBezTo>
                    <a:pt x="24928" y="5999"/>
                    <a:pt x="25972" y="5170"/>
                    <a:pt x="26514" y="3950"/>
                  </a:cubicBezTo>
                  <a:cubicBezTo>
                    <a:pt x="26898" y="3085"/>
                    <a:pt x="27421" y="2266"/>
                    <a:pt x="28165" y="1534"/>
                  </a:cubicBezTo>
                  <a:cubicBezTo>
                    <a:pt x="28677" y="1029"/>
                    <a:pt x="29163" y="506"/>
                    <a:pt x="29852" y="121"/>
                  </a:cubicBezTo>
                  <a:cubicBezTo>
                    <a:pt x="29927" y="79"/>
                    <a:pt x="30002" y="40"/>
                    <a:pt x="30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1034086" y="2588354"/>
              <a:ext cx="3389205" cy="2555163"/>
            </a:xfrm>
            <a:custGeom>
              <a:rect b="b" l="l" r="r" t="t"/>
              <a:pathLst>
                <a:path extrusionOk="0" h="22787" w="30225">
                  <a:moveTo>
                    <a:pt x="30225" y="1"/>
                  </a:moveTo>
                  <a:cubicBezTo>
                    <a:pt x="29732" y="4"/>
                    <a:pt x="29337" y="95"/>
                    <a:pt x="28978" y="272"/>
                  </a:cubicBezTo>
                  <a:cubicBezTo>
                    <a:pt x="28345" y="582"/>
                    <a:pt x="27865" y="996"/>
                    <a:pt x="27526" y="1502"/>
                  </a:cubicBezTo>
                  <a:cubicBezTo>
                    <a:pt x="27137" y="2073"/>
                    <a:pt x="26674" y="2599"/>
                    <a:pt x="26038" y="3033"/>
                  </a:cubicBezTo>
                  <a:cubicBezTo>
                    <a:pt x="25610" y="3323"/>
                    <a:pt x="25143" y="3522"/>
                    <a:pt x="24563" y="3554"/>
                  </a:cubicBezTo>
                  <a:cubicBezTo>
                    <a:pt x="24370" y="3568"/>
                    <a:pt x="24177" y="3584"/>
                    <a:pt x="23988" y="3607"/>
                  </a:cubicBezTo>
                  <a:cubicBezTo>
                    <a:pt x="22852" y="3727"/>
                    <a:pt x="21834" y="4087"/>
                    <a:pt x="20832" y="4485"/>
                  </a:cubicBezTo>
                  <a:cubicBezTo>
                    <a:pt x="20225" y="4723"/>
                    <a:pt x="19736" y="5053"/>
                    <a:pt x="19347" y="5477"/>
                  </a:cubicBezTo>
                  <a:cubicBezTo>
                    <a:pt x="18985" y="5872"/>
                    <a:pt x="18672" y="6289"/>
                    <a:pt x="18414" y="6730"/>
                  </a:cubicBezTo>
                  <a:cubicBezTo>
                    <a:pt x="17983" y="7461"/>
                    <a:pt x="17327" y="8071"/>
                    <a:pt x="16596" y="8639"/>
                  </a:cubicBezTo>
                  <a:cubicBezTo>
                    <a:pt x="16319" y="8851"/>
                    <a:pt x="15979" y="8991"/>
                    <a:pt x="15575" y="9014"/>
                  </a:cubicBezTo>
                  <a:cubicBezTo>
                    <a:pt x="15255" y="9034"/>
                    <a:pt x="14932" y="9037"/>
                    <a:pt x="14615" y="9067"/>
                  </a:cubicBezTo>
                  <a:cubicBezTo>
                    <a:pt x="13763" y="9145"/>
                    <a:pt x="13049" y="9396"/>
                    <a:pt x="12644" y="10013"/>
                  </a:cubicBezTo>
                  <a:cubicBezTo>
                    <a:pt x="12501" y="10228"/>
                    <a:pt x="12367" y="10451"/>
                    <a:pt x="12220" y="10666"/>
                  </a:cubicBezTo>
                  <a:cubicBezTo>
                    <a:pt x="11847" y="11204"/>
                    <a:pt x="11528" y="11759"/>
                    <a:pt x="11400" y="12366"/>
                  </a:cubicBezTo>
                  <a:cubicBezTo>
                    <a:pt x="11306" y="12807"/>
                    <a:pt x="11231" y="13247"/>
                    <a:pt x="11074" y="13678"/>
                  </a:cubicBezTo>
                  <a:cubicBezTo>
                    <a:pt x="10699" y="14706"/>
                    <a:pt x="9877" y="15420"/>
                    <a:pt x="8541" y="15783"/>
                  </a:cubicBezTo>
                  <a:cubicBezTo>
                    <a:pt x="7938" y="15946"/>
                    <a:pt x="7344" y="16122"/>
                    <a:pt x="6750" y="16302"/>
                  </a:cubicBezTo>
                  <a:cubicBezTo>
                    <a:pt x="5304" y="16736"/>
                    <a:pt x="4292" y="17490"/>
                    <a:pt x="3768" y="18606"/>
                  </a:cubicBezTo>
                  <a:cubicBezTo>
                    <a:pt x="3497" y="19177"/>
                    <a:pt x="3200" y="19742"/>
                    <a:pt x="2811" y="20273"/>
                  </a:cubicBezTo>
                  <a:cubicBezTo>
                    <a:pt x="2275" y="21005"/>
                    <a:pt x="1614" y="21664"/>
                    <a:pt x="853" y="22268"/>
                  </a:cubicBezTo>
                  <a:cubicBezTo>
                    <a:pt x="598" y="22470"/>
                    <a:pt x="308" y="22636"/>
                    <a:pt x="1" y="22787"/>
                  </a:cubicBezTo>
                  <a:lnTo>
                    <a:pt x="6593" y="22787"/>
                  </a:lnTo>
                  <a:cubicBezTo>
                    <a:pt x="7005" y="22395"/>
                    <a:pt x="7347" y="21971"/>
                    <a:pt x="7710" y="21549"/>
                  </a:cubicBezTo>
                  <a:cubicBezTo>
                    <a:pt x="8189" y="20992"/>
                    <a:pt x="8675" y="20433"/>
                    <a:pt x="8986" y="19800"/>
                  </a:cubicBezTo>
                  <a:cubicBezTo>
                    <a:pt x="9113" y="19536"/>
                    <a:pt x="9364" y="19341"/>
                    <a:pt x="9687" y="19200"/>
                  </a:cubicBezTo>
                  <a:cubicBezTo>
                    <a:pt x="9948" y="19082"/>
                    <a:pt x="10222" y="18994"/>
                    <a:pt x="10510" y="18922"/>
                  </a:cubicBezTo>
                  <a:cubicBezTo>
                    <a:pt x="11267" y="18730"/>
                    <a:pt x="12050" y="18596"/>
                    <a:pt x="12820" y="18433"/>
                  </a:cubicBezTo>
                  <a:cubicBezTo>
                    <a:pt x="13590" y="18270"/>
                    <a:pt x="14292" y="18022"/>
                    <a:pt x="14807" y="17529"/>
                  </a:cubicBezTo>
                  <a:cubicBezTo>
                    <a:pt x="15223" y="17131"/>
                    <a:pt x="15490" y="16703"/>
                    <a:pt x="15425" y="16178"/>
                  </a:cubicBezTo>
                  <a:cubicBezTo>
                    <a:pt x="15336" y="15463"/>
                    <a:pt x="15421" y="14762"/>
                    <a:pt x="15732" y="14079"/>
                  </a:cubicBezTo>
                  <a:cubicBezTo>
                    <a:pt x="16054" y="13371"/>
                    <a:pt x="16622" y="12843"/>
                    <a:pt x="17601" y="12614"/>
                  </a:cubicBezTo>
                  <a:cubicBezTo>
                    <a:pt x="17987" y="12522"/>
                    <a:pt x="18375" y="12451"/>
                    <a:pt x="18773" y="12415"/>
                  </a:cubicBezTo>
                  <a:cubicBezTo>
                    <a:pt x="20202" y="12287"/>
                    <a:pt x="21090" y="11665"/>
                    <a:pt x="21553" y="10659"/>
                  </a:cubicBezTo>
                  <a:cubicBezTo>
                    <a:pt x="21677" y="10398"/>
                    <a:pt x="21730" y="10124"/>
                    <a:pt x="21730" y="9840"/>
                  </a:cubicBezTo>
                  <a:cubicBezTo>
                    <a:pt x="21736" y="9223"/>
                    <a:pt x="21665" y="8600"/>
                    <a:pt x="21867" y="7993"/>
                  </a:cubicBezTo>
                  <a:cubicBezTo>
                    <a:pt x="22213" y="6939"/>
                    <a:pt x="22966" y="6119"/>
                    <a:pt x="24337" y="5685"/>
                  </a:cubicBezTo>
                  <a:cubicBezTo>
                    <a:pt x="25013" y="5470"/>
                    <a:pt x="25705" y="5310"/>
                    <a:pt x="26419" y="5203"/>
                  </a:cubicBezTo>
                  <a:cubicBezTo>
                    <a:pt x="27017" y="5114"/>
                    <a:pt x="27613" y="5039"/>
                    <a:pt x="28178" y="4863"/>
                  </a:cubicBezTo>
                  <a:cubicBezTo>
                    <a:pt x="28603" y="4729"/>
                    <a:pt x="28867" y="4501"/>
                    <a:pt x="28975" y="4155"/>
                  </a:cubicBezTo>
                  <a:cubicBezTo>
                    <a:pt x="29095" y="3757"/>
                    <a:pt x="29020" y="3369"/>
                    <a:pt x="28932" y="2977"/>
                  </a:cubicBezTo>
                  <a:cubicBezTo>
                    <a:pt x="28828" y="2501"/>
                    <a:pt x="28792" y="2024"/>
                    <a:pt x="28877" y="1541"/>
                  </a:cubicBezTo>
                  <a:cubicBezTo>
                    <a:pt x="28939" y="1172"/>
                    <a:pt x="29216" y="888"/>
                    <a:pt x="29503" y="608"/>
                  </a:cubicBezTo>
                  <a:cubicBezTo>
                    <a:pt x="29713" y="402"/>
                    <a:pt x="29934" y="203"/>
                    <a:pt x="30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4717414" y="2588803"/>
              <a:ext cx="3386289" cy="2554715"/>
            </a:xfrm>
            <a:custGeom>
              <a:rect b="b" l="l" r="r" t="t"/>
              <a:pathLst>
                <a:path extrusionOk="0" h="22783" w="30199">
                  <a:moveTo>
                    <a:pt x="166" y="0"/>
                  </a:moveTo>
                  <a:cubicBezTo>
                    <a:pt x="113" y="0"/>
                    <a:pt x="58" y="4"/>
                    <a:pt x="1" y="13"/>
                  </a:cubicBezTo>
                  <a:cubicBezTo>
                    <a:pt x="206" y="167"/>
                    <a:pt x="385" y="307"/>
                    <a:pt x="546" y="463"/>
                  </a:cubicBezTo>
                  <a:cubicBezTo>
                    <a:pt x="869" y="780"/>
                    <a:pt x="1227" y="1080"/>
                    <a:pt x="1310" y="1498"/>
                  </a:cubicBezTo>
                  <a:cubicBezTo>
                    <a:pt x="1391" y="1925"/>
                    <a:pt x="1388" y="2353"/>
                    <a:pt x="1299" y="2783"/>
                  </a:cubicBezTo>
                  <a:cubicBezTo>
                    <a:pt x="1231" y="3116"/>
                    <a:pt x="1149" y="3449"/>
                    <a:pt x="1156" y="3792"/>
                  </a:cubicBezTo>
                  <a:cubicBezTo>
                    <a:pt x="1172" y="4383"/>
                    <a:pt x="1479" y="4722"/>
                    <a:pt x="2203" y="4915"/>
                  </a:cubicBezTo>
                  <a:cubicBezTo>
                    <a:pt x="2513" y="4996"/>
                    <a:pt x="2827" y="5068"/>
                    <a:pt x="3150" y="5107"/>
                  </a:cubicBezTo>
                  <a:cubicBezTo>
                    <a:pt x="3979" y="5215"/>
                    <a:pt x="4788" y="5378"/>
                    <a:pt x="5584" y="5594"/>
                  </a:cubicBezTo>
                  <a:cubicBezTo>
                    <a:pt x="7062" y="5995"/>
                    <a:pt x="7915" y="6817"/>
                    <a:pt x="8316" y="7933"/>
                  </a:cubicBezTo>
                  <a:cubicBezTo>
                    <a:pt x="8499" y="8442"/>
                    <a:pt x="8457" y="8968"/>
                    <a:pt x="8457" y="9490"/>
                  </a:cubicBezTo>
                  <a:cubicBezTo>
                    <a:pt x="8457" y="9869"/>
                    <a:pt x="8450" y="10254"/>
                    <a:pt x="8620" y="10616"/>
                  </a:cubicBezTo>
                  <a:cubicBezTo>
                    <a:pt x="8998" y="11429"/>
                    <a:pt x="9621" y="12072"/>
                    <a:pt x="10780" y="12307"/>
                  </a:cubicBezTo>
                  <a:cubicBezTo>
                    <a:pt x="11257" y="12401"/>
                    <a:pt x="11749" y="12450"/>
                    <a:pt x="12229" y="12532"/>
                  </a:cubicBezTo>
                  <a:cubicBezTo>
                    <a:pt x="13185" y="12691"/>
                    <a:pt x="13906" y="13086"/>
                    <a:pt x="14307" y="13782"/>
                  </a:cubicBezTo>
                  <a:cubicBezTo>
                    <a:pt x="14683" y="14434"/>
                    <a:pt x="14821" y="15116"/>
                    <a:pt x="14797" y="15824"/>
                  </a:cubicBezTo>
                  <a:cubicBezTo>
                    <a:pt x="14791" y="16056"/>
                    <a:pt x="14735" y="16288"/>
                    <a:pt x="14774" y="16523"/>
                  </a:cubicBezTo>
                  <a:cubicBezTo>
                    <a:pt x="14860" y="17061"/>
                    <a:pt x="15264" y="17466"/>
                    <a:pt x="15764" y="17822"/>
                  </a:cubicBezTo>
                  <a:cubicBezTo>
                    <a:pt x="16299" y="18204"/>
                    <a:pt x="16981" y="18347"/>
                    <a:pt x="17666" y="18491"/>
                  </a:cubicBezTo>
                  <a:cubicBezTo>
                    <a:pt x="18475" y="18661"/>
                    <a:pt x="19298" y="18795"/>
                    <a:pt x="20078" y="19033"/>
                  </a:cubicBezTo>
                  <a:cubicBezTo>
                    <a:pt x="20675" y="19212"/>
                    <a:pt x="21106" y="19506"/>
                    <a:pt x="21314" y="19979"/>
                  </a:cubicBezTo>
                  <a:cubicBezTo>
                    <a:pt x="21386" y="20135"/>
                    <a:pt x="21478" y="20289"/>
                    <a:pt x="21589" y="20433"/>
                  </a:cubicBezTo>
                  <a:cubicBezTo>
                    <a:pt x="22206" y="21242"/>
                    <a:pt x="22861" y="22035"/>
                    <a:pt x="23605" y="22783"/>
                  </a:cubicBezTo>
                  <a:lnTo>
                    <a:pt x="30198" y="22783"/>
                  </a:lnTo>
                  <a:cubicBezTo>
                    <a:pt x="29823" y="22600"/>
                    <a:pt x="29477" y="22387"/>
                    <a:pt x="29170" y="22133"/>
                  </a:cubicBezTo>
                  <a:cubicBezTo>
                    <a:pt x="27982" y="21141"/>
                    <a:pt x="27062" y="20022"/>
                    <a:pt x="26500" y="18745"/>
                  </a:cubicBezTo>
                  <a:cubicBezTo>
                    <a:pt x="26070" y="17763"/>
                    <a:pt x="25286" y="17006"/>
                    <a:pt x="24079" y="16520"/>
                  </a:cubicBezTo>
                  <a:cubicBezTo>
                    <a:pt x="23348" y="16226"/>
                    <a:pt x="22561" y="16027"/>
                    <a:pt x="21784" y="15815"/>
                  </a:cubicBezTo>
                  <a:cubicBezTo>
                    <a:pt x="21354" y="15701"/>
                    <a:pt x="20939" y="15567"/>
                    <a:pt x="20573" y="15355"/>
                  </a:cubicBezTo>
                  <a:cubicBezTo>
                    <a:pt x="19683" y="14833"/>
                    <a:pt x="19203" y="14131"/>
                    <a:pt x="19001" y="13306"/>
                  </a:cubicBezTo>
                  <a:cubicBezTo>
                    <a:pt x="18877" y="12796"/>
                    <a:pt x="18815" y="12280"/>
                    <a:pt x="18612" y="11784"/>
                  </a:cubicBezTo>
                  <a:cubicBezTo>
                    <a:pt x="18326" y="11093"/>
                    <a:pt x="17859" y="10459"/>
                    <a:pt x="17405" y="9823"/>
                  </a:cubicBezTo>
                  <a:cubicBezTo>
                    <a:pt x="17206" y="9549"/>
                    <a:pt x="16880" y="9370"/>
                    <a:pt x="16501" y="9245"/>
                  </a:cubicBezTo>
                  <a:cubicBezTo>
                    <a:pt x="16080" y="9108"/>
                    <a:pt x="15637" y="9043"/>
                    <a:pt x="15180" y="9043"/>
                  </a:cubicBezTo>
                  <a:cubicBezTo>
                    <a:pt x="15159" y="9043"/>
                    <a:pt x="15138" y="9043"/>
                    <a:pt x="15117" y="9043"/>
                  </a:cubicBezTo>
                  <a:cubicBezTo>
                    <a:pt x="15099" y="9043"/>
                    <a:pt x="15080" y="9043"/>
                    <a:pt x="15062" y="9043"/>
                  </a:cubicBezTo>
                  <a:cubicBezTo>
                    <a:pt x="14413" y="9043"/>
                    <a:pt x="13864" y="8882"/>
                    <a:pt x="13423" y="8508"/>
                  </a:cubicBezTo>
                  <a:cubicBezTo>
                    <a:pt x="12757" y="7943"/>
                    <a:pt x="12134" y="7359"/>
                    <a:pt x="11736" y="6654"/>
                  </a:cubicBezTo>
                  <a:cubicBezTo>
                    <a:pt x="11599" y="6413"/>
                    <a:pt x="11429" y="6184"/>
                    <a:pt x="11257" y="5956"/>
                  </a:cubicBezTo>
                  <a:cubicBezTo>
                    <a:pt x="10748" y="5277"/>
                    <a:pt x="10082" y="4735"/>
                    <a:pt x="9132" y="4380"/>
                  </a:cubicBezTo>
                  <a:cubicBezTo>
                    <a:pt x="8002" y="3958"/>
                    <a:pt x="6854" y="3616"/>
                    <a:pt x="5588" y="3544"/>
                  </a:cubicBezTo>
                  <a:cubicBezTo>
                    <a:pt x="5013" y="3515"/>
                    <a:pt x="4560" y="3303"/>
                    <a:pt x="4142" y="3015"/>
                  </a:cubicBezTo>
                  <a:cubicBezTo>
                    <a:pt x="3518" y="2591"/>
                    <a:pt x="3055" y="2082"/>
                    <a:pt x="2690" y="1521"/>
                  </a:cubicBezTo>
                  <a:cubicBezTo>
                    <a:pt x="2429" y="1126"/>
                    <a:pt x="2063" y="793"/>
                    <a:pt x="1632" y="499"/>
                  </a:cubicBezTo>
                  <a:cubicBezTo>
                    <a:pt x="1355" y="307"/>
                    <a:pt x="1035" y="156"/>
                    <a:pt x="670" y="78"/>
                  </a:cubicBezTo>
                  <a:cubicBezTo>
                    <a:pt x="509" y="43"/>
                    <a:pt x="34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0" y="0"/>
              <a:ext cx="9144069" cy="5143518"/>
            </a:xfrm>
            <a:custGeom>
              <a:rect b="b" l="l" r="r" t="t"/>
              <a:pathLst>
                <a:path extrusionOk="0" h="45870" w="81547">
                  <a:moveTo>
                    <a:pt x="8822" y="1"/>
                  </a:moveTo>
                  <a:cubicBezTo>
                    <a:pt x="9618" y="359"/>
                    <a:pt x="10225" y="872"/>
                    <a:pt x="10792" y="1424"/>
                  </a:cubicBezTo>
                  <a:cubicBezTo>
                    <a:pt x="11599" y="2207"/>
                    <a:pt x="12209" y="3068"/>
                    <a:pt x="12621" y="4005"/>
                  </a:cubicBezTo>
                  <a:cubicBezTo>
                    <a:pt x="13221" y="5369"/>
                    <a:pt x="14428" y="6253"/>
                    <a:pt x="16194" y="6727"/>
                  </a:cubicBezTo>
                  <a:cubicBezTo>
                    <a:pt x="16710" y="6864"/>
                    <a:pt x="17219" y="7017"/>
                    <a:pt x="17728" y="7161"/>
                  </a:cubicBezTo>
                  <a:cubicBezTo>
                    <a:pt x="18880" y="7487"/>
                    <a:pt x="19611" y="8107"/>
                    <a:pt x="19976" y="8988"/>
                  </a:cubicBezTo>
                  <a:cubicBezTo>
                    <a:pt x="20179" y="9481"/>
                    <a:pt x="20241" y="10000"/>
                    <a:pt x="20375" y="10506"/>
                  </a:cubicBezTo>
                  <a:cubicBezTo>
                    <a:pt x="20482" y="10917"/>
                    <a:pt x="20632" y="11318"/>
                    <a:pt x="20887" y="11697"/>
                  </a:cubicBezTo>
                  <a:cubicBezTo>
                    <a:pt x="21128" y="12056"/>
                    <a:pt x="21354" y="12425"/>
                    <a:pt x="21592" y="12787"/>
                  </a:cubicBezTo>
                  <a:cubicBezTo>
                    <a:pt x="22091" y="13537"/>
                    <a:pt x="22956" y="13828"/>
                    <a:pt x="24007" y="13880"/>
                  </a:cubicBezTo>
                  <a:cubicBezTo>
                    <a:pt x="24213" y="13890"/>
                    <a:pt x="24421" y="13894"/>
                    <a:pt x="24627" y="13906"/>
                  </a:cubicBezTo>
                  <a:cubicBezTo>
                    <a:pt x="25055" y="13926"/>
                    <a:pt x="25407" y="14063"/>
                    <a:pt x="25701" y="14298"/>
                  </a:cubicBezTo>
                  <a:cubicBezTo>
                    <a:pt x="26399" y="14859"/>
                    <a:pt x="27022" y="15460"/>
                    <a:pt x="27433" y="16178"/>
                  </a:cubicBezTo>
                  <a:cubicBezTo>
                    <a:pt x="27721" y="16677"/>
                    <a:pt x="28093" y="17137"/>
                    <a:pt x="28530" y="17568"/>
                  </a:cubicBezTo>
                  <a:cubicBezTo>
                    <a:pt x="28860" y="17895"/>
                    <a:pt x="29261" y="18159"/>
                    <a:pt x="29738" y="18354"/>
                  </a:cubicBezTo>
                  <a:cubicBezTo>
                    <a:pt x="30681" y="18737"/>
                    <a:pt x="31627" y="19105"/>
                    <a:pt x="32688" y="19265"/>
                  </a:cubicBezTo>
                  <a:cubicBezTo>
                    <a:pt x="33008" y="19314"/>
                    <a:pt x="33330" y="19360"/>
                    <a:pt x="33657" y="19373"/>
                  </a:cubicBezTo>
                  <a:cubicBezTo>
                    <a:pt x="34192" y="19399"/>
                    <a:pt x="34642" y="19556"/>
                    <a:pt x="35038" y="19833"/>
                  </a:cubicBezTo>
                  <a:cubicBezTo>
                    <a:pt x="35556" y="20199"/>
                    <a:pt x="36004" y="20603"/>
                    <a:pt x="36320" y="21083"/>
                  </a:cubicBezTo>
                  <a:cubicBezTo>
                    <a:pt x="36764" y="21758"/>
                    <a:pt x="37345" y="22336"/>
                    <a:pt x="38278" y="22744"/>
                  </a:cubicBezTo>
                  <a:cubicBezTo>
                    <a:pt x="38161" y="22741"/>
                    <a:pt x="38102" y="22737"/>
                    <a:pt x="38040" y="22734"/>
                  </a:cubicBezTo>
                  <a:cubicBezTo>
                    <a:pt x="37981" y="22731"/>
                    <a:pt x="37923" y="22728"/>
                    <a:pt x="37861" y="22725"/>
                  </a:cubicBezTo>
                  <a:cubicBezTo>
                    <a:pt x="37768" y="22723"/>
                    <a:pt x="37675" y="22722"/>
                    <a:pt x="37581" y="22722"/>
                  </a:cubicBezTo>
                  <a:cubicBezTo>
                    <a:pt x="37195" y="22722"/>
                    <a:pt x="36808" y="22739"/>
                    <a:pt x="36421" y="22770"/>
                  </a:cubicBezTo>
                  <a:cubicBezTo>
                    <a:pt x="36296" y="22781"/>
                    <a:pt x="36172" y="22788"/>
                    <a:pt x="36048" y="22788"/>
                  </a:cubicBezTo>
                  <a:cubicBezTo>
                    <a:pt x="35795" y="22788"/>
                    <a:pt x="35545" y="22761"/>
                    <a:pt x="35302" y="22689"/>
                  </a:cubicBezTo>
                  <a:cubicBezTo>
                    <a:pt x="35123" y="22636"/>
                    <a:pt x="35002" y="22525"/>
                    <a:pt x="34884" y="22415"/>
                  </a:cubicBezTo>
                  <a:cubicBezTo>
                    <a:pt x="34678" y="22222"/>
                    <a:pt x="34505" y="22010"/>
                    <a:pt x="34342" y="21798"/>
                  </a:cubicBezTo>
                  <a:cubicBezTo>
                    <a:pt x="33699" y="20956"/>
                    <a:pt x="32694" y="20591"/>
                    <a:pt x="31458" y="20535"/>
                  </a:cubicBezTo>
                  <a:cubicBezTo>
                    <a:pt x="30844" y="20505"/>
                    <a:pt x="30227" y="20496"/>
                    <a:pt x="29637" y="20359"/>
                  </a:cubicBezTo>
                  <a:cubicBezTo>
                    <a:pt x="28893" y="20186"/>
                    <a:pt x="28220" y="19898"/>
                    <a:pt x="27558" y="19588"/>
                  </a:cubicBezTo>
                  <a:cubicBezTo>
                    <a:pt x="26644" y="19161"/>
                    <a:pt x="25987" y="18544"/>
                    <a:pt x="25345" y="17914"/>
                  </a:cubicBezTo>
                  <a:cubicBezTo>
                    <a:pt x="25175" y="17747"/>
                    <a:pt x="24996" y="17584"/>
                    <a:pt x="24813" y="17421"/>
                  </a:cubicBezTo>
                  <a:cubicBezTo>
                    <a:pt x="24249" y="16915"/>
                    <a:pt x="23537" y="16667"/>
                    <a:pt x="22665" y="16667"/>
                  </a:cubicBezTo>
                  <a:cubicBezTo>
                    <a:pt x="22649" y="16667"/>
                    <a:pt x="22633" y="16667"/>
                    <a:pt x="22616" y="16667"/>
                  </a:cubicBezTo>
                  <a:cubicBezTo>
                    <a:pt x="22578" y="16668"/>
                    <a:pt x="22539" y="16668"/>
                    <a:pt x="22501" y="16668"/>
                  </a:cubicBezTo>
                  <a:cubicBezTo>
                    <a:pt x="21760" y="16668"/>
                    <a:pt x="21030" y="16602"/>
                    <a:pt x="20329" y="16410"/>
                  </a:cubicBezTo>
                  <a:cubicBezTo>
                    <a:pt x="19147" y="16090"/>
                    <a:pt x="18211" y="15519"/>
                    <a:pt x="17447" y="14762"/>
                  </a:cubicBezTo>
                  <a:cubicBezTo>
                    <a:pt x="16706" y="14024"/>
                    <a:pt x="16138" y="13215"/>
                    <a:pt x="15574" y="12399"/>
                  </a:cubicBezTo>
                  <a:cubicBezTo>
                    <a:pt x="15303" y="12004"/>
                    <a:pt x="15022" y="11615"/>
                    <a:pt x="14716" y="11234"/>
                  </a:cubicBezTo>
                  <a:cubicBezTo>
                    <a:pt x="14157" y="10541"/>
                    <a:pt x="13345" y="10098"/>
                    <a:pt x="12356" y="9827"/>
                  </a:cubicBezTo>
                  <a:cubicBezTo>
                    <a:pt x="12003" y="9729"/>
                    <a:pt x="11654" y="9628"/>
                    <a:pt x="11302" y="9540"/>
                  </a:cubicBezTo>
                  <a:cubicBezTo>
                    <a:pt x="10127" y="9253"/>
                    <a:pt x="9354" y="8649"/>
                    <a:pt x="8906" y="7794"/>
                  </a:cubicBezTo>
                  <a:cubicBezTo>
                    <a:pt x="8623" y="7252"/>
                    <a:pt x="8290" y="6730"/>
                    <a:pt x="7927" y="6214"/>
                  </a:cubicBezTo>
                  <a:cubicBezTo>
                    <a:pt x="7222" y="5209"/>
                    <a:pt x="6129" y="4514"/>
                    <a:pt x="4781" y="4057"/>
                  </a:cubicBezTo>
                  <a:cubicBezTo>
                    <a:pt x="3904" y="3757"/>
                    <a:pt x="3006" y="3483"/>
                    <a:pt x="2148" y="3147"/>
                  </a:cubicBezTo>
                  <a:cubicBezTo>
                    <a:pt x="1368" y="2837"/>
                    <a:pt x="607" y="2513"/>
                    <a:pt x="0" y="2034"/>
                  </a:cubicBezTo>
                  <a:lnTo>
                    <a:pt x="0" y="2347"/>
                  </a:lnTo>
                  <a:cubicBezTo>
                    <a:pt x="744" y="2882"/>
                    <a:pt x="1687" y="3199"/>
                    <a:pt x="2585" y="3558"/>
                  </a:cubicBezTo>
                  <a:cubicBezTo>
                    <a:pt x="3234" y="3819"/>
                    <a:pt x="3930" y="4001"/>
                    <a:pt x="4595" y="4230"/>
                  </a:cubicBezTo>
                  <a:cubicBezTo>
                    <a:pt x="5966" y="4697"/>
                    <a:pt x="7069" y="5396"/>
                    <a:pt x="7757" y="6433"/>
                  </a:cubicBezTo>
                  <a:cubicBezTo>
                    <a:pt x="8071" y="6906"/>
                    <a:pt x="8381" y="7383"/>
                    <a:pt x="8639" y="7875"/>
                  </a:cubicBezTo>
                  <a:cubicBezTo>
                    <a:pt x="9164" y="8887"/>
                    <a:pt x="10131" y="9527"/>
                    <a:pt x="11508" y="9824"/>
                  </a:cubicBezTo>
                  <a:cubicBezTo>
                    <a:pt x="12026" y="9938"/>
                    <a:pt x="12523" y="10104"/>
                    <a:pt x="13005" y="10287"/>
                  </a:cubicBezTo>
                  <a:cubicBezTo>
                    <a:pt x="13740" y="10565"/>
                    <a:pt x="14229" y="11028"/>
                    <a:pt x="14630" y="11550"/>
                  </a:cubicBezTo>
                  <a:cubicBezTo>
                    <a:pt x="15133" y="12203"/>
                    <a:pt x="15567" y="12882"/>
                    <a:pt x="16047" y="13541"/>
                  </a:cubicBezTo>
                  <a:cubicBezTo>
                    <a:pt x="16651" y="14364"/>
                    <a:pt x="17346" y="15143"/>
                    <a:pt x="18289" y="15763"/>
                  </a:cubicBezTo>
                  <a:cubicBezTo>
                    <a:pt x="19183" y="16351"/>
                    <a:pt x="20231" y="16710"/>
                    <a:pt x="21419" y="16824"/>
                  </a:cubicBezTo>
                  <a:cubicBezTo>
                    <a:pt x="21964" y="16873"/>
                    <a:pt x="22512" y="16870"/>
                    <a:pt x="23057" y="16909"/>
                  </a:cubicBezTo>
                  <a:cubicBezTo>
                    <a:pt x="23508" y="16938"/>
                    <a:pt x="23886" y="17069"/>
                    <a:pt x="24229" y="17291"/>
                  </a:cubicBezTo>
                  <a:cubicBezTo>
                    <a:pt x="24767" y="17640"/>
                    <a:pt x="25159" y="18084"/>
                    <a:pt x="25590" y="18505"/>
                  </a:cubicBezTo>
                  <a:cubicBezTo>
                    <a:pt x="26624" y="19514"/>
                    <a:pt x="27985" y="20163"/>
                    <a:pt x="29558" y="20567"/>
                  </a:cubicBezTo>
                  <a:cubicBezTo>
                    <a:pt x="30123" y="20711"/>
                    <a:pt x="30723" y="20721"/>
                    <a:pt x="31317" y="20743"/>
                  </a:cubicBezTo>
                  <a:cubicBezTo>
                    <a:pt x="32123" y="20773"/>
                    <a:pt x="32874" y="20916"/>
                    <a:pt x="33494" y="21335"/>
                  </a:cubicBezTo>
                  <a:cubicBezTo>
                    <a:pt x="33716" y="21484"/>
                    <a:pt x="33889" y="21664"/>
                    <a:pt x="34049" y="21853"/>
                  </a:cubicBezTo>
                  <a:cubicBezTo>
                    <a:pt x="34300" y="22157"/>
                    <a:pt x="34535" y="22470"/>
                    <a:pt x="34868" y="22728"/>
                  </a:cubicBezTo>
                  <a:cubicBezTo>
                    <a:pt x="34845" y="22749"/>
                    <a:pt x="34820" y="22754"/>
                    <a:pt x="34795" y="22754"/>
                  </a:cubicBezTo>
                  <a:cubicBezTo>
                    <a:pt x="34774" y="22754"/>
                    <a:pt x="34753" y="22751"/>
                    <a:pt x="34734" y="22751"/>
                  </a:cubicBezTo>
                  <a:cubicBezTo>
                    <a:pt x="33599" y="22753"/>
                    <a:pt x="32463" y="22773"/>
                    <a:pt x="31329" y="22773"/>
                  </a:cubicBezTo>
                  <a:cubicBezTo>
                    <a:pt x="30666" y="22773"/>
                    <a:pt x="30004" y="22766"/>
                    <a:pt x="29343" y="22744"/>
                  </a:cubicBezTo>
                  <a:cubicBezTo>
                    <a:pt x="27874" y="22695"/>
                    <a:pt x="26403" y="22555"/>
                    <a:pt x="25044" y="22052"/>
                  </a:cubicBezTo>
                  <a:cubicBezTo>
                    <a:pt x="24343" y="21794"/>
                    <a:pt x="23710" y="21481"/>
                    <a:pt x="23328" y="20939"/>
                  </a:cubicBezTo>
                  <a:cubicBezTo>
                    <a:pt x="23273" y="20858"/>
                    <a:pt x="23217" y="20776"/>
                    <a:pt x="23181" y="20692"/>
                  </a:cubicBezTo>
                  <a:cubicBezTo>
                    <a:pt x="22812" y="19872"/>
                    <a:pt x="22036" y="19360"/>
                    <a:pt x="21033" y="19004"/>
                  </a:cubicBezTo>
                  <a:cubicBezTo>
                    <a:pt x="20436" y="18792"/>
                    <a:pt x="19817" y="18703"/>
                    <a:pt x="19177" y="18703"/>
                  </a:cubicBezTo>
                  <a:cubicBezTo>
                    <a:pt x="19011" y="18703"/>
                    <a:pt x="18843" y="18709"/>
                    <a:pt x="18674" y="18720"/>
                  </a:cubicBezTo>
                  <a:cubicBezTo>
                    <a:pt x="18311" y="18743"/>
                    <a:pt x="17949" y="18758"/>
                    <a:pt x="17588" y="18758"/>
                  </a:cubicBezTo>
                  <a:cubicBezTo>
                    <a:pt x="16978" y="18758"/>
                    <a:pt x="16371" y="18716"/>
                    <a:pt x="15766" y="18606"/>
                  </a:cubicBezTo>
                  <a:cubicBezTo>
                    <a:pt x="14738" y="18417"/>
                    <a:pt x="13910" y="18002"/>
                    <a:pt x="13293" y="17353"/>
                  </a:cubicBezTo>
                  <a:cubicBezTo>
                    <a:pt x="12610" y="16638"/>
                    <a:pt x="11710" y="16116"/>
                    <a:pt x="10744" y="15643"/>
                  </a:cubicBezTo>
                  <a:cubicBezTo>
                    <a:pt x="10327" y="15437"/>
                    <a:pt x="9899" y="15335"/>
                    <a:pt x="9453" y="15335"/>
                  </a:cubicBezTo>
                  <a:cubicBezTo>
                    <a:pt x="9196" y="15335"/>
                    <a:pt x="8932" y="15369"/>
                    <a:pt x="8662" y="15437"/>
                  </a:cubicBezTo>
                  <a:cubicBezTo>
                    <a:pt x="8238" y="15542"/>
                    <a:pt x="7807" y="15629"/>
                    <a:pt x="7370" y="15701"/>
                  </a:cubicBezTo>
                  <a:cubicBezTo>
                    <a:pt x="7160" y="15735"/>
                    <a:pt x="6953" y="15752"/>
                    <a:pt x="6749" y="15752"/>
                  </a:cubicBezTo>
                  <a:cubicBezTo>
                    <a:pt x="6337" y="15752"/>
                    <a:pt x="5938" y="15681"/>
                    <a:pt x="5558" y="15528"/>
                  </a:cubicBezTo>
                  <a:cubicBezTo>
                    <a:pt x="4595" y="15143"/>
                    <a:pt x="3642" y="14745"/>
                    <a:pt x="2879" y="14138"/>
                  </a:cubicBezTo>
                  <a:cubicBezTo>
                    <a:pt x="2442" y="13786"/>
                    <a:pt x="2059" y="13404"/>
                    <a:pt x="1642" y="13042"/>
                  </a:cubicBezTo>
                  <a:cubicBezTo>
                    <a:pt x="1175" y="12637"/>
                    <a:pt x="643" y="12301"/>
                    <a:pt x="0" y="12082"/>
                  </a:cubicBezTo>
                  <a:lnTo>
                    <a:pt x="0" y="12323"/>
                  </a:lnTo>
                  <a:cubicBezTo>
                    <a:pt x="559" y="12532"/>
                    <a:pt x="1025" y="12832"/>
                    <a:pt x="1433" y="13189"/>
                  </a:cubicBezTo>
                  <a:cubicBezTo>
                    <a:pt x="1981" y="13671"/>
                    <a:pt x="2478" y="14191"/>
                    <a:pt x="3124" y="14608"/>
                  </a:cubicBezTo>
                  <a:cubicBezTo>
                    <a:pt x="3884" y="15101"/>
                    <a:pt x="4742" y="15480"/>
                    <a:pt x="5647" y="15796"/>
                  </a:cubicBezTo>
                  <a:cubicBezTo>
                    <a:pt x="6006" y="15920"/>
                    <a:pt x="6372" y="15971"/>
                    <a:pt x="6740" y="15971"/>
                  </a:cubicBezTo>
                  <a:cubicBezTo>
                    <a:pt x="7118" y="15971"/>
                    <a:pt x="7499" y="15918"/>
                    <a:pt x="7879" y="15835"/>
                  </a:cubicBezTo>
                  <a:cubicBezTo>
                    <a:pt x="8212" y="15763"/>
                    <a:pt x="8545" y="15695"/>
                    <a:pt x="8874" y="15617"/>
                  </a:cubicBezTo>
                  <a:cubicBezTo>
                    <a:pt x="9074" y="15570"/>
                    <a:pt x="9270" y="15546"/>
                    <a:pt x="9462" y="15546"/>
                  </a:cubicBezTo>
                  <a:cubicBezTo>
                    <a:pt x="9802" y="15546"/>
                    <a:pt x="10130" y="15620"/>
                    <a:pt x="10447" y="15763"/>
                  </a:cubicBezTo>
                  <a:cubicBezTo>
                    <a:pt x="11517" y="16250"/>
                    <a:pt x="12461" y="16843"/>
                    <a:pt x="13205" y="17610"/>
                  </a:cubicBezTo>
                  <a:cubicBezTo>
                    <a:pt x="13942" y="18371"/>
                    <a:pt x="14990" y="18733"/>
                    <a:pt x="16188" y="18893"/>
                  </a:cubicBezTo>
                  <a:cubicBezTo>
                    <a:pt x="16624" y="18951"/>
                    <a:pt x="17061" y="18971"/>
                    <a:pt x="17499" y="18971"/>
                  </a:cubicBezTo>
                  <a:cubicBezTo>
                    <a:pt x="17953" y="18971"/>
                    <a:pt x="18408" y="18949"/>
                    <a:pt x="18864" y="18926"/>
                  </a:cubicBezTo>
                  <a:cubicBezTo>
                    <a:pt x="18977" y="18920"/>
                    <a:pt x="19088" y="18917"/>
                    <a:pt x="19198" y="18917"/>
                  </a:cubicBezTo>
                  <a:cubicBezTo>
                    <a:pt x="20379" y="18917"/>
                    <a:pt x="21384" y="19269"/>
                    <a:pt x="22244" y="19905"/>
                  </a:cubicBezTo>
                  <a:cubicBezTo>
                    <a:pt x="22515" y="20104"/>
                    <a:pt x="22702" y="20352"/>
                    <a:pt x="22826" y="20623"/>
                  </a:cubicBezTo>
                  <a:cubicBezTo>
                    <a:pt x="23175" y="21377"/>
                    <a:pt x="23883" y="21863"/>
                    <a:pt x="24803" y="22209"/>
                  </a:cubicBezTo>
                  <a:cubicBezTo>
                    <a:pt x="25749" y="22561"/>
                    <a:pt x="26755" y="22741"/>
                    <a:pt x="27789" y="22842"/>
                  </a:cubicBezTo>
                  <a:cubicBezTo>
                    <a:pt x="27975" y="22858"/>
                    <a:pt x="28158" y="22874"/>
                    <a:pt x="28344" y="22891"/>
                  </a:cubicBezTo>
                  <a:cubicBezTo>
                    <a:pt x="28346" y="22920"/>
                    <a:pt x="28327" y="22925"/>
                    <a:pt x="28305" y="22925"/>
                  </a:cubicBezTo>
                  <a:cubicBezTo>
                    <a:pt x="28295" y="22925"/>
                    <a:pt x="28285" y="22924"/>
                    <a:pt x="28275" y="22924"/>
                  </a:cubicBezTo>
                  <a:cubicBezTo>
                    <a:pt x="27084" y="23012"/>
                    <a:pt x="25919" y="23181"/>
                    <a:pt x="24829" y="23590"/>
                  </a:cubicBezTo>
                  <a:cubicBezTo>
                    <a:pt x="23909" y="23932"/>
                    <a:pt x="23194" y="24409"/>
                    <a:pt x="22835" y="25165"/>
                  </a:cubicBezTo>
                  <a:cubicBezTo>
                    <a:pt x="22453" y="25971"/>
                    <a:pt x="21592" y="26399"/>
                    <a:pt x="20596" y="26703"/>
                  </a:cubicBezTo>
                  <a:cubicBezTo>
                    <a:pt x="20139" y="26844"/>
                    <a:pt x="19665" y="26890"/>
                    <a:pt x="19185" y="26890"/>
                  </a:cubicBezTo>
                  <a:cubicBezTo>
                    <a:pt x="18966" y="26890"/>
                    <a:pt x="18747" y="26880"/>
                    <a:pt x="18527" y="26866"/>
                  </a:cubicBezTo>
                  <a:cubicBezTo>
                    <a:pt x="18203" y="26844"/>
                    <a:pt x="17879" y="26831"/>
                    <a:pt x="17557" y="26831"/>
                  </a:cubicBezTo>
                  <a:cubicBezTo>
                    <a:pt x="16824" y="26831"/>
                    <a:pt x="16097" y="26896"/>
                    <a:pt x="15378" y="27062"/>
                  </a:cubicBezTo>
                  <a:cubicBezTo>
                    <a:pt x="14497" y="27261"/>
                    <a:pt x="13766" y="27623"/>
                    <a:pt x="13221" y="28181"/>
                  </a:cubicBezTo>
                  <a:cubicBezTo>
                    <a:pt x="12520" y="28899"/>
                    <a:pt x="11648" y="29467"/>
                    <a:pt x="10659" y="29950"/>
                  </a:cubicBezTo>
                  <a:cubicBezTo>
                    <a:pt x="10260" y="30144"/>
                    <a:pt x="9856" y="30248"/>
                    <a:pt x="9429" y="30248"/>
                  </a:cubicBezTo>
                  <a:cubicBezTo>
                    <a:pt x="9201" y="30248"/>
                    <a:pt x="8965" y="30218"/>
                    <a:pt x="8721" y="30156"/>
                  </a:cubicBezTo>
                  <a:cubicBezTo>
                    <a:pt x="8205" y="30025"/>
                    <a:pt x="7679" y="29907"/>
                    <a:pt x="7135" y="29856"/>
                  </a:cubicBezTo>
                  <a:cubicBezTo>
                    <a:pt x="7006" y="29844"/>
                    <a:pt x="6878" y="29838"/>
                    <a:pt x="6752" y="29838"/>
                  </a:cubicBezTo>
                  <a:cubicBezTo>
                    <a:pt x="6262" y="29838"/>
                    <a:pt x="5794" y="29928"/>
                    <a:pt x="5356" y="30110"/>
                  </a:cubicBezTo>
                  <a:cubicBezTo>
                    <a:pt x="4481" y="30469"/>
                    <a:pt x="3610" y="30828"/>
                    <a:pt x="2886" y="31360"/>
                  </a:cubicBezTo>
                  <a:cubicBezTo>
                    <a:pt x="2353" y="31748"/>
                    <a:pt x="1913" y="32195"/>
                    <a:pt x="1433" y="32616"/>
                  </a:cubicBezTo>
                  <a:cubicBezTo>
                    <a:pt x="1021" y="32975"/>
                    <a:pt x="559" y="33275"/>
                    <a:pt x="0" y="33481"/>
                  </a:cubicBezTo>
                  <a:lnTo>
                    <a:pt x="0" y="33722"/>
                  </a:lnTo>
                  <a:cubicBezTo>
                    <a:pt x="643" y="33504"/>
                    <a:pt x="1175" y="33171"/>
                    <a:pt x="1642" y="32763"/>
                  </a:cubicBezTo>
                  <a:cubicBezTo>
                    <a:pt x="2011" y="32443"/>
                    <a:pt x="2363" y="32114"/>
                    <a:pt x="2732" y="31794"/>
                  </a:cubicBezTo>
                  <a:cubicBezTo>
                    <a:pt x="3172" y="31415"/>
                    <a:pt x="3685" y="31099"/>
                    <a:pt x="4256" y="30838"/>
                  </a:cubicBezTo>
                  <a:cubicBezTo>
                    <a:pt x="4504" y="30727"/>
                    <a:pt x="4758" y="30625"/>
                    <a:pt x="4996" y="30505"/>
                  </a:cubicBezTo>
                  <a:cubicBezTo>
                    <a:pt x="5581" y="30207"/>
                    <a:pt x="6190" y="30059"/>
                    <a:pt x="6824" y="30059"/>
                  </a:cubicBezTo>
                  <a:cubicBezTo>
                    <a:pt x="7197" y="30059"/>
                    <a:pt x="7579" y="30110"/>
                    <a:pt x="7970" y="30211"/>
                  </a:cubicBezTo>
                  <a:cubicBezTo>
                    <a:pt x="8234" y="30279"/>
                    <a:pt x="8509" y="30329"/>
                    <a:pt x="8773" y="30391"/>
                  </a:cubicBezTo>
                  <a:cubicBezTo>
                    <a:pt x="9007" y="30446"/>
                    <a:pt x="9235" y="30474"/>
                    <a:pt x="9458" y="30474"/>
                  </a:cubicBezTo>
                  <a:cubicBezTo>
                    <a:pt x="9884" y="30474"/>
                    <a:pt x="10292" y="30375"/>
                    <a:pt x="10688" y="30188"/>
                  </a:cubicBezTo>
                  <a:cubicBezTo>
                    <a:pt x="11717" y="29702"/>
                    <a:pt x="12650" y="29137"/>
                    <a:pt x="13368" y="28387"/>
                  </a:cubicBezTo>
                  <a:cubicBezTo>
                    <a:pt x="14135" y="27581"/>
                    <a:pt x="15231" y="27232"/>
                    <a:pt x="16491" y="27098"/>
                  </a:cubicBezTo>
                  <a:cubicBezTo>
                    <a:pt x="16827" y="27061"/>
                    <a:pt x="17162" y="27048"/>
                    <a:pt x="17497" y="27048"/>
                  </a:cubicBezTo>
                  <a:cubicBezTo>
                    <a:pt x="17914" y="27048"/>
                    <a:pt x="18330" y="27069"/>
                    <a:pt x="18746" y="27095"/>
                  </a:cubicBezTo>
                  <a:cubicBezTo>
                    <a:pt x="18885" y="27103"/>
                    <a:pt x="19021" y="27107"/>
                    <a:pt x="19156" y="27107"/>
                  </a:cubicBezTo>
                  <a:cubicBezTo>
                    <a:pt x="20425" y="27107"/>
                    <a:pt x="21520" y="26747"/>
                    <a:pt x="22450" y="26054"/>
                  </a:cubicBezTo>
                  <a:cubicBezTo>
                    <a:pt x="22770" y="25815"/>
                    <a:pt x="22979" y="25518"/>
                    <a:pt x="23129" y="25201"/>
                  </a:cubicBezTo>
                  <a:cubicBezTo>
                    <a:pt x="23410" y="24608"/>
                    <a:pt x="23951" y="24197"/>
                    <a:pt x="24666" y="23900"/>
                  </a:cubicBezTo>
                  <a:cubicBezTo>
                    <a:pt x="25502" y="23557"/>
                    <a:pt x="26392" y="23351"/>
                    <a:pt x="27329" y="23234"/>
                  </a:cubicBezTo>
                  <a:cubicBezTo>
                    <a:pt x="28405" y="23099"/>
                    <a:pt x="29481" y="23045"/>
                    <a:pt x="30568" y="23045"/>
                  </a:cubicBezTo>
                  <a:cubicBezTo>
                    <a:pt x="30718" y="23045"/>
                    <a:pt x="30867" y="23046"/>
                    <a:pt x="31017" y="23048"/>
                  </a:cubicBezTo>
                  <a:cubicBezTo>
                    <a:pt x="31528" y="23056"/>
                    <a:pt x="32041" y="23058"/>
                    <a:pt x="32553" y="23058"/>
                  </a:cubicBezTo>
                  <a:cubicBezTo>
                    <a:pt x="33250" y="23058"/>
                    <a:pt x="33947" y="23054"/>
                    <a:pt x="34642" y="23054"/>
                  </a:cubicBezTo>
                  <a:lnTo>
                    <a:pt x="34894" y="23054"/>
                  </a:lnTo>
                  <a:cubicBezTo>
                    <a:pt x="34512" y="23358"/>
                    <a:pt x="34264" y="23697"/>
                    <a:pt x="33990" y="24023"/>
                  </a:cubicBezTo>
                  <a:cubicBezTo>
                    <a:pt x="33377" y="24748"/>
                    <a:pt x="32443" y="25048"/>
                    <a:pt x="31366" y="25055"/>
                  </a:cubicBezTo>
                  <a:cubicBezTo>
                    <a:pt x="29806" y="25064"/>
                    <a:pt x="28462" y="25486"/>
                    <a:pt x="27195" y="26138"/>
                  </a:cubicBezTo>
                  <a:cubicBezTo>
                    <a:pt x="26353" y="26572"/>
                    <a:pt x="25740" y="27160"/>
                    <a:pt x="25126" y="27753"/>
                  </a:cubicBezTo>
                  <a:cubicBezTo>
                    <a:pt x="24868" y="28005"/>
                    <a:pt x="24604" y="28250"/>
                    <a:pt x="24294" y="28472"/>
                  </a:cubicBezTo>
                  <a:cubicBezTo>
                    <a:pt x="23860" y="28785"/>
                    <a:pt x="23344" y="28905"/>
                    <a:pt x="22764" y="28916"/>
                  </a:cubicBezTo>
                  <a:cubicBezTo>
                    <a:pt x="21908" y="28932"/>
                    <a:pt x="21053" y="28967"/>
                    <a:pt x="20238" y="29190"/>
                  </a:cubicBezTo>
                  <a:cubicBezTo>
                    <a:pt x="19004" y="29526"/>
                    <a:pt x="18025" y="30116"/>
                    <a:pt x="17228" y="30906"/>
                  </a:cubicBezTo>
                  <a:cubicBezTo>
                    <a:pt x="16459" y="31666"/>
                    <a:pt x="15871" y="32505"/>
                    <a:pt x="15290" y="33347"/>
                  </a:cubicBezTo>
                  <a:cubicBezTo>
                    <a:pt x="15114" y="33605"/>
                    <a:pt x="14918" y="33850"/>
                    <a:pt x="14745" y="34108"/>
                  </a:cubicBezTo>
                  <a:cubicBezTo>
                    <a:pt x="14184" y="34944"/>
                    <a:pt x="13322" y="35511"/>
                    <a:pt x="12151" y="35808"/>
                  </a:cubicBezTo>
                  <a:cubicBezTo>
                    <a:pt x="11840" y="35883"/>
                    <a:pt x="11537" y="35981"/>
                    <a:pt x="11227" y="36056"/>
                  </a:cubicBezTo>
                  <a:cubicBezTo>
                    <a:pt x="9951" y="36363"/>
                    <a:pt x="9122" y="37019"/>
                    <a:pt x="8635" y="37943"/>
                  </a:cubicBezTo>
                  <a:cubicBezTo>
                    <a:pt x="8358" y="38471"/>
                    <a:pt x="8032" y="38977"/>
                    <a:pt x="7683" y="39479"/>
                  </a:cubicBezTo>
                  <a:cubicBezTo>
                    <a:pt x="7013" y="40442"/>
                    <a:pt x="5972" y="41112"/>
                    <a:pt x="4687" y="41542"/>
                  </a:cubicBezTo>
                  <a:cubicBezTo>
                    <a:pt x="3645" y="41891"/>
                    <a:pt x="2598" y="42228"/>
                    <a:pt x="1593" y="42639"/>
                  </a:cubicBezTo>
                  <a:cubicBezTo>
                    <a:pt x="1018" y="42870"/>
                    <a:pt x="473" y="43132"/>
                    <a:pt x="0" y="43468"/>
                  </a:cubicBezTo>
                  <a:lnTo>
                    <a:pt x="0" y="43771"/>
                  </a:lnTo>
                  <a:cubicBezTo>
                    <a:pt x="898" y="43056"/>
                    <a:pt x="2102" y="42691"/>
                    <a:pt x="3238" y="42247"/>
                  </a:cubicBezTo>
                  <a:cubicBezTo>
                    <a:pt x="3806" y="42025"/>
                    <a:pt x="4433" y="41901"/>
                    <a:pt x="5000" y="41679"/>
                  </a:cubicBezTo>
                  <a:cubicBezTo>
                    <a:pt x="6420" y="41127"/>
                    <a:pt x="7526" y="40338"/>
                    <a:pt x="8188" y="39218"/>
                  </a:cubicBezTo>
                  <a:cubicBezTo>
                    <a:pt x="8408" y="38853"/>
                    <a:pt x="8658" y="38500"/>
                    <a:pt x="8841" y="38125"/>
                  </a:cubicBezTo>
                  <a:cubicBezTo>
                    <a:pt x="9328" y="37133"/>
                    <a:pt x="10225" y="36480"/>
                    <a:pt x="11580" y="36190"/>
                  </a:cubicBezTo>
                  <a:cubicBezTo>
                    <a:pt x="11958" y="36111"/>
                    <a:pt x="12317" y="35984"/>
                    <a:pt x="12682" y="35873"/>
                  </a:cubicBezTo>
                  <a:cubicBezTo>
                    <a:pt x="13668" y="35583"/>
                    <a:pt x="14360" y="35051"/>
                    <a:pt x="14879" y="34369"/>
                  </a:cubicBezTo>
                  <a:cubicBezTo>
                    <a:pt x="15382" y="33703"/>
                    <a:pt x="15835" y="33014"/>
                    <a:pt x="16321" y="32339"/>
                  </a:cubicBezTo>
                  <a:cubicBezTo>
                    <a:pt x="16788" y="31693"/>
                    <a:pt x="17349" y="31095"/>
                    <a:pt x="18005" y="30553"/>
                  </a:cubicBezTo>
                  <a:cubicBezTo>
                    <a:pt x="19030" y="29711"/>
                    <a:pt x="20309" y="29265"/>
                    <a:pt x="21807" y="29170"/>
                  </a:cubicBezTo>
                  <a:cubicBezTo>
                    <a:pt x="22232" y="29140"/>
                    <a:pt x="22659" y="29128"/>
                    <a:pt x="23086" y="29111"/>
                  </a:cubicBezTo>
                  <a:cubicBezTo>
                    <a:pt x="23592" y="29089"/>
                    <a:pt x="24023" y="28935"/>
                    <a:pt x="24405" y="28687"/>
                  </a:cubicBezTo>
                  <a:cubicBezTo>
                    <a:pt x="24820" y="28416"/>
                    <a:pt x="25146" y="28090"/>
                    <a:pt x="25478" y="27767"/>
                  </a:cubicBezTo>
                  <a:cubicBezTo>
                    <a:pt x="25707" y="27542"/>
                    <a:pt x="25933" y="27313"/>
                    <a:pt x="26187" y="27107"/>
                  </a:cubicBezTo>
                  <a:cubicBezTo>
                    <a:pt x="27234" y="26256"/>
                    <a:pt x="28504" y="25671"/>
                    <a:pt x="29995" y="25381"/>
                  </a:cubicBezTo>
                  <a:cubicBezTo>
                    <a:pt x="30446" y="25293"/>
                    <a:pt x="30919" y="25290"/>
                    <a:pt x="31386" y="25274"/>
                  </a:cubicBezTo>
                  <a:cubicBezTo>
                    <a:pt x="32688" y="25231"/>
                    <a:pt x="33726" y="24843"/>
                    <a:pt x="34388" y="23955"/>
                  </a:cubicBezTo>
                  <a:cubicBezTo>
                    <a:pt x="34574" y="23710"/>
                    <a:pt x="34773" y="23469"/>
                    <a:pt x="35034" y="23263"/>
                  </a:cubicBezTo>
                  <a:cubicBezTo>
                    <a:pt x="35220" y="23116"/>
                    <a:pt x="35459" y="23064"/>
                    <a:pt x="35710" y="23038"/>
                  </a:cubicBezTo>
                  <a:cubicBezTo>
                    <a:pt x="35831" y="23025"/>
                    <a:pt x="35952" y="23020"/>
                    <a:pt x="36074" y="23020"/>
                  </a:cubicBezTo>
                  <a:cubicBezTo>
                    <a:pt x="36265" y="23020"/>
                    <a:pt x="36456" y="23033"/>
                    <a:pt x="36647" y="23051"/>
                  </a:cubicBezTo>
                  <a:cubicBezTo>
                    <a:pt x="36918" y="23075"/>
                    <a:pt x="37190" y="23085"/>
                    <a:pt x="37471" y="23085"/>
                  </a:cubicBezTo>
                  <a:cubicBezTo>
                    <a:pt x="37730" y="23085"/>
                    <a:pt x="37996" y="23076"/>
                    <a:pt x="38275" y="23061"/>
                  </a:cubicBezTo>
                  <a:lnTo>
                    <a:pt x="38275" y="23061"/>
                  </a:lnTo>
                  <a:cubicBezTo>
                    <a:pt x="37952" y="23210"/>
                    <a:pt x="37688" y="23351"/>
                    <a:pt x="37453" y="23521"/>
                  </a:cubicBezTo>
                  <a:cubicBezTo>
                    <a:pt x="36976" y="23864"/>
                    <a:pt x="36620" y="24268"/>
                    <a:pt x="36326" y="24712"/>
                  </a:cubicBezTo>
                  <a:cubicBezTo>
                    <a:pt x="35997" y="25212"/>
                    <a:pt x="35537" y="25632"/>
                    <a:pt x="34989" y="26004"/>
                  </a:cubicBezTo>
                  <a:cubicBezTo>
                    <a:pt x="34627" y="26253"/>
                    <a:pt x="34216" y="26396"/>
                    <a:pt x="33732" y="26422"/>
                  </a:cubicBezTo>
                  <a:cubicBezTo>
                    <a:pt x="32195" y="26507"/>
                    <a:pt x="30834" y="26970"/>
                    <a:pt x="29525" y="27548"/>
                  </a:cubicBezTo>
                  <a:cubicBezTo>
                    <a:pt x="28873" y="27839"/>
                    <a:pt x="28445" y="28292"/>
                    <a:pt x="28047" y="28762"/>
                  </a:cubicBezTo>
                  <a:cubicBezTo>
                    <a:pt x="27744" y="29121"/>
                    <a:pt x="27505" y="29506"/>
                    <a:pt x="27264" y="29892"/>
                  </a:cubicBezTo>
                  <a:cubicBezTo>
                    <a:pt x="26856" y="30541"/>
                    <a:pt x="26249" y="31076"/>
                    <a:pt x="25593" y="31585"/>
                  </a:cubicBezTo>
                  <a:cubicBezTo>
                    <a:pt x="25341" y="31778"/>
                    <a:pt x="25019" y="31869"/>
                    <a:pt x="24660" y="31898"/>
                  </a:cubicBezTo>
                  <a:cubicBezTo>
                    <a:pt x="24242" y="31928"/>
                    <a:pt x="23821" y="31912"/>
                    <a:pt x="23407" y="31983"/>
                  </a:cubicBezTo>
                  <a:cubicBezTo>
                    <a:pt x="22574" y="32127"/>
                    <a:pt x="21938" y="32457"/>
                    <a:pt x="21572" y="33050"/>
                  </a:cubicBezTo>
                  <a:cubicBezTo>
                    <a:pt x="21187" y="33677"/>
                    <a:pt x="20697" y="34268"/>
                    <a:pt x="20476" y="34950"/>
                  </a:cubicBezTo>
                  <a:cubicBezTo>
                    <a:pt x="20313" y="35446"/>
                    <a:pt x="20241" y="35958"/>
                    <a:pt x="20101" y="36458"/>
                  </a:cubicBezTo>
                  <a:cubicBezTo>
                    <a:pt x="19797" y="37538"/>
                    <a:pt x="19017" y="38311"/>
                    <a:pt x="17611" y="38680"/>
                  </a:cubicBezTo>
                  <a:cubicBezTo>
                    <a:pt x="17058" y="38824"/>
                    <a:pt x="16514" y="38990"/>
                    <a:pt x="15966" y="39150"/>
                  </a:cubicBezTo>
                  <a:cubicBezTo>
                    <a:pt x="14647" y="39529"/>
                    <a:pt x="13629" y="40172"/>
                    <a:pt x="12986" y="41134"/>
                  </a:cubicBezTo>
                  <a:cubicBezTo>
                    <a:pt x="12715" y="41538"/>
                    <a:pt x="12552" y="41979"/>
                    <a:pt x="12320" y="42400"/>
                  </a:cubicBezTo>
                  <a:cubicBezTo>
                    <a:pt x="11697" y="43526"/>
                    <a:pt x="10809" y="44515"/>
                    <a:pt x="9637" y="45354"/>
                  </a:cubicBezTo>
                  <a:cubicBezTo>
                    <a:pt x="9354" y="45560"/>
                    <a:pt x="9027" y="45726"/>
                    <a:pt x="8685" y="45870"/>
                  </a:cubicBezTo>
                  <a:lnTo>
                    <a:pt x="9223" y="45870"/>
                  </a:lnTo>
                  <a:cubicBezTo>
                    <a:pt x="9530" y="45719"/>
                    <a:pt x="9820" y="45553"/>
                    <a:pt x="10075" y="45351"/>
                  </a:cubicBezTo>
                  <a:cubicBezTo>
                    <a:pt x="10836" y="44747"/>
                    <a:pt x="11497" y="44088"/>
                    <a:pt x="12033" y="43356"/>
                  </a:cubicBezTo>
                  <a:cubicBezTo>
                    <a:pt x="12422" y="42825"/>
                    <a:pt x="12719" y="42260"/>
                    <a:pt x="12990" y="41689"/>
                  </a:cubicBezTo>
                  <a:cubicBezTo>
                    <a:pt x="13514" y="40573"/>
                    <a:pt x="14526" y="39819"/>
                    <a:pt x="15972" y="39385"/>
                  </a:cubicBezTo>
                  <a:cubicBezTo>
                    <a:pt x="16566" y="39205"/>
                    <a:pt x="17160" y="39029"/>
                    <a:pt x="17763" y="38866"/>
                  </a:cubicBezTo>
                  <a:cubicBezTo>
                    <a:pt x="19099" y="38503"/>
                    <a:pt x="19921" y="37789"/>
                    <a:pt x="20296" y="36761"/>
                  </a:cubicBezTo>
                  <a:cubicBezTo>
                    <a:pt x="20453" y="36330"/>
                    <a:pt x="20528" y="35890"/>
                    <a:pt x="20622" y="35449"/>
                  </a:cubicBezTo>
                  <a:cubicBezTo>
                    <a:pt x="20750" y="34842"/>
                    <a:pt x="21069" y="34287"/>
                    <a:pt x="21442" y="33749"/>
                  </a:cubicBezTo>
                  <a:cubicBezTo>
                    <a:pt x="21589" y="33534"/>
                    <a:pt x="21723" y="33311"/>
                    <a:pt x="21866" y="33096"/>
                  </a:cubicBezTo>
                  <a:cubicBezTo>
                    <a:pt x="22271" y="32479"/>
                    <a:pt x="22985" y="32228"/>
                    <a:pt x="23837" y="32150"/>
                  </a:cubicBezTo>
                  <a:cubicBezTo>
                    <a:pt x="24154" y="32120"/>
                    <a:pt x="24477" y="32117"/>
                    <a:pt x="24797" y="32097"/>
                  </a:cubicBezTo>
                  <a:cubicBezTo>
                    <a:pt x="25201" y="32074"/>
                    <a:pt x="25541" y="31934"/>
                    <a:pt x="25818" y="31722"/>
                  </a:cubicBezTo>
                  <a:cubicBezTo>
                    <a:pt x="26549" y="31154"/>
                    <a:pt x="27205" y="30544"/>
                    <a:pt x="27636" y="29813"/>
                  </a:cubicBezTo>
                  <a:cubicBezTo>
                    <a:pt x="27894" y="29372"/>
                    <a:pt x="28207" y="28955"/>
                    <a:pt x="28569" y="28560"/>
                  </a:cubicBezTo>
                  <a:cubicBezTo>
                    <a:pt x="28958" y="28136"/>
                    <a:pt x="29447" y="27806"/>
                    <a:pt x="30054" y="27568"/>
                  </a:cubicBezTo>
                  <a:cubicBezTo>
                    <a:pt x="31056" y="27170"/>
                    <a:pt x="32074" y="26810"/>
                    <a:pt x="33210" y="26690"/>
                  </a:cubicBezTo>
                  <a:cubicBezTo>
                    <a:pt x="33399" y="26667"/>
                    <a:pt x="33592" y="26651"/>
                    <a:pt x="33785" y="26637"/>
                  </a:cubicBezTo>
                  <a:cubicBezTo>
                    <a:pt x="34365" y="26605"/>
                    <a:pt x="34832" y="26406"/>
                    <a:pt x="35260" y="26116"/>
                  </a:cubicBezTo>
                  <a:cubicBezTo>
                    <a:pt x="35896" y="25682"/>
                    <a:pt x="36359" y="25156"/>
                    <a:pt x="36748" y="24585"/>
                  </a:cubicBezTo>
                  <a:cubicBezTo>
                    <a:pt x="37087" y="24079"/>
                    <a:pt x="37567" y="23665"/>
                    <a:pt x="38200" y="23355"/>
                  </a:cubicBezTo>
                  <a:cubicBezTo>
                    <a:pt x="38559" y="23178"/>
                    <a:pt x="38954" y="23087"/>
                    <a:pt x="39447" y="23084"/>
                  </a:cubicBezTo>
                  <a:lnTo>
                    <a:pt x="39447" y="23084"/>
                  </a:lnTo>
                  <a:cubicBezTo>
                    <a:pt x="39156" y="23286"/>
                    <a:pt x="38935" y="23485"/>
                    <a:pt x="38725" y="23691"/>
                  </a:cubicBezTo>
                  <a:cubicBezTo>
                    <a:pt x="38438" y="23971"/>
                    <a:pt x="38161" y="24255"/>
                    <a:pt x="38099" y="24624"/>
                  </a:cubicBezTo>
                  <a:cubicBezTo>
                    <a:pt x="38014" y="25107"/>
                    <a:pt x="38050" y="25584"/>
                    <a:pt x="38154" y="26060"/>
                  </a:cubicBezTo>
                  <a:cubicBezTo>
                    <a:pt x="38242" y="26452"/>
                    <a:pt x="38317" y="26840"/>
                    <a:pt x="38197" y="27238"/>
                  </a:cubicBezTo>
                  <a:cubicBezTo>
                    <a:pt x="38089" y="27584"/>
                    <a:pt x="37825" y="27812"/>
                    <a:pt x="37400" y="27946"/>
                  </a:cubicBezTo>
                  <a:cubicBezTo>
                    <a:pt x="36835" y="28122"/>
                    <a:pt x="36239" y="28197"/>
                    <a:pt x="35641" y="28286"/>
                  </a:cubicBezTo>
                  <a:cubicBezTo>
                    <a:pt x="34927" y="28393"/>
                    <a:pt x="34235" y="28553"/>
                    <a:pt x="33559" y="28768"/>
                  </a:cubicBezTo>
                  <a:cubicBezTo>
                    <a:pt x="32188" y="29202"/>
                    <a:pt x="31435" y="30022"/>
                    <a:pt x="31089" y="31076"/>
                  </a:cubicBezTo>
                  <a:cubicBezTo>
                    <a:pt x="30887" y="31683"/>
                    <a:pt x="30958" y="32306"/>
                    <a:pt x="30952" y="32923"/>
                  </a:cubicBezTo>
                  <a:cubicBezTo>
                    <a:pt x="30952" y="33207"/>
                    <a:pt x="30899" y="33481"/>
                    <a:pt x="30775" y="33742"/>
                  </a:cubicBezTo>
                  <a:cubicBezTo>
                    <a:pt x="30312" y="34748"/>
                    <a:pt x="29424" y="35370"/>
                    <a:pt x="27995" y="35498"/>
                  </a:cubicBezTo>
                  <a:cubicBezTo>
                    <a:pt x="27597" y="35534"/>
                    <a:pt x="27209" y="35605"/>
                    <a:pt x="26823" y="35697"/>
                  </a:cubicBezTo>
                  <a:cubicBezTo>
                    <a:pt x="25844" y="35926"/>
                    <a:pt x="25276" y="36454"/>
                    <a:pt x="24954" y="37162"/>
                  </a:cubicBezTo>
                  <a:cubicBezTo>
                    <a:pt x="24643" y="37845"/>
                    <a:pt x="24558" y="38546"/>
                    <a:pt x="24647" y="39261"/>
                  </a:cubicBezTo>
                  <a:cubicBezTo>
                    <a:pt x="24712" y="39786"/>
                    <a:pt x="24445" y="40214"/>
                    <a:pt x="24029" y="40612"/>
                  </a:cubicBezTo>
                  <a:cubicBezTo>
                    <a:pt x="23514" y="41105"/>
                    <a:pt x="22812" y="41353"/>
                    <a:pt x="22042" y="41516"/>
                  </a:cubicBezTo>
                  <a:cubicBezTo>
                    <a:pt x="21272" y="41679"/>
                    <a:pt x="20489" y="41813"/>
                    <a:pt x="19732" y="42005"/>
                  </a:cubicBezTo>
                  <a:cubicBezTo>
                    <a:pt x="19444" y="42077"/>
                    <a:pt x="19170" y="42165"/>
                    <a:pt x="18909" y="42283"/>
                  </a:cubicBezTo>
                  <a:cubicBezTo>
                    <a:pt x="18586" y="42424"/>
                    <a:pt x="18335" y="42619"/>
                    <a:pt x="18208" y="42883"/>
                  </a:cubicBezTo>
                  <a:cubicBezTo>
                    <a:pt x="17897" y="43516"/>
                    <a:pt x="17411" y="44075"/>
                    <a:pt x="16932" y="44632"/>
                  </a:cubicBezTo>
                  <a:cubicBezTo>
                    <a:pt x="16569" y="45054"/>
                    <a:pt x="16227" y="45478"/>
                    <a:pt x="15815" y="45870"/>
                  </a:cubicBezTo>
                  <a:lnTo>
                    <a:pt x="16171" y="45870"/>
                  </a:lnTo>
                  <a:cubicBezTo>
                    <a:pt x="16811" y="45220"/>
                    <a:pt x="17359" y="44525"/>
                    <a:pt x="17927" y="43840"/>
                  </a:cubicBezTo>
                  <a:cubicBezTo>
                    <a:pt x="18087" y="43647"/>
                    <a:pt x="18233" y="43445"/>
                    <a:pt x="18322" y="43226"/>
                  </a:cubicBezTo>
                  <a:cubicBezTo>
                    <a:pt x="18531" y="42691"/>
                    <a:pt x="19040" y="42416"/>
                    <a:pt x="19699" y="42243"/>
                  </a:cubicBezTo>
                  <a:cubicBezTo>
                    <a:pt x="20531" y="42025"/>
                    <a:pt x="21390" y="41882"/>
                    <a:pt x="22235" y="41702"/>
                  </a:cubicBezTo>
                  <a:cubicBezTo>
                    <a:pt x="23295" y="41477"/>
                    <a:pt x="24118" y="41033"/>
                    <a:pt x="24656" y="40295"/>
                  </a:cubicBezTo>
                  <a:cubicBezTo>
                    <a:pt x="24937" y="39907"/>
                    <a:pt x="24950" y="39493"/>
                    <a:pt x="24914" y="39071"/>
                  </a:cubicBezTo>
                  <a:cubicBezTo>
                    <a:pt x="24859" y="38370"/>
                    <a:pt x="24973" y="37688"/>
                    <a:pt x="25329" y="37032"/>
                  </a:cubicBezTo>
                  <a:cubicBezTo>
                    <a:pt x="25662" y="36412"/>
                    <a:pt x="26255" y="36027"/>
                    <a:pt x="27111" y="35857"/>
                  </a:cubicBezTo>
                  <a:cubicBezTo>
                    <a:pt x="27639" y="35753"/>
                    <a:pt x="28185" y="35710"/>
                    <a:pt x="28713" y="35605"/>
                  </a:cubicBezTo>
                  <a:cubicBezTo>
                    <a:pt x="29832" y="35381"/>
                    <a:pt x="30504" y="34783"/>
                    <a:pt x="30952" y="34016"/>
                  </a:cubicBezTo>
                  <a:cubicBezTo>
                    <a:pt x="31161" y="33661"/>
                    <a:pt x="31239" y="33282"/>
                    <a:pt x="31239" y="32891"/>
                  </a:cubicBezTo>
                  <a:cubicBezTo>
                    <a:pt x="31242" y="32382"/>
                    <a:pt x="31190" y="31862"/>
                    <a:pt x="31307" y="31360"/>
                  </a:cubicBezTo>
                  <a:cubicBezTo>
                    <a:pt x="31592" y="30152"/>
                    <a:pt x="32437" y="29288"/>
                    <a:pt x="34000" y="28863"/>
                  </a:cubicBezTo>
                  <a:cubicBezTo>
                    <a:pt x="34826" y="28642"/>
                    <a:pt x="35674" y="28497"/>
                    <a:pt x="36532" y="28374"/>
                  </a:cubicBezTo>
                  <a:cubicBezTo>
                    <a:pt x="36832" y="28331"/>
                    <a:pt x="37123" y="28256"/>
                    <a:pt x="37414" y="28178"/>
                  </a:cubicBezTo>
                  <a:cubicBezTo>
                    <a:pt x="38141" y="27979"/>
                    <a:pt x="38474" y="27568"/>
                    <a:pt x="38536" y="27003"/>
                  </a:cubicBezTo>
                  <a:cubicBezTo>
                    <a:pt x="38578" y="26598"/>
                    <a:pt x="38471" y="26206"/>
                    <a:pt x="38396" y="25812"/>
                  </a:cubicBezTo>
                  <a:cubicBezTo>
                    <a:pt x="38314" y="25388"/>
                    <a:pt x="38301" y="24963"/>
                    <a:pt x="38412" y="24542"/>
                  </a:cubicBezTo>
                  <a:cubicBezTo>
                    <a:pt x="38415" y="24533"/>
                    <a:pt x="38412" y="24519"/>
                    <a:pt x="38418" y="24513"/>
                  </a:cubicBezTo>
                  <a:cubicBezTo>
                    <a:pt x="38794" y="23915"/>
                    <a:pt x="39231" y="23364"/>
                    <a:pt x="40080" y="23087"/>
                  </a:cubicBezTo>
                  <a:cubicBezTo>
                    <a:pt x="40109" y="23077"/>
                    <a:pt x="40130" y="23048"/>
                    <a:pt x="40170" y="23048"/>
                  </a:cubicBezTo>
                  <a:cubicBezTo>
                    <a:pt x="40184" y="23048"/>
                    <a:pt x="40200" y="23051"/>
                    <a:pt x="40220" y="23061"/>
                  </a:cubicBezTo>
                  <a:cubicBezTo>
                    <a:pt x="40066" y="23230"/>
                    <a:pt x="39923" y="23400"/>
                    <a:pt x="39766" y="23563"/>
                  </a:cubicBezTo>
                  <a:cubicBezTo>
                    <a:pt x="39218" y="24131"/>
                    <a:pt x="39179" y="24774"/>
                    <a:pt x="39290" y="25436"/>
                  </a:cubicBezTo>
                  <a:cubicBezTo>
                    <a:pt x="39307" y="25545"/>
                    <a:pt x="39368" y="25642"/>
                    <a:pt x="39434" y="25733"/>
                  </a:cubicBezTo>
                  <a:cubicBezTo>
                    <a:pt x="39867" y="26363"/>
                    <a:pt x="39890" y="27006"/>
                    <a:pt x="39603" y="27675"/>
                  </a:cubicBezTo>
                  <a:cubicBezTo>
                    <a:pt x="39388" y="28172"/>
                    <a:pt x="39061" y="28605"/>
                    <a:pt x="38484" y="28916"/>
                  </a:cubicBezTo>
                  <a:cubicBezTo>
                    <a:pt x="37469" y="29461"/>
                    <a:pt x="37100" y="30260"/>
                    <a:pt x="36980" y="31151"/>
                  </a:cubicBezTo>
                  <a:cubicBezTo>
                    <a:pt x="36904" y="31683"/>
                    <a:pt x="37012" y="32212"/>
                    <a:pt x="37064" y="32740"/>
                  </a:cubicBezTo>
                  <a:cubicBezTo>
                    <a:pt x="37100" y="33083"/>
                    <a:pt x="37087" y="33422"/>
                    <a:pt x="36953" y="33752"/>
                  </a:cubicBezTo>
                  <a:cubicBezTo>
                    <a:pt x="36787" y="34150"/>
                    <a:pt x="36434" y="34454"/>
                    <a:pt x="35997" y="34698"/>
                  </a:cubicBezTo>
                  <a:cubicBezTo>
                    <a:pt x="35119" y="35188"/>
                    <a:pt x="34460" y="35831"/>
                    <a:pt x="33937" y="36533"/>
                  </a:cubicBezTo>
                  <a:cubicBezTo>
                    <a:pt x="33272" y="37433"/>
                    <a:pt x="33276" y="38399"/>
                    <a:pt x="33722" y="39369"/>
                  </a:cubicBezTo>
                  <a:cubicBezTo>
                    <a:pt x="33902" y="39760"/>
                    <a:pt x="34091" y="40148"/>
                    <a:pt x="34267" y="40540"/>
                  </a:cubicBezTo>
                  <a:cubicBezTo>
                    <a:pt x="34558" y="41193"/>
                    <a:pt x="34323" y="41728"/>
                    <a:pt x="33716" y="42204"/>
                  </a:cubicBezTo>
                  <a:cubicBezTo>
                    <a:pt x="33308" y="42525"/>
                    <a:pt x="32818" y="42763"/>
                    <a:pt x="32309" y="42975"/>
                  </a:cubicBezTo>
                  <a:cubicBezTo>
                    <a:pt x="31408" y="43353"/>
                    <a:pt x="30674" y="43859"/>
                    <a:pt x="30139" y="44528"/>
                  </a:cubicBezTo>
                  <a:cubicBezTo>
                    <a:pt x="29803" y="44946"/>
                    <a:pt x="29646" y="45400"/>
                    <a:pt x="29575" y="45870"/>
                  </a:cubicBezTo>
                  <a:lnTo>
                    <a:pt x="29861" y="45870"/>
                  </a:lnTo>
                  <a:cubicBezTo>
                    <a:pt x="30021" y="44769"/>
                    <a:pt x="30824" y="43954"/>
                    <a:pt x="32074" y="43344"/>
                  </a:cubicBezTo>
                  <a:cubicBezTo>
                    <a:pt x="32669" y="43053"/>
                    <a:pt x="33301" y="42808"/>
                    <a:pt x="33817" y="42436"/>
                  </a:cubicBezTo>
                  <a:cubicBezTo>
                    <a:pt x="34147" y="42195"/>
                    <a:pt x="34411" y="41921"/>
                    <a:pt x="34574" y="41591"/>
                  </a:cubicBezTo>
                  <a:cubicBezTo>
                    <a:pt x="34725" y="41288"/>
                    <a:pt x="34701" y="40987"/>
                    <a:pt x="34607" y="40681"/>
                  </a:cubicBezTo>
                  <a:cubicBezTo>
                    <a:pt x="34457" y="40194"/>
                    <a:pt x="34189" y="39734"/>
                    <a:pt x="33977" y="39261"/>
                  </a:cubicBezTo>
                  <a:cubicBezTo>
                    <a:pt x="33448" y="38092"/>
                    <a:pt x="33670" y="37022"/>
                    <a:pt x="34695" y="36053"/>
                  </a:cubicBezTo>
                  <a:cubicBezTo>
                    <a:pt x="34897" y="35860"/>
                    <a:pt x="35106" y="35668"/>
                    <a:pt x="35308" y="35475"/>
                  </a:cubicBezTo>
                  <a:cubicBezTo>
                    <a:pt x="35527" y="35269"/>
                    <a:pt x="35775" y="35090"/>
                    <a:pt x="36059" y="34936"/>
                  </a:cubicBezTo>
                  <a:cubicBezTo>
                    <a:pt x="36539" y="34679"/>
                    <a:pt x="36944" y="34362"/>
                    <a:pt x="37165" y="33941"/>
                  </a:cubicBezTo>
                  <a:cubicBezTo>
                    <a:pt x="37355" y="33585"/>
                    <a:pt x="37394" y="33207"/>
                    <a:pt x="37358" y="32822"/>
                  </a:cubicBezTo>
                  <a:cubicBezTo>
                    <a:pt x="37319" y="32421"/>
                    <a:pt x="37247" y="32016"/>
                    <a:pt x="37234" y="31611"/>
                  </a:cubicBezTo>
                  <a:cubicBezTo>
                    <a:pt x="37218" y="31118"/>
                    <a:pt x="37338" y="30639"/>
                    <a:pt x="37567" y="30172"/>
                  </a:cubicBezTo>
                  <a:cubicBezTo>
                    <a:pt x="37792" y="29705"/>
                    <a:pt x="38174" y="29343"/>
                    <a:pt x="38696" y="29062"/>
                  </a:cubicBezTo>
                  <a:cubicBezTo>
                    <a:pt x="39378" y="28697"/>
                    <a:pt x="39714" y="28168"/>
                    <a:pt x="39936" y="27584"/>
                  </a:cubicBezTo>
                  <a:cubicBezTo>
                    <a:pt x="40152" y="27023"/>
                    <a:pt x="40122" y="26465"/>
                    <a:pt x="39861" y="25917"/>
                  </a:cubicBezTo>
                  <a:cubicBezTo>
                    <a:pt x="39848" y="25887"/>
                    <a:pt x="39835" y="25858"/>
                    <a:pt x="39816" y="25831"/>
                  </a:cubicBezTo>
                  <a:cubicBezTo>
                    <a:pt x="39361" y="25208"/>
                    <a:pt x="39440" y="24569"/>
                    <a:pt x="39796" y="23948"/>
                  </a:cubicBezTo>
                  <a:cubicBezTo>
                    <a:pt x="39972" y="23645"/>
                    <a:pt x="40250" y="23367"/>
                    <a:pt x="40563" y="23123"/>
                  </a:cubicBezTo>
                  <a:cubicBezTo>
                    <a:pt x="40622" y="23075"/>
                    <a:pt x="40683" y="23050"/>
                    <a:pt x="40744" y="23050"/>
                  </a:cubicBezTo>
                  <a:cubicBezTo>
                    <a:pt x="40804" y="23050"/>
                    <a:pt x="40865" y="23074"/>
                    <a:pt x="40925" y="23123"/>
                  </a:cubicBezTo>
                  <a:cubicBezTo>
                    <a:pt x="41702" y="23739"/>
                    <a:pt x="42100" y="24461"/>
                    <a:pt x="41940" y="25329"/>
                  </a:cubicBezTo>
                  <a:cubicBezTo>
                    <a:pt x="41917" y="25459"/>
                    <a:pt x="41839" y="25580"/>
                    <a:pt x="41761" y="25697"/>
                  </a:cubicBezTo>
                  <a:cubicBezTo>
                    <a:pt x="41343" y="26324"/>
                    <a:pt x="41316" y="26974"/>
                    <a:pt x="41568" y="27643"/>
                  </a:cubicBezTo>
                  <a:cubicBezTo>
                    <a:pt x="41809" y="28282"/>
                    <a:pt x="42253" y="28811"/>
                    <a:pt x="42991" y="29187"/>
                  </a:cubicBezTo>
                  <a:cubicBezTo>
                    <a:pt x="43145" y="29265"/>
                    <a:pt x="43278" y="29366"/>
                    <a:pt x="43395" y="29476"/>
                  </a:cubicBezTo>
                  <a:cubicBezTo>
                    <a:pt x="43940" y="29996"/>
                    <a:pt x="44159" y="30600"/>
                    <a:pt x="44234" y="31246"/>
                  </a:cubicBezTo>
                  <a:cubicBezTo>
                    <a:pt x="44293" y="31761"/>
                    <a:pt x="44182" y="32267"/>
                    <a:pt x="44130" y="32776"/>
                  </a:cubicBezTo>
                  <a:cubicBezTo>
                    <a:pt x="44035" y="33664"/>
                    <a:pt x="44394" y="34395"/>
                    <a:pt x="45380" y="34904"/>
                  </a:cubicBezTo>
                  <a:cubicBezTo>
                    <a:pt x="45951" y="35201"/>
                    <a:pt x="46313" y="35635"/>
                    <a:pt x="46751" y="36020"/>
                  </a:cubicBezTo>
                  <a:cubicBezTo>
                    <a:pt x="47191" y="36408"/>
                    <a:pt x="47501" y="36849"/>
                    <a:pt x="47664" y="37352"/>
                  </a:cubicBezTo>
                  <a:cubicBezTo>
                    <a:pt x="47873" y="37998"/>
                    <a:pt x="47801" y="38625"/>
                    <a:pt x="47521" y="39247"/>
                  </a:cubicBezTo>
                  <a:cubicBezTo>
                    <a:pt x="47308" y="39711"/>
                    <a:pt x="47061" y="40162"/>
                    <a:pt x="46891" y="40638"/>
                  </a:cubicBezTo>
                  <a:cubicBezTo>
                    <a:pt x="46695" y="41190"/>
                    <a:pt x="46849" y="41672"/>
                    <a:pt x="47299" y="42120"/>
                  </a:cubicBezTo>
                  <a:cubicBezTo>
                    <a:pt x="47690" y="42508"/>
                    <a:pt x="48206" y="42782"/>
                    <a:pt x="48748" y="43034"/>
                  </a:cubicBezTo>
                  <a:cubicBezTo>
                    <a:pt x="49302" y="43295"/>
                    <a:pt x="49880" y="43523"/>
                    <a:pt x="50337" y="43892"/>
                  </a:cubicBezTo>
                  <a:cubicBezTo>
                    <a:pt x="50908" y="44352"/>
                    <a:pt x="51369" y="44858"/>
                    <a:pt x="51541" y="45488"/>
                  </a:cubicBezTo>
                  <a:cubicBezTo>
                    <a:pt x="51577" y="45615"/>
                    <a:pt x="51607" y="45742"/>
                    <a:pt x="51629" y="45870"/>
                  </a:cubicBezTo>
                  <a:lnTo>
                    <a:pt x="51910" y="45870"/>
                  </a:lnTo>
                  <a:cubicBezTo>
                    <a:pt x="51861" y="45540"/>
                    <a:pt x="51783" y="45213"/>
                    <a:pt x="51600" y="44906"/>
                  </a:cubicBezTo>
                  <a:cubicBezTo>
                    <a:pt x="51156" y="44162"/>
                    <a:pt x="50471" y="43575"/>
                    <a:pt x="49551" y="43151"/>
                  </a:cubicBezTo>
                  <a:cubicBezTo>
                    <a:pt x="49051" y="42916"/>
                    <a:pt x="48532" y="42707"/>
                    <a:pt x="48079" y="42420"/>
                  </a:cubicBezTo>
                  <a:cubicBezTo>
                    <a:pt x="47651" y="42149"/>
                    <a:pt x="47305" y="41836"/>
                    <a:pt x="47142" y="41421"/>
                  </a:cubicBezTo>
                  <a:cubicBezTo>
                    <a:pt x="46998" y="41059"/>
                    <a:pt x="47148" y="40720"/>
                    <a:pt x="47286" y="40383"/>
                  </a:cubicBezTo>
                  <a:cubicBezTo>
                    <a:pt x="47468" y="39933"/>
                    <a:pt x="47742" y="39509"/>
                    <a:pt x="47893" y="39052"/>
                  </a:cubicBezTo>
                  <a:cubicBezTo>
                    <a:pt x="48275" y="37907"/>
                    <a:pt x="48027" y="36855"/>
                    <a:pt x="47025" y="35929"/>
                  </a:cubicBezTo>
                  <a:cubicBezTo>
                    <a:pt x="46502" y="35442"/>
                    <a:pt x="46016" y="34933"/>
                    <a:pt x="45305" y="34584"/>
                  </a:cubicBezTo>
                  <a:cubicBezTo>
                    <a:pt x="45184" y="34528"/>
                    <a:pt x="45096" y="34430"/>
                    <a:pt x="44998" y="34349"/>
                  </a:cubicBezTo>
                  <a:cubicBezTo>
                    <a:pt x="44550" y="33993"/>
                    <a:pt x="44417" y="33553"/>
                    <a:pt x="44407" y="33079"/>
                  </a:cubicBezTo>
                  <a:cubicBezTo>
                    <a:pt x="44401" y="32653"/>
                    <a:pt x="44492" y="32231"/>
                    <a:pt x="44521" y="31807"/>
                  </a:cubicBezTo>
                  <a:cubicBezTo>
                    <a:pt x="44570" y="31115"/>
                    <a:pt x="44427" y="30456"/>
                    <a:pt x="44035" y="29829"/>
                  </a:cubicBezTo>
                  <a:cubicBezTo>
                    <a:pt x="43823" y="29487"/>
                    <a:pt x="43520" y="29196"/>
                    <a:pt x="43115" y="28984"/>
                  </a:cubicBezTo>
                  <a:cubicBezTo>
                    <a:pt x="42368" y="28595"/>
                    <a:pt x="41985" y="28044"/>
                    <a:pt x="41783" y="27401"/>
                  </a:cubicBezTo>
                  <a:cubicBezTo>
                    <a:pt x="41610" y="26849"/>
                    <a:pt x="41696" y="26324"/>
                    <a:pt x="42005" y="25805"/>
                  </a:cubicBezTo>
                  <a:cubicBezTo>
                    <a:pt x="42433" y="25087"/>
                    <a:pt x="42325" y="24376"/>
                    <a:pt x="41833" y="23697"/>
                  </a:cubicBezTo>
                  <a:cubicBezTo>
                    <a:pt x="41672" y="23475"/>
                    <a:pt x="41461" y="23276"/>
                    <a:pt x="41258" y="23051"/>
                  </a:cubicBezTo>
                  <a:lnTo>
                    <a:pt x="41258" y="23051"/>
                  </a:lnTo>
                  <a:cubicBezTo>
                    <a:pt x="41526" y="23103"/>
                    <a:pt x="41750" y="23175"/>
                    <a:pt x="41937" y="23308"/>
                  </a:cubicBezTo>
                  <a:cubicBezTo>
                    <a:pt x="42306" y="23570"/>
                    <a:pt x="42606" y="23873"/>
                    <a:pt x="42880" y="24190"/>
                  </a:cubicBezTo>
                  <a:cubicBezTo>
                    <a:pt x="43112" y="24454"/>
                    <a:pt x="43134" y="24761"/>
                    <a:pt x="43151" y="25064"/>
                  </a:cubicBezTo>
                  <a:cubicBezTo>
                    <a:pt x="43170" y="25443"/>
                    <a:pt x="43092" y="25812"/>
                    <a:pt x="43017" y="26181"/>
                  </a:cubicBezTo>
                  <a:cubicBezTo>
                    <a:pt x="42945" y="26527"/>
                    <a:pt x="42903" y="26876"/>
                    <a:pt x="42991" y="27225"/>
                  </a:cubicBezTo>
                  <a:cubicBezTo>
                    <a:pt x="43118" y="27727"/>
                    <a:pt x="43520" y="28035"/>
                    <a:pt x="44146" y="28197"/>
                  </a:cubicBezTo>
                  <a:cubicBezTo>
                    <a:pt x="44681" y="28341"/>
                    <a:pt x="45240" y="28413"/>
                    <a:pt x="45794" y="28501"/>
                  </a:cubicBezTo>
                  <a:cubicBezTo>
                    <a:pt x="46689" y="28642"/>
                    <a:pt x="47579" y="28818"/>
                    <a:pt x="48366" y="29183"/>
                  </a:cubicBezTo>
                  <a:cubicBezTo>
                    <a:pt x="49322" y="29624"/>
                    <a:pt x="49861" y="30309"/>
                    <a:pt x="50119" y="31118"/>
                  </a:cubicBezTo>
                  <a:cubicBezTo>
                    <a:pt x="50304" y="31689"/>
                    <a:pt x="50245" y="32277"/>
                    <a:pt x="50245" y="32858"/>
                  </a:cubicBezTo>
                  <a:cubicBezTo>
                    <a:pt x="50245" y="33260"/>
                    <a:pt x="50321" y="33647"/>
                    <a:pt x="50533" y="34013"/>
                  </a:cubicBezTo>
                  <a:cubicBezTo>
                    <a:pt x="51055" y="34920"/>
                    <a:pt x="51897" y="35534"/>
                    <a:pt x="53238" y="35681"/>
                  </a:cubicBezTo>
                  <a:cubicBezTo>
                    <a:pt x="53666" y="35730"/>
                    <a:pt x="54090" y="35795"/>
                    <a:pt x="54508" y="35887"/>
                  </a:cubicBezTo>
                  <a:cubicBezTo>
                    <a:pt x="55383" y="36079"/>
                    <a:pt x="55918" y="36526"/>
                    <a:pt x="56225" y="37159"/>
                  </a:cubicBezTo>
                  <a:cubicBezTo>
                    <a:pt x="56522" y="37776"/>
                    <a:pt x="56632" y="38416"/>
                    <a:pt x="56567" y="39068"/>
                  </a:cubicBezTo>
                  <a:cubicBezTo>
                    <a:pt x="56453" y="40198"/>
                    <a:pt x="57311" y="41173"/>
                    <a:pt x="58777" y="41578"/>
                  </a:cubicBezTo>
                  <a:cubicBezTo>
                    <a:pt x="59510" y="41780"/>
                    <a:pt x="60278" y="41898"/>
                    <a:pt x="61025" y="42061"/>
                  </a:cubicBezTo>
                  <a:cubicBezTo>
                    <a:pt x="61479" y="42162"/>
                    <a:pt x="61932" y="42263"/>
                    <a:pt x="62354" y="42433"/>
                  </a:cubicBezTo>
                  <a:cubicBezTo>
                    <a:pt x="62643" y="42554"/>
                    <a:pt x="62885" y="42713"/>
                    <a:pt x="63003" y="42948"/>
                  </a:cubicBezTo>
                  <a:cubicBezTo>
                    <a:pt x="63440" y="43837"/>
                    <a:pt x="64194" y="44584"/>
                    <a:pt x="64850" y="45373"/>
                  </a:cubicBezTo>
                  <a:cubicBezTo>
                    <a:pt x="64990" y="45546"/>
                    <a:pt x="65150" y="45709"/>
                    <a:pt x="65310" y="45870"/>
                  </a:cubicBezTo>
                  <a:lnTo>
                    <a:pt x="65675" y="45870"/>
                  </a:lnTo>
                  <a:cubicBezTo>
                    <a:pt x="64931" y="45122"/>
                    <a:pt x="64276" y="44329"/>
                    <a:pt x="63659" y="43520"/>
                  </a:cubicBezTo>
                  <a:cubicBezTo>
                    <a:pt x="63548" y="43376"/>
                    <a:pt x="63456" y="43222"/>
                    <a:pt x="63384" y="43066"/>
                  </a:cubicBezTo>
                  <a:cubicBezTo>
                    <a:pt x="63176" y="42593"/>
                    <a:pt x="62745" y="42299"/>
                    <a:pt x="62148" y="42120"/>
                  </a:cubicBezTo>
                  <a:cubicBezTo>
                    <a:pt x="61368" y="41882"/>
                    <a:pt x="60545" y="41748"/>
                    <a:pt x="59736" y="41578"/>
                  </a:cubicBezTo>
                  <a:cubicBezTo>
                    <a:pt x="59051" y="41434"/>
                    <a:pt x="58369" y="41291"/>
                    <a:pt x="57834" y="40909"/>
                  </a:cubicBezTo>
                  <a:cubicBezTo>
                    <a:pt x="57334" y="40553"/>
                    <a:pt x="56930" y="40148"/>
                    <a:pt x="56844" y="39610"/>
                  </a:cubicBezTo>
                  <a:cubicBezTo>
                    <a:pt x="56805" y="39375"/>
                    <a:pt x="56861" y="39143"/>
                    <a:pt x="56867" y="38911"/>
                  </a:cubicBezTo>
                  <a:cubicBezTo>
                    <a:pt x="56891" y="38203"/>
                    <a:pt x="56753" y="37521"/>
                    <a:pt x="56377" y="36869"/>
                  </a:cubicBezTo>
                  <a:cubicBezTo>
                    <a:pt x="55976" y="36173"/>
                    <a:pt x="55255" y="35778"/>
                    <a:pt x="54299" y="35619"/>
                  </a:cubicBezTo>
                  <a:cubicBezTo>
                    <a:pt x="53819" y="35537"/>
                    <a:pt x="53327" y="35488"/>
                    <a:pt x="52850" y="35394"/>
                  </a:cubicBezTo>
                  <a:cubicBezTo>
                    <a:pt x="51691" y="35159"/>
                    <a:pt x="51068" y="34516"/>
                    <a:pt x="50690" y="33703"/>
                  </a:cubicBezTo>
                  <a:cubicBezTo>
                    <a:pt x="50520" y="33341"/>
                    <a:pt x="50527" y="32956"/>
                    <a:pt x="50527" y="32577"/>
                  </a:cubicBezTo>
                  <a:cubicBezTo>
                    <a:pt x="50527" y="32055"/>
                    <a:pt x="50569" y="31529"/>
                    <a:pt x="50386" y="31020"/>
                  </a:cubicBezTo>
                  <a:cubicBezTo>
                    <a:pt x="49985" y="29904"/>
                    <a:pt x="49132" y="29082"/>
                    <a:pt x="47654" y="28681"/>
                  </a:cubicBezTo>
                  <a:cubicBezTo>
                    <a:pt x="46858" y="28465"/>
                    <a:pt x="46049" y="28302"/>
                    <a:pt x="45220" y="28194"/>
                  </a:cubicBezTo>
                  <a:cubicBezTo>
                    <a:pt x="44897" y="28155"/>
                    <a:pt x="44583" y="28083"/>
                    <a:pt x="44273" y="28002"/>
                  </a:cubicBezTo>
                  <a:cubicBezTo>
                    <a:pt x="43549" y="27809"/>
                    <a:pt x="43242" y="27470"/>
                    <a:pt x="43226" y="26879"/>
                  </a:cubicBezTo>
                  <a:cubicBezTo>
                    <a:pt x="43219" y="26536"/>
                    <a:pt x="43301" y="26203"/>
                    <a:pt x="43369" y="25870"/>
                  </a:cubicBezTo>
                  <a:cubicBezTo>
                    <a:pt x="43458" y="25440"/>
                    <a:pt x="43461" y="25012"/>
                    <a:pt x="43380" y="24585"/>
                  </a:cubicBezTo>
                  <a:cubicBezTo>
                    <a:pt x="43297" y="24167"/>
                    <a:pt x="42939" y="23867"/>
                    <a:pt x="42616" y="23550"/>
                  </a:cubicBezTo>
                  <a:cubicBezTo>
                    <a:pt x="42455" y="23394"/>
                    <a:pt x="42276" y="23254"/>
                    <a:pt x="42071" y="23100"/>
                  </a:cubicBezTo>
                  <a:cubicBezTo>
                    <a:pt x="42128" y="23091"/>
                    <a:pt x="42183" y="23087"/>
                    <a:pt x="42236" y="23087"/>
                  </a:cubicBezTo>
                  <a:cubicBezTo>
                    <a:pt x="42416" y="23087"/>
                    <a:pt x="42579" y="23130"/>
                    <a:pt x="42740" y="23165"/>
                  </a:cubicBezTo>
                  <a:cubicBezTo>
                    <a:pt x="43105" y="23243"/>
                    <a:pt x="43425" y="23394"/>
                    <a:pt x="43702" y="23586"/>
                  </a:cubicBezTo>
                  <a:cubicBezTo>
                    <a:pt x="44133" y="23880"/>
                    <a:pt x="44499" y="24213"/>
                    <a:pt x="44760" y="24608"/>
                  </a:cubicBezTo>
                  <a:cubicBezTo>
                    <a:pt x="45125" y="25169"/>
                    <a:pt x="45588" y="25678"/>
                    <a:pt x="46212" y="26102"/>
                  </a:cubicBezTo>
                  <a:cubicBezTo>
                    <a:pt x="46630" y="26390"/>
                    <a:pt x="47083" y="26602"/>
                    <a:pt x="47658" y="26631"/>
                  </a:cubicBezTo>
                  <a:cubicBezTo>
                    <a:pt x="48924" y="26703"/>
                    <a:pt x="50072" y="27045"/>
                    <a:pt x="51202" y="27467"/>
                  </a:cubicBezTo>
                  <a:cubicBezTo>
                    <a:pt x="52152" y="27822"/>
                    <a:pt x="52818" y="28364"/>
                    <a:pt x="53327" y="29043"/>
                  </a:cubicBezTo>
                  <a:cubicBezTo>
                    <a:pt x="53499" y="29271"/>
                    <a:pt x="53669" y="29500"/>
                    <a:pt x="53806" y="29741"/>
                  </a:cubicBezTo>
                  <a:cubicBezTo>
                    <a:pt x="54204" y="30446"/>
                    <a:pt x="54827" y="31030"/>
                    <a:pt x="55493" y="31595"/>
                  </a:cubicBezTo>
                  <a:cubicBezTo>
                    <a:pt x="55934" y="31969"/>
                    <a:pt x="56483" y="32130"/>
                    <a:pt x="57132" y="32130"/>
                  </a:cubicBezTo>
                  <a:cubicBezTo>
                    <a:pt x="57150" y="32130"/>
                    <a:pt x="57169" y="32130"/>
                    <a:pt x="57187" y="32130"/>
                  </a:cubicBezTo>
                  <a:cubicBezTo>
                    <a:pt x="57208" y="32130"/>
                    <a:pt x="57229" y="32130"/>
                    <a:pt x="57250" y="32130"/>
                  </a:cubicBezTo>
                  <a:cubicBezTo>
                    <a:pt x="57707" y="32130"/>
                    <a:pt x="58150" y="32195"/>
                    <a:pt x="58571" y="32332"/>
                  </a:cubicBezTo>
                  <a:cubicBezTo>
                    <a:pt x="58950" y="32457"/>
                    <a:pt x="59276" y="32636"/>
                    <a:pt x="59475" y="32910"/>
                  </a:cubicBezTo>
                  <a:cubicBezTo>
                    <a:pt x="59929" y="33546"/>
                    <a:pt x="60396" y="34180"/>
                    <a:pt x="60682" y="34871"/>
                  </a:cubicBezTo>
                  <a:cubicBezTo>
                    <a:pt x="60885" y="35367"/>
                    <a:pt x="60947" y="35883"/>
                    <a:pt x="61071" y="36393"/>
                  </a:cubicBezTo>
                  <a:cubicBezTo>
                    <a:pt x="61273" y="37218"/>
                    <a:pt x="61753" y="37920"/>
                    <a:pt x="62643" y="38442"/>
                  </a:cubicBezTo>
                  <a:cubicBezTo>
                    <a:pt x="63009" y="38654"/>
                    <a:pt x="63424" y="38788"/>
                    <a:pt x="63854" y="38902"/>
                  </a:cubicBezTo>
                  <a:cubicBezTo>
                    <a:pt x="64631" y="39114"/>
                    <a:pt x="65418" y="39313"/>
                    <a:pt x="66149" y="39607"/>
                  </a:cubicBezTo>
                  <a:cubicBezTo>
                    <a:pt x="67356" y="40093"/>
                    <a:pt x="68140" y="40850"/>
                    <a:pt x="68570" y="41832"/>
                  </a:cubicBezTo>
                  <a:cubicBezTo>
                    <a:pt x="69132" y="43109"/>
                    <a:pt x="70052" y="44228"/>
                    <a:pt x="71240" y="45220"/>
                  </a:cubicBezTo>
                  <a:cubicBezTo>
                    <a:pt x="71547" y="45474"/>
                    <a:pt x="71893" y="45687"/>
                    <a:pt x="72268" y="45870"/>
                  </a:cubicBezTo>
                  <a:lnTo>
                    <a:pt x="72819" y="45870"/>
                  </a:lnTo>
                  <a:cubicBezTo>
                    <a:pt x="72131" y="45566"/>
                    <a:pt x="71533" y="45177"/>
                    <a:pt x="71015" y="44698"/>
                  </a:cubicBezTo>
                  <a:cubicBezTo>
                    <a:pt x="70045" y="43797"/>
                    <a:pt x="69308" y="42805"/>
                    <a:pt x="68812" y="41708"/>
                  </a:cubicBezTo>
                  <a:cubicBezTo>
                    <a:pt x="68260" y="40481"/>
                    <a:pt x="67180" y="39643"/>
                    <a:pt x="65594" y="39173"/>
                  </a:cubicBezTo>
                  <a:cubicBezTo>
                    <a:pt x="65029" y="39006"/>
                    <a:pt x="64468" y="38833"/>
                    <a:pt x="63894" y="38684"/>
                  </a:cubicBezTo>
                  <a:cubicBezTo>
                    <a:pt x="62565" y="38337"/>
                    <a:pt x="61766" y="37629"/>
                    <a:pt x="61429" y="36604"/>
                  </a:cubicBezTo>
                  <a:cubicBezTo>
                    <a:pt x="61260" y="36082"/>
                    <a:pt x="61202" y="35547"/>
                    <a:pt x="61032" y="35025"/>
                  </a:cubicBezTo>
                  <a:cubicBezTo>
                    <a:pt x="60931" y="34712"/>
                    <a:pt x="60797" y="34405"/>
                    <a:pt x="60604" y="34114"/>
                  </a:cubicBezTo>
                  <a:cubicBezTo>
                    <a:pt x="60363" y="33755"/>
                    <a:pt x="60137" y="33386"/>
                    <a:pt x="59899" y="33028"/>
                  </a:cubicBezTo>
                  <a:cubicBezTo>
                    <a:pt x="59413" y="32284"/>
                    <a:pt x="58564" y="31987"/>
                    <a:pt x="57530" y="31928"/>
                  </a:cubicBezTo>
                  <a:cubicBezTo>
                    <a:pt x="57331" y="31915"/>
                    <a:pt x="57129" y="31908"/>
                    <a:pt x="56930" y="31905"/>
                  </a:cubicBezTo>
                  <a:cubicBezTo>
                    <a:pt x="56440" y="31892"/>
                    <a:pt x="56052" y="31728"/>
                    <a:pt x="55722" y="31461"/>
                  </a:cubicBezTo>
                  <a:cubicBezTo>
                    <a:pt x="54981" y="30860"/>
                    <a:pt x="54365" y="30201"/>
                    <a:pt x="53930" y="29444"/>
                  </a:cubicBezTo>
                  <a:cubicBezTo>
                    <a:pt x="53685" y="29017"/>
                    <a:pt x="53346" y="28628"/>
                    <a:pt x="52974" y="28253"/>
                  </a:cubicBezTo>
                  <a:cubicBezTo>
                    <a:pt x="52637" y="27917"/>
                    <a:pt x="52230" y="27646"/>
                    <a:pt x="51741" y="27447"/>
                  </a:cubicBezTo>
                  <a:cubicBezTo>
                    <a:pt x="50797" y="27068"/>
                    <a:pt x="49848" y="26700"/>
                    <a:pt x="48787" y="26539"/>
                  </a:cubicBezTo>
                  <a:cubicBezTo>
                    <a:pt x="48379" y="26474"/>
                    <a:pt x="47968" y="26445"/>
                    <a:pt x="47560" y="26402"/>
                  </a:cubicBezTo>
                  <a:cubicBezTo>
                    <a:pt x="47221" y="26370"/>
                    <a:pt x="46924" y="26265"/>
                    <a:pt x="46656" y="26102"/>
                  </a:cubicBezTo>
                  <a:cubicBezTo>
                    <a:pt x="45967" y="25682"/>
                    <a:pt x="45445" y="25165"/>
                    <a:pt x="45053" y="24569"/>
                  </a:cubicBezTo>
                  <a:cubicBezTo>
                    <a:pt x="44645" y="23945"/>
                    <a:pt x="44061" y="23442"/>
                    <a:pt x="43239" y="23070"/>
                  </a:cubicBezTo>
                  <a:lnTo>
                    <a:pt x="43438" y="23070"/>
                  </a:lnTo>
                  <a:cubicBezTo>
                    <a:pt x="43506" y="23073"/>
                    <a:pt x="43571" y="23077"/>
                    <a:pt x="43637" y="23080"/>
                  </a:cubicBezTo>
                  <a:cubicBezTo>
                    <a:pt x="43735" y="23085"/>
                    <a:pt x="43833" y="23086"/>
                    <a:pt x="43931" y="23086"/>
                  </a:cubicBezTo>
                  <a:cubicBezTo>
                    <a:pt x="44382" y="23086"/>
                    <a:pt x="44828" y="23049"/>
                    <a:pt x="45279" y="23025"/>
                  </a:cubicBezTo>
                  <a:cubicBezTo>
                    <a:pt x="45344" y="23021"/>
                    <a:pt x="45409" y="23019"/>
                    <a:pt x="45473" y="23019"/>
                  </a:cubicBezTo>
                  <a:cubicBezTo>
                    <a:pt x="45720" y="23019"/>
                    <a:pt x="45962" y="23049"/>
                    <a:pt x="46195" y="23120"/>
                  </a:cubicBezTo>
                  <a:cubicBezTo>
                    <a:pt x="46372" y="23171"/>
                    <a:pt x="46496" y="23286"/>
                    <a:pt x="46610" y="23400"/>
                  </a:cubicBezTo>
                  <a:cubicBezTo>
                    <a:pt x="46809" y="23590"/>
                    <a:pt x="46982" y="23795"/>
                    <a:pt x="47142" y="24004"/>
                  </a:cubicBezTo>
                  <a:cubicBezTo>
                    <a:pt x="47792" y="24859"/>
                    <a:pt x="48810" y="25254"/>
                    <a:pt x="50060" y="25267"/>
                  </a:cubicBezTo>
                  <a:cubicBezTo>
                    <a:pt x="52096" y="25286"/>
                    <a:pt x="53734" y="25942"/>
                    <a:pt x="55151" y="26983"/>
                  </a:cubicBezTo>
                  <a:cubicBezTo>
                    <a:pt x="55568" y="27290"/>
                    <a:pt x="55898" y="27659"/>
                    <a:pt x="56257" y="28005"/>
                  </a:cubicBezTo>
                  <a:cubicBezTo>
                    <a:pt x="56388" y="28132"/>
                    <a:pt x="56528" y="28256"/>
                    <a:pt x="56665" y="28380"/>
                  </a:cubicBezTo>
                  <a:cubicBezTo>
                    <a:pt x="57235" y="28889"/>
                    <a:pt x="57952" y="29141"/>
                    <a:pt x="58828" y="29141"/>
                  </a:cubicBezTo>
                  <a:cubicBezTo>
                    <a:pt x="58846" y="29141"/>
                    <a:pt x="58863" y="29141"/>
                    <a:pt x="58881" y="29140"/>
                  </a:cubicBezTo>
                  <a:cubicBezTo>
                    <a:pt x="58930" y="29140"/>
                    <a:pt x="58979" y="29139"/>
                    <a:pt x="59027" y="29139"/>
                  </a:cubicBezTo>
                  <a:cubicBezTo>
                    <a:pt x="59667" y="29139"/>
                    <a:pt x="60305" y="29198"/>
                    <a:pt x="60917" y="29339"/>
                  </a:cubicBezTo>
                  <a:cubicBezTo>
                    <a:pt x="62119" y="29621"/>
                    <a:pt x="63098" y="30146"/>
                    <a:pt x="63881" y="30896"/>
                  </a:cubicBezTo>
                  <a:cubicBezTo>
                    <a:pt x="64612" y="31598"/>
                    <a:pt x="65209" y="32362"/>
                    <a:pt x="65737" y="33158"/>
                  </a:cubicBezTo>
                  <a:cubicBezTo>
                    <a:pt x="66015" y="33579"/>
                    <a:pt x="66332" y="33984"/>
                    <a:pt x="66632" y="34395"/>
                  </a:cubicBezTo>
                  <a:cubicBezTo>
                    <a:pt x="67196" y="35171"/>
                    <a:pt x="68045" y="35691"/>
                    <a:pt x="69138" y="35981"/>
                  </a:cubicBezTo>
                  <a:cubicBezTo>
                    <a:pt x="69491" y="36075"/>
                    <a:pt x="69837" y="36180"/>
                    <a:pt x="70192" y="36268"/>
                  </a:cubicBezTo>
                  <a:cubicBezTo>
                    <a:pt x="71400" y="36562"/>
                    <a:pt x="72167" y="37198"/>
                    <a:pt x="72614" y="38073"/>
                  </a:cubicBezTo>
                  <a:cubicBezTo>
                    <a:pt x="72908" y="38648"/>
                    <a:pt x="73289" y="39186"/>
                    <a:pt x="73655" y="39731"/>
                  </a:cubicBezTo>
                  <a:cubicBezTo>
                    <a:pt x="74027" y="40289"/>
                    <a:pt x="74637" y="40681"/>
                    <a:pt x="75244" y="41079"/>
                  </a:cubicBezTo>
                  <a:cubicBezTo>
                    <a:pt x="75907" y="41513"/>
                    <a:pt x="76703" y="41754"/>
                    <a:pt x="77502" y="42005"/>
                  </a:cubicBezTo>
                  <a:cubicBezTo>
                    <a:pt x="78691" y="42377"/>
                    <a:pt x="79846" y="42808"/>
                    <a:pt x="80906" y="43370"/>
                  </a:cubicBezTo>
                  <a:cubicBezTo>
                    <a:pt x="81152" y="43501"/>
                    <a:pt x="81347" y="43667"/>
                    <a:pt x="81546" y="43837"/>
                  </a:cubicBezTo>
                  <a:lnTo>
                    <a:pt x="81546" y="43594"/>
                  </a:lnTo>
                  <a:lnTo>
                    <a:pt x="81546" y="43510"/>
                  </a:lnTo>
                  <a:cubicBezTo>
                    <a:pt x="81066" y="43161"/>
                    <a:pt x="80512" y="42886"/>
                    <a:pt x="79918" y="42648"/>
                  </a:cubicBezTo>
                  <a:cubicBezTo>
                    <a:pt x="78900" y="42234"/>
                    <a:pt x="77846" y="41888"/>
                    <a:pt x="76788" y="41538"/>
                  </a:cubicBezTo>
                  <a:cubicBezTo>
                    <a:pt x="75564" y="41134"/>
                    <a:pt x="74562" y="40498"/>
                    <a:pt x="73896" y="39604"/>
                  </a:cubicBezTo>
                  <a:cubicBezTo>
                    <a:pt x="73518" y="39095"/>
                    <a:pt x="73172" y="38569"/>
                    <a:pt x="72895" y="38018"/>
                  </a:cubicBezTo>
                  <a:cubicBezTo>
                    <a:pt x="72386" y="37006"/>
                    <a:pt x="71475" y="36314"/>
                    <a:pt x="70078" y="36010"/>
                  </a:cubicBezTo>
                  <a:cubicBezTo>
                    <a:pt x="69817" y="35952"/>
                    <a:pt x="69566" y="35867"/>
                    <a:pt x="69308" y="35798"/>
                  </a:cubicBezTo>
                  <a:cubicBezTo>
                    <a:pt x="68215" y="35515"/>
                    <a:pt x="67373" y="35002"/>
                    <a:pt x="66824" y="34219"/>
                  </a:cubicBezTo>
                  <a:cubicBezTo>
                    <a:pt x="66537" y="33811"/>
                    <a:pt x="66224" y="33409"/>
                    <a:pt x="65950" y="32992"/>
                  </a:cubicBezTo>
                  <a:cubicBezTo>
                    <a:pt x="65428" y="32208"/>
                    <a:pt x="64830" y="31464"/>
                    <a:pt x="64116" y="30773"/>
                  </a:cubicBezTo>
                  <a:cubicBezTo>
                    <a:pt x="63319" y="30002"/>
                    <a:pt x="62324" y="29461"/>
                    <a:pt x="61107" y="29154"/>
                  </a:cubicBezTo>
                  <a:cubicBezTo>
                    <a:pt x="60333" y="28961"/>
                    <a:pt x="59524" y="28928"/>
                    <a:pt x="58715" y="28916"/>
                  </a:cubicBezTo>
                  <a:cubicBezTo>
                    <a:pt x="58140" y="28905"/>
                    <a:pt x="57631" y="28785"/>
                    <a:pt x="57200" y="28478"/>
                  </a:cubicBezTo>
                  <a:cubicBezTo>
                    <a:pt x="56894" y="28256"/>
                    <a:pt x="56626" y="28012"/>
                    <a:pt x="56368" y="27760"/>
                  </a:cubicBezTo>
                  <a:cubicBezTo>
                    <a:pt x="55755" y="27166"/>
                    <a:pt x="55151" y="26569"/>
                    <a:pt x="54299" y="26145"/>
                  </a:cubicBezTo>
                  <a:cubicBezTo>
                    <a:pt x="53548" y="25769"/>
                    <a:pt x="52775" y="25433"/>
                    <a:pt x="51913" y="25234"/>
                  </a:cubicBezTo>
                  <a:cubicBezTo>
                    <a:pt x="51277" y="25087"/>
                    <a:pt x="50611" y="25090"/>
                    <a:pt x="49952" y="25051"/>
                  </a:cubicBezTo>
                  <a:cubicBezTo>
                    <a:pt x="49074" y="24996"/>
                    <a:pt x="48284" y="24784"/>
                    <a:pt x="47707" y="24239"/>
                  </a:cubicBezTo>
                  <a:cubicBezTo>
                    <a:pt x="47315" y="23867"/>
                    <a:pt x="47067" y="23420"/>
                    <a:pt x="46594" y="23058"/>
                  </a:cubicBezTo>
                  <a:cubicBezTo>
                    <a:pt x="46594" y="23058"/>
                    <a:pt x="46594" y="23054"/>
                    <a:pt x="46591" y="23054"/>
                  </a:cubicBezTo>
                  <a:lnTo>
                    <a:pt x="46852" y="23054"/>
                  </a:lnTo>
                  <a:cubicBezTo>
                    <a:pt x="47540" y="23054"/>
                    <a:pt x="48229" y="23058"/>
                    <a:pt x="48919" y="23058"/>
                  </a:cubicBezTo>
                  <a:cubicBezTo>
                    <a:pt x="49425" y="23058"/>
                    <a:pt x="49932" y="23056"/>
                    <a:pt x="50438" y="23048"/>
                  </a:cubicBezTo>
                  <a:cubicBezTo>
                    <a:pt x="50594" y="23046"/>
                    <a:pt x="50750" y="23044"/>
                    <a:pt x="50905" y="23044"/>
                  </a:cubicBezTo>
                  <a:cubicBezTo>
                    <a:pt x="51991" y="23044"/>
                    <a:pt x="53070" y="23097"/>
                    <a:pt x="54145" y="23234"/>
                  </a:cubicBezTo>
                  <a:cubicBezTo>
                    <a:pt x="55062" y="23348"/>
                    <a:pt x="55934" y="23547"/>
                    <a:pt x="56757" y="23873"/>
                  </a:cubicBezTo>
                  <a:cubicBezTo>
                    <a:pt x="57517" y="24177"/>
                    <a:pt x="58085" y="24608"/>
                    <a:pt x="58379" y="25234"/>
                  </a:cubicBezTo>
                  <a:cubicBezTo>
                    <a:pt x="58519" y="25538"/>
                    <a:pt x="58724" y="25819"/>
                    <a:pt x="59028" y="26047"/>
                  </a:cubicBezTo>
                  <a:cubicBezTo>
                    <a:pt x="59958" y="26745"/>
                    <a:pt x="61053" y="27107"/>
                    <a:pt x="62327" y="27107"/>
                  </a:cubicBezTo>
                  <a:cubicBezTo>
                    <a:pt x="62465" y="27107"/>
                    <a:pt x="62606" y="27103"/>
                    <a:pt x="62748" y="27095"/>
                  </a:cubicBezTo>
                  <a:cubicBezTo>
                    <a:pt x="63168" y="27069"/>
                    <a:pt x="63588" y="27048"/>
                    <a:pt x="64008" y="27048"/>
                  </a:cubicBezTo>
                  <a:cubicBezTo>
                    <a:pt x="64346" y="27048"/>
                    <a:pt x="64684" y="27061"/>
                    <a:pt x="65023" y="27098"/>
                  </a:cubicBezTo>
                  <a:cubicBezTo>
                    <a:pt x="66266" y="27235"/>
                    <a:pt x="67350" y="27581"/>
                    <a:pt x="68111" y="28377"/>
                  </a:cubicBezTo>
                  <a:cubicBezTo>
                    <a:pt x="68835" y="29137"/>
                    <a:pt x="69778" y="29708"/>
                    <a:pt x="70822" y="30198"/>
                  </a:cubicBezTo>
                  <a:cubicBezTo>
                    <a:pt x="71207" y="30379"/>
                    <a:pt x="71607" y="30474"/>
                    <a:pt x="72024" y="30474"/>
                  </a:cubicBezTo>
                  <a:cubicBezTo>
                    <a:pt x="72244" y="30474"/>
                    <a:pt x="72469" y="30448"/>
                    <a:pt x="72699" y="30394"/>
                  </a:cubicBezTo>
                  <a:cubicBezTo>
                    <a:pt x="73018" y="30318"/>
                    <a:pt x="73339" y="30257"/>
                    <a:pt x="73658" y="30185"/>
                  </a:cubicBezTo>
                  <a:cubicBezTo>
                    <a:pt x="74016" y="30103"/>
                    <a:pt x="74372" y="30054"/>
                    <a:pt x="74725" y="30054"/>
                  </a:cubicBezTo>
                  <a:cubicBezTo>
                    <a:pt x="75128" y="30054"/>
                    <a:pt x="75526" y="30118"/>
                    <a:pt x="75916" y="30270"/>
                  </a:cubicBezTo>
                  <a:cubicBezTo>
                    <a:pt x="76553" y="30514"/>
                    <a:pt x="77170" y="30785"/>
                    <a:pt x="77751" y="31102"/>
                  </a:cubicBezTo>
                  <a:cubicBezTo>
                    <a:pt x="78498" y="31510"/>
                    <a:pt x="79066" y="32049"/>
                    <a:pt x="79640" y="32584"/>
                  </a:cubicBezTo>
                  <a:cubicBezTo>
                    <a:pt x="80169" y="33076"/>
                    <a:pt x="80780" y="33491"/>
                    <a:pt x="81546" y="33745"/>
                  </a:cubicBezTo>
                  <a:lnTo>
                    <a:pt x="81546" y="33690"/>
                  </a:lnTo>
                  <a:lnTo>
                    <a:pt x="81546" y="33563"/>
                  </a:lnTo>
                  <a:lnTo>
                    <a:pt x="81546" y="33504"/>
                  </a:lnTo>
                  <a:cubicBezTo>
                    <a:pt x="80975" y="33295"/>
                    <a:pt x="80489" y="32995"/>
                    <a:pt x="80071" y="32629"/>
                  </a:cubicBezTo>
                  <a:cubicBezTo>
                    <a:pt x="79683" y="32296"/>
                    <a:pt x="79327" y="31941"/>
                    <a:pt x="78929" y="31611"/>
                  </a:cubicBezTo>
                  <a:cubicBezTo>
                    <a:pt x="78073" y="30903"/>
                    <a:pt x="77000" y="30436"/>
                    <a:pt x="75880" y="30025"/>
                  </a:cubicBezTo>
                  <a:cubicBezTo>
                    <a:pt x="75526" y="29894"/>
                    <a:pt x="75149" y="29835"/>
                    <a:pt x="74762" y="29835"/>
                  </a:cubicBezTo>
                  <a:cubicBezTo>
                    <a:pt x="74628" y="29835"/>
                    <a:pt x="74493" y="29842"/>
                    <a:pt x="74357" y="29856"/>
                  </a:cubicBezTo>
                  <a:cubicBezTo>
                    <a:pt x="73798" y="29911"/>
                    <a:pt x="73264" y="30035"/>
                    <a:pt x="72732" y="30166"/>
                  </a:cubicBezTo>
                  <a:cubicBezTo>
                    <a:pt x="72496" y="30223"/>
                    <a:pt x="72267" y="30252"/>
                    <a:pt x="72043" y="30252"/>
                  </a:cubicBezTo>
                  <a:cubicBezTo>
                    <a:pt x="71648" y="30252"/>
                    <a:pt x="71270" y="30162"/>
                    <a:pt x="70900" y="29982"/>
                  </a:cubicBezTo>
                  <a:cubicBezTo>
                    <a:pt x="69957" y="29523"/>
                    <a:pt x="69076" y="29014"/>
                    <a:pt x="68411" y="28312"/>
                  </a:cubicBezTo>
                  <a:cubicBezTo>
                    <a:pt x="67748" y="27613"/>
                    <a:pt x="66857" y="27176"/>
                    <a:pt x="65751" y="26983"/>
                  </a:cubicBezTo>
                  <a:cubicBezTo>
                    <a:pt x="65142" y="26876"/>
                    <a:pt x="64531" y="26831"/>
                    <a:pt x="63915" y="26831"/>
                  </a:cubicBezTo>
                  <a:cubicBezTo>
                    <a:pt x="63594" y="26831"/>
                    <a:pt x="63271" y="26844"/>
                    <a:pt x="62947" y="26866"/>
                  </a:cubicBezTo>
                  <a:cubicBezTo>
                    <a:pt x="62714" y="26882"/>
                    <a:pt x="62480" y="26894"/>
                    <a:pt x="62247" y="26894"/>
                  </a:cubicBezTo>
                  <a:cubicBezTo>
                    <a:pt x="61914" y="26894"/>
                    <a:pt x="61582" y="26869"/>
                    <a:pt x="61257" y="26794"/>
                  </a:cubicBezTo>
                  <a:cubicBezTo>
                    <a:pt x="60010" y="26504"/>
                    <a:pt x="59012" y="25995"/>
                    <a:pt x="58555" y="25006"/>
                  </a:cubicBezTo>
                  <a:cubicBezTo>
                    <a:pt x="58340" y="24542"/>
                    <a:pt x="57921" y="24186"/>
                    <a:pt x="57389" y="23915"/>
                  </a:cubicBezTo>
                  <a:cubicBezTo>
                    <a:pt x="56495" y="23459"/>
                    <a:pt x="55510" y="23185"/>
                    <a:pt x="54449" y="23058"/>
                  </a:cubicBezTo>
                  <a:cubicBezTo>
                    <a:pt x="54015" y="23002"/>
                    <a:pt x="53581" y="22940"/>
                    <a:pt x="53140" y="22901"/>
                  </a:cubicBezTo>
                  <a:cubicBezTo>
                    <a:pt x="53499" y="22871"/>
                    <a:pt x="53848" y="22819"/>
                    <a:pt x="54201" y="22784"/>
                  </a:cubicBezTo>
                  <a:cubicBezTo>
                    <a:pt x="55216" y="22679"/>
                    <a:pt x="56169" y="22434"/>
                    <a:pt x="57060" y="22052"/>
                  </a:cubicBezTo>
                  <a:cubicBezTo>
                    <a:pt x="57791" y="21736"/>
                    <a:pt x="58332" y="21295"/>
                    <a:pt x="58623" y="20685"/>
                  </a:cubicBezTo>
                  <a:cubicBezTo>
                    <a:pt x="58760" y="20404"/>
                    <a:pt x="58936" y="20133"/>
                    <a:pt x="59221" y="19921"/>
                  </a:cubicBezTo>
                  <a:cubicBezTo>
                    <a:pt x="60089" y="19274"/>
                    <a:pt x="61107" y="18915"/>
                    <a:pt x="62308" y="18915"/>
                  </a:cubicBezTo>
                  <a:cubicBezTo>
                    <a:pt x="62408" y="18915"/>
                    <a:pt x="62509" y="18917"/>
                    <a:pt x="62611" y="18922"/>
                  </a:cubicBezTo>
                  <a:cubicBezTo>
                    <a:pt x="63089" y="18945"/>
                    <a:pt x="63565" y="18972"/>
                    <a:pt x="64043" y="18972"/>
                  </a:cubicBezTo>
                  <a:cubicBezTo>
                    <a:pt x="64377" y="18972"/>
                    <a:pt x="64713" y="18959"/>
                    <a:pt x="65049" y="18922"/>
                  </a:cubicBezTo>
                  <a:cubicBezTo>
                    <a:pt x="66368" y="18779"/>
                    <a:pt x="67516" y="18413"/>
                    <a:pt x="68326" y="17571"/>
                  </a:cubicBezTo>
                  <a:cubicBezTo>
                    <a:pt x="69054" y="16814"/>
                    <a:pt x="69993" y="16240"/>
                    <a:pt x="71044" y="15763"/>
                  </a:cubicBezTo>
                  <a:cubicBezTo>
                    <a:pt x="71359" y="15618"/>
                    <a:pt x="71685" y="15545"/>
                    <a:pt x="72023" y="15545"/>
                  </a:cubicBezTo>
                  <a:cubicBezTo>
                    <a:pt x="72217" y="15545"/>
                    <a:pt x="72415" y="15569"/>
                    <a:pt x="72617" y="15617"/>
                  </a:cubicBezTo>
                  <a:cubicBezTo>
                    <a:pt x="72947" y="15695"/>
                    <a:pt x="73283" y="15763"/>
                    <a:pt x="73613" y="15835"/>
                  </a:cubicBezTo>
                  <a:cubicBezTo>
                    <a:pt x="73991" y="15919"/>
                    <a:pt x="74370" y="15972"/>
                    <a:pt x="74745" y="15972"/>
                  </a:cubicBezTo>
                  <a:cubicBezTo>
                    <a:pt x="75129" y="15972"/>
                    <a:pt x="75509" y="15917"/>
                    <a:pt x="75880" y="15783"/>
                  </a:cubicBezTo>
                  <a:cubicBezTo>
                    <a:pt x="77160" y="15319"/>
                    <a:pt x="78351" y="14762"/>
                    <a:pt x="79265" y="13913"/>
                  </a:cubicBezTo>
                  <a:cubicBezTo>
                    <a:pt x="79634" y="13567"/>
                    <a:pt x="79986" y="13208"/>
                    <a:pt x="80417" y="12901"/>
                  </a:cubicBezTo>
                  <a:cubicBezTo>
                    <a:pt x="80756" y="12660"/>
                    <a:pt x="81122" y="12445"/>
                    <a:pt x="81546" y="12304"/>
                  </a:cubicBezTo>
                  <a:lnTo>
                    <a:pt x="81546" y="12239"/>
                  </a:lnTo>
                  <a:lnTo>
                    <a:pt x="81546" y="12115"/>
                  </a:lnTo>
                  <a:lnTo>
                    <a:pt x="81546" y="12063"/>
                  </a:lnTo>
                  <a:cubicBezTo>
                    <a:pt x="80887" y="12278"/>
                    <a:pt x="80339" y="12614"/>
                    <a:pt x="79862" y="13028"/>
                  </a:cubicBezTo>
                  <a:cubicBezTo>
                    <a:pt x="79425" y="13404"/>
                    <a:pt x="79027" y="13805"/>
                    <a:pt x="78567" y="14168"/>
                  </a:cubicBezTo>
                  <a:cubicBezTo>
                    <a:pt x="77809" y="14762"/>
                    <a:pt x="76866" y="15156"/>
                    <a:pt x="75913" y="15535"/>
                  </a:cubicBezTo>
                  <a:cubicBezTo>
                    <a:pt x="75541" y="15683"/>
                    <a:pt x="75148" y="15753"/>
                    <a:pt x="74742" y="15753"/>
                  </a:cubicBezTo>
                  <a:cubicBezTo>
                    <a:pt x="74539" y="15753"/>
                    <a:pt x="74333" y="15735"/>
                    <a:pt x="74125" y="15701"/>
                  </a:cubicBezTo>
                  <a:cubicBezTo>
                    <a:pt x="73648" y="15626"/>
                    <a:pt x="73182" y="15519"/>
                    <a:pt x="72715" y="15414"/>
                  </a:cubicBezTo>
                  <a:cubicBezTo>
                    <a:pt x="72479" y="15360"/>
                    <a:pt x="72248" y="15332"/>
                    <a:pt x="72023" y="15332"/>
                  </a:cubicBezTo>
                  <a:cubicBezTo>
                    <a:pt x="71611" y="15332"/>
                    <a:pt x="71217" y="15423"/>
                    <a:pt x="70835" y="15604"/>
                  </a:cubicBezTo>
                  <a:cubicBezTo>
                    <a:pt x="69834" y="16077"/>
                    <a:pt x="68903" y="16612"/>
                    <a:pt x="68198" y="17349"/>
                  </a:cubicBezTo>
                  <a:cubicBezTo>
                    <a:pt x="67630" y="17940"/>
                    <a:pt x="66897" y="18351"/>
                    <a:pt x="65957" y="18557"/>
                  </a:cubicBezTo>
                  <a:cubicBezTo>
                    <a:pt x="65279" y="18705"/>
                    <a:pt x="64593" y="18760"/>
                    <a:pt x="63904" y="18760"/>
                  </a:cubicBezTo>
                  <a:cubicBezTo>
                    <a:pt x="63543" y="18760"/>
                    <a:pt x="63182" y="18745"/>
                    <a:pt x="62820" y="18720"/>
                  </a:cubicBezTo>
                  <a:cubicBezTo>
                    <a:pt x="62652" y="18708"/>
                    <a:pt x="62486" y="18702"/>
                    <a:pt x="62321" y="18702"/>
                  </a:cubicBezTo>
                  <a:cubicBezTo>
                    <a:pt x="61557" y="18702"/>
                    <a:pt x="60830" y="18835"/>
                    <a:pt x="60137" y="19125"/>
                  </a:cubicBezTo>
                  <a:cubicBezTo>
                    <a:pt x="59302" y="19474"/>
                    <a:pt x="58656" y="19944"/>
                    <a:pt x="58332" y="20642"/>
                  </a:cubicBezTo>
                  <a:cubicBezTo>
                    <a:pt x="58261" y="20799"/>
                    <a:pt x="58163" y="20952"/>
                    <a:pt x="58042" y="21089"/>
                  </a:cubicBezTo>
                  <a:cubicBezTo>
                    <a:pt x="57647" y="21543"/>
                    <a:pt x="57073" y="21820"/>
                    <a:pt x="56446" y="22052"/>
                  </a:cubicBezTo>
                  <a:cubicBezTo>
                    <a:pt x="55092" y="22552"/>
                    <a:pt x="53620" y="22695"/>
                    <a:pt x="52152" y="22744"/>
                  </a:cubicBezTo>
                  <a:cubicBezTo>
                    <a:pt x="51493" y="22766"/>
                    <a:pt x="50833" y="22773"/>
                    <a:pt x="50173" y="22773"/>
                  </a:cubicBezTo>
                  <a:cubicBezTo>
                    <a:pt x="49043" y="22773"/>
                    <a:pt x="47912" y="22753"/>
                    <a:pt x="46783" y="22751"/>
                  </a:cubicBezTo>
                  <a:lnTo>
                    <a:pt x="46587" y="22751"/>
                  </a:lnTo>
                  <a:cubicBezTo>
                    <a:pt x="46591" y="22751"/>
                    <a:pt x="46594" y="22748"/>
                    <a:pt x="46594" y="22748"/>
                  </a:cubicBezTo>
                  <a:cubicBezTo>
                    <a:pt x="46920" y="22493"/>
                    <a:pt x="47148" y="22225"/>
                    <a:pt x="47358" y="21948"/>
                  </a:cubicBezTo>
                  <a:cubicBezTo>
                    <a:pt x="47984" y="21106"/>
                    <a:pt x="48980" y="20776"/>
                    <a:pt x="50200" y="20743"/>
                  </a:cubicBezTo>
                  <a:cubicBezTo>
                    <a:pt x="50722" y="20728"/>
                    <a:pt x="51247" y="20714"/>
                    <a:pt x="51747" y="20603"/>
                  </a:cubicBezTo>
                  <a:cubicBezTo>
                    <a:pt x="53196" y="20280"/>
                    <a:pt x="54455" y="19709"/>
                    <a:pt x="55490" y="18867"/>
                  </a:cubicBezTo>
                  <a:cubicBezTo>
                    <a:pt x="55751" y="18652"/>
                    <a:pt x="55983" y="18417"/>
                    <a:pt x="56225" y="18185"/>
                  </a:cubicBezTo>
                  <a:cubicBezTo>
                    <a:pt x="56551" y="17872"/>
                    <a:pt x="56861" y="17548"/>
                    <a:pt x="57266" y="17284"/>
                  </a:cubicBezTo>
                  <a:cubicBezTo>
                    <a:pt x="57602" y="17069"/>
                    <a:pt x="57977" y="16932"/>
                    <a:pt x="58421" y="16912"/>
                  </a:cubicBezTo>
                  <a:cubicBezTo>
                    <a:pt x="58793" y="16893"/>
                    <a:pt x="59168" y="16876"/>
                    <a:pt x="59540" y="16860"/>
                  </a:cubicBezTo>
                  <a:cubicBezTo>
                    <a:pt x="61169" y="16785"/>
                    <a:pt x="62562" y="16318"/>
                    <a:pt x="63678" y="15408"/>
                  </a:cubicBezTo>
                  <a:cubicBezTo>
                    <a:pt x="64335" y="14876"/>
                    <a:pt x="64889" y="14289"/>
                    <a:pt x="65356" y="13652"/>
                  </a:cubicBezTo>
                  <a:cubicBezTo>
                    <a:pt x="65865" y="12960"/>
                    <a:pt x="66325" y="12245"/>
                    <a:pt x="66847" y="11557"/>
                  </a:cubicBezTo>
                  <a:cubicBezTo>
                    <a:pt x="67334" y="10917"/>
                    <a:pt x="67980" y="10411"/>
                    <a:pt x="68906" y="10134"/>
                  </a:cubicBezTo>
                  <a:cubicBezTo>
                    <a:pt x="69331" y="10006"/>
                    <a:pt x="69755" y="9869"/>
                    <a:pt x="70196" y="9765"/>
                  </a:cubicBezTo>
                  <a:cubicBezTo>
                    <a:pt x="71468" y="9468"/>
                    <a:pt x="72330" y="8838"/>
                    <a:pt x="72823" y="7911"/>
                  </a:cubicBezTo>
                  <a:cubicBezTo>
                    <a:pt x="73159" y="7275"/>
                    <a:pt x="73557" y="6664"/>
                    <a:pt x="73991" y="6068"/>
                  </a:cubicBezTo>
                  <a:cubicBezTo>
                    <a:pt x="74095" y="5927"/>
                    <a:pt x="74207" y="5787"/>
                    <a:pt x="74353" y="5666"/>
                  </a:cubicBezTo>
                  <a:cubicBezTo>
                    <a:pt x="75199" y="4961"/>
                    <a:pt x="76187" y="4429"/>
                    <a:pt x="77372" y="4067"/>
                  </a:cubicBezTo>
                  <a:cubicBezTo>
                    <a:pt x="78861" y="3610"/>
                    <a:pt x="80355" y="3144"/>
                    <a:pt x="81546" y="2288"/>
                  </a:cubicBezTo>
                  <a:lnTo>
                    <a:pt x="81546" y="2207"/>
                  </a:lnTo>
                  <a:lnTo>
                    <a:pt x="81546" y="1969"/>
                  </a:lnTo>
                  <a:cubicBezTo>
                    <a:pt x="81347" y="2135"/>
                    <a:pt x="81145" y="2298"/>
                    <a:pt x="80906" y="2439"/>
                  </a:cubicBezTo>
                  <a:cubicBezTo>
                    <a:pt x="80293" y="2794"/>
                    <a:pt x="79591" y="3032"/>
                    <a:pt x="78919" y="3310"/>
                  </a:cubicBezTo>
                  <a:cubicBezTo>
                    <a:pt x="78214" y="3600"/>
                    <a:pt x="77454" y="3796"/>
                    <a:pt x="76729" y="4048"/>
                  </a:cubicBezTo>
                  <a:cubicBezTo>
                    <a:pt x="75300" y="4543"/>
                    <a:pt x="74157" y="5281"/>
                    <a:pt x="73449" y="6371"/>
                  </a:cubicBezTo>
                  <a:cubicBezTo>
                    <a:pt x="73146" y="6841"/>
                    <a:pt x="72830" y="7301"/>
                    <a:pt x="72584" y="7788"/>
                  </a:cubicBezTo>
                  <a:cubicBezTo>
                    <a:pt x="72082" y="8776"/>
                    <a:pt x="71119" y="9363"/>
                    <a:pt x="69795" y="9645"/>
                  </a:cubicBezTo>
                  <a:cubicBezTo>
                    <a:pt x="69328" y="9743"/>
                    <a:pt x="68887" y="9902"/>
                    <a:pt x="68447" y="10059"/>
                  </a:cubicBezTo>
                  <a:cubicBezTo>
                    <a:pt x="67611" y="10356"/>
                    <a:pt x="67053" y="10865"/>
                    <a:pt x="66603" y="11452"/>
                  </a:cubicBezTo>
                  <a:cubicBezTo>
                    <a:pt x="66067" y="12144"/>
                    <a:pt x="65604" y="12868"/>
                    <a:pt x="65088" y="13570"/>
                  </a:cubicBezTo>
                  <a:cubicBezTo>
                    <a:pt x="64680" y="14125"/>
                    <a:pt x="64190" y="14638"/>
                    <a:pt x="63642" y="15117"/>
                  </a:cubicBezTo>
                  <a:cubicBezTo>
                    <a:pt x="62598" y="16038"/>
                    <a:pt x="61267" y="16533"/>
                    <a:pt x="59677" y="16638"/>
                  </a:cubicBezTo>
                  <a:cubicBezTo>
                    <a:pt x="59286" y="16661"/>
                    <a:pt x="58891" y="16674"/>
                    <a:pt x="58499" y="16687"/>
                  </a:cubicBezTo>
                  <a:cubicBezTo>
                    <a:pt x="57944" y="16706"/>
                    <a:pt x="57468" y="16863"/>
                    <a:pt x="57050" y="17140"/>
                  </a:cubicBezTo>
                  <a:cubicBezTo>
                    <a:pt x="56587" y="17447"/>
                    <a:pt x="56218" y="17813"/>
                    <a:pt x="55865" y="18188"/>
                  </a:cubicBezTo>
                  <a:cubicBezTo>
                    <a:pt x="54942" y="19154"/>
                    <a:pt x="53705" y="19797"/>
                    <a:pt x="52276" y="20251"/>
                  </a:cubicBezTo>
                  <a:cubicBezTo>
                    <a:pt x="51672" y="20440"/>
                    <a:pt x="51039" y="20499"/>
                    <a:pt x="50396" y="20518"/>
                  </a:cubicBezTo>
                  <a:cubicBezTo>
                    <a:pt x="49942" y="20532"/>
                    <a:pt x="49492" y="20564"/>
                    <a:pt x="49051" y="20659"/>
                  </a:cubicBezTo>
                  <a:cubicBezTo>
                    <a:pt x="48219" y="20835"/>
                    <a:pt x="47605" y="21220"/>
                    <a:pt x="47159" y="21778"/>
                  </a:cubicBezTo>
                  <a:cubicBezTo>
                    <a:pt x="46946" y="22046"/>
                    <a:pt x="46737" y="22317"/>
                    <a:pt x="46450" y="22545"/>
                  </a:cubicBezTo>
                  <a:cubicBezTo>
                    <a:pt x="46264" y="22692"/>
                    <a:pt x="46023" y="22744"/>
                    <a:pt x="45775" y="22770"/>
                  </a:cubicBezTo>
                  <a:cubicBezTo>
                    <a:pt x="45660" y="22782"/>
                    <a:pt x="45546" y="22786"/>
                    <a:pt x="45432" y="22786"/>
                  </a:cubicBezTo>
                  <a:cubicBezTo>
                    <a:pt x="44994" y="22786"/>
                    <a:pt x="44559" y="22720"/>
                    <a:pt x="44122" y="22720"/>
                  </a:cubicBezTo>
                  <a:cubicBezTo>
                    <a:pt x="44086" y="22720"/>
                    <a:pt x="44051" y="22720"/>
                    <a:pt x="44016" y="22721"/>
                  </a:cubicBezTo>
                  <a:cubicBezTo>
                    <a:pt x="43884" y="22725"/>
                    <a:pt x="43752" y="22726"/>
                    <a:pt x="43617" y="22726"/>
                  </a:cubicBezTo>
                  <a:cubicBezTo>
                    <a:pt x="43496" y="22726"/>
                    <a:pt x="43373" y="22725"/>
                    <a:pt x="43246" y="22725"/>
                  </a:cubicBezTo>
                  <a:cubicBezTo>
                    <a:pt x="43758" y="22522"/>
                    <a:pt x="44139" y="22222"/>
                    <a:pt x="44499" y="21902"/>
                  </a:cubicBezTo>
                  <a:cubicBezTo>
                    <a:pt x="44841" y="21599"/>
                    <a:pt x="45053" y="21233"/>
                    <a:pt x="45308" y="20891"/>
                  </a:cubicBezTo>
                  <a:cubicBezTo>
                    <a:pt x="45667" y="20404"/>
                    <a:pt x="46160" y="20012"/>
                    <a:pt x="46724" y="19663"/>
                  </a:cubicBezTo>
                  <a:cubicBezTo>
                    <a:pt x="47008" y="19490"/>
                    <a:pt x="47344" y="19409"/>
                    <a:pt x="47700" y="19386"/>
                  </a:cubicBezTo>
                  <a:cubicBezTo>
                    <a:pt x="48914" y="19311"/>
                    <a:pt x="50024" y="18997"/>
                    <a:pt x="51123" y="18613"/>
                  </a:cubicBezTo>
                  <a:cubicBezTo>
                    <a:pt x="52348" y="18185"/>
                    <a:pt x="53160" y="17493"/>
                    <a:pt x="53764" y="16622"/>
                  </a:cubicBezTo>
                  <a:cubicBezTo>
                    <a:pt x="53891" y="16435"/>
                    <a:pt x="54018" y="16253"/>
                    <a:pt x="54126" y="16063"/>
                  </a:cubicBezTo>
                  <a:cubicBezTo>
                    <a:pt x="54524" y="15375"/>
                    <a:pt x="55151" y="14810"/>
                    <a:pt x="55823" y="14272"/>
                  </a:cubicBezTo>
                  <a:cubicBezTo>
                    <a:pt x="56136" y="14021"/>
                    <a:pt x="56534" y="13909"/>
                    <a:pt x="56988" y="13900"/>
                  </a:cubicBezTo>
                  <a:cubicBezTo>
                    <a:pt x="57517" y="13887"/>
                    <a:pt x="58042" y="13864"/>
                    <a:pt x="58542" y="13718"/>
                  </a:cubicBezTo>
                  <a:cubicBezTo>
                    <a:pt x="58989" y="13587"/>
                    <a:pt x="59400" y="13404"/>
                    <a:pt x="59641" y="13087"/>
                  </a:cubicBezTo>
                  <a:cubicBezTo>
                    <a:pt x="60226" y="12330"/>
                    <a:pt x="60790" y="11560"/>
                    <a:pt x="61061" y="10692"/>
                  </a:cubicBezTo>
                  <a:cubicBezTo>
                    <a:pt x="61211" y="10212"/>
                    <a:pt x="61270" y="9716"/>
                    <a:pt x="61423" y="9233"/>
                  </a:cubicBezTo>
                  <a:cubicBezTo>
                    <a:pt x="61762" y="8146"/>
                    <a:pt x="62621" y="7432"/>
                    <a:pt x="64021" y="7086"/>
                  </a:cubicBezTo>
                  <a:cubicBezTo>
                    <a:pt x="64775" y="6896"/>
                    <a:pt x="65522" y="6691"/>
                    <a:pt x="66227" y="6414"/>
                  </a:cubicBezTo>
                  <a:cubicBezTo>
                    <a:pt x="67493" y="5917"/>
                    <a:pt x="68352" y="5141"/>
                    <a:pt x="68805" y="4116"/>
                  </a:cubicBezTo>
                  <a:cubicBezTo>
                    <a:pt x="69357" y="2876"/>
                    <a:pt x="70221" y="1776"/>
                    <a:pt x="71370" y="800"/>
                  </a:cubicBezTo>
                  <a:cubicBezTo>
                    <a:pt x="71753" y="477"/>
                    <a:pt x="72193" y="219"/>
                    <a:pt x="72673" y="1"/>
                  </a:cubicBezTo>
                  <a:lnTo>
                    <a:pt x="72147" y="1"/>
                  </a:lnTo>
                  <a:cubicBezTo>
                    <a:pt x="72072" y="40"/>
                    <a:pt x="71997" y="79"/>
                    <a:pt x="71922" y="121"/>
                  </a:cubicBezTo>
                  <a:cubicBezTo>
                    <a:pt x="71233" y="506"/>
                    <a:pt x="70747" y="1029"/>
                    <a:pt x="70235" y="1534"/>
                  </a:cubicBezTo>
                  <a:cubicBezTo>
                    <a:pt x="69491" y="2266"/>
                    <a:pt x="68968" y="3085"/>
                    <a:pt x="68584" y="3950"/>
                  </a:cubicBezTo>
                  <a:cubicBezTo>
                    <a:pt x="68042" y="5170"/>
                    <a:pt x="66998" y="5999"/>
                    <a:pt x="65418" y="6453"/>
                  </a:cubicBezTo>
                  <a:cubicBezTo>
                    <a:pt x="64850" y="6616"/>
                    <a:pt x="64285" y="6782"/>
                    <a:pt x="63717" y="6939"/>
                  </a:cubicBezTo>
                  <a:cubicBezTo>
                    <a:pt x="62393" y="7304"/>
                    <a:pt x="61570" y="8015"/>
                    <a:pt x="61191" y="9034"/>
                  </a:cubicBezTo>
                  <a:cubicBezTo>
                    <a:pt x="61032" y="9472"/>
                    <a:pt x="60956" y="9919"/>
                    <a:pt x="60862" y="10362"/>
                  </a:cubicBezTo>
                  <a:cubicBezTo>
                    <a:pt x="60732" y="10976"/>
                    <a:pt x="60408" y="11534"/>
                    <a:pt x="60033" y="12079"/>
                  </a:cubicBezTo>
                  <a:cubicBezTo>
                    <a:pt x="59902" y="12272"/>
                    <a:pt x="59781" y="12467"/>
                    <a:pt x="59658" y="12663"/>
                  </a:cubicBezTo>
                  <a:cubicBezTo>
                    <a:pt x="59250" y="13306"/>
                    <a:pt x="58525" y="13573"/>
                    <a:pt x="57641" y="13659"/>
                  </a:cubicBezTo>
                  <a:cubicBezTo>
                    <a:pt x="57328" y="13688"/>
                    <a:pt x="57014" y="13674"/>
                    <a:pt x="56701" y="13704"/>
                  </a:cubicBezTo>
                  <a:cubicBezTo>
                    <a:pt x="56284" y="13740"/>
                    <a:pt x="55934" y="13877"/>
                    <a:pt x="55647" y="14102"/>
                  </a:cubicBezTo>
                  <a:cubicBezTo>
                    <a:pt x="54896" y="14683"/>
                    <a:pt x="54237" y="15316"/>
                    <a:pt x="53803" y="16070"/>
                  </a:cubicBezTo>
                  <a:cubicBezTo>
                    <a:pt x="53548" y="16511"/>
                    <a:pt x="53225" y="16925"/>
                    <a:pt x="52850" y="17313"/>
                  </a:cubicBezTo>
                  <a:cubicBezTo>
                    <a:pt x="52514" y="17669"/>
                    <a:pt x="52109" y="17963"/>
                    <a:pt x="51597" y="18169"/>
                  </a:cubicBezTo>
                  <a:cubicBezTo>
                    <a:pt x="50715" y="18521"/>
                    <a:pt x="49837" y="18871"/>
                    <a:pt x="48852" y="19033"/>
                  </a:cubicBezTo>
                  <a:cubicBezTo>
                    <a:pt x="48447" y="19102"/>
                    <a:pt x="48040" y="19148"/>
                    <a:pt x="47629" y="19177"/>
                  </a:cubicBezTo>
                  <a:cubicBezTo>
                    <a:pt x="47080" y="19213"/>
                    <a:pt x="46650" y="19409"/>
                    <a:pt x="46248" y="19680"/>
                  </a:cubicBezTo>
                  <a:cubicBezTo>
                    <a:pt x="45608" y="20110"/>
                    <a:pt x="45135" y="20630"/>
                    <a:pt x="44753" y="21204"/>
                  </a:cubicBezTo>
                  <a:cubicBezTo>
                    <a:pt x="44410" y="21716"/>
                    <a:pt x="43931" y="22137"/>
                    <a:pt x="43294" y="22451"/>
                  </a:cubicBezTo>
                  <a:cubicBezTo>
                    <a:pt x="42932" y="22627"/>
                    <a:pt x="42534" y="22718"/>
                    <a:pt x="42071" y="22725"/>
                  </a:cubicBezTo>
                  <a:cubicBezTo>
                    <a:pt x="42247" y="22574"/>
                    <a:pt x="42404" y="22444"/>
                    <a:pt x="42557" y="22307"/>
                  </a:cubicBezTo>
                  <a:cubicBezTo>
                    <a:pt x="42642" y="22235"/>
                    <a:pt x="42710" y="22153"/>
                    <a:pt x="42798" y="22085"/>
                  </a:cubicBezTo>
                  <a:cubicBezTo>
                    <a:pt x="43445" y="21550"/>
                    <a:pt x="43484" y="20900"/>
                    <a:pt x="43415" y="20231"/>
                  </a:cubicBezTo>
                  <a:cubicBezTo>
                    <a:pt x="43369" y="19814"/>
                    <a:pt x="43213" y="19402"/>
                    <a:pt x="43229" y="18981"/>
                  </a:cubicBezTo>
                  <a:cubicBezTo>
                    <a:pt x="43252" y="18202"/>
                    <a:pt x="43650" y="17960"/>
                    <a:pt x="44359" y="17780"/>
                  </a:cubicBezTo>
                  <a:cubicBezTo>
                    <a:pt x="44903" y="17643"/>
                    <a:pt x="45475" y="17588"/>
                    <a:pt x="46032" y="17490"/>
                  </a:cubicBezTo>
                  <a:cubicBezTo>
                    <a:pt x="46975" y="17320"/>
                    <a:pt x="47925" y="17144"/>
                    <a:pt x="48721" y="16706"/>
                  </a:cubicBezTo>
                  <a:cubicBezTo>
                    <a:pt x="49685" y="16181"/>
                    <a:pt x="50236" y="15441"/>
                    <a:pt x="50444" y="14560"/>
                  </a:cubicBezTo>
                  <a:cubicBezTo>
                    <a:pt x="50585" y="13962"/>
                    <a:pt x="50480" y="13352"/>
                    <a:pt x="50542" y="12754"/>
                  </a:cubicBezTo>
                  <a:cubicBezTo>
                    <a:pt x="50637" y="11811"/>
                    <a:pt x="51179" y="11061"/>
                    <a:pt x="52279" y="10577"/>
                  </a:cubicBezTo>
                  <a:cubicBezTo>
                    <a:pt x="52716" y="10389"/>
                    <a:pt x="53216" y="10350"/>
                    <a:pt x="53699" y="10284"/>
                  </a:cubicBezTo>
                  <a:cubicBezTo>
                    <a:pt x="54094" y="10228"/>
                    <a:pt x="54482" y="10160"/>
                    <a:pt x="54857" y="10056"/>
                  </a:cubicBezTo>
                  <a:cubicBezTo>
                    <a:pt x="55660" y="9830"/>
                    <a:pt x="56150" y="9380"/>
                    <a:pt x="56456" y="8792"/>
                  </a:cubicBezTo>
                  <a:cubicBezTo>
                    <a:pt x="56822" y="8098"/>
                    <a:pt x="56939" y="7369"/>
                    <a:pt x="56844" y="6632"/>
                  </a:cubicBezTo>
                  <a:cubicBezTo>
                    <a:pt x="56776" y="6074"/>
                    <a:pt x="57011" y="5614"/>
                    <a:pt x="57462" y="5190"/>
                  </a:cubicBezTo>
                  <a:cubicBezTo>
                    <a:pt x="57948" y="4733"/>
                    <a:pt x="58590" y="4478"/>
                    <a:pt x="59315" y="4319"/>
                  </a:cubicBezTo>
                  <a:cubicBezTo>
                    <a:pt x="60121" y="4138"/>
                    <a:pt x="60944" y="4008"/>
                    <a:pt x="61740" y="3802"/>
                  </a:cubicBezTo>
                  <a:cubicBezTo>
                    <a:pt x="62001" y="3737"/>
                    <a:pt x="62252" y="3659"/>
                    <a:pt x="62494" y="3561"/>
                  </a:cubicBezTo>
                  <a:cubicBezTo>
                    <a:pt x="62853" y="3414"/>
                    <a:pt x="63137" y="3212"/>
                    <a:pt x="63280" y="2918"/>
                  </a:cubicBezTo>
                  <a:cubicBezTo>
                    <a:pt x="63587" y="2295"/>
                    <a:pt x="64064" y="1746"/>
                    <a:pt x="64537" y="1198"/>
                  </a:cubicBezTo>
                  <a:cubicBezTo>
                    <a:pt x="64883" y="794"/>
                    <a:pt x="65216" y="383"/>
                    <a:pt x="65604" y="1"/>
                  </a:cubicBezTo>
                  <a:lnTo>
                    <a:pt x="65258" y="1"/>
                  </a:lnTo>
                  <a:cubicBezTo>
                    <a:pt x="64550" y="725"/>
                    <a:pt x="63930" y="1492"/>
                    <a:pt x="63342" y="2275"/>
                  </a:cubicBezTo>
                  <a:cubicBezTo>
                    <a:pt x="63258" y="2389"/>
                    <a:pt x="63179" y="2510"/>
                    <a:pt x="63130" y="2635"/>
                  </a:cubicBezTo>
                  <a:cubicBezTo>
                    <a:pt x="62951" y="3085"/>
                    <a:pt x="62533" y="3346"/>
                    <a:pt x="61971" y="3509"/>
                  </a:cubicBezTo>
                  <a:cubicBezTo>
                    <a:pt x="61273" y="3708"/>
                    <a:pt x="60545" y="3835"/>
                    <a:pt x="59824" y="3986"/>
                  </a:cubicBezTo>
                  <a:cubicBezTo>
                    <a:pt x="59135" y="4126"/>
                    <a:pt x="58437" y="4256"/>
                    <a:pt x="57863" y="4599"/>
                  </a:cubicBezTo>
                  <a:cubicBezTo>
                    <a:pt x="57249" y="4965"/>
                    <a:pt x="56779" y="5408"/>
                    <a:pt x="56597" y="5999"/>
                  </a:cubicBezTo>
                  <a:cubicBezTo>
                    <a:pt x="56518" y="6253"/>
                    <a:pt x="56558" y="6515"/>
                    <a:pt x="56573" y="6769"/>
                  </a:cubicBezTo>
                  <a:cubicBezTo>
                    <a:pt x="56623" y="7494"/>
                    <a:pt x="56495" y="8196"/>
                    <a:pt x="56107" y="8861"/>
                  </a:cubicBezTo>
                  <a:cubicBezTo>
                    <a:pt x="55767" y="9445"/>
                    <a:pt x="55177" y="9791"/>
                    <a:pt x="54371" y="9951"/>
                  </a:cubicBezTo>
                  <a:cubicBezTo>
                    <a:pt x="53949" y="10032"/>
                    <a:pt x="53523" y="10085"/>
                    <a:pt x="53095" y="10144"/>
                  </a:cubicBezTo>
                  <a:cubicBezTo>
                    <a:pt x="51976" y="10294"/>
                    <a:pt x="51212" y="10793"/>
                    <a:pt x="50690" y="11537"/>
                  </a:cubicBezTo>
                  <a:cubicBezTo>
                    <a:pt x="50390" y="11965"/>
                    <a:pt x="50249" y="12421"/>
                    <a:pt x="50245" y="12908"/>
                  </a:cubicBezTo>
                  <a:cubicBezTo>
                    <a:pt x="50245" y="13443"/>
                    <a:pt x="50288" y="13985"/>
                    <a:pt x="50164" y="14513"/>
                  </a:cubicBezTo>
                  <a:cubicBezTo>
                    <a:pt x="49968" y="15355"/>
                    <a:pt x="49433" y="16057"/>
                    <a:pt x="48513" y="16557"/>
                  </a:cubicBezTo>
                  <a:cubicBezTo>
                    <a:pt x="47981" y="16843"/>
                    <a:pt x="47351" y="16977"/>
                    <a:pt x="46734" y="17128"/>
                  </a:cubicBezTo>
                  <a:cubicBezTo>
                    <a:pt x="45964" y="17313"/>
                    <a:pt x="45151" y="17360"/>
                    <a:pt x="44381" y="17548"/>
                  </a:cubicBezTo>
                  <a:cubicBezTo>
                    <a:pt x="44146" y="17607"/>
                    <a:pt x="43914" y="17669"/>
                    <a:pt x="43702" y="17767"/>
                  </a:cubicBezTo>
                  <a:cubicBezTo>
                    <a:pt x="43193" y="17996"/>
                    <a:pt x="43011" y="18365"/>
                    <a:pt x="42955" y="18785"/>
                  </a:cubicBezTo>
                  <a:cubicBezTo>
                    <a:pt x="42896" y="19203"/>
                    <a:pt x="43020" y="19611"/>
                    <a:pt x="43095" y="20023"/>
                  </a:cubicBezTo>
                  <a:cubicBezTo>
                    <a:pt x="43170" y="20430"/>
                    <a:pt x="43180" y="20838"/>
                    <a:pt x="43079" y="21246"/>
                  </a:cubicBezTo>
                  <a:cubicBezTo>
                    <a:pt x="43047" y="21383"/>
                    <a:pt x="42975" y="21511"/>
                    <a:pt x="42874" y="21624"/>
                  </a:cubicBezTo>
                  <a:cubicBezTo>
                    <a:pt x="42599" y="21935"/>
                    <a:pt x="42303" y="22231"/>
                    <a:pt x="41946" y="22493"/>
                  </a:cubicBezTo>
                  <a:cubicBezTo>
                    <a:pt x="41757" y="22633"/>
                    <a:pt x="41526" y="22695"/>
                    <a:pt x="41245" y="22770"/>
                  </a:cubicBezTo>
                  <a:cubicBezTo>
                    <a:pt x="41421" y="22574"/>
                    <a:pt x="41562" y="22405"/>
                    <a:pt x="41721" y="22245"/>
                  </a:cubicBezTo>
                  <a:cubicBezTo>
                    <a:pt x="42080" y="21876"/>
                    <a:pt x="42214" y="21458"/>
                    <a:pt x="42247" y="21008"/>
                  </a:cubicBezTo>
                  <a:cubicBezTo>
                    <a:pt x="42273" y="20610"/>
                    <a:pt x="42175" y="20244"/>
                    <a:pt x="41943" y="19879"/>
                  </a:cubicBezTo>
                  <a:cubicBezTo>
                    <a:pt x="41587" y="19314"/>
                    <a:pt x="41627" y="18723"/>
                    <a:pt x="41881" y="18133"/>
                  </a:cubicBezTo>
                  <a:cubicBezTo>
                    <a:pt x="42100" y="17630"/>
                    <a:pt x="42433" y="17196"/>
                    <a:pt x="43014" y="16883"/>
                  </a:cubicBezTo>
                  <a:cubicBezTo>
                    <a:pt x="44029" y="16334"/>
                    <a:pt x="44388" y="15532"/>
                    <a:pt x="44508" y="14644"/>
                  </a:cubicBezTo>
                  <a:cubicBezTo>
                    <a:pt x="44580" y="14112"/>
                    <a:pt x="44466" y="13584"/>
                    <a:pt x="44420" y="13052"/>
                  </a:cubicBezTo>
                  <a:cubicBezTo>
                    <a:pt x="44384" y="12621"/>
                    <a:pt x="44394" y="12186"/>
                    <a:pt x="44678" y="11795"/>
                  </a:cubicBezTo>
                  <a:cubicBezTo>
                    <a:pt x="44900" y="11495"/>
                    <a:pt x="45204" y="11246"/>
                    <a:pt x="45579" y="11054"/>
                  </a:cubicBezTo>
                  <a:cubicBezTo>
                    <a:pt x="45931" y="10871"/>
                    <a:pt x="46225" y="10646"/>
                    <a:pt x="46480" y="10389"/>
                  </a:cubicBezTo>
                  <a:cubicBezTo>
                    <a:pt x="46802" y="10056"/>
                    <a:pt x="47201" y="9765"/>
                    <a:pt x="47472" y="9399"/>
                  </a:cubicBezTo>
                  <a:cubicBezTo>
                    <a:pt x="48128" y="8518"/>
                    <a:pt x="48229" y="7589"/>
                    <a:pt x="47844" y="6629"/>
                  </a:cubicBezTo>
                  <a:cubicBezTo>
                    <a:pt x="47680" y="6227"/>
                    <a:pt x="47472" y="5839"/>
                    <a:pt x="47292" y="5441"/>
                  </a:cubicBezTo>
                  <a:cubicBezTo>
                    <a:pt x="46936" y="4648"/>
                    <a:pt x="46936" y="4152"/>
                    <a:pt x="48075" y="3391"/>
                  </a:cubicBezTo>
                  <a:cubicBezTo>
                    <a:pt x="48529" y="3088"/>
                    <a:pt x="49074" y="2889"/>
                    <a:pt x="49580" y="2641"/>
                  </a:cubicBezTo>
                  <a:cubicBezTo>
                    <a:pt x="50771" y="2060"/>
                    <a:pt x="51607" y="1276"/>
                    <a:pt x="51864" y="193"/>
                  </a:cubicBezTo>
                  <a:cubicBezTo>
                    <a:pt x="51881" y="128"/>
                    <a:pt x="51890" y="66"/>
                    <a:pt x="51904" y="1"/>
                  </a:cubicBezTo>
                  <a:lnTo>
                    <a:pt x="51619" y="1"/>
                  </a:lnTo>
                  <a:cubicBezTo>
                    <a:pt x="51597" y="105"/>
                    <a:pt x="51571" y="210"/>
                    <a:pt x="51545" y="314"/>
                  </a:cubicBezTo>
                  <a:cubicBezTo>
                    <a:pt x="51372" y="944"/>
                    <a:pt x="50911" y="1450"/>
                    <a:pt x="50343" y="1910"/>
                  </a:cubicBezTo>
                  <a:cubicBezTo>
                    <a:pt x="49887" y="2278"/>
                    <a:pt x="49309" y="2510"/>
                    <a:pt x="48754" y="2768"/>
                  </a:cubicBezTo>
                  <a:cubicBezTo>
                    <a:pt x="48219" y="3019"/>
                    <a:pt x="47707" y="3287"/>
                    <a:pt x="47315" y="3668"/>
                  </a:cubicBezTo>
                  <a:cubicBezTo>
                    <a:pt x="46852" y="4123"/>
                    <a:pt x="46692" y="4615"/>
                    <a:pt x="46894" y="5180"/>
                  </a:cubicBezTo>
                  <a:cubicBezTo>
                    <a:pt x="47067" y="5653"/>
                    <a:pt x="47315" y="6104"/>
                    <a:pt x="47524" y="6566"/>
                  </a:cubicBezTo>
                  <a:cubicBezTo>
                    <a:pt x="47801" y="7187"/>
                    <a:pt x="47870" y="7810"/>
                    <a:pt x="47664" y="8450"/>
                  </a:cubicBezTo>
                  <a:cubicBezTo>
                    <a:pt x="47501" y="8955"/>
                    <a:pt x="47191" y="9399"/>
                    <a:pt x="46744" y="9794"/>
                  </a:cubicBezTo>
                  <a:cubicBezTo>
                    <a:pt x="46307" y="10180"/>
                    <a:pt x="45941" y="10610"/>
                    <a:pt x="45373" y="10907"/>
                  </a:cubicBezTo>
                  <a:cubicBezTo>
                    <a:pt x="44394" y="11416"/>
                    <a:pt x="44038" y="12141"/>
                    <a:pt x="44130" y="13022"/>
                  </a:cubicBezTo>
                  <a:cubicBezTo>
                    <a:pt x="44182" y="13531"/>
                    <a:pt x="44290" y="14037"/>
                    <a:pt x="44234" y="14552"/>
                  </a:cubicBezTo>
                  <a:cubicBezTo>
                    <a:pt x="44159" y="15206"/>
                    <a:pt x="43940" y="15816"/>
                    <a:pt x="43389" y="16334"/>
                  </a:cubicBezTo>
                  <a:cubicBezTo>
                    <a:pt x="43239" y="16475"/>
                    <a:pt x="43062" y="16592"/>
                    <a:pt x="42874" y="16694"/>
                  </a:cubicBezTo>
                  <a:cubicBezTo>
                    <a:pt x="42169" y="17059"/>
                    <a:pt x="41790" y="17584"/>
                    <a:pt x="41562" y="18185"/>
                  </a:cubicBezTo>
                  <a:cubicBezTo>
                    <a:pt x="41320" y="18815"/>
                    <a:pt x="41323" y="19445"/>
                    <a:pt x="41718" y="20032"/>
                  </a:cubicBezTo>
                  <a:cubicBezTo>
                    <a:pt x="42024" y="20486"/>
                    <a:pt x="41996" y="20946"/>
                    <a:pt x="41894" y="21409"/>
                  </a:cubicBezTo>
                  <a:cubicBezTo>
                    <a:pt x="41783" y="21915"/>
                    <a:pt x="41352" y="22300"/>
                    <a:pt x="40928" y="22679"/>
                  </a:cubicBezTo>
                  <a:cubicBezTo>
                    <a:pt x="40869" y="22732"/>
                    <a:pt x="40810" y="22757"/>
                    <a:pt x="40750" y="22757"/>
                  </a:cubicBezTo>
                  <a:cubicBezTo>
                    <a:pt x="40687" y="22757"/>
                    <a:pt x="40622" y="22730"/>
                    <a:pt x="40553" y="22679"/>
                  </a:cubicBezTo>
                  <a:cubicBezTo>
                    <a:pt x="40292" y="22480"/>
                    <a:pt x="40099" y="22242"/>
                    <a:pt x="39907" y="22007"/>
                  </a:cubicBezTo>
                  <a:cubicBezTo>
                    <a:pt x="39470" y="21472"/>
                    <a:pt x="39437" y="20891"/>
                    <a:pt x="39623" y="20297"/>
                  </a:cubicBezTo>
                  <a:cubicBezTo>
                    <a:pt x="39688" y="20094"/>
                    <a:pt x="39871" y="19918"/>
                    <a:pt x="39943" y="19712"/>
                  </a:cubicBezTo>
                  <a:cubicBezTo>
                    <a:pt x="40155" y="19122"/>
                    <a:pt x="40102" y="18544"/>
                    <a:pt x="39835" y="17970"/>
                  </a:cubicBezTo>
                  <a:cubicBezTo>
                    <a:pt x="39593" y="17454"/>
                    <a:pt x="39221" y="17020"/>
                    <a:pt x="38628" y="16700"/>
                  </a:cubicBezTo>
                  <a:cubicBezTo>
                    <a:pt x="38128" y="16429"/>
                    <a:pt x="37779" y="16070"/>
                    <a:pt x="37564" y="15629"/>
                  </a:cubicBezTo>
                  <a:cubicBezTo>
                    <a:pt x="37335" y="15159"/>
                    <a:pt x="37218" y="14680"/>
                    <a:pt x="37234" y="14187"/>
                  </a:cubicBezTo>
                  <a:cubicBezTo>
                    <a:pt x="37251" y="13779"/>
                    <a:pt x="37332" y="13371"/>
                    <a:pt x="37358" y="12960"/>
                  </a:cubicBezTo>
                  <a:cubicBezTo>
                    <a:pt x="37400" y="12366"/>
                    <a:pt x="37286" y="11799"/>
                    <a:pt x="36728" y="11335"/>
                  </a:cubicBezTo>
                  <a:cubicBezTo>
                    <a:pt x="36572" y="11204"/>
                    <a:pt x="36428" y="11061"/>
                    <a:pt x="36225" y="10966"/>
                  </a:cubicBezTo>
                  <a:cubicBezTo>
                    <a:pt x="35582" y="10663"/>
                    <a:pt x="35171" y="10189"/>
                    <a:pt x="34705" y="9758"/>
                  </a:cubicBezTo>
                  <a:cubicBezTo>
                    <a:pt x="33726" y="8851"/>
                    <a:pt x="33461" y="7833"/>
                    <a:pt x="33908" y="6714"/>
                  </a:cubicBezTo>
                  <a:cubicBezTo>
                    <a:pt x="34094" y="6253"/>
                    <a:pt x="34323" y="5807"/>
                    <a:pt x="34529" y="5352"/>
                  </a:cubicBezTo>
                  <a:cubicBezTo>
                    <a:pt x="34826" y="4706"/>
                    <a:pt x="34685" y="4126"/>
                    <a:pt x="34098" y="3600"/>
                  </a:cubicBezTo>
                  <a:cubicBezTo>
                    <a:pt x="33710" y="3254"/>
                    <a:pt x="33229" y="3007"/>
                    <a:pt x="32734" y="2768"/>
                  </a:cubicBezTo>
                  <a:cubicBezTo>
                    <a:pt x="32283" y="2552"/>
                    <a:pt x="31803" y="2373"/>
                    <a:pt x="31405" y="2099"/>
                  </a:cubicBezTo>
                  <a:cubicBezTo>
                    <a:pt x="30563" y="1515"/>
                    <a:pt x="30002" y="833"/>
                    <a:pt x="29868" y="1"/>
                  </a:cubicBezTo>
                  <a:lnTo>
                    <a:pt x="29587" y="1"/>
                  </a:lnTo>
                  <a:cubicBezTo>
                    <a:pt x="29597" y="66"/>
                    <a:pt x="29607" y="128"/>
                    <a:pt x="29620" y="193"/>
                  </a:cubicBezTo>
                  <a:cubicBezTo>
                    <a:pt x="29796" y="1045"/>
                    <a:pt x="30413" y="1704"/>
                    <a:pt x="31229" y="2269"/>
                  </a:cubicBezTo>
                  <a:cubicBezTo>
                    <a:pt x="31676" y="2579"/>
                    <a:pt x="32224" y="2775"/>
                    <a:pt x="32727" y="3019"/>
                  </a:cubicBezTo>
                  <a:cubicBezTo>
                    <a:pt x="33145" y="3222"/>
                    <a:pt x="33543" y="3441"/>
                    <a:pt x="33869" y="3731"/>
                  </a:cubicBezTo>
                  <a:cubicBezTo>
                    <a:pt x="34372" y="4174"/>
                    <a:pt x="34529" y="4667"/>
                    <a:pt x="34281" y="5226"/>
                  </a:cubicBezTo>
                  <a:cubicBezTo>
                    <a:pt x="34078" y="5676"/>
                    <a:pt x="33850" y="6120"/>
                    <a:pt x="33667" y="6574"/>
                  </a:cubicBezTo>
                  <a:cubicBezTo>
                    <a:pt x="33181" y="7771"/>
                    <a:pt x="33399" y="8884"/>
                    <a:pt x="34454" y="9873"/>
                  </a:cubicBezTo>
                  <a:cubicBezTo>
                    <a:pt x="34972" y="10359"/>
                    <a:pt x="35462" y="10871"/>
                    <a:pt x="36174" y="11217"/>
                  </a:cubicBezTo>
                  <a:cubicBezTo>
                    <a:pt x="36301" y="11276"/>
                    <a:pt x="36392" y="11380"/>
                    <a:pt x="36496" y="11462"/>
                  </a:cubicBezTo>
                  <a:cubicBezTo>
                    <a:pt x="36944" y="11821"/>
                    <a:pt x="37070" y="12261"/>
                    <a:pt x="37081" y="12735"/>
                  </a:cubicBezTo>
                  <a:cubicBezTo>
                    <a:pt x="37087" y="13143"/>
                    <a:pt x="36999" y="13544"/>
                    <a:pt x="36966" y="13949"/>
                  </a:cubicBezTo>
                  <a:cubicBezTo>
                    <a:pt x="36904" y="14745"/>
                    <a:pt x="37070" y="15503"/>
                    <a:pt x="37609" y="16197"/>
                  </a:cubicBezTo>
                  <a:cubicBezTo>
                    <a:pt x="37808" y="16455"/>
                    <a:pt x="38076" y="16670"/>
                    <a:pt x="38399" y="16837"/>
                  </a:cubicBezTo>
                  <a:cubicBezTo>
                    <a:pt x="39134" y="17216"/>
                    <a:pt x="39499" y="17767"/>
                    <a:pt x="39701" y="18401"/>
                  </a:cubicBezTo>
                  <a:cubicBezTo>
                    <a:pt x="39884" y="18961"/>
                    <a:pt x="39783" y="19494"/>
                    <a:pt x="39470" y="20026"/>
                  </a:cubicBezTo>
                  <a:cubicBezTo>
                    <a:pt x="39052" y="20734"/>
                    <a:pt x="39166" y="21439"/>
                    <a:pt x="39652" y="22108"/>
                  </a:cubicBezTo>
                  <a:cubicBezTo>
                    <a:pt x="39812" y="22329"/>
                    <a:pt x="40027" y="22532"/>
                    <a:pt x="40230" y="22757"/>
                  </a:cubicBezTo>
                  <a:cubicBezTo>
                    <a:pt x="39783" y="22686"/>
                    <a:pt x="39483" y="22483"/>
                    <a:pt x="39221" y="22238"/>
                  </a:cubicBezTo>
                  <a:cubicBezTo>
                    <a:pt x="39048" y="22079"/>
                    <a:pt x="38888" y="21909"/>
                    <a:pt x="38719" y="21746"/>
                  </a:cubicBezTo>
                  <a:cubicBezTo>
                    <a:pt x="38477" y="21511"/>
                    <a:pt x="38376" y="21237"/>
                    <a:pt x="38347" y="20943"/>
                  </a:cubicBezTo>
                  <a:cubicBezTo>
                    <a:pt x="38304" y="20499"/>
                    <a:pt x="38373" y="20065"/>
                    <a:pt x="38468" y="19627"/>
                  </a:cubicBezTo>
                  <a:cubicBezTo>
                    <a:pt x="38546" y="19285"/>
                    <a:pt x="38582" y="18936"/>
                    <a:pt x="38497" y="18586"/>
                  </a:cubicBezTo>
                  <a:cubicBezTo>
                    <a:pt x="38353" y="17996"/>
                    <a:pt x="37828" y="17715"/>
                    <a:pt x="37123" y="17548"/>
                  </a:cubicBezTo>
                  <a:cubicBezTo>
                    <a:pt x="36431" y="17389"/>
                    <a:pt x="35710" y="17336"/>
                    <a:pt x="35018" y="17187"/>
                  </a:cubicBezTo>
                  <a:cubicBezTo>
                    <a:pt x="34313" y="17030"/>
                    <a:pt x="33592" y="16890"/>
                    <a:pt x="32988" y="16563"/>
                  </a:cubicBezTo>
                  <a:cubicBezTo>
                    <a:pt x="31973" y="16012"/>
                    <a:pt x="31425" y="15241"/>
                    <a:pt x="31281" y="14301"/>
                  </a:cubicBezTo>
                  <a:cubicBezTo>
                    <a:pt x="31209" y="13819"/>
                    <a:pt x="31252" y="13332"/>
                    <a:pt x="31235" y="12846"/>
                  </a:cubicBezTo>
                  <a:cubicBezTo>
                    <a:pt x="31206" y="11948"/>
                    <a:pt x="30723" y="11211"/>
                    <a:pt x="29839" y="10630"/>
                  </a:cubicBezTo>
                  <a:cubicBezTo>
                    <a:pt x="29336" y="10300"/>
                    <a:pt x="28713" y="10180"/>
                    <a:pt x="28073" y="10101"/>
                  </a:cubicBezTo>
                  <a:cubicBezTo>
                    <a:pt x="27685" y="10052"/>
                    <a:pt x="27303" y="9990"/>
                    <a:pt x="26924" y="9905"/>
                  </a:cubicBezTo>
                  <a:cubicBezTo>
                    <a:pt x="26079" y="9713"/>
                    <a:pt x="25570" y="9269"/>
                    <a:pt x="25270" y="8662"/>
                  </a:cubicBezTo>
                  <a:cubicBezTo>
                    <a:pt x="24954" y="8026"/>
                    <a:pt x="24859" y="7369"/>
                    <a:pt x="24921" y="6694"/>
                  </a:cubicBezTo>
                  <a:cubicBezTo>
                    <a:pt x="25012" y="5699"/>
                    <a:pt x="24314" y="4801"/>
                    <a:pt x="23097" y="4354"/>
                  </a:cubicBezTo>
                  <a:cubicBezTo>
                    <a:pt x="22450" y="4116"/>
                    <a:pt x="21749" y="4008"/>
                    <a:pt x="21063" y="3864"/>
                  </a:cubicBezTo>
                  <a:cubicBezTo>
                    <a:pt x="20479" y="3744"/>
                    <a:pt x="19888" y="3633"/>
                    <a:pt x="19330" y="3447"/>
                  </a:cubicBezTo>
                  <a:cubicBezTo>
                    <a:pt x="18893" y="3300"/>
                    <a:pt x="18573" y="3078"/>
                    <a:pt x="18406" y="2732"/>
                  </a:cubicBezTo>
                  <a:cubicBezTo>
                    <a:pt x="18159" y="2207"/>
                    <a:pt x="17757" y="1740"/>
                    <a:pt x="17356" y="1273"/>
                  </a:cubicBezTo>
                  <a:cubicBezTo>
                    <a:pt x="16990" y="846"/>
                    <a:pt x="16638" y="412"/>
                    <a:pt x="16240" y="1"/>
                  </a:cubicBezTo>
                  <a:lnTo>
                    <a:pt x="15880" y="1"/>
                  </a:lnTo>
                  <a:cubicBezTo>
                    <a:pt x="16380" y="493"/>
                    <a:pt x="16795" y="1025"/>
                    <a:pt x="17245" y="1541"/>
                  </a:cubicBezTo>
                  <a:cubicBezTo>
                    <a:pt x="17617" y="1969"/>
                    <a:pt x="17947" y="2412"/>
                    <a:pt x="18188" y="2892"/>
                  </a:cubicBezTo>
                  <a:cubicBezTo>
                    <a:pt x="18423" y="3365"/>
                    <a:pt x="18955" y="3584"/>
                    <a:pt x="19539" y="3747"/>
                  </a:cubicBezTo>
                  <a:cubicBezTo>
                    <a:pt x="20267" y="3950"/>
                    <a:pt x="21021" y="4077"/>
                    <a:pt x="21768" y="4230"/>
                  </a:cubicBezTo>
                  <a:cubicBezTo>
                    <a:pt x="22443" y="4370"/>
                    <a:pt x="23119" y="4521"/>
                    <a:pt x="23651" y="4896"/>
                  </a:cubicBezTo>
                  <a:cubicBezTo>
                    <a:pt x="24151" y="5251"/>
                    <a:pt x="24552" y="5656"/>
                    <a:pt x="24643" y="6194"/>
                  </a:cubicBezTo>
                  <a:cubicBezTo>
                    <a:pt x="24663" y="6319"/>
                    <a:pt x="24653" y="6446"/>
                    <a:pt x="24640" y="6574"/>
                  </a:cubicBezTo>
                  <a:cubicBezTo>
                    <a:pt x="24568" y="7288"/>
                    <a:pt x="24656" y="7987"/>
                    <a:pt x="24963" y="8669"/>
                  </a:cubicBezTo>
                  <a:cubicBezTo>
                    <a:pt x="25358" y="9550"/>
                    <a:pt x="26171" y="10049"/>
                    <a:pt x="27358" y="10219"/>
                  </a:cubicBezTo>
                  <a:cubicBezTo>
                    <a:pt x="27783" y="10281"/>
                    <a:pt x="28213" y="10330"/>
                    <a:pt x="28631" y="10411"/>
                  </a:cubicBezTo>
                  <a:cubicBezTo>
                    <a:pt x="29705" y="10624"/>
                    <a:pt x="30322" y="11204"/>
                    <a:pt x="30720" y="11942"/>
                  </a:cubicBezTo>
                  <a:cubicBezTo>
                    <a:pt x="30893" y="12258"/>
                    <a:pt x="30955" y="12594"/>
                    <a:pt x="30955" y="12937"/>
                  </a:cubicBezTo>
                  <a:cubicBezTo>
                    <a:pt x="30952" y="13450"/>
                    <a:pt x="30916" y="13962"/>
                    <a:pt x="31030" y="14471"/>
                  </a:cubicBezTo>
                  <a:cubicBezTo>
                    <a:pt x="31317" y="15750"/>
                    <a:pt x="32205" y="16667"/>
                    <a:pt x="33850" y="17128"/>
                  </a:cubicBezTo>
                  <a:cubicBezTo>
                    <a:pt x="34692" y="17366"/>
                    <a:pt x="35560" y="17509"/>
                    <a:pt x="36438" y="17640"/>
                  </a:cubicBezTo>
                  <a:cubicBezTo>
                    <a:pt x="36692" y="17679"/>
                    <a:pt x="36944" y="17732"/>
                    <a:pt x="37188" y="17797"/>
                  </a:cubicBezTo>
                  <a:cubicBezTo>
                    <a:pt x="37847" y="17973"/>
                    <a:pt x="38213" y="18198"/>
                    <a:pt x="38259" y="18939"/>
                  </a:cubicBezTo>
                  <a:cubicBezTo>
                    <a:pt x="38278" y="19268"/>
                    <a:pt x="38190" y="19592"/>
                    <a:pt x="38122" y="19918"/>
                  </a:cubicBezTo>
                  <a:cubicBezTo>
                    <a:pt x="38034" y="20342"/>
                    <a:pt x="38027" y="20763"/>
                    <a:pt x="38099" y="21187"/>
                  </a:cubicBezTo>
                  <a:cubicBezTo>
                    <a:pt x="38141" y="21436"/>
                    <a:pt x="38275" y="21654"/>
                    <a:pt x="38468" y="21853"/>
                  </a:cubicBezTo>
                  <a:cubicBezTo>
                    <a:pt x="38735" y="22134"/>
                    <a:pt x="39006" y="22408"/>
                    <a:pt x="39336" y="22647"/>
                  </a:cubicBezTo>
                  <a:cubicBezTo>
                    <a:pt x="39358" y="22662"/>
                    <a:pt x="39378" y="22682"/>
                    <a:pt x="39424" y="22721"/>
                  </a:cubicBezTo>
                  <a:cubicBezTo>
                    <a:pt x="39413" y="22721"/>
                    <a:pt x="39402" y="22721"/>
                    <a:pt x="39391" y="22721"/>
                  </a:cubicBezTo>
                  <a:cubicBezTo>
                    <a:pt x="39033" y="22721"/>
                    <a:pt x="38723" y="22659"/>
                    <a:pt x="38435" y="22549"/>
                  </a:cubicBezTo>
                  <a:cubicBezTo>
                    <a:pt x="37707" y="22267"/>
                    <a:pt x="37182" y="21830"/>
                    <a:pt x="36803" y="21292"/>
                  </a:cubicBezTo>
                  <a:cubicBezTo>
                    <a:pt x="36389" y="20711"/>
                    <a:pt x="35939" y="20156"/>
                    <a:pt x="35279" y="19705"/>
                  </a:cubicBezTo>
                  <a:cubicBezTo>
                    <a:pt x="34826" y="19396"/>
                    <a:pt x="34333" y="19196"/>
                    <a:pt x="33716" y="19161"/>
                  </a:cubicBezTo>
                  <a:cubicBezTo>
                    <a:pt x="32192" y="19076"/>
                    <a:pt x="30844" y="18609"/>
                    <a:pt x="29565" y="18015"/>
                  </a:cubicBezTo>
                  <a:cubicBezTo>
                    <a:pt x="28918" y="17715"/>
                    <a:pt x="28533" y="17232"/>
                    <a:pt x="28152" y="16753"/>
                  </a:cubicBezTo>
                  <a:cubicBezTo>
                    <a:pt x="27796" y="16312"/>
                    <a:pt x="27570" y="15819"/>
                    <a:pt x="27209" y="15382"/>
                  </a:cubicBezTo>
                  <a:cubicBezTo>
                    <a:pt x="26807" y="14908"/>
                    <a:pt x="26334" y="14474"/>
                    <a:pt x="25808" y="14076"/>
                  </a:cubicBezTo>
                  <a:cubicBezTo>
                    <a:pt x="25404" y="13769"/>
                    <a:pt x="24895" y="13678"/>
                    <a:pt x="24343" y="13678"/>
                  </a:cubicBezTo>
                  <a:cubicBezTo>
                    <a:pt x="23925" y="13678"/>
                    <a:pt x="23517" y="13639"/>
                    <a:pt x="23122" y="13534"/>
                  </a:cubicBezTo>
                  <a:cubicBezTo>
                    <a:pt x="22633" y="13407"/>
                    <a:pt x="22215" y="13198"/>
                    <a:pt x="21970" y="12846"/>
                  </a:cubicBezTo>
                  <a:cubicBezTo>
                    <a:pt x="21536" y="12219"/>
                    <a:pt x="21069" y="11603"/>
                    <a:pt x="20798" y="10921"/>
                  </a:cubicBezTo>
                  <a:cubicBezTo>
                    <a:pt x="20603" y="10431"/>
                    <a:pt x="20538" y="9919"/>
                    <a:pt x="20414" y="9419"/>
                  </a:cubicBezTo>
                  <a:cubicBezTo>
                    <a:pt x="20202" y="8535"/>
                    <a:pt x="19673" y="7800"/>
                    <a:pt x="18684" y="7278"/>
                  </a:cubicBezTo>
                  <a:cubicBezTo>
                    <a:pt x="18233" y="7043"/>
                    <a:pt x="17709" y="6932"/>
                    <a:pt x="17206" y="6786"/>
                  </a:cubicBezTo>
                  <a:cubicBezTo>
                    <a:pt x="16491" y="6580"/>
                    <a:pt x="15754" y="6400"/>
                    <a:pt x="15097" y="6097"/>
                  </a:cubicBezTo>
                  <a:cubicBezTo>
                    <a:pt x="14020" y="5601"/>
                    <a:pt x="13312" y="4882"/>
                    <a:pt x="12917" y="3979"/>
                  </a:cubicBezTo>
                  <a:cubicBezTo>
                    <a:pt x="12372" y="2736"/>
                    <a:pt x="11485" y="1645"/>
                    <a:pt x="10346" y="666"/>
                  </a:cubicBezTo>
                  <a:cubicBezTo>
                    <a:pt x="10042" y="409"/>
                    <a:pt x="9703" y="193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1" name="Google Shape;761;p22"/>
            <p:cNvGrpSpPr/>
            <p:nvPr/>
          </p:nvGrpSpPr>
          <p:grpSpPr>
            <a:xfrm>
              <a:off x="5164440" y="196120"/>
              <a:ext cx="3836264" cy="4685007"/>
              <a:chOff x="5197902" y="196120"/>
              <a:chExt cx="3836264" cy="4685007"/>
            </a:xfrm>
          </p:grpSpPr>
          <p:sp>
            <p:nvSpPr>
              <p:cNvPr id="762" name="Google Shape;762;p22"/>
              <p:cNvSpPr/>
              <p:nvPr/>
            </p:nvSpPr>
            <p:spPr>
              <a:xfrm>
                <a:off x="5688594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>
                <a:off x="5341320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>
                <a:off x="6351409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>
                <a:off x="5945489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>
                <a:off x="6183771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>
                <a:off x="7936626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>
                <a:off x="7180629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>
                <a:off x="7378655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>
                <a:off x="6210122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>
                <a:off x="5197902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2"/>
              <p:cNvSpPr/>
              <p:nvPr/>
            </p:nvSpPr>
            <p:spPr>
              <a:xfrm>
                <a:off x="5734008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2"/>
              <p:cNvSpPr/>
              <p:nvPr/>
            </p:nvSpPr>
            <p:spPr>
              <a:xfrm>
                <a:off x="6571974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2"/>
              <p:cNvSpPr/>
              <p:nvPr/>
            </p:nvSpPr>
            <p:spPr>
              <a:xfrm>
                <a:off x="6911623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2"/>
              <p:cNvSpPr/>
              <p:nvPr/>
            </p:nvSpPr>
            <p:spPr>
              <a:xfrm>
                <a:off x="7330662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2"/>
              <p:cNvSpPr/>
              <p:nvPr/>
            </p:nvSpPr>
            <p:spPr>
              <a:xfrm>
                <a:off x="7459054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8028911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6947505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2"/>
              <p:cNvSpPr/>
              <p:nvPr/>
            </p:nvSpPr>
            <p:spPr>
              <a:xfrm>
                <a:off x="8796221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2"/>
              <p:cNvSpPr/>
              <p:nvPr/>
            </p:nvSpPr>
            <p:spPr>
              <a:xfrm>
                <a:off x="8332354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2"/>
              <p:cNvSpPr/>
              <p:nvPr/>
            </p:nvSpPr>
            <p:spPr>
              <a:xfrm>
                <a:off x="7526423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2"/>
              <p:cNvSpPr/>
              <p:nvPr/>
            </p:nvSpPr>
            <p:spPr>
              <a:xfrm>
                <a:off x="7704305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705398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036979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734346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6472629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2"/>
            <p:cNvGrpSpPr/>
            <p:nvPr/>
          </p:nvGrpSpPr>
          <p:grpSpPr>
            <a:xfrm flipH="1">
              <a:off x="143365" y="196120"/>
              <a:ext cx="3836264" cy="4685007"/>
              <a:chOff x="1157127" y="196120"/>
              <a:chExt cx="3836264" cy="4685007"/>
            </a:xfrm>
          </p:grpSpPr>
          <p:sp>
            <p:nvSpPr>
              <p:cNvPr id="788" name="Google Shape;788;p22"/>
              <p:cNvSpPr/>
              <p:nvPr/>
            </p:nvSpPr>
            <p:spPr>
              <a:xfrm>
                <a:off x="1647819" y="649584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2" y="418"/>
                      <a:pt x="418" y="744"/>
                      <a:pt x="1" y="829"/>
                    </a:cubicBezTo>
                    <a:cubicBezTo>
                      <a:pt x="418" y="911"/>
                      <a:pt x="742" y="1237"/>
                      <a:pt x="826" y="1655"/>
                    </a:cubicBezTo>
                    <a:cubicBezTo>
                      <a:pt x="912" y="1237"/>
                      <a:pt x="1234" y="911"/>
                      <a:pt x="1652" y="829"/>
                    </a:cubicBezTo>
                    <a:cubicBezTo>
                      <a:pt x="1234" y="744"/>
                      <a:pt x="912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1300545" y="1286720"/>
                <a:ext cx="121215" cy="121552"/>
              </a:xfrm>
              <a:custGeom>
                <a:rect b="b" l="l" r="r" t="t"/>
                <a:pathLst>
                  <a:path extrusionOk="0" h="1084" w="1081">
                    <a:moveTo>
                      <a:pt x="543" y="0"/>
                    </a:moveTo>
                    <a:cubicBezTo>
                      <a:pt x="487" y="274"/>
                      <a:pt x="275" y="486"/>
                      <a:pt x="1" y="542"/>
                    </a:cubicBezTo>
                    <a:cubicBezTo>
                      <a:pt x="275" y="598"/>
                      <a:pt x="487" y="813"/>
                      <a:pt x="543" y="1083"/>
                    </a:cubicBezTo>
                    <a:cubicBezTo>
                      <a:pt x="598" y="813"/>
                      <a:pt x="810" y="598"/>
                      <a:pt x="1081" y="542"/>
                    </a:cubicBezTo>
                    <a:cubicBezTo>
                      <a:pt x="810" y="486"/>
                      <a:pt x="598" y="274"/>
                      <a:pt x="54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2310634" y="196120"/>
                <a:ext cx="121215" cy="121327"/>
              </a:xfrm>
              <a:custGeom>
                <a:rect b="b" l="l" r="r" t="t"/>
                <a:pathLst>
                  <a:path extrusionOk="0" h="1082" w="1081">
                    <a:moveTo>
                      <a:pt x="542" y="0"/>
                    </a:moveTo>
                    <a:cubicBezTo>
                      <a:pt x="487" y="272"/>
                      <a:pt x="274" y="487"/>
                      <a:pt x="0" y="539"/>
                    </a:cubicBezTo>
                    <a:cubicBezTo>
                      <a:pt x="274" y="595"/>
                      <a:pt x="487" y="810"/>
                      <a:pt x="542" y="1081"/>
                    </a:cubicBezTo>
                    <a:cubicBezTo>
                      <a:pt x="597" y="810"/>
                      <a:pt x="809" y="595"/>
                      <a:pt x="1080" y="539"/>
                    </a:cubicBezTo>
                    <a:cubicBezTo>
                      <a:pt x="809" y="487"/>
                      <a:pt x="597" y="272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1904714" y="3603154"/>
                <a:ext cx="238394" cy="238394"/>
              </a:xfrm>
              <a:custGeom>
                <a:rect b="b" l="l" r="r" t="t"/>
                <a:pathLst>
                  <a:path extrusionOk="0" h="2126" w="2126">
                    <a:moveTo>
                      <a:pt x="1064" y="0"/>
                    </a:moveTo>
                    <a:cubicBezTo>
                      <a:pt x="957" y="535"/>
                      <a:pt x="536" y="953"/>
                      <a:pt x="1" y="1064"/>
                    </a:cubicBezTo>
                    <a:cubicBezTo>
                      <a:pt x="536" y="1172"/>
                      <a:pt x="957" y="1589"/>
                      <a:pt x="1064" y="2125"/>
                    </a:cubicBezTo>
                    <a:cubicBezTo>
                      <a:pt x="1173" y="1589"/>
                      <a:pt x="1590" y="1172"/>
                      <a:pt x="2126" y="1064"/>
                    </a:cubicBezTo>
                    <a:cubicBezTo>
                      <a:pt x="1590" y="953"/>
                      <a:pt x="1173" y="535"/>
                      <a:pt x="10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2142996" y="1228075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3895851" y="4370925"/>
                <a:ext cx="184570" cy="185243"/>
              </a:xfrm>
              <a:custGeom>
                <a:rect b="b" l="l" r="r" t="t"/>
                <a:pathLst>
                  <a:path extrusionOk="0" h="1652" w="1646">
                    <a:moveTo>
                      <a:pt x="823" y="0"/>
                    </a:moveTo>
                    <a:cubicBezTo>
                      <a:pt x="739" y="418"/>
                      <a:pt x="415" y="741"/>
                      <a:pt x="1" y="826"/>
                    </a:cubicBezTo>
                    <a:cubicBezTo>
                      <a:pt x="415" y="911"/>
                      <a:pt x="739" y="1234"/>
                      <a:pt x="823" y="1651"/>
                    </a:cubicBezTo>
                    <a:cubicBezTo>
                      <a:pt x="908" y="1234"/>
                      <a:pt x="1231" y="911"/>
                      <a:pt x="1646" y="826"/>
                    </a:cubicBezTo>
                    <a:cubicBezTo>
                      <a:pt x="1231" y="741"/>
                      <a:pt x="908" y="418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3139854" y="4586444"/>
                <a:ext cx="171338" cy="171675"/>
              </a:xfrm>
              <a:custGeom>
                <a:rect b="b" l="l" r="r" t="t"/>
                <a:pathLst>
                  <a:path extrusionOk="0" h="1531" w="1528">
                    <a:moveTo>
                      <a:pt x="764" y="0"/>
                    </a:moveTo>
                    <a:cubicBezTo>
                      <a:pt x="686" y="386"/>
                      <a:pt x="385" y="689"/>
                      <a:pt x="1" y="767"/>
                    </a:cubicBezTo>
                    <a:cubicBezTo>
                      <a:pt x="385" y="846"/>
                      <a:pt x="686" y="1146"/>
                      <a:pt x="764" y="1531"/>
                    </a:cubicBezTo>
                    <a:cubicBezTo>
                      <a:pt x="843" y="1146"/>
                      <a:pt x="1143" y="846"/>
                      <a:pt x="1528" y="767"/>
                    </a:cubicBezTo>
                    <a:cubicBezTo>
                      <a:pt x="1143" y="689"/>
                      <a:pt x="843" y="386"/>
                      <a:pt x="764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3337880" y="2163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2169347" y="4695548"/>
                <a:ext cx="185243" cy="185579"/>
              </a:xfrm>
              <a:custGeom>
                <a:rect b="b" l="l" r="r" t="t"/>
                <a:pathLst>
                  <a:path extrusionOk="0" h="1655" w="1652">
                    <a:moveTo>
                      <a:pt x="826" y="0"/>
                    </a:moveTo>
                    <a:cubicBezTo>
                      <a:pt x="741" y="418"/>
                      <a:pt x="418" y="740"/>
                      <a:pt x="1" y="826"/>
                    </a:cubicBezTo>
                    <a:cubicBezTo>
                      <a:pt x="418" y="910"/>
                      <a:pt x="741" y="1237"/>
                      <a:pt x="826" y="1654"/>
                    </a:cubicBezTo>
                    <a:cubicBezTo>
                      <a:pt x="911" y="1237"/>
                      <a:pt x="1238" y="910"/>
                      <a:pt x="1652" y="826"/>
                    </a:cubicBezTo>
                    <a:cubicBezTo>
                      <a:pt x="1238" y="740"/>
                      <a:pt x="911" y="418"/>
                      <a:pt x="82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1157127" y="3470277"/>
                <a:ext cx="121664" cy="121664"/>
              </a:xfrm>
              <a:custGeom>
                <a:rect b="b" l="l" r="r" t="t"/>
                <a:pathLst>
                  <a:path extrusionOk="0" h="1085" w="1085">
                    <a:moveTo>
                      <a:pt x="542" y="1"/>
                    </a:moveTo>
                    <a:cubicBezTo>
                      <a:pt x="486" y="275"/>
                      <a:pt x="275" y="487"/>
                      <a:pt x="1" y="542"/>
                    </a:cubicBezTo>
                    <a:cubicBezTo>
                      <a:pt x="275" y="598"/>
                      <a:pt x="486" y="810"/>
                      <a:pt x="542" y="1084"/>
                    </a:cubicBezTo>
                    <a:cubicBezTo>
                      <a:pt x="598" y="810"/>
                      <a:pt x="810" y="598"/>
                      <a:pt x="1084" y="542"/>
                    </a:cubicBezTo>
                    <a:cubicBezTo>
                      <a:pt x="810" y="487"/>
                      <a:pt x="598" y="275"/>
                      <a:pt x="542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1693233" y="4287498"/>
                <a:ext cx="121664" cy="121552"/>
              </a:xfrm>
              <a:custGeom>
                <a:rect b="b" l="l" r="r" t="t"/>
                <a:pathLst>
                  <a:path extrusionOk="0" h="1084" w="1085">
                    <a:moveTo>
                      <a:pt x="542" y="0"/>
                    </a:moveTo>
                    <a:cubicBezTo>
                      <a:pt x="487" y="271"/>
                      <a:pt x="275" y="487"/>
                      <a:pt x="1" y="542"/>
                    </a:cubicBezTo>
                    <a:cubicBezTo>
                      <a:pt x="275" y="597"/>
                      <a:pt x="487" y="809"/>
                      <a:pt x="542" y="1084"/>
                    </a:cubicBezTo>
                    <a:cubicBezTo>
                      <a:pt x="598" y="809"/>
                      <a:pt x="810" y="597"/>
                      <a:pt x="1084" y="542"/>
                    </a:cubicBezTo>
                    <a:cubicBezTo>
                      <a:pt x="810" y="487"/>
                      <a:pt x="598" y="271"/>
                      <a:pt x="542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2531199" y="4064242"/>
                <a:ext cx="91276" cy="91276"/>
              </a:xfrm>
              <a:custGeom>
                <a:rect b="b" l="l" r="r" t="t"/>
                <a:pathLst>
                  <a:path extrusionOk="0" h="814" w="814">
                    <a:moveTo>
                      <a:pt x="406" y="0"/>
                    </a:moveTo>
                    <a:cubicBezTo>
                      <a:pt x="367" y="202"/>
                      <a:pt x="207" y="366"/>
                      <a:pt x="1" y="405"/>
                    </a:cubicBezTo>
                    <a:cubicBezTo>
                      <a:pt x="207" y="448"/>
                      <a:pt x="367" y="607"/>
                      <a:pt x="406" y="813"/>
                    </a:cubicBezTo>
                    <a:cubicBezTo>
                      <a:pt x="448" y="607"/>
                      <a:pt x="608" y="448"/>
                      <a:pt x="814" y="405"/>
                    </a:cubicBezTo>
                    <a:cubicBezTo>
                      <a:pt x="608" y="366"/>
                      <a:pt x="448" y="202"/>
                      <a:pt x="406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2870848" y="6360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3289887" y="3930244"/>
                <a:ext cx="133662" cy="134110"/>
              </a:xfrm>
              <a:custGeom>
                <a:rect b="b" l="l" r="r" t="t"/>
                <a:pathLst>
                  <a:path extrusionOk="0" h="1196" w="1192">
                    <a:moveTo>
                      <a:pt x="594" y="1"/>
                    </a:moveTo>
                    <a:cubicBezTo>
                      <a:pt x="535" y="301"/>
                      <a:pt x="300" y="536"/>
                      <a:pt x="0" y="598"/>
                    </a:cubicBezTo>
                    <a:cubicBezTo>
                      <a:pt x="300" y="660"/>
                      <a:pt x="535" y="895"/>
                      <a:pt x="594" y="1195"/>
                    </a:cubicBezTo>
                    <a:cubicBezTo>
                      <a:pt x="656" y="895"/>
                      <a:pt x="891" y="660"/>
                      <a:pt x="1192" y="598"/>
                    </a:cubicBezTo>
                    <a:cubicBezTo>
                      <a:pt x="891" y="536"/>
                      <a:pt x="656" y="301"/>
                      <a:pt x="59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3418279" y="905806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3988136" y="255438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5"/>
                      <a:pt x="415" y="741"/>
                      <a:pt x="0" y="823"/>
                    </a:cubicBezTo>
                    <a:cubicBezTo>
                      <a:pt x="415" y="908"/>
                      <a:pt x="738" y="1234"/>
                      <a:pt x="823" y="1649"/>
                    </a:cubicBezTo>
                    <a:cubicBezTo>
                      <a:pt x="907" y="1234"/>
                      <a:pt x="1231" y="908"/>
                      <a:pt x="1645" y="823"/>
                    </a:cubicBezTo>
                    <a:cubicBezTo>
                      <a:pt x="1231" y="741"/>
                      <a:pt x="907" y="415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2906730" y="1219777"/>
                <a:ext cx="133662" cy="133998"/>
              </a:xfrm>
              <a:custGeom>
                <a:rect b="b" l="l" r="r" t="t"/>
                <a:pathLst>
                  <a:path extrusionOk="0" h="1195" w="1192">
                    <a:moveTo>
                      <a:pt x="595" y="0"/>
                    </a:moveTo>
                    <a:cubicBezTo>
                      <a:pt x="536" y="303"/>
                      <a:pt x="301" y="538"/>
                      <a:pt x="0" y="597"/>
                    </a:cubicBezTo>
                    <a:cubicBezTo>
                      <a:pt x="301" y="659"/>
                      <a:pt x="536" y="894"/>
                      <a:pt x="595" y="1195"/>
                    </a:cubicBezTo>
                    <a:cubicBezTo>
                      <a:pt x="656" y="894"/>
                      <a:pt x="891" y="659"/>
                      <a:pt x="1191" y="597"/>
                    </a:cubicBezTo>
                    <a:cubicBezTo>
                      <a:pt x="891" y="538"/>
                      <a:pt x="656" y="303"/>
                      <a:pt x="595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4755446" y="5623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4291579" y="10008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3485648" y="328696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3663530" y="1473529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4664623" y="3820516"/>
                <a:ext cx="90827" cy="91276"/>
              </a:xfrm>
              <a:custGeom>
                <a:rect b="b" l="l" r="r" t="t"/>
                <a:pathLst>
                  <a:path extrusionOk="0" h="814" w="810">
                    <a:moveTo>
                      <a:pt x="406" y="1"/>
                    </a:moveTo>
                    <a:cubicBezTo>
                      <a:pt x="363" y="206"/>
                      <a:pt x="203" y="366"/>
                      <a:pt x="1" y="409"/>
                    </a:cubicBezTo>
                    <a:cubicBezTo>
                      <a:pt x="203" y="448"/>
                      <a:pt x="363" y="608"/>
                      <a:pt x="406" y="813"/>
                    </a:cubicBezTo>
                    <a:cubicBezTo>
                      <a:pt x="448" y="608"/>
                      <a:pt x="608" y="448"/>
                      <a:pt x="810" y="409"/>
                    </a:cubicBezTo>
                    <a:cubicBezTo>
                      <a:pt x="608" y="366"/>
                      <a:pt x="448" y="206"/>
                      <a:pt x="406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3996204" y="36644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4693571" y="42875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2431854" y="296209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3" name="Google Shape;813;p22"/>
            <p:cNvSpPr/>
            <p:nvPr/>
          </p:nvSpPr>
          <p:spPr>
            <a:xfrm>
              <a:off x="4624905" y="0"/>
              <a:ext cx="2692638" cy="2553369"/>
            </a:xfrm>
            <a:custGeom>
              <a:rect b="b" l="l" r="r" t="t"/>
              <a:pathLst>
                <a:path extrusionOk="0" h="22771" w="24013">
                  <a:moveTo>
                    <a:pt x="10659" y="1"/>
                  </a:moveTo>
                  <a:cubicBezTo>
                    <a:pt x="10645" y="66"/>
                    <a:pt x="10636" y="128"/>
                    <a:pt x="10619" y="193"/>
                  </a:cubicBezTo>
                  <a:cubicBezTo>
                    <a:pt x="10362" y="1276"/>
                    <a:pt x="9526" y="2060"/>
                    <a:pt x="8335" y="2641"/>
                  </a:cubicBezTo>
                  <a:cubicBezTo>
                    <a:pt x="7829" y="2889"/>
                    <a:pt x="7284" y="3088"/>
                    <a:pt x="6830" y="3391"/>
                  </a:cubicBezTo>
                  <a:cubicBezTo>
                    <a:pt x="5691" y="4152"/>
                    <a:pt x="5691" y="4648"/>
                    <a:pt x="6047" y="5441"/>
                  </a:cubicBezTo>
                  <a:cubicBezTo>
                    <a:pt x="6227" y="5839"/>
                    <a:pt x="6435" y="6227"/>
                    <a:pt x="6599" y="6629"/>
                  </a:cubicBezTo>
                  <a:cubicBezTo>
                    <a:pt x="6984" y="7589"/>
                    <a:pt x="6883" y="8518"/>
                    <a:pt x="6227" y="9399"/>
                  </a:cubicBezTo>
                  <a:cubicBezTo>
                    <a:pt x="5956" y="9765"/>
                    <a:pt x="5557" y="10056"/>
                    <a:pt x="5235" y="10389"/>
                  </a:cubicBezTo>
                  <a:cubicBezTo>
                    <a:pt x="4980" y="10646"/>
                    <a:pt x="4686" y="10871"/>
                    <a:pt x="4334" y="11054"/>
                  </a:cubicBezTo>
                  <a:cubicBezTo>
                    <a:pt x="3959" y="11246"/>
                    <a:pt x="3655" y="11495"/>
                    <a:pt x="3433" y="11795"/>
                  </a:cubicBezTo>
                  <a:cubicBezTo>
                    <a:pt x="3149" y="12186"/>
                    <a:pt x="3139" y="12621"/>
                    <a:pt x="3175" y="13052"/>
                  </a:cubicBezTo>
                  <a:cubicBezTo>
                    <a:pt x="3221" y="13584"/>
                    <a:pt x="3335" y="14112"/>
                    <a:pt x="3263" y="14644"/>
                  </a:cubicBezTo>
                  <a:cubicBezTo>
                    <a:pt x="3143" y="15532"/>
                    <a:pt x="2784" y="16334"/>
                    <a:pt x="1769" y="16883"/>
                  </a:cubicBezTo>
                  <a:cubicBezTo>
                    <a:pt x="1188" y="17196"/>
                    <a:pt x="855" y="17630"/>
                    <a:pt x="636" y="18133"/>
                  </a:cubicBezTo>
                  <a:cubicBezTo>
                    <a:pt x="382" y="18723"/>
                    <a:pt x="342" y="19314"/>
                    <a:pt x="698" y="19879"/>
                  </a:cubicBezTo>
                  <a:cubicBezTo>
                    <a:pt x="930" y="20244"/>
                    <a:pt x="1028" y="20610"/>
                    <a:pt x="1002" y="21008"/>
                  </a:cubicBezTo>
                  <a:cubicBezTo>
                    <a:pt x="969" y="21458"/>
                    <a:pt x="835" y="21876"/>
                    <a:pt x="476" y="22245"/>
                  </a:cubicBezTo>
                  <a:cubicBezTo>
                    <a:pt x="317" y="22405"/>
                    <a:pt x="176" y="22574"/>
                    <a:pt x="0" y="22770"/>
                  </a:cubicBezTo>
                  <a:cubicBezTo>
                    <a:pt x="281" y="22695"/>
                    <a:pt x="512" y="22633"/>
                    <a:pt x="701" y="22493"/>
                  </a:cubicBezTo>
                  <a:cubicBezTo>
                    <a:pt x="1058" y="22231"/>
                    <a:pt x="1354" y="21935"/>
                    <a:pt x="1629" y="21624"/>
                  </a:cubicBezTo>
                  <a:cubicBezTo>
                    <a:pt x="1730" y="21511"/>
                    <a:pt x="1802" y="21383"/>
                    <a:pt x="1834" y="21246"/>
                  </a:cubicBezTo>
                  <a:cubicBezTo>
                    <a:pt x="1935" y="20838"/>
                    <a:pt x="1925" y="20430"/>
                    <a:pt x="1850" y="20023"/>
                  </a:cubicBezTo>
                  <a:cubicBezTo>
                    <a:pt x="1775" y="19611"/>
                    <a:pt x="1651" y="19203"/>
                    <a:pt x="1710" y="18785"/>
                  </a:cubicBezTo>
                  <a:cubicBezTo>
                    <a:pt x="1766" y="18365"/>
                    <a:pt x="1948" y="17996"/>
                    <a:pt x="2457" y="17767"/>
                  </a:cubicBezTo>
                  <a:cubicBezTo>
                    <a:pt x="2669" y="17669"/>
                    <a:pt x="2901" y="17607"/>
                    <a:pt x="3136" y="17548"/>
                  </a:cubicBezTo>
                  <a:cubicBezTo>
                    <a:pt x="3906" y="17360"/>
                    <a:pt x="4719" y="17313"/>
                    <a:pt x="5489" y="17128"/>
                  </a:cubicBezTo>
                  <a:cubicBezTo>
                    <a:pt x="6106" y="16977"/>
                    <a:pt x="6736" y="16843"/>
                    <a:pt x="7268" y="16557"/>
                  </a:cubicBezTo>
                  <a:cubicBezTo>
                    <a:pt x="8188" y="16057"/>
                    <a:pt x="8723" y="15355"/>
                    <a:pt x="8919" y="14513"/>
                  </a:cubicBezTo>
                  <a:cubicBezTo>
                    <a:pt x="9043" y="13985"/>
                    <a:pt x="9000" y="13443"/>
                    <a:pt x="9000" y="12908"/>
                  </a:cubicBezTo>
                  <a:cubicBezTo>
                    <a:pt x="9004" y="12421"/>
                    <a:pt x="9145" y="11965"/>
                    <a:pt x="9445" y="11537"/>
                  </a:cubicBezTo>
                  <a:cubicBezTo>
                    <a:pt x="9967" y="10793"/>
                    <a:pt x="10731" y="10294"/>
                    <a:pt x="11850" y="10144"/>
                  </a:cubicBezTo>
                  <a:cubicBezTo>
                    <a:pt x="12278" y="10085"/>
                    <a:pt x="12704" y="10032"/>
                    <a:pt x="13126" y="9951"/>
                  </a:cubicBezTo>
                  <a:cubicBezTo>
                    <a:pt x="13932" y="9791"/>
                    <a:pt x="14522" y="9445"/>
                    <a:pt x="14862" y="8861"/>
                  </a:cubicBezTo>
                  <a:cubicBezTo>
                    <a:pt x="15250" y="8196"/>
                    <a:pt x="15378" y="7494"/>
                    <a:pt x="15328" y="6769"/>
                  </a:cubicBezTo>
                  <a:cubicBezTo>
                    <a:pt x="15313" y="6515"/>
                    <a:pt x="15273" y="6253"/>
                    <a:pt x="15352" y="5999"/>
                  </a:cubicBezTo>
                  <a:cubicBezTo>
                    <a:pt x="15534" y="5408"/>
                    <a:pt x="16004" y="4965"/>
                    <a:pt x="16618" y="4599"/>
                  </a:cubicBezTo>
                  <a:cubicBezTo>
                    <a:pt x="17192" y="4256"/>
                    <a:pt x="17890" y="4126"/>
                    <a:pt x="18579" y="3986"/>
                  </a:cubicBezTo>
                  <a:cubicBezTo>
                    <a:pt x="19300" y="3835"/>
                    <a:pt x="20028" y="3708"/>
                    <a:pt x="20726" y="3509"/>
                  </a:cubicBezTo>
                  <a:cubicBezTo>
                    <a:pt x="21288" y="3346"/>
                    <a:pt x="21706" y="3085"/>
                    <a:pt x="21885" y="2635"/>
                  </a:cubicBezTo>
                  <a:cubicBezTo>
                    <a:pt x="21934" y="2510"/>
                    <a:pt x="22013" y="2389"/>
                    <a:pt x="22097" y="2275"/>
                  </a:cubicBezTo>
                  <a:cubicBezTo>
                    <a:pt x="22685" y="1492"/>
                    <a:pt x="23305" y="725"/>
                    <a:pt x="24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1813295" y="2584318"/>
              <a:ext cx="2696674" cy="2559200"/>
            </a:xfrm>
            <a:custGeom>
              <a:rect b="b" l="l" r="r" t="t"/>
              <a:pathLst>
                <a:path extrusionOk="0" h="22823" w="24049">
                  <a:moveTo>
                    <a:pt x="23999" y="1"/>
                  </a:moveTo>
                  <a:cubicBezTo>
                    <a:pt x="23959" y="1"/>
                    <a:pt x="23938" y="30"/>
                    <a:pt x="23909" y="40"/>
                  </a:cubicBezTo>
                  <a:cubicBezTo>
                    <a:pt x="23060" y="317"/>
                    <a:pt x="22623" y="868"/>
                    <a:pt x="22247" y="1466"/>
                  </a:cubicBezTo>
                  <a:cubicBezTo>
                    <a:pt x="22241" y="1472"/>
                    <a:pt x="22244" y="1486"/>
                    <a:pt x="22241" y="1495"/>
                  </a:cubicBezTo>
                  <a:cubicBezTo>
                    <a:pt x="22130" y="1916"/>
                    <a:pt x="22143" y="2341"/>
                    <a:pt x="22225" y="2765"/>
                  </a:cubicBezTo>
                  <a:cubicBezTo>
                    <a:pt x="22300" y="3159"/>
                    <a:pt x="22407" y="3551"/>
                    <a:pt x="22365" y="3956"/>
                  </a:cubicBezTo>
                  <a:cubicBezTo>
                    <a:pt x="22303" y="4521"/>
                    <a:pt x="21970" y="4932"/>
                    <a:pt x="21243" y="5131"/>
                  </a:cubicBezTo>
                  <a:cubicBezTo>
                    <a:pt x="20952" y="5209"/>
                    <a:pt x="20661" y="5284"/>
                    <a:pt x="20361" y="5327"/>
                  </a:cubicBezTo>
                  <a:cubicBezTo>
                    <a:pt x="19503" y="5450"/>
                    <a:pt x="18655" y="5595"/>
                    <a:pt x="17829" y="5816"/>
                  </a:cubicBezTo>
                  <a:cubicBezTo>
                    <a:pt x="16266" y="6241"/>
                    <a:pt x="15421" y="7105"/>
                    <a:pt x="15136" y="8313"/>
                  </a:cubicBezTo>
                  <a:cubicBezTo>
                    <a:pt x="15019" y="8815"/>
                    <a:pt x="15071" y="9335"/>
                    <a:pt x="15068" y="9844"/>
                  </a:cubicBezTo>
                  <a:cubicBezTo>
                    <a:pt x="15068" y="10235"/>
                    <a:pt x="14990" y="10614"/>
                    <a:pt x="14781" y="10969"/>
                  </a:cubicBezTo>
                  <a:cubicBezTo>
                    <a:pt x="14333" y="11736"/>
                    <a:pt x="13661" y="12334"/>
                    <a:pt x="12542" y="12558"/>
                  </a:cubicBezTo>
                  <a:cubicBezTo>
                    <a:pt x="12014" y="12663"/>
                    <a:pt x="11468" y="12706"/>
                    <a:pt x="10940" y="12810"/>
                  </a:cubicBezTo>
                  <a:cubicBezTo>
                    <a:pt x="10084" y="12980"/>
                    <a:pt x="9491" y="13365"/>
                    <a:pt x="9158" y="13985"/>
                  </a:cubicBezTo>
                  <a:cubicBezTo>
                    <a:pt x="8802" y="14641"/>
                    <a:pt x="8688" y="15323"/>
                    <a:pt x="8743" y="16024"/>
                  </a:cubicBezTo>
                  <a:cubicBezTo>
                    <a:pt x="8779" y="16446"/>
                    <a:pt x="8766" y="16860"/>
                    <a:pt x="8485" y="17248"/>
                  </a:cubicBezTo>
                  <a:cubicBezTo>
                    <a:pt x="7947" y="17986"/>
                    <a:pt x="7124" y="18430"/>
                    <a:pt x="6064" y="18655"/>
                  </a:cubicBezTo>
                  <a:cubicBezTo>
                    <a:pt x="5219" y="18835"/>
                    <a:pt x="4360" y="18978"/>
                    <a:pt x="3528" y="19196"/>
                  </a:cubicBezTo>
                  <a:cubicBezTo>
                    <a:pt x="2869" y="19369"/>
                    <a:pt x="2360" y="19644"/>
                    <a:pt x="2151" y="20179"/>
                  </a:cubicBezTo>
                  <a:cubicBezTo>
                    <a:pt x="2062" y="20398"/>
                    <a:pt x="1916" y="20600"/>
                    <a:pt x="1756" y="20793"/>
                  </a:cubicBezTo>
                  <a:cubicBezTo>
                    <a:pt x="1188" y="21478"/>
                    <a:pt x="640" y="22173"/>
                    <a:pt x="0" y="22823"/>
                  </a:cubicBezTo>
                  <a:lnTo>
                    <a:pt x="13404" y="22823"/>
                  </a:lnTo>
                  <a:cubicBezTo>
                    <a:pt x="13475" y="22353"/>
                    <a:pt x="13632" y="21899"/>
                    <a:pt x="13968" y="21481"/>
                  </a:cubicBezTo>
                  <a:cubicBezTo>
                    <a:pt x="14503" y="20812"/>
                    <a:pt x="15237" y="20306"/>
                    <a:pt x="16138" y="19928"/>
                  </a:cubicBezTo>
                  <a:cubicBezTo>
                    <a:pt x="16647" y="19716"/>
                    <a:pt x="17137" y="19478"/>
                    <a:pt x="17545" y="19157"/>
                  </a:cubicBezTo>
                  <a:cubicBezTo>
                    <a:pt x="18152" y="18681"/>
                    <a:pt x="18387" y="18146"/>
                    <a:pt x="18096" y="17493"/>
                  </a:cubicBezTo>
                  <a:cubicBezTo>
                    <a:pt x="17920" y="17101"/>
                    <a:pt x="17731" y="16713"/>
                    <a:pt x="17551" y="16322"/>
                  </a:cubicBezTo>
                  <a:cubicBezTo>
                    <a:pt x="17105" y="15352"/>
                    <a:pt x="17101" y="14386"/>
                    <a:pt x="17766" y="13486"/>
                  </a:cubicBezTo>
                  <a:cubicBezTo>
                    <a:pt x="18289" y="12784"/>
                    <a:pt x="18948" y="12141"/>
                    <a:pt x="19826" y="11651"/>
                  </a:cubicBezTo>
                  <a:cubicBezTo>
                    <a:pt x="20263" y="11407"/>
                    <a:pt x="20616" y="11103"/>
                    <a:pt x="20782" y="10705"/>
                  </a:cubicBezTo>
                  <a:cubicBezTo>
                    <a:pt x="20916" y="10375"/>
                    <a:pt x="20929" y="10036"/>
                    <a:pt x="20893" y="9693"/>
                  </a:cubicBezTo>
                  <a:cubicBezTo>
                    <a:pt x="20841" y="9165"/>
                    <a:pt x="20733" y="8636"/>
                    <a:pt x="20809" y="8104"/>
                  </a:cubicBezTo>
                  <a:cubicBezTo>
                    <a:pt x="20929" y="7213"/>
                    <a:pt x="21298" y="6414"/>
                    <a:pt x="22313" y="5869"/>
                  </a:cubicBezTo>
                  <a:cubicBezTo>
                    <a:pt x="22890" y="5558"/>
                    <a:pt x="23217" y="5125"/>
                    <a:pt x="23432" y="4628"/>
                  </a:cubicBezTo>
                  <a:cubicBezTo>
                    <a:pt x="23719" y="3959"/>
                    <a:pt x="23696" y="3316"/>
                    <a:pt x="23263" y="2686"/>
                  </a:cubicBezTo>
                  <a:cubicBezTo>
                    <a:pt x="23197" y="2595"/>
                    <a:pt x="23136" y="2498"/>
                    <a:pt x="23119" y="2389"/>
                  </a:cubicBezTo>
                  <a:cubicBezTo>
                    <a:pt x="23008" y="1727"/>
                    <a:pt x="23047" y="1084"/>
                    <a:pt x="23595" y="516"/>
                  </a:cubicBezTo>
                  <a:cubicBezTo>
                    <a:pt x="23752" y="353"/>
                    <a:pt x="23895" y="183"/>
                    <a:pt x="24049" y="14"/>
                  </a:cubicBezTo>
                  <a:cubicBezTo>
                    <a:pt x="24029" y="4"/>
                    <a:pt x="24013" y="1"/>
                    <a:pt x="2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2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rect b="b" l="l" r="r" t="t"/>
              <a:pathLst>
                <a:path extrusionOk="0" h="2454" w="2454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2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rect b="b" l="l" r="r" t="t"/>
              <a:pathLst>
                <a:path extrusionOk="0" h="1166" w="1466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7807241" y="4181948"/>
              <a:ext cx="94583" cy="84084"/>
            </a:xfrm>
            <a:custGeom>
              <a:rect b="b" l="l" r="r" t="t"/>
              <a:pathLst>
                <a:path extrusionOk="0" h="1344" w="1512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7985338" y="4360062"/>
              <a:ext cx="94708" cy="84084"/>
            </a:xfrm>
            <a:custGeom>
              <a:rect b="b" l="l" r="r" t="t"/>
              <a:pathLst>
                <a:path extrusionOk="0" h="1344" w="1514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9" name="Google Shape;819;p22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2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2"/>
          <p:cNvSpPr txBox="1"/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23"/>
          <p:cNvGrpSpPr/>
          <p:nvPr/>
        </p:nvGrpSpPr>
        <p:grpSpPr>
          <a:xfrm>
            <a:off x="-16500" y="-85550"/>
            <a:ext cx="9177000" cy="5314500"/>
            <a:chOff x="-16500" y="-85550"/>
            <a:chExt cx="9177000" cy="5314500"/>
          </a:xfrm>
        </p:grpSpPr>
        <p:grpSp>
          <p:nvGrpSpPr>
            <p:cNvPr id="824" name="Google Shape;824;p23"/>
            <p:cNvGrpSpPr/>
            <p:nvPr/>
          </p:nvGrpSpPr>
          <p:grpSpPr>
            <a:xfrm>
              <a:off x="-16500" y="-85550"/>
              <a:ext cx="9177000" cy="5314500"/>
              <a:chOff x="-16500" y="-85550"/>
              <a:chExt cx="9177000" cy="5314500"/>
            </a:xfrm>
          </p:grpSpPr>
          <p:grpSp>
            <p:nvGrpSpPr>
              <p:cNvPr id="825" name="Google Shape;825;p23"/>
              <p:cNvGrpSpPr/>
              <p:nvPr/>
            </p:nvGrpSpPr>
            <p:grpSpPr>
              <a:xfrm>
                <a:off x="-16500" y="155363"/>
                <a:ext cx="9177000" cy="4832775"/>
                <a:chOff x="-16500" y="155363"/>
                <a:chExt cx="9177000" cy="4832775"/>
              </a:xfrm>
            </p:grpSpPr>
            <p:cxnSp>
              <p:nvCxnSpPr>
                <p:cNvPr id="826" name="Google Shape;826;p23"/>
                <p:cNvCxnSpPr/>
                <p:nvPr/>
              </p:nvCxnSpPr>
              <p:spPr>
                <a:xfrm rot="10800000">
                  <a:off x="-16500" y="498813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7" name="Google Shape;827;p23"/>
                <p:cNvCxnSpPr/>
                <p:nvPr/>
              </p:nvCxnSpPr>
              <p:spPr>
                <a:xfrm rot="10800000">
                  <a:off x="-16500" y="458540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8" name="Google Shape;828;p23"/>
                <p:cNvCxnSpPr/>
                <p:nvPr/>
              </p:nvCxnSpPr>
              <p:spPr>
                <a:xfrm rot="10800000">
                  <a:off x="-16500" y="418267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29" name="Google Shape;829;p23"/>
                <p:cNvCxnSpPr/>
                <p:nvPr/>
              </p:nvCxnSpPr>
              <p:spPr>
                <a:xfrm rot="10800000">
                  <a:off x="-16500" y="377994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0" name="Google Shape;830;p23"/>
                <p:cNvCxnSpPr/>
                <p:nvPr/>
              </p:nvCxnSpPr>
              <p:spPr>
                <a:xfrm rot="10800000">
                  <a:off x="-16500" y="337721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1" name="Google Shape;831;p23"/>
                <p:cNvCxnSpPr/>
                <p:nvPr/>
              </p:nvCxnSpPr>
              <p:spPr>
                <a:xfrm rot="10800000">
                  <a:off x="-16500" y="2974481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2" name="Google Shape;832;p23"/>
                <p:cNvCxnSpPr/>
                <p:nvPr/>
              </p:nvCxnSpPr>
              <p:spPr>
                <a:xfrm rot="10800000">
                  <a:off x="-16500" y="2571750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3" name="Google Shape;833;p23"/>
                <p:cNvCxnSpPr/>
                <p:nvPr/>
              </p:nvCxnSpPr>
              <p:spPr>
                <a:xfrm rot="10800000">
                  <a:off x="-16500" y="2169019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4" name="Google Shape;834;p23"/>
                <p:cNvCxnSpPr/>
                <p:nvPr/>
              </p:nvCxnSpPr>
              <p:spPr>
                <a:xfrm rot="10800000">
                  <a:off x="-16500" y="1766288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5" name="Google Shape;835;p23"/>
                <p:cNvCxnSpPr/>
                <p:nvPr/>
              </p:nvCxnSpPr>
              <p:spPr>
                <a:xfrm rot="10800000">
                  <a:off x="-16500" y="1363556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6" name="Google Shape;836;p23"/>
                <p:cNvCxnSpPr/>
                <p:nvPr/>
              </p:nvCxnSpPr>
              <p:spPr>
                <a:xfrm rot="10800000">
                  <a:off x="-16500" y="960825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7" name="Google Shape;837;p23"/>
                <p:cNvCxnSpPr/>
                <p:nvPr/>
              </p:nvCxnSpPr>
              <p:spPr>
                <a:xfrm rot="10800000">
                  <a:off x="-16500" y="558094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8" name="Google Shape;838;p23"/>
                <p:cNvCxnSpPr/>
                <p:nvPr/>
              </p:nvCxnSpPr>
              <p:spPr>
                <a:xfrm rot="10800000">
                  <a:off x="-16500" y="155363"/>
                  <a:ext cx="9177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39" name="Google Shape;839;p23"/>
              <p:cNvCxnSpPr/>
              <p:nvPr/>
            </p:nvCxnSpPr>
            <p:spPr>
              <a:xfrm rot="-5400000">
                <a:off x="-22387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0" name="Google Shape;840;p23"/>
              <p:cNvCxnSpPr/>
              <p:nvPr/>
            </p:nvCxnSpPr>
            <p:spPr>
              <a:xfrm rot="-5400000">
                <a:off x="-18014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1" name="Google Shape;841;p23"/>
              <p:cNvCxnSpPr/>
              <p:nvPr/>
            </p:nvCxnSpPr>
            <p:spPr>
              <a:xfrm rot="-5400000">
                <a:off x="-13642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2" name="Google Shape;842;p23"/>
              <p:cNvCxnSpPr/>
              <p:nvPr/>
            </p:nvCxnSpPr>
            <p:spPr>
              <a:xfrm rot="-5400000">
                <a:off x="-9270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3" name="Google Shape;843;p23"/>
              <p:cNvCxnSpPr/>
              <p:nvPr/>
            </p:nvCxnSpPr>
            <p:spPr>
              <a:xfrm rot="-5400000">
                <a:off x="-4898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4" name="Google Shape;844;p23"/>
              <p:cNvCxnSpPr/>
              <p:nvPr/>
            </p:nvCxnSpPr>
            <p:spPr>
              <a:xfrm rot="-5400000">
                <a:off x="-526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5" name="Google Shape;845;p23"/>
              <p:cNvCxnSpPr/>
              <p:nvPr/>
            </p:nvCxnSpPr>
            <p:spPr>
              <a:xfrm rot="-5400000">
                <a:off x="38453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6" name="Google Shape;846;p23"/>
              <p:cNvCxnSpPr/>
              <p:nvPr/>
            </p:nvCxnSpPr>
            <p:spPr>
              <a:xfrm rot="-5400000">
                <a:off x="82173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7" name="Google Shape;847;p23"/>
              <p:cNvCxnSpPr/>
              <p:nvPr/>
            </p:nvCxnSpPr>
            <p:spPr>
              <a:xfrm rot="-5400000">
                <a:off x="1258942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8" name="Google Shape;848;p23"/>
              <p:cNvCxnSpPr/>
              <p:nvPr/>
            </p:nvCxnSpPr>
            <p:spPr>
              <a:xfrm rot="-5400000">
                <a:off x="1696147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9" name="Google Shape;849;p23"/>
              <p:cNvCxnSpPr/>
              <p:nvPr/>
            </p:nvCxnSpPr>
            <p:spPr>
              <a:xfrm rot="-5400000">
                <a:off x="213335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0" name="Google Shape;850;p23"/>
              <p:cNvCxnSpPr/>
              <p:nvPr/>
            </p:nvCxnSpPr>
            <p:spPr>
              <a:xfrm rot="-5400000">
                <a:off x="257055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1" name="Google Shape;851;p23"/>
              <p:cNvCxnSpPr/>
              <p:nvPr/>
            </p:nvCxnSpPr>
            <p:spPr>
              <a:xfrm rot="-5400000">
                <a:off x="3007763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2" name="Google Shape;852;p23"/>
              <p:cNvCxnSpPr/>
              <p:nvPr/>
            </p:nvCxnSpPr>
            <p:spPr>
              <a:xfrm rot="-5400000">
                <a:off x="3444968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3" name="Google Shape;853;p23"/>
              <p:cNvCxnSpPr/>
              <p:nvPr/>
            </p:nvCxnSpPr>
            <p:spPr>
              <a:xfrm rot="-5400000">
                <a:off x="388217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4" name="Google Shape;854;p23"/>
              <p:cNvCxnSpPr/>
              <p:nvPr/>
            </p:nvCxnSpPr>
            <p:spPr>
              <a:xfrm rot="-5400000">
                <a:off x="431937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5" name="Google Shape;855;p23"/>
              <p:cNvCxnSpPr/>
              <p:nvPr/>
            </p:nvCxnSpPr>
            <p:spPr>
              <a:xfrm rot="-5400000">
                <a:off x="4756584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6" name="Google Shape;856;p23"/>
              <p:cNvCxnSpPr/>
              <p:nvPr/>
            </p:nvCxnSpPr>
            <p:spPr>
              <a:xfrm rot="-5400000">
                <a:off x="5193789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7" name="Google Shape;857;p23"/>
              <p:cNvCxnSpPr/>
              <p:nvPr/>
            </p:nvCxnSpPr>
            <p:spPr>
              <a:xfrm rot="-5400000">
                <a:off x="5630995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8" name="Google Shape;858;p23"/>
              <p:cNvCxnSpPr/>
              <p:nvPr/>
            </p:nvCxnSpPr>
            <p:spPr>
              <a:xfrm rot="-5400000">
                <a:off x="6068200" y="2571700"/>
                <a:ext cx="531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859" name="Google Shape;859;p23"/>
            <p:cNvSpPr/>
            <p:nvPr/>
          </p:nvSpPr>
          <p:spPr>
            <a:xfrm>
              <a:off x="1153" y="1880"/>
              <a:ext cx="6388640" cy="5141195"/>
            </a:xfrm>
            <a:custGeom>
              <a:rect b="b" l="l" r="r" t="t"/>
              <a:pathLst>
                <a:path extrusionOk="0" h="160700" w="199645">
                  <a:moveTo>
                    <a:pt x="0" y="1"/>
                  </a:moveTo>
                  <a:lnTo>
                    <a:pt x="0" y="14788"/>
                  </a:lnTo>
                  <a:cubicBezTo>
                    <a:pt x="941" y="15146"/>
                    <a:pt x="1882" y="15515"/>
                    <a:pt x="2846" y="15824"/>
                  </a:cubicBezTo>
                  <a:cubicBezTo>
                    <a:pt x="5215" y="16550"/>
                    <a:pt x="7561" y="17312"/>
                    <a:pt x="9811" y="18241"/>
                  </a:cubicBezTo>
                  <a:cubicBezTo>
                    <a:pt x="11478" y="18908"/>
                    <a:pt x="13216" y="19527"/>
                    <a:pt x="14645" y="20503"/>
                  </a:cubicBezTo>
                  <a:cubicBezTo>
                    <a:pt x="17788" y="22623"/>
                    <a:pt x="20003" y="25242"/>
                    <a:pt x="21301" y="28266"/>
                  </a:cubicBezTo>
                  <a:cubicBezTo>
                    <a:pt x="22539" y="31159"/>
                    <a:pt x="22849" y="34207"/>
                    <a:pt x="23515" y="37196"/>
                  </a:cubicBezTo>
                  <a:cubicBezTo>
                    <a:pt x="24313" y="40708"/>
                    <a:pt x="25206" y="44209"/>
                    <a:pt x="27147" y="47495"/>
                  </a:cubicBezTo>
                  <a:cubicBezTo>
                    <a:pt x="29683" y="51769"/>
                    <a:pt x="32433" y="55948"/>
                    <a:pt x="35957" y="59818"/>
                  </a:cubicBezTo>
                  <a:cubicBezTo>
                    <a:pt x="37922" y="61973"/>
                    <a:pt x="39874" y="64152"/>
                    <a:pt x="42434" y="65949"/>
                  </a:cubicBezTo>
                  <a:cubicBezTo>
                    <a:pt x="44339" y="67295"/>
                    <a:pt x="46423" y="68426"/>
                    <a:pt x="48792" y="69236"/>
                  </a:cubicBezTo>
                  <a:cubicBezTo>
                    <a:pt x="51197" y="70069"/>
                    <a:pt x="53745" y="70652"/>
                    <a:pt x="56293" y="71188"/>
                  </a:cubicBezTo>
                  <a:cubicBezTo>
                    <a:pt x="61663" y="72355"/>
                    <a:pt x="67199" y="72712"/>
                    <a:pt x="72748" y="72926"/>
                  </a:cubicBezTo>
                  <a:cubicBezTo>
                    <a:pt x="75712" y="73046"/>
                    <a:pt x="78701" y="72986"/>
                    <a:pt x="81665" y="73034"/>
                  </a:cubicBezTo>
                  <a:cubicBezTo>
                    <a:pt x="84940" y="73093"/>
                    <a:pt x="88226" y="73034"/>
                    <a:pt x="91488" y="73284"/>
                  </a:cubicBezTo>
                  <a:cubicBezTo>
                    <a:pt x="95786" y="73617"/>
                    <a:pt x="100001" y="74319"/>
                    <a:pt x="104085" y="75415"/>
                  </a:cubicBezTo>
                  <a:cubicBezTo>
                    <a:pt x="107133" y="76248"/>
                    <a:pt x="110002" y="77320"/>
                    <a:pt x="112419" y="78975"/>
                  </a:cubicBezTo>
                  <a:cubicBezTo>
                    <a:pt x="117539" y="82487"/>
                    <a:pt x="119480" y="87012"/>
                    <a:pt x="119408" y="92095"/>
                  </a:cubicBezTo>
                  <a:cubicBezTo>
                    <a:pt x="119373" y="94000"/>
                    <a:pt x="119158" y="95905"/>
                    <a:pt x="118932" y="97810"/>
                  </a:cubicBezTo>
                  <a:cubicBezTo>
                    <a:pt x="118634" y="100311"/>
                    <a:pt x="118182" y="102811"/>
                    <a:pt x="118003" y="105311"/>
                  </a:cubicBezTo>
                  <a:cubicBezTo>
                    <a:pt x="117872" y="107383"/>
                    <a:pt x="117801" y="109455"/>
                    <a:pt x="118110" y="111526"/>
                  </a:cubicBezTo>
                  <a:cubicBezTo>
                    <a:pt x="118539" y="114408"/>
                    <a:pt x="119468" y="117206"/>
                    <a:pt x="121135" y="119837"/>
                  </a:cubicBezTo>
                  <a:cubicBezTo>
                    <a:pt x="122766" y="122433"/>
                    <a:pt x="124945" y="124719"/>
                    <a:pt x="127826" y="126600"/>
                  </a:cubicBezTo>
                  <a:cubicBezTo>
                    <a:pt x="130148" y="128100"/>
                    <a:pt x="132791" y="129279"/>
                    <a:pt x="135482" y="130350"/>
                  </a:cubicBezTo>
                  <a:cubicBezTo>
                    <a:pt x="138577" y="131588"/>
                    <a:pt x="141875" y="132446"/>
                    <a:pt x="145197" y="133279"/>
                  </a:cubicBezTo>
                  <a:cubicBezTo>
                    <a:pt x="151853" y="134946"/>
                    <a:pt x="158604" y="136375"/>
                    <a:pt x="165354" y="137827"/>
                  </a:cubicBezTo>
                  <a:cubicBezTo>
                    <a:pt x="169236" y="138661"/>
                    <a:pt x="173070" y="139577"/>
                    <a:pt x="176737" y="140875"/>
                  </a:cubicBezTo>
                  <a:cubicBezTo>
                    <a:pt x="179844" y="141971"/>
                    <a:pt x="182702" y="143399"/>
                    <a:pt x="185214" y="145185"/>
                  </a:cubicBezTo>
                  <a:cubicBezTo>
                    <a:pt x="186810" y="146316"/>
                    <a:pt x="188274" y="147543"/>
                    <a:pt x="189322" y="149019"/>
                  </a:cubicBezTo>
                  <a:cubicBezTo>
                    <a:pt x="191393" y="151900"/>
                    <a:pt x="191751" y="154972"/>
                    <a:pt x="191024" y="158151"/>
                  </a:cubicBezTo>
                  <a:cubicBezTo>
                    <a:pt x="190834" y="159008"/>
                    <a:pt x="190572" y="159866"/>
                    <a:pt x="190298" y="160699"/>
                  </a:cubicBezTo>
                  <a:lnTo>
                    <a:pt x="197632" y="160699"/>
                  </a:lnTo>
                  <a:cubicBezTo>
                    <a:pt x="197656" y="160580"/>
                    <a:pt x="197704" y="160473"/>
                    <a:pt x="197739" y="160354"/>
                  </a:cubicBezTo>
                  <a:cubicBezTo>
                    <a:pt x="199002" y="156603"/>
                    <a:pt x="199644" y="152805"/>
                    <a:pt x="199192" y="148924"/>
                  </a:cubicBezTo>
                  <a:cubicBezTo>
                    <a:pt x="198882" y="146257"/>
                    <a:pt x="198394" y="143661"/>
                    <a:pt x="197370" y="141125"/>
                  </a:cubicBezTo>
                  <a:cubicBezTo>
                    <a:pt x="196358" y="138625"/>
                    <a:pt x="194549" y="136494"/>
                    <a:pt x="191822" y="134863"/>
                  </a:cubicBezTo>
                  <a:cubicBezTo>
                    <a:pt x="189298" y="133339"/>
                    <a:pt x="186345" y="132481"/>
                    <a:pt x="183309" y="131791"/>
                  </a:cubicBezTo>
                  <a:cubicBezTo>
                    <a:pt x="178820" y="130779"/>
                    <a:pt x="174225" y="130100"/>
                    <a:pt x="169665" y="129243"/>
                  </a:cubicBezTo>
                  <a:cubicBezTo>
                    <a:pt x="162652" y="127945"/>
                    <a:pt x="155841" y="126243"/>
                    <a:pt x="149317" y="123909"/>
                  </a:cubicBezTo>
                  <a:cubicBezTo>
                    <a:pt x="145054" y="122373"/>
                    <a:pt x="141613" y="120111"/>
                    <a:pt x="139196" y="116991"/>
                  </a:cubicBezTo>
                  <a:cubicBezTo>
                    <a:pt x="138387" y="115908"/>
                    <a:pt x="137803" y="114789"/>
                    <a:pt x="137577" y="113550"/>
                  </a:cubicBezTo>
                  <a:cubicBezTo>
                    <a:pt x="137280" y="111848"/>
                    <a:pt x="137327" y="110145"/>
                    <a:pt x="137625" y="108455"/>
                  </a:cubicBezTo>
                  <a:cubicBezTo>
                    <a:pt x="138053" y="105954"/>
                    <a:pt x="138923" y="103514"/>
                    <a:pt x="139839" y="101108"/>
                  </a:cubicBezTo>
                  <a:cubicBezTo>
                    <a:pt x="141316" y="97215"/>
                    <a:pt x="142887" y="93369"/>
                    <a:pt x="144161" y="89440"/>
                  </a:cubicBezTo>
                  <a:cubicBezTo>
                    <a:pt x="144888" y="87178"/>
                    <a:pt x="145447" y="84892"/>
                    <a:pt x="145423" y="82559"/>
                  </a:cubicBezTo>
                  <a:cubicBezTo>
                    <a:pt x="145411" y="80987"/>
                    <a:pt x="145138" y="79415"/>
                    <a:pt x="144769" y="77856"/>
                  </a:cubicBezTo>
                  <a:cubicBezTo>
                    <a:pt x="143709" y="73498"/>
                    <a:pt x="140792" y="69855"/>
                    <a:pt x="136958" y="66604"/>
                  </a:cubicBezTo>
                  <a:cubicBezTo>
                    <a:pt x="134255" y="64330"/>
                    <a:pt x="130945" y="62616"/>
                    <a:pt x="127469" y="61068"/>
                  </a:cubicBezTo>
                  <a:cubicBezTo>
                    <a:pt x="123778" y="59413"/>
                    <a:pt x="119777" y="58401"/>
                    <a:pt x="115598" y="57746"/>
                  </a:cubicBezTo>
                  <a:cubicBezTo>
                    <a:pt x="113205" y="57377"/>
                    <a:pt x="110800" y="57055"/>
                    <a:pt x="108359" y="57020"/>
                  </a:cubicBezTo>
                  <a:cubicBezTo>
                    <a:pt x="107602" y="57013"/>
                    <a:pt x="106844" y="57009"/>
                    <a:pt x="106086" y="57009"/>
                  </a:cubicBezTo>
                  <a:cubicBezTo>
                    <a:pt x="104339" y="57009"/>
                    <a:pt x="102590" y="57029"/>
                    <a:pt x="100846" y="57079"/>
                  </a:cubicBezTo>
                  <a:cubicBezTo>
                    <a:pt x="98322" y="57151"/>
                    <a:pt x="95786" y="57186"/>
                    <a:pt x="93262" y="57210"/>
                  </a:cubicBezTo>
                  <a:cubicBezTo>
                    <a:pt x="93067" y="57214"/>
                    <a:pt x="92873" y="57216"/>
                    <a:pt x="92679" y="57216"/>
                  </a:cubicBezTo>
                  <a:cubicBezTo>
                    <a:pt x="90996" y="57216"/>
                    <a:pt x="89329" y="57091"/>
                    <a:pt x="87642" y="57091"/>
                  </a:cubicBezTo>
                  <a:cubicBezTo>
                    <a:pt x="85142" y="57091"/>
                    <a:pt x="82630" y="56936"/>
                    <a:pt x="80177" y="56543"/>
                  </a:cubicBezTo>
                  <a:cubicBezTo>
                    <a:pt x="74629" y="55651"/>
                    <a:pt x="69604" y="53757"/>
                    <a:pt x="64818" y="51543"/>
                  </a:cubicBezTo>
                  <a:cubicBezTo>
                    <a:pt x="61853" y="50174"/>
                    <a:pt x="59294" y="48447"/>
                    <a:pt x="57031" y="46459"/>
                  </a:cubicBezTo>
                  <a:cubicBezTo>
                    <a:pt x="55555" y="45149"/>
                    <a:pt x="54281" y="43732"/>
                    <a:pt x="53150" y="42232"/>
                  </a:cubicBezTo>
                  <a:cubicBezTo>
                    <a:pt x="51293" y="39744"/>
                    <a:pt x="50912" y="36993"/>
                    <a:pt x="50650" y="34219"/>
                  </a:cubicBezTo>
                  <a:cubicBezTo>
                    <a:pt x="50519" y="32850"/>
                    <a:pt x="50412" y="31469"/>
                    <a:pt x="50197" y="30100"/>
                  </a:cubicBezTo>
                  <a:cubicBezTo>
                    <a:pt x="49590" y="26123"/>
                    <a:pt x="47852" y="22480"/>
                    <a:pt x="44780" y="19217"/>
                  </a:cubicBezTo>
                  <a:cubicBezTo>
                    <a:pt x="42303" y="16586"/>
                    <a:pt x="39339" y="14276"/>
                    <a:pt x="36207" y="12062"/>
                  </a:cubicBezTo>
                  <a:cubicBezTo>
                    <a:pt x="33088" y="9847"/>
                    <a:pt x="29457" y="8311"/>
                    <a:pt x="25408" y="7347"/>
                  </a:cubicBezTo>
                  <a:cubicBezTo>
                    <a:pt x="20670" y="6216"/>
                    <a:pt x="15907" y="5144"/>
                    <a:pt x="11240" y="3847"/>
                  </a:cubicBezTo>
                  <a:cubicBezTo>
                    <a:pt x="7501" y="2799"/>
                    <a:pt x="3882" y="1608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2412513" y="1145"/>
              <a:ext cx="6364608" cy="5142314"/>
            </a:xfrm>
            <a:custGeom>
              <a:rect b="b" l="l" r="r" t="t"/>
              <a:pathLst>
                <a:path extrusionOk="0" h="160735" w="198894">
                  <a:moveTo>
                    <a:pt x="0" y="0"/>
                  </a:moveTo>
                  <a:cubicBezTo>
                    <a:pt x="95" y="214"/>
                    <a:pt x="167" y="405"/>
                    <a:pt x="250" y="607"/>
                  </a:cubicBezTo>
                  <a:cubicBezTo>
                    <a:pt x="2310" y="5941"/>
                    <a:pt x="4346" y="11263"/>
                    <a:pt x="6465" y="16585"/>
                  </a:cubicBezTo>
                  <a:cubicBezTo>
                    <a:pt x="7787" y="19895"/>
                    <a:pt x="9323" y="23146"/>
                    <a:pt x="11525" y="26194"/>
                  </a:cubicBezTo>
                  <a:cubicBezTo>
                    <a:pt x="13264" y="28623"/>
                    <a:pt x="15228" y="30932"/>
                    <a:pt x="17800" y="32897"/>
                  </a:cubicBezTo>
                  <a:cubicBezTo>
                    <a:pt x="21610" y="35814"/>
                    <a:pt x="26051" y="37993"/>
                    <a:pt x="31194" y="39350"/>
                  </a:cubicBezTo>
                  <a:cubicBezTo>
                    <a:pt x="33623" y="39993"/>
                    <a:pt x="36088" y="40517"/>
                    <a:pt x="38648" y="40565"/>
                  </a:cubicBezTo>
                  <a:cubicBezTo>
                    <a:pt x="38868" y="40571"/>
                    <a:pt x="39088" y="40574"/>
                    <a:pt x="39307" y="40574"/>
                  </a:cubicBezTo>
                  <a:cubicBezTo>
                    <a:pt x="41918" y="40574"/>
                    <a:pt x="44448" y="40124"/>
                    <a:pt x="46887" y="39410"/>
                  </a:cubicBezTo>
                  <a:cubicBezTo>
                    <a:pt x="51018" y="38183"/>
                    <a:pt x="54983" y="36683"/>
                    <a:pt x="58984" y="35254"/>
                  </a:cubicBezTo>
                  <a:cubicBezTo>
                    <a:pt x="63056" y="33802"/>
                    <a:pt x="67259" y="32683"/>
                    <a:pt x="71783" y="32397"/>
                  </a:cubicBezTo>
                  <a:cubicBezTo>
                    <a:pt x="72557" y="32343"/>
                    <a:pt x="73328" y="32313"/>
                    <a:pt x="74099" y="32313"/>
                  </a:cubicBezTo>
                  <a:cubicBezTo>
                    <a:pt x="74870" y="32313"/>
                    <a:pt x="75641" y="32343"/>
                    <a:pt x="76414" y="32409"/>
                  </a:cubicBezTo>
                  <a:cubicBezTo>
                    <a:pt x="81129" y="32814"/>
                    <a:pt x="85535" y="33885"/>
                    <a:pt x="89464" y="35921"/>
                  </a:cubicBezTo>
                  <a:cubicBezTo>
                    <a:pt x="94952" y="38767"/>
                    <a:pt x="98977" y="42517"/>
                    <a:pt x="101084" y="47339"/>
                  </a:cubicBezTo>
                  <a:cubicBezTo>
                    <a:pt x="101977" y="49399"/>
                    <a:pt x="102572" y="51506"/>
                    <a:pt x="102918" y="53673"/>
                  </a:cubicBezTo>
                  <a:cubicBezTo>
                    <a:pt x="103203" y="55495"/>
                    <a:pt x="103477" y="57328"/>
                    <a:pt x="103442" y="59174"/>
                  </a:cubicBezTo>
                  <a:cubicBezTo>
                    <a:pt x="103406" y="60305"/>
                    <a:pt x="103549" y="61448"/>
                    <a:pt x="103394" y="62579"/>
                  </a:cubicBezTo>
                  <a:cubicBezTo>
                    <a:pt x="103108" y="64484"/>
                    <a:pt x="102799" y="66377"/>
                    <a:pt x="102382" y="68270"/>
                  </a:cubicBezTo>
                  <a:cubicBezTo>
                    <a:pt x="101739" y="71068"/>
                    <a:pt x="100906" y="73819"/>
                    <a:pt x="100251" y="76617"/>
                  </a:cubicBezTo>
                  <a:cubicBezTo>
                    <a:pt x="99524" y="79724"/>
                    <a:pt x="98822" y="82820"/>
                    <a:pt x="98929" y="85987"/>
                  </a:cubicBezTo>
                  <a:cubicBezTo>
                    <a:pt x="98953" y="86987"/>
                    <a:pt x="99155" y="87975"/>
                    <a:pt x="99417" y="88940"/>
                  </a:cubicBezTo>
                  <a:cubicBezTo>
                    <a:pt x="100191" y="91690"/>
                    <a:pt x="101799" y="94190"/>
                    <a:pt x="103799" y="96559"/>
                  </a:cubicBezTo>
                  <a:cubicBezTo>
                    <a:pt x="107609" y="101060"/>
                    <a:pt x="113026" y="104037"/>
                    <a:pt x="119467" y="106025"/>
                  </a:cubicBezTo>
                  <a:cubicBezTo>
                    <a:pt x="121253" y="106573"/>
                    <a:pt x="123123" y="106918"/>
                    <a:pt x="125063" y="107013"/>
                  </a:cubicBezTo>
                  <a:cubicBezTo>
                    <a:pt x="125429" y="107031"/>
                    <a:pt x="125794" y="107040"/>
                    <a:pt x="126158" y="107040"/>
                  </a:cubicBezTo>
                  <a:cubicBezTo>
                    <a:pt x="128185" y="107040"/>
                    <a:pt x="130183" y="106777"/>
                    <a:pt x="132171" y="106454"/>
                  </a:cubicBezTo>
                  <a:cubicBezTo>
                    <a:pt x="134315" y="106120"/>
                    <a:pt x="136458" y="105846"/>
                    <a:pt x="138636" y="105751"/>
                  </a:cubicBezTo>
                  <a:cubicBezTo>
                    <a:pt x="138821" y="105745"/>
                    <a:pt x="139004" y="105742"/>
                    <a:pt x="139186" y="105742"/>
                  </a:cubicBezTo>
                  <a:cubicBezTo>
                    <a:pt x="142083" y="105742"/>
                    <a:pt x="144678" y="106534"/>
                    <a:pt x="147030" y="107811"/>
                  </a:cubicBezTo>
                  <a:cubicBezTo>
                    <a:pt x="150031" y="109442"/>
                    <a:pt x="152376" y="111561"/>
                    <a:pt x="154305" y="113943"/>
                  </a:cubicBezTo>
                  <a:cubicBezTo>
                    <a:pt x="156329" y="116443"/>
                    <a:pt x="157937" y="119110"/>
                    <a:pt x="159461" y="121801"/>
                  </a:cubicBezTo>
                  <a:cubicBezTo>
                    <a:pt x="160473" y="123610"/>
                    <a:pt x="161246" y="125492"/>
                    <a:pt x="161735" y="127444"/>
                  </a:cubicBezTo>
                  <a:cubicBezTo>
                    <a:pt x="162223" y="129385"/>
                    <a:pt x="162639" y="131338"/>
                    <a:pt x="162866" y="133314"/>
                  </a:cubicBezTo>
                  <a:cubicBezTo>
                    <a:pt x="163092" y="135326"/>
                    <a:pt x="163306" y="137338"/>
                    <a:pt x="163342" y="139362"/>
                  </a:cubicBezTo>
                  <a:cubicBezTo>
                    <a:pt x="163401" y="143113"/>
                    <a:pt x="163425" y="146875"/>
                    <a:pt x="163116" y="150626"/>
                  </a:cubicBezTo>
                  <a:cubicBezTo>
                    <a:pt x="162854" y="153840"/>
                    <a:pt x="163330" y="157067"/>
                    <a:pt x="163390" y="160294"/>
                  </a:cubicBezTo>
                  <a:cubicBezTo>
                    <a:pt x="163390" y="160436"/>
                    <a:pt x="163413" y="160591"/>
                    <a:pt x="163425" y="160734"/>
                  </a:cubicBezTo>
                  <a:lnTo>
                    <a:pt x="198894" y="160734"/>
                  </a:lnTo>
                  <a:cubicBezTo>
                    <a:pt x="196037" y="156126"/>
                    <a:pt x="193965" y="151304"/>
                    <a:pt x="192179" y="146399"/>
                  </a:cubicBezTo>
                  <a:cubicBezTo>
                    <a:pt x="190179" y="140922"/>
                    <a:pt x="189119" y="135350"/>
                    <a:pt x="187988" y="129778"/>
                  </a:cubicBezTo>
                  <a:cubicBezTo>
                    <a:pt x="187559" y="127682"/>
                    <a:pt x="187154" y="125587"/>
                    <a:pt x="186738" y="123479"/>
                  </a:cubicBezTo>
                  <a:cubicBezTo>
                    <a:pt x="186214" y="120836"/>
                    <a:pt x="185571" y="118217"/>
                    <a:pt x="184880" y="115586"/>
                  </a:cubicBezTo>
                  <a:cubicBezTo>
                    <a:pt x="183630" y="110835"/>
                    <a:pt x="182285" y="106120"/>
                    <a:pt x="180094" y="101548"/>
                  </a:cubicBezTo>
                  <a:cubicBezTo>
                    <a:pt x="178511" y="98214"/>
                    <a:pt x="176344" y="95131"/>
                    <a:pt x="173177" y="92499"/>
                  </a:cubicBezTo>
                  <a:cubicBezTo>
                    <a:pt x="171212" y="90856"/>
                    <a:pt x="168890" y="89654"/>
                    <a:pt x="166104" y="88951"/>
                  </a:cubicBezTo>
                  <a:cubicBezTo>
                    <a:pt x="164425" y="88535"/>
                    <a:pt x="162675" y="88404"/>
                    <a:pt x="160925" y="88261"/>
                  </a:cubicBezTo>
                  <a:cubicBezTo>
                    <a:pt x="160035" y="88180"/>
                    <a:pt x="159141" y="88145"/>
                    <a:pt x="158248" y="88145"/>
                  </a:cubicBezTo>
                  <a:cubicBezTo>
                    <a:pt x="157433" y="88145"/>
                    <a:pt x="156618" y="88174"/>
                    <a:pt x="155805" y="88225"/>
                  </a:cubicBezTo>
                  <a:cubicBezTo>
                    <a:pt x="153365" y="88380"/>
                    <a:pt x="150924" y="88582"/>
                    <a:pt x="148483" y="88797"/>
                  </a:cubicBezTo>
                  <a:cubicBezTo>
                    <a:pt x="145983" y="88999"/>
                    <a:pt x="143470" y="89249"/>
                    <a:pt x="140946" y="89285"/>
                  </a:cubicBezTo>
                  <a:cubicBezTo>
                    <a:pt x="140603" y="89287"/>
                    <a:pt x="140261" y="89288"/>
                    <a:pt x="139919" y="89288"/>
                  </a:cubicBezTo>
                  <a:cubicBezTo>
                    <a:pt x="138244" y="89288"/>
                    <a:pt x="136585" y="89248"/>
                    <a:pt x="134934" y="89011"/>
                  </a:cubicBezTo>
                  <a:cubicBezTo>
                    <a:pt x="130445" y="88392"/>
                    <a:pt x="127278" y="86499"/>
                    <a:pt x="125504" y="83296"/>
                  </a:cubicBezTo>
                  <a:cubicBezTo>
                    <a:pt x="124349" y="81200"/>
                    <a:pt x="124004" y="78998"/>
                    <a:pt x="123825" y="76771"/>
                  </a:cubicBezTo>
                  <a:cubicBezTo>
                    <a:pt x="123682" y="74997"/>
                    <a:pt x="123897" y="73223"/>
                    <a:pt x="124158" y="71473"/>
                  </a:cubicBezTo>
                  <a:cubicBezTo>
                    <a:pt x="124587" y="68497"/>
                    <a:pt x="125194" y="65532"/>
                    <a:pt x="125897" y="62579"/>
                  </a:cubicBezTo>
                  <a:cubicBezTo>
                    <a:pt x="126695" y="59114"/>
                    <a:pt x="127576" y="55650"/>
                    <a:pt x="128064" y="52137"/>
                  </a:cubicBezTo>
                  <a:cubicBezTo>
                    <a:pt x="128480" y="49173"/>
                    <a:pt x="128838" y="46232"/>
                    <a:pt x="128635" y="43232"/>
                  </a:cubicBezTo>
                  <a:cubicBezTo>
                    <a:pt x="128421" y="40279"/>
                    <a:pt x="127873" y="37386"/>
                    <a:pt x="126456" y="34599"/>
                  </a:cubicBezTo>
                  <a:cubicBezTo>
                    <a:pt x="124885" y="31492"/>
                    <a:pt x="122694" y="28670"/>
                    <a:pt x="119575" y="26289"/>
                  </a:cubicBezTo>
                  <a:cubicBezTo>
                    <a:pt x="117765" y="24920"/>
                    <a:pt x="115800" y="23670"/>
                    <a:pt x="113776" y="22503"/>
                  </a:cubicBezTo>
                  <a:cubicBezTo>
                    <a:pt x="111264" y="21062"/>
                    <a:pt x="108597" y="19812"/>
                    <a:pt x="105668" y="18919"/>
                  </a:cubicBezTo>
                  <a:cubicBezTo>
                    <a:pt x="101858" y="17752"/>
                    <a:pt x="97917" y="16966"/>
                    <a:pt x="93798" y="16657"/>
                  </a:cubicBezTo>
                  <a:cubicBezTo>
                    <a:pt x="92439" y="16547"/>
                    <a:pt x="91088" y="16502"/>
                    <a:pt x="89741" y="16502"/>
                  </a:cubicBezTo>
                  <a:cubicBezTo>
                    <a:pt x="87581" y="16502"/>
                    <a:pt x="85433" y="16617"/>
                    <a:pt x="83284" y="16764"/>
                  </a:cubicBezTo>
                  <a:cubicBezTo>
                    <a:pt x="81260" y="16895"/>
                    <a:pt x="79248" y="17181"/>
                    <a:pt x="77260" y="17538"/>
                  </a:cubicBezTo>
                  <a:cubicBezTo>
                    <a:pt x="72819" y="18324"/>
                    <a:pt x="68509" y="19407"/>
                    <a:pt x="64341" y="20776"/>
                  </a:cubicBezTo>
                  <a:cubicBezTo>
                    <a:pt x="59829" y="22265"/>
                    <a:pt x="55412" y="23920"/>
                    <a:pt x="50792" y="25217"/>
                  </a:cubicBezTo>
                  <a:cubicBezTo>
                    <a:pt x="47572" y="26121"/>
                    <a:pt x="44278" y="26676"/>
                    <a:pt x="40872" y="26676"/>
                  </a:cubicBezTo>
                  <a:cubicBezTo>
                    <a:pt x="40148" y="26676"/>
                    <a:pt x="39418" y="26651"/>
                    <a:pt x="38684" y="26599"/>
                  </a:cubicBezTo>
                  <a:cubicBezTo>
                    <a:pt x="34278" y="26301"/>
                    <a:pt x="30349" y="25110"/>
                    <a:pt x="26980" y="22931"/>
                  </a:cubicBezTo>
                  <a:cubicBezTo>
                    <a:pt x="23872" y="20931"/>
                    <a:pt x="21134" y="18633"/>
                    <a:pt x="18693" y="16169"/>
                  </a:cubicBezTo>
                  <a:cubicBezTo>
                    <a:pt x="16895" y="14335"/>
                    <a:pt x="15490" y="12335"/>
                    <a:pt x="14097" y="10335"/>
                  </a:cubicBezTo>
                  <a:cubicBezTo>
                    <a:pt x="11752" y="6977"/>
                    <a:pt x="9668" y="3608"/>
                    <a:pt x="8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55265" y="1145"/>
              <a:ext cx="7263776" cy="5141547"/>
            </a:xfrm>
            <a:custGeom>
              <a:rect b="b" l="l" r="r" t="t"/>
              <a:pathLst>
                <a:path extrusionOk="0" h="160711" w="226993">
                  <a:moveTo>
                    <a:pt x="0" y="0"/>
                  </a:moveTo>
                  <a:cubicBezTo>
                    <a:pt x="1822" y="833"/>
                    <a:pt x="3727" y="1548"/>
                    <a:pt x="5715" y="2179"/>
                  </a:cubicBezTo>
                  <a:cubicBezTo>
                    <a:pt x="11216" y="3905"/>
                    <a:pt x="16871" y="5298"/>
                    <a:pt x="22586" y="6548"/>
                  </a:cubicBezTo>
                  <a:cubicBezTo>
                    <a:pt x="27539" y="7632"/>
                    <a:pt x="31933" y="9454"/>
                    <a:pt x="35636" y="12180"/>
                  </a:cubicBezTo>
                  <a:cubicBezTo>
                    <a:pt x="37779" y="13740"/>
                    <a:pt x="39827" y="15371"/>
                    <a:pt x="41743" y="17097"/>
                  </a:cubicBezTo>
                  <a:cubicBezTo>
                    <a:pt x="46327" y="21193"/>
                    <a:pt x="48756" y="25932"/>
                    <a:pt x="49268" y="31254"/>
                  </a:cubicBezTo>
                  <a:cubicBezTo>
                    <a:pt x="49447" y="32980"/>
                    <a:pt x="49506" y="34719"/>
                    <a:pt x="49828" y="36433"/>
                  </a:cubicBezTo>
                  <a:cubicBezTo>
                    <a:pt x="50149" y="38159"/>
                    <a:pt x="50578" y="39862"/>
                    <a:pt x="51638" y="41434"/>
                  </a:cubicBezTo>
                  <a:cubicBezTo>
                    <a:pt x="54138" y="45137"/>
                    <a:pt x="57722" y="48137"/>
                    <a:pt x="62210" y="50530"/>
                  </a:cubicBezTo>
                  <a:cubicBezTo>
                    <a:pt x="64651" y="51840"/>
                    <a:pt x="67306" y="52840"/>
                    <a:pt x="70009" y="53804"/>
                  </a:cubicBezTo>
                  <a:cubicBezTo>
                    <a:pt x="73224" y="54947"/>
                    <a:pt x="76522" y="55876"/>
                    <a:pt x="80046" y="56305"/>
                  </a:cubicBezTo>
                  <a:cubicBezTo>
                    <a:pt x="82784" y="56626"/>
                    <a:pt x="85558" y="56686"/>
                    <a:pt x="88309" y="56745"/>
                  </a:cubicBezTo>
                  <a:cubicBezTo>
                    <a:pt x="89374" y="56769"/>
                    <a:pt x="90440" y="56779"/>
                    <a:pt x="91508" y="56779"/>
                  </a:cubicBezTo>
                  <a:cubicBezTo>
                    <a:pt x="94748" y="56779"/>
                    <a:pt x="97994" y="56683"/>
                    <a:pt x="101227" y="56566"/>
                  </a:cubicBezTo>
                  <a:cubicBezTo>
                    <a:pt x="102232" y="56536"/>
                    <a:pt x="103237" y="56517"/>
                    <a:pt x="104241" y="56517"/>
                  </a:cubicBezTo>
                  <a:cubicBezTo>
                    <a:pt x="106021" y="56517"/>
                    <a:pt x="107800" y="56578"/>
                    <a:pt x="109573" y="56745"/>
                  </a:cubicBezTo>
                  <a:cubicBezTo>
                    <a:pt x="115919" y="57364"/>
                    <a:pt x="121992" y="58614"/>
                    <a:pt x="127421" y="61269"/>
                  </a:cubicBezTo>
                  <a:cubicBezTo>
                    <a:pt x="131064" y="63055"/>
                    <a:pt x="134541" y="65020"/>
                    <a:pt x="137243" y="67639"/>
                  </a:cubicBezTo>
                  <a:cubicBezTo>
                    <a:pt x="139720" y="70044"/>
                    <a:pt x="141815" y="72616"/>
                    <a:pt x="142947" y="75533"/>
                  </a:cubicBezTo>
                  <a:cubicBezTo>
                    <a:pt x="144554" y="79653"/>
                    <a:pt x="144661" y="83856"/>
                    <a:pt x="143494" y="88047"/>
                  </a:cubicBezTo>
                  <a:cubicBezTo>
                    <a:pt x="142482" y="91678"/>
                    <a:pt x="141053" y="95226"/>
                    <a:pt x="139684" y="98774"/>
                  </a:cubicBezTo>
                  <a:cubicBezTo>
                    <a:pt x="138446" y="101977"/>
                    <a:pt x="137160" y="105168"/>
                    <a:pt x="136541" y="108478"/>
                  </a:cubicBezTo>
                  <a:cubicBezTo>
                    <a:pt x="136208" y="110311"/>
                    <a:pt x="136041" y="112157"/>
                    <a:pt x="136624" y="113978"/>
                  </a:cubicBezTo>
                  <a:cubicBezTo>
                    <a:pt x="137660" y="117229"/>
                    <a:pt x="140387" y="119634"/>
                    <a:pt x="143792" y="121622"/>
                  </a:cubicBezTo>
                  <a:cubicBezTo>
                    <a:pt x="146185" y="123039"/>
                    <a:pt x="148971" y="123896"/>
                    <a:pt x="151745" y="124777"/>
                  </a:cubicBezTo>
                  <a:cubicBezTo>
                    <a:pt x="158925" y="127039"/>
                    <a:pt x="166402" y="128575"/>
                    <a:pt x="173986" y="129849"/>
                  </a:cubicBezTo>
                  <a:cubicBezTo>
                    <a:pt x="178201" y="130564"/>
                    <a:pt x="182416" y="131278"/>
                    <a:pt x="186369" y="132623"/>
                  </a:cubicBezTo>
                  <a:cubicBezTo>
                    <a:pt x="190917" y="134159"/>
                    <a:pt x="194167" y="136636"/>
                    <a:pt x="195894" y="140184"/>
                  </a:cubicBezTo>
                  <a:cubicBezTo>
                    <a:pt x="197501" y="143470"/>
                    <a:pt x="198001" y="146935"/>
                    <a:pt x="198203" y="150411"/>
                  </a:cubicBezTo>
                  <a:cubicBezTo>
                    <a:pt x="198370" y="153233"/>
                    <a:pt x="198001" y="156031"/>
                    <a:pt x="197144" y="158805"/>
                  </a:cubicBezTo>
                  <a:cubicBezTo>
                    <a:pt x="196953" y="159436"/>
                    <a:pt x="196727" y="160067"/>
                    <a:pt x="196549" y="160710"/>
                  </a:cubicBezTo>
                  <a:lnTo>
                    <a:pt x="223659" y="160710"/>
                  </a:lnTo>
                  <a:cubicBezTo>
                    <a:pt x="224159" y="159317"/>
                    <a:pt x="224588" y="157936"/>
                    <a:pt x="225100" y="156555"/>
                  </a:cubicBezTo>
                  <a:cubicBezTo>
                    <a:pt x="226278" y="153400"/>
                    <a:pt x="226993" y="150209"/>
                    <a:pt x="226481" y="146911"/>
                  </a:cubicBezTo>
                  <a:cubicBezTo>
                    <a:pt x="225814" y="142565"/>
                    <a:pt x="224159" y="138469"/>
                    <a:pt x="221135" y="134731"/>
                  </a:cubicBezTo>
                  <a:cubicBezTo>
                    <a:pt x="218004" y="130849"/>
                    <a:pt x="213955" y="127528"/>
                    <a:pt x="209348" y="124599"/>
                  </a:cubicBezTo>
                  <a:cubicBezTo>
                    <a:pt x="205478" y="122122"/>
                    <a:pt x="201371" y="119943"/>
                    <a:pt x="196763" y="118336"/>
                  </a:cubicBezTo>
                  <a:cubicBezTo>
                    <a:pt x="192619" y="116883"/>
                    <a:pt x="188333" y="115764"/>
                    <a:pt x="183987" y="114728"/>
                  </a:cubicBezTo>
                  <a:cubicBezTo>
                    <a:pt x="177177" y="113121"/>
                    <a:pt x="170510" y="111264"/>
                    <a:pt x="164211" y="108692"/>
                  </a:cubicBezTo>
                  <a:cubicBezTo>
                    <a:pt x="160687" y="107239"/>
                    <a:pt x="157460" y="105489"/>
                    <a:pt x="154567" y="103406"/>
                  </a:cubicBezTo>
                  <a:cubicBezTo>
                    <a:pt x="152519" y="101929"/>
                    <a:pt x="150852" y="100239"/>
                    <a:pt x="149495" y="98345"/>
                  </a:cubicBezTo>
                  <a:cubicBezTo>
                    <a:pt x="147638" y="95750"/>
                    <a:pt x="146638" y="93000"/>
                    <a:pt x="146542" y="90059"/>
                  </a:cubicBezTo>
                  <a:cubicBezTo>
                    <a:pt x="146471" y="87392"/>
                    <a:pt x="146888" y="84760"/>
                    <a:pt x="147471" y="82117"/>
                  </a:cubicBezTo>
                  <a:cubicBezTo>
                    <a:pt x="148114" y="79236"/>
                    <a:pt x="148673" y="76343"/>
                    <a:pt x="148507" y="73402"/>
                  </a:cubicBezTo>
                  <a:cubicBezTo>
                    <a:pt x="148483" y="72949"/>
                    <a:pt x="148412" y="72521"/>
                    <a:pt x="148364" y="72080"/>
                  </a:cubicBezTo>
                  <a:cubicBezTo>
                    <a:pt x="148126" y="69485"/>
                    <a:pt x="147542" y="66937"/>
                    <a:pt x="146411" y="64484"/>
                  </a:cubicBezTo>
                  <a:cubicBezTo>
                    <a:pt x="144875" y="61162"/>
                    <a:pt x="142423" y="58400"/>
                    <a:pt x="138172" y="56721"/>
                  </a:cubicBezTo>
                  <a:cubicBezTo>
                    <a:pt x="136243" y="55959"/>
                    <a:pt x="134303" y="55269"/>
                    <a:pt x="132362" y="54554"/>
                  </a:cubicBezTo>
                  <a:cubicBezTo>
                    <a:pt x="129088" y="53364"/>
                    <a:pt x="125683" y="52506"/>
                    <a:pt x="122099" y="52054"/>
                  </a:cubicBezTo>
                  <a:cubicBezTo>
                    <a:pt x="116562" y="51387"/>
                    <a:pt x="111026" y="50792"/>
                    <a:pt x="105490" y="50149"/>
                  </a:cubicBezTo>
                  <a:cubicBezTo>
                    <a:pt x="101870" y="49732"/>
                    <a:pt x="98310" y="49077"/>
                    <a:pt x="94774" y="48411"/>
                  </a:cubicBezTo>
                  <a:cubicBezTo>
                    <a:pt x="92155" y="47923"/>
                    <a:pt x="89499" y="47518"/>
                    <a:pt x="86951" y="46839"/>
                  </a:cubicBezTo>
                  <a:cubicBezTo>
                    <a:pt x="83892" y="46006"/>
                    <a:pt x="81344" y="44696"/>
                    <a:pt x="79605" y="42553"/>
                  </a:cubicBezTo>
                  <a:cubicBezTo>
                    <a:pt x="77772" y="40291"/>
                    <a:pt x="76510" y="37862"/>
                    <a:pt x="75343" y="35385"/>
                  </a:cubicBezTo>
                  <a:cubicBezTo>
                    <a:pt x="73545" y="31599"/>
                    <a:pt x="72652" y="27646"/>
                    <a:pt x="71735" y="23705"/>
                  </a:cubicBezTo>
                  <a:cubicBezTo>
                    <a:pt x="70819" y="19848"/>
                    <a:pt x="70045" y="15978"/>
                    <a:pt x="68699" y="12192"/>
                  </a:cubicBezTo>
                  <a:cubicBezTo>
                    <a:pt x="68080" y="10477"/>
                    <a:pt x="67330" y="8799"/>
                    <a:pt x="66235" y="7215"/>
                  </a:cubicBezTo>
                  <a:cubicBezTo>
                    <a:pt x="64556" y="4762"/>
                    <a:pt x="62687" y="2381"/>
                    <a:pt x="60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2696737" y="1145"/>
              <a:ext cx="6446144" cy="5140779"/>
            </a:xfrm>
            <a:custGeom>
              <a:rect b="b" l="l" r="r" t="t"/>
              <a:pathLst>
                <a:path extrusionOk="0" h="160687" w="201442">
                  <a:moveTo>
                    <a:pt x="0" y="0"/>
                  </a:moveTo>
                  <a:cubicBezTo>
                    <a:pt x="595" y="1405"/>
                    <a:pt x="1238" y="2786"/>
                    <a:pt x="1977" y="4143"/>
                  </a:cubicBezTo>
                  <a:cubicBezTo>
                    <a:pt x="3215" y="6417"/>
                    <a:pt x="4715" y="8608"/>
                    <a:pt x="6239" y="10787"/>
                  </a:cubicBezTo>
                  <a:cubicBezTo>
                    <a:pt x="7263" y="12263"/>
                    <a:pt x="8323" y="13728"/>
                    <a:pt x="9573" y="15109"/>
                  </a:cubicBezTo>
                  <a:cubicBezTo>
                    <a:pt x="11692" y="17443"/>
                    <a:pt x="14216" y="19514"/>
                    <a:pt x="16883" y="21491"/>
                  </a:cubicBezTo>
                  <a:cubicBezTo>
                    <a:pt x="21222" y="24717"/>
                    <a:pt x="26235" y="26191"/>
                    <a:pt x="31802" y="26191"/>
                  </a:cubicBezTo>
                  <a:cubicBezTo>
                    <a:pt x="33445" y="26191"/>
                    <a:pt x="35137" y="26062"/>
                    <a:pt x="36874" y="25813"/>
                  </a:cubicBezTo>
                  <a:cubicBezTo>
                    <a:pt x="40160" y="25336"/>
                    <a:pt x="43220" y="24336"/>
                    <a:pt x="46292" y="23348"/>
                  </a:cubicBezTo>
                  <a:cubicBezTo>
                    <a:pt x="50757" y="21919"/>
                    <a:pt x="55067" y="20241"/>
                    <a:pt x="59639" y="18979"/>
                  </a:cubicBezTo>
                  <a:cubicBezTo>
                    <a:pt x="65889" y="17252"/>
                    <a:pt x="72307" y="16181"/>
                    <a:pt x="78974" y="16014"/>
                  </a:cubicBezTo>
                  <a:cubicBezTo>
                    <a:pt x="79452" y="16004"/>
                    <a:pt x="79930" y="15998"/>
                    <a:pt x="80407" y="15998"/>
                  </a:cubicBezTo>
                  <a:cubicBezTo>
                    <a:pt x="82156" y="15998"/>
                    <a:pt x="83902" y="16069"/>
                    <a:pt x="85642" y="16228"/>
                  </a:cubicBezTo>
                  <a:cubicBezTo>
                    <a:pt x="90821" y="16669"/>
                    <a:pt x="95726" y="17788"/>
                    <a:pt x="100310" y="19669"/>
                  </a:cubicBezTo>
                  <a:cubicBezTo>
                    <a:pt x="103215" y="20860"/>
                    <a:pt x="105787" y="22396"/>
                    <a:pt x="108323" y="23991"/>
                  </a:cubicBezTo>
                  <a:cubicBezTo>
                    <a:pt x="112609" y="26682"/>
                    <a:pt x="115777" y="29992"/>
                    <a:pt x="117872" y="33885"/>
                  </a:cubicBezTo>
                  <a:cubicBezTo>
                    <a:pt x="119646" y="37159"/>
                    <a:pt x="120218" y="40588"/>
                    <a:pt x="120420" y="44065"/>
                  </a:cubicBezTo>
                  <a:cubicBezTo>
                    <a:pt x="120503" y="45660"/>
                    <a:pt x="120301" y="47256"/>
                    <a:pt x="120182" y="48851"/>
                  </a:cubicBezTo>
                  <a:cubicBezTo>
                    <a:pt x="120063" y="50518"/>
                    <a:pt x="119765" y="52161"/>
                    <a:pt x="119503" y="53816"/>
                  </a:cubicBezTo>
                  <a:cubicBezTo>
                    <a:pt x="119170" y="55876"/>
                    <a:pt x="118694" y="57912"/>
                    <a:pt x="118217" y="59948"/>
                  </a:cubicBezTo>
                  <a:cubicBezTo>
                    <a:pt x="117539" y="62901"/>
                    <a:pt x="116836" y="65841"/>
                    <a:pt x="116312" y="68818"/>
                  </a:cubicBezTo>
                  <a:cubicBezTo>
                    <a:pt x="116015" y="70556"/>
                    <a:pt x="115669" y="72283"/>
                    <a:pt x="115634" y="74045"/>
                  </a:cubicBezTo>
                  <a:cubicBezTo>
                    <a:pt x="115598" y="75021"/>
                    <a:pt x="115705" y="75997"/>
                    <a:pt x="115646" y="76962"/>
                  </a:cubicBezTo>
                  <a:cubicBezTo>
                    <a:pt x="115550" y="78617"/>
                    <a:pt x="115943" y="80200"/>
                    <a:pt x="116550" y="81784"/>
                  </a:cubicBezTo>
                  <a:cubicBezTo>
                    <a:pt x="118027" y="85618"/>
                    <a:pt x="121313" y="87963"/>
                    <a:pt x="126564" y="88630"/>
                  </a:cubicBezTo>
                  <a:cubicBezTo>
                    <a:pt x="127930" y="88811"/>
                    <a:pt x="129296" y="88880"/>
                    <a:pt x="130662" y="88880"/>
                  </a:cubicBezTo>
                  <a:cubicBezTo>
                    <a:pt x="132354" y="88880"/>
                    <a:pt x="134045" y="88774"/>
                    <a:pt x="135731" y="88642"/>
                  </a:cubicBezTo>
                  <a:cubicBezTo>
                    <a:pt x="139649" y="88344"/>
                    <a:pt x="143530" y="87904"/>
                    <a:pt x="147483" y="87785"/>
                  </a:cubicBezTo>
                  <a:cubicBezTo>
                    <a:pt x="148144" y="87761"/>
                    <a:pt x="148803" y="87749"/>
                    <a:pt x="149460" y="87749"/>
                  </a:cubicBezTo>
                  <a:cubicBezTo>
                    <a:pt x="151137" y="87749"/>
                    <a:pt x="152804" y="87828"/>
                    <a:pt x="154472" y="87999"/>
                  </a:cubicBezTo>
                  <a:cubicBezTo>
                    <a:pt x="158758" y="88439"/>
                    <a:pt x="162211" y="89999"/>
                    <a:pt x="165057" y="92440"/>
                  </a:cubicBezTo>
                  <a:cubicBezTo>
                    <a:pt x="168319" y="95250"/>
                    <a:pt x="170486" y="98500"/>
                    <a:pt x="172081" y="101989"/>
                  </a:cubicBezTo>
                  <a:cubicBezTo>
                    <a:pt x="174308" y="106894"/>
                    <a:pt x="175701" y="111930"/>
                    <a:pt x="176975" y="116991"/>
                  </a:cubicBezTo>
                  <a:cubicBezTo>
                    <a:pt x="177856" y="120527"/>
                    <a:pt x="178582" y="124075"/>
                    <a:pt x="179296" y="127635"/>
                  </a:cubicBezTo>
                  <a:cubicBezTo>
                    <a:pt x="179904" y="130647"/>
                    <a:pt x="180475" y="133659"/>
                    <a:pt x="181178" y="136672"/>
                  </a:cubicBezTo>
                  <a:cubicBezTo>
                    <a:pt x="181690" y="138898"/>
                    <a:pt x="182249" y="141136"/>
                    <a:pt x="182928" y="143339"/>
                  </a:cubicBezTo>
                  <a:cubicBezTo>
                    <a:pt x="184095" y="147090"/>
                    <a:pt x="185547" y="150769"/>
                    <a:pt x="187250" y="154400"/>
                  </a:cubicBezTo>
                  <a:cubicBezTo>
                    <a:pt x="188262" y="156543"/>
                    <a:pt x="189405" y="158639"/>
                    <a:pt x="190714" y="160686"/>
                  </a:cubicBezTo>
                  <a:lnTo>
                    <a:pt x="201442" y="160686"/>
                  </a:lnTo>
                  <a:lnTo>
                    <a:pt x="201442" y="153507"/>
                  </a:lnTo>
                  <a:cubicBezTo>
                    <a:pt x="196560" y="149304"/>
                    <a:pt x="193620" y="144399"/>
                    <a:pt x="192274" y="138898"/>
                  </a:cubicBezTo>
                  <a:cubicBezTo>
                    <a:pt x="191512" y="135790"/>
                    <a:pt x="190965" y="132683"/>
                    <a:pt x="190476" y="129540"/>
                  </a:cubicBezTo>
                  <a:cubicBezTo>
                    <a:pt x="190250" y="128051"/>
                    <a:pt x="190060" y="126551"/>
                    <a:pt x="189893" y="125051"/>
                  </a:cubicBezTo>
                  <a:cubicBezTo>
                    <a:pt x="189714" y="123277"/>
                    <a:pt x="189560" y="121515"/>
                    <a:pt x="189417" y="119753"/>
                  </a:cubicBezTo>
                  <a:cubicBezTo>
                    <a:pt x="189190" y="117205"/>
                    <a:pt x="188988" y="114657"/>
                    <a:pt x="188774" y="112109"/>
                  </a:cubicBezTo>
                  <a:cubicBezTo>
                    <a:pt x="188571" y="109478"/>
                    <a:pt x="188369" y="106846"/>
                    <a:pt x="187809" y="104239"/>
                  </a:cubicBezTo>
                  <a:cubicBezTo>
                    <a:pt x="187178" y="101358"/>
                    <a:pt x="186535" y="98464"/>
                    <a:pt x="185488" y="95655"/>
                  </a:cubicBezTo>
                  <a:cubicBezTo>
                    <a:pt x="184107" y="91857"/>
                    <a:pt x="182213" y="88225"/>
                    <a:pt x="179237" y="84951"/>
                  </a:cubicBezTo>
                  <a:cubicBezTo>
                    <a:pt x="176117" y="81534"/>
                    <a:pt x="172045" y="78998"/>
                    <a:pt x="166914" y="77498"/>
                  </a:cubicBezTo>
                  <a:cubicBezTo>
                    <a:pt x="164891" y="76911"/>
                    <a:pt x="162779" y="76592"/>
                    <a:pt x="160611" y="76592"/>
                  </a:cubicBezTo>
                  <a:cubicBezTo>
                    <a:pt x="160533" y="76592"/>
                    <a:pt x="160455" y="76592"/>
                    <a:pt x="160377" y="76593"/>
                  </a:cubicBezTo>
                  <a:cubicBezTo>
                    <a:pt x="157544" y="76605"/>
                    <a:pt x="154758" y="77105"/>
                    <a:pt x="151924" y="77248"/>
                  </a:cubicBezTo>
                  <a:cubicBezTo>
                    <a:pt x="151505" y="77268"/>
                    <a:pt x="151089" y="77279"/>
                    <a:pt x="150676" y="77279"/>
                  </a:cubicBezTo>
                  <a:cubicBezTo>
                    <a:pt x="148235" y="77279"/>
                    <a:pt x="145898" y="76905"/>
                    <a:pt x="143709" y="76009"/>
                  </a:cubicBezTo>
                  <a:cubicBezTo>
                    <a:pt x="140934" y="74866"/>
                    <a:pt x="138732" y="73199"/>
                    <a:pt x="136827" y="71306"/>
                  </a:cubicBezTo>
                  <a:cubicBezTo>
                    <a:pt x="135124" y="69604"/>
                    <a:pt x="133874" y="67711"/>
                    <a:pt x="133350" y="65603"/>
                  </a:cubicBezTo>
                  <a:cubicBezTo>
                    <a:pt x="132898" y="63758"/>
                    <a:pt x="132695" y="61900"/>
                    <a:pt x="132874" y="60007"/>
                  </a:cubicBezTo>
                  <a:cubicBezTo>
                    <a:pt x="133100" y="57495"/>
                    <a:pt x="133564" y="55007"/>
                    <a:pt x="134231" y="52530"/>
                  </a:cubicBezTo>
                  <a:cubicBezTo>
                    <a:pt x="135196" y="48982"/>
                    <a:pt x="136648" y="45494"/>
                    <a:pt x="137565" y="41922"/>
                  </a:cubicBezTo>
                  <a:cubicBezTo>
                    <a:pt x="138053" y="39993"/>
                    <a:pt x="138446" y="38040"/>
                    <a:pt x="138553" y="36076"/>
                  </a:cubicBezTo>
                  <a:cubicBezTo>
                    <a:pt x="138660" y="33421"/>
                    <a:pt x="138160" y="30837"/>
                    <a:pt x="137041" y="28337"/>
                  </a:cubicBezTo>
                  <a:cubicBezTo>
                    <a:pt x="135910" y="25789"/>
                    <a:pt x="134362" y="23420"/>
                    <a:pt x="131981" y="21395"/>
                  </a:cubicBezTo>
                  <a:cubicBezTo>
                    <a:pt x="130290" y="19955"/>
                    <a:pt x="128457" y="18598"/>
                    <a:pt x="126552" y="17324"/>
                  </a:cubicBezTo>
                  <a:cubicBezTo>
                    <a:pt x="124099" y="15680"/>
                    <a:pt x="121361" y="14418"/>
                    <a:pt x="118205" y="13680"/>
                  </a:cubicBezTo>
                  <a:cubicBezTo>
                    <a:pt x="116289" y="13216"/>
                    <a:pt x="114336" y="12811"/>
                    <a:pt x="112359" y="12525"/>
                  </a:cubicBezTo>
                  <a:cubicBezTo>
                    <a:pt x="107573" y="11871"/>
                    <a:pt x="102799" y="11335"/>
                    <a:pt x="97917" y="11323"/>
                  </a:cubicBezTo>
                  <a:cubicBezTo>
                    <a:pt x="97669" y="11322"/>
                    <a:pt x="97421" y="11321"/>
                    <a:pt x="97173" y="11321"/>
                  </a:cubicBezTo>
                  <a:cubicBezTo>
                    <a:pt x="94326" y="11321"/>
                    <a:pt x="91481" y="11387"/>
                    <a:pt x="88666" y="11573"/>
                  </a:cubicBezTo>
                  <a:cubicBezTo>
                    <a:pt x="85939" y="11775"/>
                    <a:pt x="83201" y="11906"/>
                    <a:pt x="80463" y="11954"/>
                  </a:cubicBezTo>
                  <a:cubicBezTo>
                    <a:pt x="79166" y="11970"/>
                    <a:pt x="77871" y="11983"/>
                    <a:pt x="76576" y="11983"/>
                  </a:cubicBezTo>
                  <a:cubicBezTo>
                    <a:pt x="74922" y="11983"/>
                    <a:pt x="73267" y="11961"/>
                    <a:pt x="71604" y="11894"/>
                  </a:cubicBezTo>
                  <a:cubicBezTo>
                    <a:pt x="68366" y="11751"/>
                    <a:pt x="65104" y="11740"/>
                    <a:pt x="61841" y="11668"/>
                  </a:cubicBezTo>
                  <a:cubicBezTo>
                    <a:pt x="59019" y="11609"/>
                    <a:pt x="56186" y="11561"/>
                    <a:pt x="53340" y="11442"/>
                  </a:cubicBezTo>
                  <a:cubicBezTo>
                    <a:pt x="50590" y="11323"/>
                    <a:pt x="47887" y="11061"/>
                    <a:pt x="45244" y="10442"/>
                  </a:cubicBezTo>
                  <a:cubicBezTo>
                    <a:pt x="40398" y="9311"/>
                    <a:pt x="36112" y="7441"/>
                    <a:pt x="32469" y="4762"/>
                  </a:cubicBezTo>
                  <a:cubicBezTo>
                    <a:pt x="30575" y="3369"/>
                    <a:pt x="29051" y="1703"/>
                    <a:pt x="27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153" y="492134"/>
              <a:ext cx="6106688" cy="4650558"/>
            </a:xfrm>
            <a:custGeom>
              <a:rect b="b" l="l" r="r" t="t"/>
              <a:pathLst>
                <a:path extrusionOk="0" h="145364" w="190834">
                  <a:moveTo>
                    <a:pt x="36" y="0"/>
                  </a:moveTo>
                  <a:lnTo>
                    <a:pt x="36" y="18836"/>
                  </a:lnTo>
                  <a:lnTo>
                    <a:pt x="0" y="18836"/>
                  </a:lnTo>
                  <a:cubicBezTo>
                    <a:pt x="2179" y="19312"/>
                    <a:pt x="4251" y="19979"/>
                    <a:pt x="6192" y="20836"/>
                  </a:cubicBezTo>
                  <a:cubicBezTo>
                    <a:pt x="10037" y="22503"/>
                    <a:pt x="12943" y="24908"/>
                    <a:pt x="15502" y="27611"/>
                  </a:cubicBezTo>
                  <a:cubicBezTo>
                    <a:pt x="17681" y="29909"/>
                    <a:pt x="19705" y="32290"/>
                    <a:pt x="21658" y="34719"/>
                  </a:cubicBezTo>
                  <a:cubicBezTo>
                    <a:pt x="23694" y="37255"/>
                    <a:pt x="25456" y="39898"/>
                    <a:pt x="26706" y="42732"/>
                  </a:cubicBezTo>
                  <a:cubicBezTo>
                    <a:pt x="27885" y="45375"/>
                    <a:pt x="28802" y="48101"/>
                    <a:pt x="30111" y="50721"/>
                  </a:cubicBezTo>
                  <a:cubicBezTo>
                    <a:pt x="31635" y="53769"/>
                    <a:pt x="33671" y="56579"/>
                    <a:pt x="36826" y="58865"/>
                  </a:cubicBezTo>
                  <a:cubicBezTo>
                    <a:pt x="39351" y="60686"/>
                    <a:pt x="42101" y="62293"/>
                    <a:pt x="45351" y="63389"/>
                  </a:cubicBezTo>
                  <a:cubicBezTo>
                    <a:pt x="47733" y="64175"/>
                    <a:pt x="50233" y="64687"/>
                    <a:pt x="52805" y="64794"/>
                  </a:cubicBezTo>
                  <a:cubicBezTo>
                    <a:pt x="53826" y="64836"/>
                    <a:pt x="54848" y="64856"/>
                    <a:pt x="55870" y="64856"/>
                  </a:cubicBezTo>
                  <a:cubicBezTo>
                    <a:pt x="58293" y="64856"/>
                    <a:pt x="60716" y="64747"/>
                    <a:pt x="63127" y="64579"/>
                  </a:cubicBezTo>
                  <a:cubicBezTo>
                    <a:pt x="66044" y="64377"/>
                    <a:pt x="68938" y="64127"/>
                    <a:pt x="71855" y="63984"/>
                  </a:cubicBezTo>
                  <a:cubicBezTo>
                    <a:pt x="72608" y="63946"/>
                    <a:pt x="73359" y="63926"/>
                    <a:pt x="74107" y="63926"/>
                  </a:cubicBezTo>
                  <a:cubicBezTo>
                    <a:pt x="77556" y="63926"/>
                    <a:pt x="80939" y="64352"/>
                    <a:pt x="84178" y="65389"/>
                  </a:cubicBezTo>
                  <a:cubicBezTo>
                    <a:pt x="87773" y="66544"/>
                    <a:pt x="91321" y="67735"/>
                    <a:pt x="94869" y="68949"/>
                  </a:cubicBezTo>
                  <a:cubicBezTo>
                    <a:pt x="98620" y="70235"/>
                    <a:pt x="101668" y="72092"/>
                    <a:pt x="103680" y="74890"/>
                  </a:cubicBezTo>
                  <a:cubicBezTo>
                    <a:pt x="105633" y="77629"/>
                    <a:pt x="106859" y="80498"/>
                    <a:pt x="106776" y="83606"/>
                  </a:cubicBezTo>
                  <a:cubicBezTo>
                    <a:pt x="106704" y="86201"/>
                    <a:pt x="105871" y="88690"/>
                    <a:pt x="104644" y="91107"/>
                  </a:cubicBezTo>
                  <a:cubicBezTo>
                    <a:pt x="103251" y="93893"/>
                    <a:pt x="101787" y="96655"/>
                    <a:pt x="101001" y="99596"/>
                  </a:cubicBezTo>
                  <a:cubicBezTo>
                    <a:pt x="100453" y="101644"/>
                    <a:pt x="100346" y="103715"/>
                    <a:pt x="100668" y="105775"/>
                  </a:cubicBezTo>
                  <a:cubicBezTo>
                    <a:pt x="101120" y="108597"/>
                    <a:pt x="102358" y="111240"/>
                    <a:pt x="104121" y="113764"/>
                  </a:cubicBezTo>
                  <a:cubicBezTo>
                    <a:pt x="105823" y="116157"/>
                    <a:pt x="108050" y="118134"/>
                    <a:pt x="111086" y="119622"/>
                  </a:cubicBezTo>
                  <a:cubicBezTo>
                    <a:pt x="114646" y="121348"/>
                    <a:pt x="118468" y="122694"/>
                    <a:pt x="122337" y="123956"/>
                  </a:cubicBezTo>
                  <a:cubicBezTo>
                    <a:pt x="126885" y="125444"/>
                    <a:pt x="131624" y="126528"/>
                    <a:pt x="136363" y="127587"/>
                  </a:cubicBezTo>
                  <a:cubicBezTo>
                    <a:pt x="139827" y="128361"/>
                    <a:pt x="143114" y="129409"/>
                    <a:pt x="145959" y="131147"/>
                  </a:cubicBezTo>
                  <a:cubicBezTo>
                    <a:pt x="148031" y="132409"/>
                    <a:pt x="149888" y="133826"/>
                    <a:pt x="151627" y="135338"/>
                  </a:cubicBezTo>
                  <a:cubicBezTo>
                    <a:pt x="153317" y="136826"/>
                    <a:pt x="154829" y="138410"/>
                    <a:pt x="156068" y="140113"/>
                  </a:cubicBezTo>
                  <a:cubicBezTo>
                    <a:pt x="157246" y="141768"/>
                    <a:pt x="158199" y="143482"/>
                    <a:pt x="158568" y="145363"/>
                  </a:cubicBezTo>
                  <a:lnTo>
                    <a:pt x="189607" y="145363"/>
                  </a:lnTo>
                  <a:cubicBezTo>
                    <a:pt x="190298" y="143423"/>
                    <a:pt x="190834" y="141458"/>
                    <a:pt x="190739" y="139422"/>
                  </a:cubicBezTo>
                  <a:cubicBezTo>
                    <a:pt x="190667" y="137731"/>
                    <a:pt x="190131" y="136160"/>
                    <a:pt x="189238" y="134636"/>
                  </a:cubicBezTo>
                  <a:cubicBezTo>
                    <a:pt x="187941" y="132421"/>
                    <a:pt x="185750" y="130754"/>
                    <a:pt x="183345" y="129242"/>
                  </a:cubicBezTo>
                  <a:cubicBezTo>
                    <a:pt x="179273" y="126682"/>
                    <a:pt x="174510" y="125135"/>
                    <a:pt x="169522" y="123920"/>
                  </a:cubicBezTo>
                  <a:cubicBezTo>
                    <a:pt x="166081" y="123087"/>
                    <a:pt x="162604" y="122372"/>
                    <a:pt x="159127" y="121646"/>
                  </a:cubicBezTo>
                  <a:cubicBezTo>
                    <a:pt x="154591" y="120694"/>
                    <a:pt x="150079" y="119658"/>
                    <a:pt x="145614" y="118539"/>
                  </a:cubicBezTo>
                  <a:cubicBezTo>
                    <a:pt x="141542" y="117526"/>
                    <a:pt x="137482" y="116467"/>
                    <a:pt x="133755" y="114836"/>
                  </a:cubicBezTo>
                  <a:cubicBezTo>
                    <a:pt x="131255" y="113728"/>
                    <a:pt x="128790" y="112621"/>
                    <a:pt x="126683" y="111097"/>
                  </a:cubicBezTo>
                  <a:cubicBezTo>
                    <a:pt x="123754" y="108978"/>
                    <a:pt x="121551" y="106513"/>
                    <a:pt x="119992" y="103703"/>
                  </a:cubicBezTo>
                  <a:cubicBezTo>
                    <a:pt x="118325" y="100691"/>
                    <a:pt x="117563" y="97548"/>
                    <a:pt x="117360" y="94333"/>
                  </a:cubicBezTo>
                  <a:cubicBezTo>
                    <a:pt x="117217" y="92357"/>
                    <a:pt x="117337" y="90380"/>
                    <a:pt x="117575" y="88404"/>
                  </a:cubicBezTo>
                  <a:cubicBezTo>
                    <a:pt x="117860" y="85987"/>
                    <a:pt x="118253" y="83582"/>
                    <a:pt x="118515" y="81165"/>
                  </a:cubicBezTo>
                  <a:cubicBezTo>
                    <a:pt x="118670" y="79724"/>
                    <a:pt x="118801" y="78260"/>
                    <a:pt x="118849" y="76819"/>
                  </a:cubicBezTo>
                  <a:cubicBezTo>
                    <a:pt x="118908" y="75247"/>
                    <a:pt x="118682" y="73676"/>
                    <a:pt x="118206" y="72128"/>
                  </a:cubicBezTo>
                  <a:cubicBezTo>
                    <a:pt x="116670" y="67270"/>
                    <a:pt x="113026" y="63651"/>
                    <a:pt x="107014" y="61508"/>
                  </a:cubicBezTo>
                  <a:cubicBezTo>
                    <a:pt x="102835" y="60007"/>
                    <a:pt x="98382" y="59150"/>
                    <a:pt x="93822" y="58603"/>
                  </a:cubicBezTo>
                  <a:cubicBezTo>
                    <a:pt x="89952" y="58138"/>
                    <a:pt x="86023" y="58138"/>
                    <a:pt x="82130" y="58067"/>
                  </a:cubicBezTo>
                  <a:cubicBezTo>
                    <a:pt x="77832" y="57995"/>
                    <a:pt x="73510" y="58114"/>
                    <a:pt x="69211" y="57841"/>
                  </a:cubicBezTo>
                  <a:cubicBezTo>
                    <a:pt x="66795" y="57698"/>
                    <a:pt x="64401" y="57519"/>
                    <a:pt x="62020" y="57245"/>
                  </a:cubicBezTo>
                  <a:cubicBezTo>
                    <a:pt x="58341" y="56829"/>
                    <a:pt x="54805" y="56043"/>
                    <a:pt x="51293" y="55150"/>
                  </a:cubicBezTo>
                  <a:cubicBezTo>
                    <a:pt x="46780" y="54019"/>
                    <a:pt x="43077" y="51995"/>
                    <a:pt x="39982" y="49328"/>
                  </a:cubicBezTo>
                  <a:cubicBezTo>
                    <a:pt x="37338" y="47054"/>
                    <a:pt x="35160" y="44529"/>
                    <a:pt x="33088" y="41970"/>
                  </a:cubicBezTo>
                  <a:cubicBezTo>
                    <a:pt x="31171" y="39600"/>
                    <a:pt x="29516" y="37100"/>
                    <a:pt x="27921" y="34600"/>
                  </a:cubicBezTo>
                  <a:cubicBezTo>
                    <a:pt x="26563" y="32456"/>
                    <a:pt x="25349" y="30266"/>
                    <a:pt x="24563" y="27956"/>
                  </a:cubicBezTo>
                  <a:cubicBezTo>
                    <a:pt x="23372" y="24467"/>
                    <a:pt x="22694" y="20907"/>
                    <a:pt x="21979" y="17347"/>
                  </a:cubicBezTo>
                  <a:cubicBezTo>
                    <a:pt x="21408" y="14466"/>
                    <a:pt x="20479" y="11692"/>
                    <a:pt x="18312" y="9227"/>
                  </a:cubicBezTo>
                  <a:cubicBezTo>
                    <a:pt x="16800" y="7513"/>
                    <a:pt x="15252" y="5858"/>
                    <a:pt x="12895" y="4763"/>
                  </a:cubicBezTo>
                  <a:cubicBezTo>
                    <a:pt x="11550" y="4132"/>
                    <a:pt x="10168" y="3584"/>
                    <a:pt x="8787" y="3012"/>
                  </a:cubicBezTo>
                  <a:cubicBezTo>
                    <a:pt x="5954" y="1869"/>
                    <a:pt x="2894" y="1095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1153" y="1111092"/>
              <a:ext cx="5054368" cy="4030831"/>
            </a:xfrm>
            <a:custGeom>
              <a:rect b="b" l="l" r="r" t="t"/>
              <a:pathLst>
                <a:path extrusionOk="0" h="125993" w="157949">
                  <a:moveTo>
                    <a:pt x="0" y="1"/>
                  </a:moveTo>
                  <a:lnTo>
                    <a:pt x="0" y="18360"/>
                  </a:lnTo>
                  <a:cubicBezTo>
                    <a:pt x="1191" y="18574"/>
                    <a:pt x="2370" y="18860"/>
                    <a:pt x="3513" y="19170"/>
                  </a:cubicBezTo>
                  <a:cubicBezTo>
                    <a:pt x="9537" y="20860"/>
                    <a:pt x="13847" y="24135"/>
                    <a:pt x="17610" y="27909"/>
                  </a:cubicBezTo>
                  <a:cubicBezTo>
                    <a:pt x="19848" y="30135"/>
                    <a:pt x="20824" y="32755"/>
                    <a:pt x="21575" y="35446"/>
                  </a:cubicBezTo>
                  <a:cubicBezTo>
                    <a:pt x="22027" y="37112"/>
                    <a:pt x="22360" y="38791"/>
                    <a:pt x="22789" y="40458"/>
                  </a:cubicBezTo>
                  <a:cubicBezTo>
                    <a:pt x="23253" y="42268"/>
                    <a:pt x="24003" y="43994"/>
                    <a:pt x="24885" y="45685"/>
                  </a:cubicBezTo>
                  <a:cubicBezTo>
                    <a:pt x="26516" y="48828"/>
                    <a:pt x="28968" y="51495"/>
                    <a:pt x="32505" y="53579"/>
                  </a:cubicBezTo>
                  <a:cubicBezTo>
                    <a:pt x="34195" y="54555"/>
                    <a:pt x="36064" y="55269"/>
                    <a:pt x="38196" y="55424"/>
                  </a:cubicBezTo>
                  <a:cubicBezTo>
                    <a:pt x="38804" y="55467"/>
                    <a:pt x="39410" y="55487"/>
                    <a:pt x="40014" y="55487"/>
                  </a:cubicBezTo>
                  <a:cubicBezTo>
                    <a:pt x="41953" y="55487"/>
                    <a:pt x="43874" y="55278"/>
                    <a:pt x="45780" y="54924"/>
                  </a:cubicBezTo>
                  <a:cubicBezTo>
                    <a:pt x="47625" y="54591"/>
                    <a:pt x="49483" y="54293"/>
                    <a:pt x="51376" y="54198"/>
                  </a:cubicBezTo>
                  <a:cubicBezTo>
                    <a:pt x="51972" y="54169"/>
                    <a:pt x="52567" y="54156"/>
                    <a:pt x="53159" y="54156"/>
                  </a:cubicBezTo>
                  <a:cubicBezTo>
                    <a:pt x="56767" y="54156"/>
                    <a:pt x="60307" y="54661"/>
                    <a:pt x="63794" y="55377"/>
                  </a:cubicBezTo>
                  <a:cubicBezTo>
                    <a:pt x="68866" y="56412"/>
                    <a:pt x="72831" y="58722"/>
                    <a:pt x="76129" y="61746"/>
                  </a:cubicBezTo>
                  <a:cubicBezTo>
                    <a:pt x="78046" y="63497"/>
                    <a:pt x="79522" y="65437"/>
                    <a:pt x="80225" y="67664"/>
                  </a:cubicBezTo>
                  <a:cubicBezTo>
                    <a:pt x="80808" y="69545"/>
                    <a:pt x="80927" y="71450"/>
                    <a:pt x="81058" y="73355"/>
                  </a:cubicBezTo>
                  <a:cubicBezTo>
                    <a:pt x="81118" y="74117"/>
                    <a:pt x="80903" y="74879"/>
                    <a:pt x="80927" y="75629"/>
                  </a:cubicBezTo>
                  <a:cubicBezTo>
                    <a:pt x="80951" y="77189"/>
                    <a:pt x="80522" y="78725"/>
                    <a:pt x="80237" y="80273"/>
                  </a:cubicBezTo>
                  <a:cubicBezTo>
                    <a:pt x="80010" y="81475"/>
                    <a:pt x="79772" y="82689"/>
                    <a:pt x="79534" y="83904"/>
                  </a:cubicBezTo>
                  <a:cubicBezTo>
                    <a:pt x="79129" y="85916"/>
                    <a:pt x="79272" y="87940"/>
                    <a:pt x="79225" y="89952"/>
                  </a:cubicBezTo>
                  <a:cubicBezTo>
                    <a:pt x="79189" y="91441"/>
                    <a:pt x="79391" y="92905"/>
                    <a:pt x="79725" y="94381"/>
                  </a:cubicBezTo>
                  <a:cubicBezTo>
                    <a:pt x="80463" y="97394"/>
                    <a:pt x="82011" y="100144"/>
                    <a:pt x="84130" y="102716"/>
                  </a:cubicBezTo>
                  <a:cubicBezTo>
                    <a:pt x="85714" y="104656"/>
                    <a:pt x="87785" y="106276"/>
                    <a:pt x="90000" y="107776"/>
                  </a:cubicBezTo>
                  <a:cubicBezTo>
                    <a:pt x="91952" y="109121"/>
                    <a:pt x="94060" y="110288"/>
                    <a:pt x="96358" y="111276"/>
                  </a:cubicBezTo>
                  <a:cubicBezTo>
                    <a:pt x="99739" y="112705"/>
                    <a:pt x="103442" y="113288"/>
                    <a:pt x="107204" y="113741"/>
                  </a:cubicBezTo>
                  <a:cubicBezTo>
                    <a:pt x="109597" y="114039"/>
                    <a:pt x="112026" y="114241"/>
                    <a:pt x="114443" y="114539"/>
                  </a:cubicBezTo>
                  <a:cubicBezTo>
                    <a:pt x="115991" y="114717"/>
                    <a:pt x="117551" y="114872"/>
                    <a:pt x="119099" y="115015"/>
                  </a:cubicBezTo>
                  <a:cubicBezTo>
                    <a:pt x="121361" y="115205"/>
                    <a:pt x="123599" y="115443"/>
                    <a:pt x="125838" y="115741"/>
                  </a:cubicBezTo>
                  <a:cubicBezTo>
                    <a:pt x="130612" y="116384"/>
                    <a:pt x="135077" y="117658"/>
                    <a:pt x="139363" y="119361"/>
                  </a:cubicBezTo>
                  <a:cubicBezTo>
                    <a:pt x="141340" y="120146"/>
                    <a:pt x="143209" y="121063"/>
                    <a:pt x="144852" y="122194"/>
                  </a:cubicBezTo>
                  <a:cubicBezTo>
                    <a:pt x="146435" y="123290"/>
                    <a:pt x="147686" y="124576"/>
                    <a:pt x="148721" y="125992"/>
                  </a:cubicBezTo>
                  <a:lnTo>
                    <a:pt x="157949" y="125992"/>
                  </a:lnTo>
                  <a:cubicBezTo>
                    <a:pt x="157413" y="123825"/>
                    <a:pt x="156270" y="121837"/>
                    <a:pt x="154734" y="119968"/>
                  </a:cubicBezTo>
                  <a:cubicBezTo>
                    <a:pt x="153365" y="118289"/>
                    <a:pt x="151746" y="116753"/>
                    <a:pt x="149995" y="115289"/>
                  </a:cubicBezTo>
                  <a:cubicBezTo>
                    <a:pt x="147686" y="113372"/>
                    <a:pt x="145173" y="111681"/>
                    <a:pt x="142149" y="110443"/>
                  </a:cubicBezTo>
                  <a:cubicBezTo>
                    <a:pt x="139554" y="109371"/>
                    <a:pt x="136720" y="108800"/>
                    <a:pt x="133898" y="108169"/>
                  </a:cubicBezTo>
                  <a:cubicBezTo>
                    <a:pt x="130850" y="107466"/>
                    <a:pt x="127790" y="106800"/>
                    <a:pt x="124837" y="105883"/>
                  </a:cubicBezTo>
                  <a:cubicBezTo>
                    <a:pt x="120432" y="104537"/>
                    <a:pt x="116074" y="103097"/>
                    <a:pt x="111979" y="101239"/>
                  </a:cubicBezTo>
                  <a:cubicBezTo>
                    <a:pt x="109216" y="99989"/>
                    <a:pt x="106776" y="98465"/>
                    <a:pt x="105002" y="96405"/>
                  </a:cubicBezTo>
                  <a:cubicBezTo>
                    <a:pt x="102561" y="93560"/>
                    <a:pt x="100882" y="90500"/>
                    <a:pt x="100203" y="87119"/>
                  </a:cubicBezTo>
                  <a:cubicBezTo>
                    <a:pt x="99787" y="85035"/>
                    <a:pt x="99763" y="82951"/>
                    <a:pt x="100239" y="80880"/>
                  </a:cubicBezTo>
                  <a:cubicBezTo>
                    <a:pt x="100799" y="78415"/>
                    <a:pt x="101858" y="76046"/>
                    <a:pt x="103025" y="73712"/>
                  </a:cubicBezTo>
                  <a:cubicBezTo>
                    <a:pt x="103882" y="71986"/>
                    <a:pt x="104764" y="70271"/>
                    <a:pt x="105371" y="68485"/>
                  </a:cubicBezTo>
                  <a:cubicBezTo>
                    <a:pt x="106073" y="66437"/>
                    <a:pt x="106323" y="64330"/>
                    <a:pt x="106026" y="62223"/>
                  </a:cubicBezTo>
                  <a:cubicBezTo>
                    <a:pt x="105799" y="60580"/>
                    <a:pt x="105180" y="59020"/>
                    <a:pt x="104287" y="57532"/>
                  </a:cubicBezTo>
                  <a:cubicBezTo>
                    <a:pt x="103263" y="55817"/>
                    <a:pt x="102085" y="54174"/>
                    <a:pt x="100251" y="52841"/>
                  </a:cubicBezTo>
                  <a:cubicBezTo>
                    <a:pt x="98882" y="51852"/>
                    <a:pt x="97334" y="51078"/>
                    <a:pt x="95643" y="50436"/>
                  </a:cubicBezTo>
                  <a:cubicBezTo>
                    <a:pt x="92024" y="49078"/>
                    <a:pt x="88273" y="47947"/>
                    <a:pt x="84594" y="46709"/>
                  </a:cubicBezTo>
                  <a:cubicBezTo>
                    <a:pt x="81380" y="45637"/>
                    <a:pt x="78022" y="45102"/>
                    <a:pt x="74510" y="45090"/>
                  </a:cubicBezTo>
                  <a:cubicBezTo>
                    <a:pt x="73474" y="45090"/>
                    <a:pt x="72450" y="45161"/>
                    <a:pt x="71426" y="45185"/>
                  </a:cubicBezTo>
                  <a:cubicBezTo>
                    <a:pt x="68700" y="45209"/>
                    <a:pt x="66021" y="45578"/>
                    <a:pt x="63318" y="45661"/>
                  </a:cubicBezTo>
                  <a:cubicBezTo>
                    <a:pt x="60646" y="45738"/>
                    <a:pt x="57996" y="46015"/>
                    <a:pt x="55327" y="46015"/>
                  </a:cubicBezTo>
                  <a:cubicBezTo>
                    <a:pt x="54678" y="46015"/>
                    <a:pt x="54028" y="45998"/>
                    <a:pt x="53376" y="45959"/>
                  </a:cubicBezTo>
                  <a:cubicBezTo>
                    <a:pt x="50900" y="45792"/>
                    <a:pt x="48507" y="45483"/>
                    <a:pt x="46185" y="44804"/>
                  </a:cubicBezTo>
                  <a:cubicBezTo>
                    <a:pt x="43232" y="43959"/>
                    <a:pt x="40660" y="42649"/>
                    <a:pt x="38255" y="41137"/>
                  </a:cubicBezTo>
                  <a:cubicBezTo>
                    <a:pt x="35588" y="39434"/>
                    <a:pt x="33350" y="37470"/>
                    <a:pt x="31683" y="35148"/>
                  </a:cubicBezTo>
                  <a:cubicBezTo>
                    <a:pt x="30159" y="33005"/>
                    <a:pt x="29052" y="30731"/>
                    <a:pt x="28099" y="28409"/>
                  </a:cubicBezTo>
                  <a:cubicBezTo>
                    <a:pt x="27325" y="26492"/>
                    <a:pt x="26623" y="24551"/>
                    <a:pt x="25706" y="22682"/>
                  </a:cubicBezTo>
                  <a:cubicBezTo>
                    <a:pt x="24361" y="19956"/>
                    <a:pt x="22575" y="17408"/>
                    <a:pt x="20551" y="14955"/>
                  </a:cubicBezTo>
                  <a:cubicBezTo>
                    <a:pt x="18205" y="12097"/>
                    <a:pt x="15836" y="9240"/>
                    <a:pt x="13026" y="6621"/>
                  </a:cubicBezTo>
                  <a:cubicBezTo>
                    <a:pt x="9573" y="3382"/>
                    <a:pt x="5227" y="117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3603521" y="1145"/>
              <a:ext cx="5539744" cy="4888614"/>
            </a:xfrm>
            <a:custGeom>
              <a:rect b="b" l="l" r="r" t="t"/>
              <a:pathLst>
                <a:path extrusionOk="0" h="152805" w="173117">
                  <a:moveTo>
                    <a:pt x="0" y="0"/>
                  </a:moveTo>
                  <a:cubicBezTo>
                    <a:pt x="1715" y="2024"/>
                    <a:pt x="3596" y="3965"/>
                    <a:pt x="6096" y="5513"/>
                  </a:cubicBezTo>
                  <a:cubicBezTo>
                    <a:pt x="10216" y="8084"/>
                    <a:pt x="14871" y="9823"/>
                    <a:pt x="20145" y="10597"/>
                  </a:cubicBezTo>
                  <a:cubicBezTo>
                    <a:pt x="24848" y="11299"/>
                    <a:pt x="29611" y="11180"/>
                    <a:pt x="34350" y="11323"/>
                  </a:cubicBezTo>
                  <a:cubicBezTo>
                    <a:pt x="37433" y="11418"/>
                    <a:pt x="40529" y="11478"/>
                    <a:pt x="43625" y="11537"/>
                  </a:cubicBezTo>
                  <a:cubicBezTo>
                    <a:pt x="45221" y="11565"/>
                    <a:pt x="46818" y="11582"/>
                    <a:pt x="48417" y="11582"/>
                  </a:cubicBezTo>
                  <a:cubicBezTo>
                    <a:pt x="50944" y="11582"/>
                    <a:pt x="53472" y="11539"/>
                    <a:pt x="55995" y="11430"/>
                  </a:cubicBezTo>
                  <a:cubicBezTo>
                    <a:pt x="56805" y="11406"/>
                    <a:pt x="57626" y="11370"/>
                    <a:pt x="58448" y="11311"/>
                  </a:cubicBezTo>
                  <a:cubicBezTo>
                    <a:pt x="60722" y="11132"/>
                    <a:pt x="63020" y="10989"/>
                    <a:pt x="65306" y="10942"/>
                  </a:cubicBezTo>
                  <a:cubicBezTo>
                    <a:pt x="66375" y="10924"/>
                    <a:pt x="67446" y="10912"/>
                    <a:pt x="68517" y="10912"/>
                  </a:cubicBezTo>
                  <a:cubicBezTo>
                    <a:pt x="71098" y="10912"/>
                    <a:pt x="73682" y="10984"/>
                    <a:pt x="76248" y="11228"/>
                  </a:cubicBezTo>
                  <a:cubicBezTo>
                    <a:pt x="80855" y="11656"/>
                    <a:pt x="85439" y="12121"/>
                    <a:pt x="89892" y="13216"/>
                  </a:cubicBezTo>
                  <a:cubicBezTo>
                    <a:pt x="92154" y="13787"/>
                    <a:pt x="94286" y="14526"/>
                    <a:pt x="96238" y="15585"/>
                  </a:cubicBezTo>
                  <a:cubicBezTo>
                    <a:pt x="98750" y="16943"/>
                    <a:pt x="100894" y="18609"/>
                    <a:pt x="103072" y="20241"/>
                  </a:cubicBezTo>
                  <a:cubicBezTo>
                    <a:pt x="104406" y="21265"/>
                    <a:pt x="105597" y="22384"/>
                    <a:pt x="106561" y="23634"/>
                  </a:cubicBezTo>
                  <a:cubicBezTo>
                    <a:pt x="109692" y="27694"/>
                    <a:pt x="111121" y="32040"/>
                    <a:pt x="110716" y="36766"/>
                  </a:cubicBezTo>
                  <a:cubicBezTo>
                    <a:pt x="110514" y="39148"/>
                    <a:pt x="110050" y="41481"/>
                    <a:pt x="109359" y="43803"/>
                  </a:cubicBezTo>
                  <a:cubicBezTo>
                    <a:pt x="108668" y="46184"/>
                    <a:pt x="107752" y="48530"/>
                    <a:pt x="107025" y="50935"/>
                  </a:cubicBezTo>
                  <a:cubicBezTo>
                    <a:pt x="106132" y="53876"/>
                    <a:pt x="105454" y="56828"/>
                    <a:pt x="105156" y="59841"/>
                  </a:cubicBezTo>
                  <a:cubicBezTo>
                    <a:pt x="104882" y="62555"/>
                    <a:pt x="105227" y="65198"/>
                    <a:pt x="106537" y="67735"/>
                  </a:cubicBezTo>
                  <a:cubicBezTo>
                    <a:pt x="107930" y="70437"/>
                    <a:pt x="110347" y="72580"/>
                    <a:pt x="113288" y="74414"/>
                  </a:cubicBezTo>
                  <a:cubicBezTo>
                    <a:pt x="115994" y="76104"/>
                    <a:pt x="119099" y="76891"/>
                    <a:pt x="122580" y="76891"/>
                  </a:cubicBezTo>
                  <a:cubicBezTo>
                    <a:pt x="122606" y="76891"/>
                    <a:pt x="122632" y="76890"/>
                    <a:pt x="122658" y="76890"/>
                  </a:cubicBezTo>
                  <a:cubicBezTo>
                    <a:pt x="125016" y="76867"/>
                    <a:pt x="127337" y="76450"/>
                    <a:pt x="129707" y="76319"/>
                  </a:cubicBezTo>
                  <a:cubicBezTo>
                    <a:pt x="130658" y="76270"/>
                    <a:pt x="131610" y="76228"/>
                    <a:pt x="132558" y="76228"/>
                  </a:cubicBezTo>
                  <a:cubicBezTo>
                    <a:pt x="133900" y="76228"/>
                    <a:pt x="135234" y="76311"/>
                    <a:pt x="136553" y="76569"/>
                  </a:cubicBezTo>
                  <a:cubicBezTo>
                    <a:pt x="141923" y="77640"/>
                    <a:pt x="146292" y="79891"/>
                    <a:pt x="149816" y="83105"/>
                  </a:cubicBezTo>
                  <a:cubicBezTo>
                    <a:pt x="153114" y="86118"/>
                    <a:pt x="155246" y="89582"/>
                    <a:pt x="156865" y="93261"/>
                  </a:cubicBezTo>
                  <a:cubicBezTo>
                    <a:pt x="158091" y="96024"/>
                    <a:pt x="158853" y="98869"/>
                    <a:pt x="159568" y="101727"/>
                  </a:cubicBezTo>
                  <a:cubicBezTo>
                    <a:pt x="160437" y="105263"/>
                    <a:pt x="160913" y="108835"/>
                    <a:pt x="161056" y="112442"/>
                  </a:cubicBezTo>
                  <a:cubicBezTo>
                    <a:pt x="161080" y="113121"/>
                    <a:pt x="161139" y="113824"/>
                    <a:pt x="161211" y="114514"/>
                  </a:cubicBezTo>
                  <a:cubicBezTo>
                    <a:pt x="161425" y="116514"/>
                    <a:pt x="161568" y="118538"/>
                    <a:pt x="161723" y="120551"/>
                  </a:cubicBezTo>
                  <a:cubicBezTo>
                    <a:pt x="161854" y="122253"/>
                    <a:pt x="162020" y="123944"/>
                    <a:pt x="162211" y="125646"/>
                  </a:cubicBezTo>
                  <a:cubicBezTo>
                    <a:pt x="162556" y="128480"/>
                    <a:pt x="162961" y="131314"/>
                    <a:pt x="163520" y="134136"/>
                  </a:cubicBezTo>
                  <a:cubicBezTo>
                    <a:pt x="164044" y="136755"/>
                    <a:pt x="164568" y="139362"/>
                    <a:pt x="165521" y="141910"/>
                  </a:cubicBezTo>
                  <a:cubicBezTo>
                    <a:pt x="166235" y="143839"/>
                    <a:pt x="167128" y="145732"/>
                    <a:pt x="168354" y="147506"/>
                  </a:cubicBezTo>
                  <a:cubicBezTo>
                    <a:pt x="169688" y="149411"/>
                    <a:pt x="171331" y="151138"/>
                    <a:pt x="173117" y="152804"/>
                  </a:cubicBezTo>
                  <a:lnTo>
                    <a:pt x="173117" y="70497"/>
                  </a:lnTo>
                  <a:lnTo>
                    <a:pt x="172045" y="70187"/>
                  </a:lnTo>
                  <a:cubicBezTo>
                    <a:pt x="167549" y="68805"/>
                    <a:pt x="162943" y="68169"/>
                    <a:pt x="158236" y="68169"/>
                  </a:cubicBezTo>
                  <a:cubicBezTo>
                    <a:pt x="156374" y="68169"/>
                    <a:pt x="154496" y="68268"/>
                    <a:pt x="152602" y="68461"/>
                  </a:cubicBezTo>
                  <a:cubicBezTo>
                    <a:pt x="150066" y="68711"/>
                    <a:pt x="147554" y="69092"/>
                    <a:pt x="145018" y="69294"/>
                  </a:cubicBezTo>
                  <a:cubicBezTo>
                    <a:pt x="143663" y="69408"/>
                    <a:pt x="142311" y="69484"/>
                    <a:pt x="140967" y="69484"/>
                  </a:cubicBezTo>
                  <a:cubicBezTo>
                    <a:pt x="138934" y="69484"/>
                    <a:pt x="136919" y="69310"/>
                    <a:pt x="134934" y="68830"/>
                  </a:cubicBezTo>
                  <a:cubicBezTo>
                    <a:pt x="129528" y="67544"/>
                    <a:pt x="125587" y="65008"/>
                    <a:pt x="123587" y="60912"/>
                  </a:cubicBezTo>
                  <a:cubicBezTo>
                    <a:pt x="122384" y="58448"/>
                    <a:pt x="121610" y="55888"/>
                    <a:pt x="120944" y="53316"/>
                  </a:cubicBezTo>
                  <a:cubicBezTo>
                    <a:pt x="119920" y="49363"/>
                    <a:pt x="119694" y="45363"/>
                    <a:pt x="119539" y="41362"/>
                  </a:cubicBezTo>
                  <a:cubicBezTo>
                    <a:pt x="119408" y="37921"/>
                    <a:pt x="119634" y="34480"/>
                    <a:pt x="119408" y="31051"/>
                  </a:cubicBezTo>
                  <a:cubicBezTo>
                    <a:pt x="119277" y="29004"/>
                    <a:pt x="119122" y="26980"/>
                    <a:pt x="118693" y="24955"/>
                  </a:cubicBezTo>
                  <a:cubicBezTo>
                    <a:pt x="117515" y="19526"/>
                    <a:pt x="113800" y="15335"/>
                    <a:pt x="107859" y="12240"/>
                  </a:cubicBezTo>
                  <a:cubicBezTo>
                    <a:pt x="103811" y="10120"/>
                    <a:pt x="99405" y="8501"/>
                    <a:pt x="94762" y="7263"/>
                  </a:cubicBezTo>
                  <a:cubicBezTo>
                    <a:pt x="91059" y="6286"/>
                    <a:pt x="87273" y="5536"/>
                    <a:pt x="83380" y="5167"/>
                  </a:cubicBezTo>
                  <a:cubicBezTo>
                    <a:pt x="79117" y="4751"/>
                    <a:pt x="74831" y="4691"/>
                    <a:pt x="70568" y="4572"/>
                  </a:cubicBezTo>
                  <a:cubicBezTo>
                    <a:pt x="68977" y="4524"/>
                    <a:pt x="67386" y="4521"/>
                    <a:pt x="65793" y="4521"/>
                  </a:cubicBezTo>
                  <a:cubicBezTo>
                    <a:pt x="65617" y="4521"/>
                    <a:pt x="65440" y="4521"/>
                    <a:pt x="65263" y="4521"/>
                  </a:cubicBezTo>
                  <a:cubicBezTo>
                    <a:pt x="63493" y="4521"/>
                    <a:pt x="61722" y="4518"/>
                    <a:pt x="59948" y="4453"/>
                  </a:cubicBezTo>
                  <a:cubicBezTo>
                    <a:pt x="59793" y="4447"/>
                    <a:pt x="59637" y="4445"/>
                    <a:pt x="59482" y="4445"/>
                  </a:cubicBezTo>
                  <a:cubicBezTo>
                    <a:pt x="58410" y="4445"/>
                    <a:pt x="57338" y="4562"/>
                    <a:pt x="56267" y="4562"/>
                  </a:cubicBezTo>
                  <a:cubicBezTo>
                    <a:pt x="56184" y="4562"/>
                    <a:pt x="56101" y="4562"/>
                    <a:pt x="56019" y="4560"/>
                  </a:cubicBezTo>
                  <a:cubicBezTo>
                    <a:pt x="55844" y="4555"/>
                    <a:pt x="55669" y="4553"/>
                    <a:pt x="55494" y="4553"/>
                  </a:cubicBezTo>
                  <a:cubicBezTo>
                    <a:pt x="53966" y="4553"/>
                    <a:pt x="52438" y="4725"/>
                    <a:pt x="50899" y="4810"/>
                  </a:cubicBezTo>
                  <a:cubicBezTo>
                    <a:pt x="48518" y="4941"/>
                    <a:pt x="46137" y="5096"/>
                    <a:pt x="43756" y="5191"/>
                  </a:cubicBezTo>
                  <a:cubicBezTo>
                    <a:pt x="42493" y="5239"/>
                    <a:pt x="41231" y="5227"/>
                    <a:pt x="39981" y="5334"/>
                  </a:cubicBezTo>
                  <a:cubicBezTo>
                    <a:pt x="39182" y="5391"/>
                    <a:pt x="38384" y="5415"/>
                    <a:pt x="37588" y="5415"/>
                  </a:cubicBezTo>
                  <a:cubicBezTo>
                    <a:pt x="35713" y="5415"/>
                    <a:pt x="33843" y="5282"/>
                    <a:pt x="31980" y="5132"/>
                  </a:cubicBezTo>
                  <a:cubicBezTo>
                    <a:pt x="26956" y="4739"/>
                    <a:pt x="22169" y="3727"/>
                    <a:pt x="17538" y="2238"/>
                  </a:cubicBezTo>
                  <a:cubicBezTo>
                    <a:pt x="15454" y="1560"/>
                    <a:pt x="13418" y="845"/>
                    <a:pt x="11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011937" y="1145"/>
              <a:ext cx="5131328" cy="2239379"/>
            </a:xfrm>
            <a:custGeom>
              <a:rect b="b" l="l" r="r" t="t"/>
              <a:pathLst>
                <a:path extrusionOk="0" h="69997" w="160354">
                  <a:moveTo>
                    <a:pt x="1" y="0"/>
                  </a:moveTo>
                  <a:cubicBezTo>
                    <a:pt x="3239" y="1345"/>
                    <a:pt x="6632" y="2429"/>
                    <a:pt x="10180" y="3250"/>
                  </a:cubicBezTo>
                  <a:cubicBezTo>
                    <a:pt x="14979" y="4346"/>
                    <a:pt x="19884" y="4977"/>
                    <a:pt x="24908" y="4977"/>
                  </a:cubicBezTo>
                  <a:cubicBezTo>
                    <a:pt x="27409" y="4977"/>
                    <a:pt x="29909" y="4822"/>
                    <a:pt x="32409" y="4727"/>
                  </a:cubicBezTo>
                  <a:cubicBezTo>
                    <a:pt x="33886" y="4679"/>
                    <a:pt x="35362" y="4572"/>
                    <a:pt x="36815" y="4477"/>
                  </a:cubicBezTo>
                  <a:cubicBezTo>
                    <a:pt x="39244" y="4334"/>
                    <a:pt x="41661" y="4120"/>
                    <a:pt x="44089" y="4120"/>
                  </a:cubicBezTo>
                  <a:cubicBezTo>
                    <a:pt x="45350" y="4120"/>
                    <a:pt x="46611" y="4118"/>
                    <a:pt x="47871" y="4118"/>
                  </a:cubicBezTo>
                  <a:cubicBezTo>
                    <a:pt x="53754" y="4118"/>
                    <a:pt x="59635" y="4143"/>
                    <a:pt x="65509" y="4417"/>
                  </a:cubicBezTo>
                  <a:cubicBezTo>
                    <a:pt x="68485" y="4572"/>
                    <a:pt x="71450" y="4739"/>
                    <a:pt x="74367" y="5191"/>
                  </a:cubicBezTo>
                  <a:cubicBezTo>
                    <a:pt x="80761" y="6203"/>
                    <a:pt x="86809" y="7965"/>
                    <a:pt x="92464" y="10442"/>
                  </a:cubicBezTo>
                  <a:cubicBezTo>
                    <a:pt x="95667" y="11859"/>
                    <a:pt x="98620" y="13490"/>
                    <a:pt x="100977" y="15692"/>
                  </a:cubicBezTo>
                  <a:cubicBezTo>
                    <a:pt x="103740" y="18264"/>
                    <a:pt x="105645" y="21134"/>
                    <a:pt x="106383" y="24455"/>
                  </a:cubicBezTo>
                  <a:cubicBezTo>
                    <a:pt x="107050" y="27480"/>
                    <a:pt x="107157" y="30516"/>
                    <a:pt x="107288" y="33564"/>
                  </a:cubicBezTo>
                  <a:cubicBezTo>
                    <a:pt x="107431" y="37005"/>
                    <a:pt x="107216" y="40434"/>
                    <a:pt x="107419" y="43874"/>
                  </a:cubicBezTo>
                  <a:cubicBezTo>
                    <a:pt x="107538" y="45851"/>
                    <a:pt x="107693" y="47839"/>
                    <a:pt x="108014" y="49804"/>
                  </a:cubicBezTo>
                  <a:cubicBezTo>
                    <a:pt x="108645" y="53578"/>
                    <a:pt x="109729" y="57269"/>
                    <a:pt x="111395" y="60853"/>
                  </a:cubicBezTo>
                  <a:cubicBezTo>
                    <a:pt x="112312" y="62853"/>
                    <a:pt x="113884" y="64508"/>
                    <a:pt x="116027" y="65841"/>
                  </a:cubicBezTo>
                  <a:cubicBezTo>
                    <a:pt x="119680" y="68116"/>
                    <a:pt x="123845" y="69071"/>
                    <a:pt x="128329" y="69071"/>
                  </a:cubicBezTo>
                  <a:cubicBezTo>
                    <a:pt x="129267" y="69071"/>
                    <a:pt x="130219" y="69029"/>
                    <a:pt x="131184" y="68949"/>
                  </a:cubicBezTo>
                  <a:cubicBezTo>
                    <a:pt x="135160" y="68627"/>
                    <a:pt x="139089" y="67985"/>
                    <a:pt x="143114" y="67806"/>
                  </a:cubicBezTo>
                  <a:cubicBezTo>
                    <a:pt x="144014" y="67768"/>
                    <a:pt x="144914" y="67747"/>
                    <a:pt x="145812" y="67747"/>
                  </a:cubicBezTo>
                  <a:cubicBezTo>
                    <a:pt x="147978" y="67747"/>
                    <a:pt x="150136" y="67869"/>
                    <a:pt x="152281" y="68163"/>
                  </a:cubicBezTo>
                  <a:cubicBezTo>
                    <a:pt x="155056" y="68532"/>
                    <a:pt x="157711" y="69247"/>
                    <a:pt x="160354" y="69997"/>
                  </a:cubicBezTo>
                  <a:lnTo>
                    <a:pt x="160354" y="64567"/>
                  </a:lnTo>
                  <a:cubicBezTo>
                    <a:pt x="159866" y="64401"/>
                    <a:pt x="159342" y="64270"/>
                    <a:pt x="158830" y="64163"/>
                  </a:cubicBezTo>
                  <a:cubicBezTo>
                    <a:pt x="154722" y="63282"/>
                    <a:pt x="150507" y="62996"/>
                    <a:pt x="146245" y="62877"/>
                  </a:cubicBezTo>
                  <a:cubicBezTo>
                    <a:pt x="143769" y="62805"/>
                    <a:pt x="141292" y="62865"/>
                    <a:pt x="138804" y="62793"/>
                  </a:cubicBezTo>
                  <a:cubicBezTo>
                    <a:pt x="135410" y="62686"/>
                    <a:pt x="132172" y="62174"/>
                    <a:pt x="129088" y="61091"/>
                  </a:cubicBezTo>
                  <a:cubicBezTo>
                    <a:pt x="127469" y="60531"/>
                    <a:pt x="126112" y="59686"/>
                    <a:pt x="125111" y="58555"/>
                  </a:cubicBezTo>
                  <a:cubicBezTo>
                    <a:pt x="123552" y="56769"/>
                    <a:pt x="122611" y="54781"/>
                    <a:pt x="121956" y="52733"/>
                  </a:cubicBezTo>
                  <a:cubicBezTo>
                    <a:pt x="121563" y="51483"/>
                    <a:pt x="121444" y="50220"/>
                    <a:pt x="121301" y="48946"/>
                  </a:cubicBezTo>
                  <a:cubicBezTo>
                    <a:pt x="121194" y="47863"/>
                    <a:pt x="121182" y="46791"/>
                    <a:pt x="121278" y="45708"/>
                  </a:cubicBezTo>
                  <a:cubicBezTo>
                    <a:pt x="121420" y="43839"/>
                    <a:pt x="121587" y="42005"/>
                    <a:pt x="121790" y="40136"/>
                  </a:cubicBezTo>
                  <a:cubicBezTo>
                    <a:pt x="121956" y="38695"/>
                    <a:pt x="122087" y="37255"/>
                    <a:pt x="122266" y="35790"/>
                  </a:cubicBezTo>
                  <a:cubicBezTo>
                    <a:pt x="122480" y="34064"/>
                    <a:pt x="122659" y="32337"/>
                    <a:pt x="122766" y="30599"/>
                  </a:cubicBezTo>
                  <a:cubicBezTo>
                    <a:pt x="122968" y="27420"/>
                    <a:pt x="122373" y="24301"/>
                    <a:pt x="121266" y="21253"/>
                  </a:cubicBezTo>
                  <a:cubicBezTo>
                    <a:pt x="120468" y="19121"/>
                    <a:pt x="119515" y="17062"/>
                    <a:pt x="118134" y="15109"/>
                  </a:cubicBezTo>
                  <a:cubicBezTo>
                    <a:pt x="116765" y="13204"/>
                    <a:pt x="114860" y="11620"/>
                    <a:pt x="112741" y="10180"/>
                  </a:cubicBezTo>
                  <a:cubicBezTo>
                    <a:pt x="110336" y="8513"/>
                    <a:pt x="107716" y="7120"/>
                    <a:pt x="104835" y="5953"/>
                  </a:cubicBezTo>
                  <a:cubicBezTo>
                    <a:pt x="100013" y="4024"/>
                    <a:pt x="94870" y="2750"/>
                    <a:pt x="89571" y="1857"/>
                  </a:cubicBezTo>
                  <a:cubicBezTo>
                    <a:pt x="85976" y="1250"/>
                    <a:pt x="82392" y="643"/>
                    <a:pt x="78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1153" y="3352359"/>
              <a:ext cx="2399200" cy="1789564"/>
            </a:xfrm>
            <a:custGeom>
              <a:rect b="b" l="l" r="r" t="t"/>
              <a:pathLst>
                <a:path extrusionOk="0" h="55937" w="74975">
                  <a:moveTo>
                    <a:pt x="0" y="1"/>
                  </a:moveTo>
                  <a:lnTo>
                    <a:pt x="0" y="17265"/>
                  </a:lnTo>
                  <a:cubicBezTo>
                    <a:pt x="631" y="17360"/>
                    <a:pt x="1251" y="17467"/>
                    <a:pt x="1882" y="17539"/>
                  </a:cubicBezTo>
                  <a:cubicBezTo>
                    <a:pt x="5227" y="17896"/>
                    <a:pt x="8609" y="17872"/>
                    <a:pt x="11954" y="18063"/>
                  </a:cubicBezTo>
                  <a:cubicBezTo>
                    <a:pt x="14252" y="18194"/>
                    <a:pt x="16526" y="18396"/>
                    <a:pt x="18753" y="18825"/>
                  </a:cubicBezTo>
                  <a:cubicBezTo>
                    <a:pt x="22110" y="19456"/>
                    <a:pt x="25170" y="20575"/>
                    <a:pt x="28123" y="21932"/>
                  </a:cubicBezTo>
                  <a:cubicBezTo>
                    <a:pt x="31933" y="23682"/>
                    <a:pt x="35243" y="25814"/>
                    <a:pt x="37684" y="28683"/>
                  </a:cubicBezTo>
                  <a:cubicBezTo>
                    <a:pt x="39767" y="31160"/>
                    <a:pt x="40696" y="33827"/>
                    <a:pt x="40386" y="36720"/>
                  </a:cubicBezTo>
                  <a:cubicBezTo>
                    <a:pt x="40208" y="38434"/>
                    <a:pt x="39744" y="40113"/>
                    <a:pt x="39446" y="41828"/>
                  </a:cubicBezTo>
                  <a:cubicBezTo>
                    <a:pt x="39053" y="44078"/>
                    <a:pt x="39196" y="46304"/>
                    <a:pt x="40208" y="48435"/>
                  </a:cubicBezTo>
                  <a:cubicBezTo>
                    <a:pt x="41720" y="51638"/>
                    <a:pt x="44458" y="54067"/>
                    <a:pt x="48018" y="55936"/>
                  </a:cubicBezTo>
                  <a:lnTo>
                    <a:pt x="74974" y="55936"/>
                  </a:lnTo>
                  <a:cubicBezTo>
                    <a:pt x="72212" y="54627"/>
                    <a:pt x="69616" y="53174"/>
                    <a:pt x="67330" y="51388"/>
                  </a:cubicBezTo>
                  <a:cubicBezTo>
                    <a:pt x="65449" y="49912"/>
                    <a:pt x="63854" y="48293"/>
                    <a:pt x="62377" y="46566"/>
                  </a:cubicBezTo>
                  <a:cubicBezTo>
                    <a:pt x="59258" y="42935"/>
                    <a:pt x="56972" y="39030"/>
                    <a:pt x="56007" y="34731"/>
                  </a:cubicBezTo>
                  <a:cubicBezTo>
                    <a:pt x="55174" y="31052"/>
                    <a:pt x="54222" y="27409"/>
                    <a:pt x="52948" y="23825"/>
                  </a:cubicBezTo>
                  <a:cubicBezTo>
                    <a:pt x="51888" y="20861"/>
                    <a:pt x="50840" y="17896"/>
                    <a:pt x="48995" y="15146"/>
                  </a:cubicBezTo>
                  <a:cubicBezTo>
                    <a:pt x="47840" y="13407"/>
                    <a:pt x="46471" y="11788"/>
                    <a:pt x="44637" y="10419"/>
                  </a:cubicBezTo>
                  <a:cubicBezTo>
                    <a:pt x="42053" y="8490"/>
                    <a:pt x="38922" y="7240"/>
                    <a:pt x="35481" y="6395"/>
                  </a:cubicBezTo>
                  <a:cubicBezTo>
                    <a:pt x="32254" y="5609"/>
                    <a:pt x="28885" y="5549"/>
                    <a:pt x="25563" y="5442"/>
                  </a:cubicBezTo>
                  <a:cubicBezTo>
                    <a:pt x="23027" y="5371"/>
                    <a:pt x="20515" y="5264"/>
                    <a:pt x="18015" y="5002"/>
                  </a:cubicBezTo>
                  <a:cubicBezTo>
                    <a:pt x="14383" y="4609"/>
                    <a:pt x="10811" y="4025"/>
                    <a:pt x="7394" y="2989"/>
                  </a:cubicBezTo>
                  <a:cubicBezTo>
                    <a:pt x="4799" y="2180"/>
                    <a:pt x="2358" y="114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1153" y="2982142"/>
              <a:ext cx="3253376" cy="2159782"/>
            </a:xfrm>
            <a:custGeom>
              <a:rect b="b" l="l" r="r" t="t"/>
              <a:pathLst>
                <a:path extrusionOk="0" h="67509" w="101668">
                  <a:moveTo>
                    <a:pt x="0" y="0"/>
                  </a:moveTo>
                  <a:lnTo>
                    <a:pt x="0" y="11001"/>
                  </a:lnTo>
                  <a:cubicBezTo>
                    <a:pt x="1346" y="11668"/>
                    <a:pt x="2715" y="12299"/>
                    <a:pt x="4108" y="12883"/>
                  </a:cubicBezTo>
                  <a:cubicBezTo>
                    <a:pt x="10133" y="15359"/>
                    <a:pt x="16729" y="16169"/>
                    <a:pt x="23444" y="16538"/>
                  </a:cubicBezTo>
                  <a:cubicBezTo>
                    <a:pt x="25468" y="16657"/>
                    <a:pt x="27504" y="16669"/>
                    <a:pt x="29552" y="16752"/>
                  </a:cubicBezTo>
                  <a:cubicBezTo>
                    <a:pt x="32588" y="16847"/>
                    <a:pt x="35481" y="17359"/>
                    <a:pt x="38255" y="18264"/>
                  </a:cubicBezTo>
                  <a:cubicBezTo>
                    <a:pt x="40994" y="19157"/>
                    <a:pt x="43482" y="20360"/>
                    <a:pt x="45518" y="22015"/>
                  </a:cubicBezTo>
                  <a:cubicBezTo>
                    <a:pt x="47733" y="23801"/>
                    <a:pt x="49388" y="25884"/>
                    <a:pt x="50566" y="28158"/>
                  </a:cubicBezTo>
                  <a:cubicBezTo>
                    <a:pt x="53067" y="33016"/>
                    <a:pt x="54686" y="38076"/>
                    <a:pt x="55865" y="43196"/>
                  </a:cubicBezTo>
                  <a:cubicBezTo>
                    <a:pt x="56853" y="47506"/>
                    <a:pt x="58139" y="51733"/>
                    <a:pt x="61068" y="55578"/>
                  </a:cubicBezTo>
                  <a:cubicBezTo>
                    <a:pt x="63008" y="58126"/>
                    <a:pt x="65116" y="60567"/>
                    <a:pt x="67830" y="62674"/>
                  </a:cubicBezTo>
                  <a:cubicBezTo>
                    <a:pt x="70295" y="64591"/>
                    <a:pt x="73152" y="66163"/>
                    <a:pt x="76177" y="67508"/>
                  </a:cubicBezTo>
                  <a:lnTo>
                    <a:pt x="101668" y="67508"/>
                  </a:lnTo>
                  <a:cubicBezTo>
                    <a:pt x="98429" y="66735"/>
                    <a:pt x="95167" y="65996"/>
                    <a:pt x="92036" y="64984"/>
                  </a:cubicBezTo>
                  <a:cubicBezTo>
                    <a:pt x="87273" y="63448"/>
                    <a:pt x="83058" y="61317"/>
                    <a:pt x="79391" y="58579"/>
                  </a:cubicBezTo>
                  <a:cubicBezTo>
                    <a:pt x="76320" y="56305"/>
                    <a:pt x="73617" y="53792"/>
                    <a:pt x="71188" y="51114"/>
                  </a:cubicBezTo>
                  <a:cubicBezTo>
                    <a:pt x="68592" y="48256"/>
                    <a:pt x="66544" y="45208"/>
                    <a:pt x="65532" y="41791"/>
                  </a:cubicBezTo>
                  <a:cubicBezTo>
                    <a:pt x="64747" y="39136"/>
                    <a:pt x="64604" y="36421"/>
                    <a:pt x="64425" y="33730"/>
                  </a:cubicBezTo>
                  <a:cubicBezTo>
                    <a:pt x="64294" y="31575"/>
                    <a:pt x="64211" y="29408"/>
                    <a:pt x="63687" y="27289"/>
                  </a:cubicBezTo>
                  <a:cubicBezTo>
                    <a:pt x="63056" y="24729"/>
                    <a:pt x="62127" y="22241"/>
                    <a:pt x="60044" y="20098"/>
                  </a:cubicBezTo>
                  <a:cubicBezTo>
                    <a:pt x="58746" y="18752"/>
                    <a:pt x="57186" y="17609"/>
                    <a:pt x="55543" y="16526"/>
                  </a:cubicBezTo>
                  <a:cubicBezTo>
                    <a:pt x="52698" y="14633"/>
                    <a:pt x="49638" y="13014"/>
                    <a:pt x="46090" y="12002"/>
                  </a:cubicBezTo>
                  <a:cubicBezTo>
                    <a:pt x="41622" y="10729"/>
                    <a:pt x="37019" y="10138"/>
                    <a:pt x="32314" y="10138"/>
                  </a:cubicBezTo>
                  <a:cubicBezTo>
                    <a:pt x="31251" y="10138"/>
                    <a:pt x="30184" y="10168"/>
                    <a:pt x="29111" y="10228"/>
                  </a:cubicBezTo>
                  <a:cubicBezTo>
                    <a:pt x="27165" y="10330"/>
                    <a:pt x="25226" y="10498"/>
                    <a:pt x="23266" y="10498"/>
                  </a:cubicBezTo>
                  <a:cubicBezTo>
                    <a:pt x="22720" y="10498"/>
                    <a:pt x="22172" y="10485"/>
                    <a:pt x="21622" y="10454"/>
                  </a:cubicBezTo>
                  <a:cubicBezTo>
                    <a:pt x="20003" y="10347"/>
                    <a:pt x="18396" y="10180"/>
                    <a:pt x="16884" y="9763"/>
                  </a:cubicBezTo>
                  <a:cubicBezTo>
                    <a:pt x="12621" y="8596"/>
                    <a:pt x="8871" y="6763"/>
                    <a:pt x="5608" y="4382"/>
                  </a:cubicBezTo>
                  <a:cubicBezTo>
                    <a:pt x="3679" y="2965"/>
                    <a:pt x="1774" y="1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8036449" y="1145"/>
              <a:ext cx="1106816" cy="1689748"/>
            </a:xfrm>
            <a:custGeom>
              <a:rect b="b" l="l" r="r" t="t"/>
              <a:pathLst>
                <a:path extrusionOk="0" h="52817" w="34588">
                  <a:moveTo>
                    <a:pt x="0" y="0"/>
                  </a:moveTo>
                  <a:cubicBezTo>
                    <a:pt x="1977" y="1738"/>
                    <a:pt x="3453" y="3691"/>
                    <a:pt x="4263" y="5953"/>
                  </a:cubicBezTo>
                  <a:cubicBezTo>
                    <a:pt x="5013" y="8084"/>
                    <a:pt x="5346" y="10251"/>
                    <a:pt x="5644" y="12442"/>
                  </a:cubicBezTo>
                  <a:cubicBezTo>
                    <a:pt x="5965" y="14859"/>
                    <a:pt x="5930" y="17252"/>
                    <a:pt x="6001" y="19657"/>
                  </a:cubicBezTo>
                  <a:cubicBezTo>
                    <a:pt x="6132" y="23908"/>
                    <a:pt x="5918" y="28158"/>
                    <a:pt x="6418" y="32397"/>
                  </a:cubicBezTo>
                  <a:cubicBezTo>
                    <a:pt x="6727" y="35100"/>
                    <a:pt x="7358" y="37743"/>
                    <a:pt x="8549" y="40291"/>
                  </a:cubicBezTo>
                  <a:cubicBezTo>
                    <a:pt x="9382" y="42089"/>
                    <a:pt x="10454" y="43803"/>
                    <a:pt x="12133" y="45256"/>
                  </a:cubicBezTo>
                  <a:cubicBezTo>
                    <a:pt x="15002" y="47744"/>
                    <a:pt x="18503" y="49589"/>
                    <a:pt x="22503" y="50863"/>
                  </a:cubicBezTo>
                  <a:cubicBezTo>
                    <a:pt x="25575" y="51840"/>
                    <a:pt x="28790" y="52399"/>
                    <a:pt x="32088" y="52685"/>
                  </a:cubicBezTo>
                  <a:cubicBezTo>
                    <a:pt x="32909" y="52756"/>
                    <a:pt x="33754" y="52804"/>
                    <a:pt x="34588" y="52816"/>
                  </a:cubicBezTo>
                  <a:lnTo>
                    <a:pt x="34588" y="35159"/>
                  </a:lnTo>
                  <a:cubicBezTo>
                    <a:pt x="33385" y="34421"/>
                    <a:pt x="32302" y="33623"/>
                    <a:pt x="31242" y="32778"/>
                  </a:cubicBezTo>
                  <a:cubicBezTo>
                    <a:pt x="29230" y="31147"/>
                    <a:pt x="27373" y="29444"/>
                    <a:pt x="25765" y="27575"/>
                  </a:cubicBezTo>
                  <a:cubicBezTo>
                    <a:pt x="23098" y="24467"/>
                    <a:pt x="21181" y="21086"/>
                    <a:pt x="19919" y="17490"/>
                  </a:cubicBezTo>
                  <a:cubicBezTo>
                    <a:pt x="18729" y="14085"/>
                    <a:pt x="18122" y="10608"/>
                    <a:pt x="18086" y="7084"/>
                  </a:cubicBezTo>
                  <a:cubicBezTo>
                    <a:pt x="18086" y="6417"/>
                    <a:pt x="18157" y="5739"/>
                    <a:pt x="18217" y="5072"/>
                  </a:cubicBezTo>
                  <a:cubicBezTo>
                    <a:pt x="18336" y="3381"/>
                    <a:pt x="18622" y="1679"/>
                    <a:pt x="19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1153" y="4166664"/>
              <a:ext cx="1055392" cy="976027"/>
            </a:xfrm>
            <a:custGeom>
              <a:rect b="b" l="l" r="r" t="t"/>
              <a:pathLst>
                <a:path extrusionOk="0" h="30508" w="32981">
                  <a:moveTo>
                    <a:pt x="10247" y="1"/>
                  </a:moveTo>
                  <a:cubicBezTo>
                    <a:pt x="10126" y="1"/>
                    <a:pt x="10004" y="2"/>
                    <a:pt x="9883" y="3"/>
                  </a:cubicBezTo>
                  <a:cubicBezTo>
                    <a:pt x="8525" y="27"/>
                    <a:pt x="7180" y="111"/>
                    <a:pt x="5835" y="289"/>
                  </a:cubicBezTo>
                  <a:cubicBezTo>
                    <a:pt x="3906" y="539"/>
                    <a:pt x="2025" y="873"/>
                    <a:pt x="239" y="1480"/>
                  </a:cubicBezTo>
                  <a:cubicBezTo>
                    <a:pt x="167" y="1516"/>
                    <a:pt x="96" y="1539"/>
                    <a:pt x="0" y="1551"/>
                  </a:cubicBezTo>
                  <a:lnTo>
                    <a:pt x="0" y="10719"/>
                  </a:lnTo>
                  <a:cubicBezTo>
                    <a:pt x="2778" y="10159"/>
                    <a:pt x="5574" y="9834"/>
                    <a:pt x="8430" y="9834"/>
                  </a:cubicBezTo>
                  <a:cubicBezTo>
                    <a:pt x="8794" y="9834"/>
                    <a:pt x="9159" y="9839"/>
                    <a:pt x="9525" y="9850"/>
                  </a:cubicBezTo>
                  <a:cubicBezTo>
                    <a:pt x="13812" y="9981"/>
                    <a:pt x="17205" y="11374"/>
                    <a:pt x="19896" y="13839"/>
                  </a:cubicBezTo>
                  <a:cubicBezTo>
                    <a:pt x="22408" y="16101"/>
                    <a:pt x="22908" y="18851"/>
                    <a:pt x="22896" y="21637"/>
                  </a:cubicBezTo>
                  <a:cubicBezTo>
                    <a:pt x="22872" y="24066"/>
                    <a:pt x="21920" y="26423"/>
                    <a:pt x="20586" y="28650"/>
                  </a:cubicBezTo>
                  <a:cubicBezTo>
                    <a:pt x="20217" y="29281"/>
                    <a:pt x="19801" y="29888"/>
                    <a:pt x="19384" y="30507"/>
                  </a:cubicBezTo>
                  <a:lnTo>
                    <a:pt x="32981" y="30507"/>
                  </a:lnTo>
                  <a:lnTo>
                    <a:pt x="32981" y="30483"/>
                  </a:lnTo>
                  <a:cubicBezTo>
                    <a:pt x="32064" y="28614"/>
                    <a:pt x="31397" y="26721"/>
                    <a:pt x="31492" y="24685"/>
                  </a:cubicBezTo>
                  <a:cubicBezTo>
                    <a:pt x="31576" y="23244"/>
                    <a:pt x="31695" y="21780"/>
                    <a:pt x="31778" y="20339"/>
                  </a:cubicBezTo>
                  <a:cubicBezTo>
                    <a:pt x="31957" y="17113"/>
                    <a:pt x="31588" y="13910"/>
                    <a:pt x="30683" y="10743"/>
                  </a:cubicBezTo>
                  <a:cubicBezTo>
                    <a:pt x="29826" y="7790"/>
                    <a:pt x="27766" y="5468"/>
                    <a:pt x="24623" y="3671"/>
                  </a:cubicBezTo>
                  <a:cubicBezTo>
                    <a:pt x="22837" y="2647"/>
                    <a:pt x="20824" y="1932"/>
                    <a:pt x="18729" y="1337"/>
                  </a:cubicBezTo>
                  <a:cubicBezTo>
                    <a:pt x="15996" y="548"/>
                    <a:pt x="13187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8637665" y="1145"/>
              <a:ext cx="505600" cy="1105789"/>
            </a:xfrm>
            <a:custGeom>
              <a:rect b="b" l="l" r="r" t="t"/>
              <a:pathLst>
                <a:path extrusionOk="0" h="34564" w="15800">
                  <a:moveTo>
                    <a:pt x="893" y="0"/>
                  </a:moveTo>
                  <a:cubicBezTo>
                    <a:pt x="322" y="2274"/>
                    <a:pt x="24" y="4572"/>
                    <a:pt x="24" y="6906"/>
                  </a:cubicBezTo>
                  <a:cubicBezTo>
                    <a:pt x="0" y="9870"/>
                    <a:pt x="322" y="12799"/>
                    <a:pt x="1191" y="15704"/>
                  </a:cubicBezTo>
                  <a:cubicBezTo>
                    <a:pt x="2286" y="19455"/>
                    <a:pt x="4072" y="22991"/>
                    <a:pt x="6668" y="26313"/>
                  </a:cubicBezTo>
                  <a:cubicBezTo>
                    <a:pt x="8704" y="28920"/>
                    <a:pt x="11276" y="31206"/>
                    <a:pt x="14062" y="33385"/>
                  </a:cubicBezTo>
                  <a:cubicBezTo>
                    <a:pt x="14597" y="33802"/>
                    <a:pt x="15193" y="34207"/>
                    <a:pt x="15800" y="34564"/>
                  </a:cubicBezTo>
                  <a:lnTo>
                    <a:pt x="15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769" y="3919554"/>
              <a:ext cx="1503456" cy="1222753"/>
            </a:xfrm>
            <a:custGeom>
              <a:rect b="b" l="l" r="r" t="t"/>
              <a:pathLst>
                <a:path extrusionOk="0" h="38220" w="46983">
                  <a:moveTo>
                    <a:pt x="1" y="0"/>
                  </a:moveTo>
                  <a:lnTo>
                    <a:pt x="1" y="8775"/>
                  </a:lnTo>
                  <a:lnTo>
                    <a:pt x="12" y="8775"/>
                  </a:lnTo>
                  <a:cubicBezTo>
                    <a:pt x="1822" y="8132"/>
                    <a:pt x="3751" y="7811"/>
                    <a:pt x="5716" y="7573"/>
                  </a:cubicBezTo>
                  <a:cubicBezTo>
                    <a:pt x="7185" y="7385"/>
                    <a:pt x="8685" y="7234"/>
                    <a:pt x="10177" y="7234"/>
                  </a:cubicBezTo>
                  <a:cubicBezTo>
                    <a:pt x="10763" y="7234"/>
                    <a:pt x="11349" y="7257"/>
                    <a:pt x="11931" y="7311"/>
                  </a:cubicBezTo>
                  <a:cubicBezTo>
                    <a:pt x="16336" y="7716"/>
                    <a:pt x="20491" y="8775"/>
                    <a:pt x="24206" y="10633"/>
                  </a:cubicBezTo>
                  <a:cubicBezTo>
                    <a:pt x="27623" y="12347"/>
                    <a:pt x="30052" y="14681"/>
                    <a:pt x="31064" y="17764"/>
                  </a:cubicBezTo>
                  <a:cubicBezTo>
                    <a:pt x="31743" y="19884"/>
                    <a:pt x="32088" y="22027"/>
                    <a:pt x="32302" y="24206"/>
                  </a:cubicBezTo>
                  <a:cubicBezTo>
                    <a:pt x="32505" y="26313"/>
                    <a:pt x="32374" y="28420"/>
                    <a:pt x="32183" y="30516"/>
                  </a:cubicBezTo>
                  <a:cubicBezTo>
                    <a:pt x="31921" y="33195"/>
                    <a:pt x="32326" y="35767"/>
                    <a:pt x="33624" y="38219"/>
                  </a:cubicBezTo>
                  <a:lnTo>
                    <a:pt x="46983" y="38219"/>
                  </a:lnTo>
                  <a:cubicBezTo>
                    <a:pt x="45125" y="37183"/>
                    <a:pt x="43530" y="35933"/>
                    <a:pt x="42149" y="34505"/>
                  </a:cubicBezTo>
                  <a:cubicBezTo>
                    <a:pt x="39815" y="32111"/>
                    <a:pt x="38696" y="29433"/>
                    <a:pt x="38672" y="26468"/>
                  </a:cubicBezTo>
                  <a:cubicBezTo>
                    <a:pt x="38648" y="24384"/>
                    <a:pt x="39160" y="22348"/>
                    <a:pt x="39577" y="20289"/>
                  </a:cubicBezTo>
                  <a:cubicBezTo>
                    <a:pt x="39815" y="19146"/>
                    <a:pt x="39898" y="18003"/>
                    <a:pt x="39767" y="16848"/>
                  </a:cubicBezTo>
                  <a:cubicBezTo>
                    <a:pt x="39398" y="13657"/>
                    <a:pt x="37374" y="11049"/>
                    <a:pt x="34600" y="8716"/>
                  </a:cubicBezTo>
                  <a:cubicBezTo>
                    <a:pt x="32695" y="7085"/>
                    <a:pt x="30397" y="5858"/>
                    <a:pt x="27980" y="4703"/>
                  </a:cubicBezTo>
                  <a:cubicBezTo>
                    <a:pt x="25754" y="3656"/>
                    <a:pt x="23432" y="2739"/>
                    <a:pt x="20944" y="2072"/>
                  </a:cubicBezTo>
                  <a:cubicBezTo>
                    <a:pt x="16907" y="989"/>
                    <a:pt x="12716" y="762"/>
                    <a:pt x="8502" y="596"/>
                  </a:cubicBezTo>
                  <a:cubicBezTo>
                    <a:pt x="5656" y="500"/>
                    <a:pt x="2810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2669665" y="1145"/>
              <a:ext cx="6135680" cy="5141931"/>
            </a:xfrm>
            <a:custGeom>
              <a:rect b="b" l="l" r="r" t="t"/>
              <a:pathLst>
                <a:path extrusionOk="0" h="160723" w="191740">
                  <a:moveTo>
                    <a:pt x="1" y="0"/>
                  </a:moveTo>
                  <a:cubicBezTo>
                    <a:pt x="37" y="95"/>
                    <a:pt x="72" y="167"/>
                    <a:pt x="108" y="250"/>
                  </a:cubicBezTo>
                  <a:cubicBezTo>
                    <a:pt x="1358" y="3334"/>
                    <a:pt x="3120" y="6251"/>
                    <a:pt x="5001" y="9144"/>
                  </a:cubicBezTo>
                  <a:cubicBezTo>
                    <a:pt x="7966" y="13704"/>
                    <a:pt x="11645" y="17871"/>
                    <a:pt x="16479" y="21443"/>
                  </a:cubicBezTo>
                  <a:cubicBezTo>
                    <a:pt x="20313" y="24289"/>
                    <a:pt x="24659" y="26253"/>
                    <a:pt x="30112" y="26682"/>
                  </a:cubicBezTo>
                  <a:cubicBezTo>
                    <a:pt x="31018" y="26756"/>
                    <a:pt x="31916" y="26792"/>
                    <a:pt x="32809" y="26792"/>
                  </a:cubicBezTo>
                  <a:cubicBezTo>
                    <a:pt x="35775" y="26792"/>
                    <a:pt x="38669" y="26393"/>
                    <a:pt x="41506" y="25670"/>
                  </a:cubicBezTo>
                  <a:cubicBezTo>
                    <a:pt x="45280" y="24717"/>
                    <a:pt x="48888" y="23467"/>
                    <a:pt x="52484" y="22205"/>
                  </a:cubicBezTo>
                  <a:cubicBezTo>
                    <a:pt x="59425" y="19752"/>
                    <a:pt x="66557" y="17728"/>
                    <a:pt x="74224" y="16990"/>
                  </a:cubicBezTo>
                  <a:cubicBezTo>
                    <a:pt x="76613" y="16765"/>
                    <a:pt x="79007" y="16627"/>
                    <a:pt x="81406" y="16627"/>
                  </a:cubicBezTo>
                  <a:cubicBezTo>
                    <a:pt x="82559" y="16627"/>
                    <a:pt x="83713" y="16659"/>
                    <a:pt x="84869" y="16728"/>
                  </a:cubicBezTo>
                  <a:cubicBezTo>
                    <a:pt x="89333" y="16978"/>
                    <a:pt x="93620" y="17800"/>
                    <a:pt x="97739" y="19109"/>
                  </a:cubicBezTo>
                  <a:cubicBezTo>
                    <a:pt x="102156" y="20526"/>
                    <a:pt x="105907" y="22681"/>
                    <a:pt x="109503" y="25051"/>
                  </a:cubicBezTo>
                  <a:cubicBezTo>
                    <a:pt x="113384" y="27587"/>
                    <a:pt x="116146" y="30706"/>
                    <a:pt x="118051" y="34290"/>
                  </a:cubicBezTo>
                  <a:cubicBezTo>
                    <a:pt x="119754" y="37457"/>
                    <a:pt x="120325" y="40815"/>
                    <a:pt x="120444" y="44208"/>
                  </a:cubicBezTo>
                  <a:cubicBezTo>
                    <a:pt x="120552" y="47089"/>
                    <a:pt x="120230" y="49982"/>
                    <a:pt x="119730" y="52840"/>
                  </a:cubicBezTo>
                  <a:cubicBezTo>
                    <a:pt x="119278" y="55531"/>
                    <a:pt x="118682" y="58221"/>
                    <a:pt x="118051" y="60900"/>
                  </a:cubicBezTo>
                  <a:cubicBezTo>
                    <a:pt x="117039" y="65318"/>
                    <a:pt x="115968" y="69747"/>
                    <a:pt x="115646" y="74235"/>
                  </a:cubicBezTo>
                  <a:cubicBezTo>
                    <a:pt x="115420" y="77331"/>
                    <a:pt x="115682" y="80391"/>
                    <a:pt x="117254" y="83308"/>
                  </a:cubicBezTo>
                  <a:cubicBezTo>
                    <a:pt x="118861" y="86284"/>
                    <a:pt x="121695" y="88213"/>
                    <a:pt x="125850" y="88999"/>
                  </a:cubicBezTo>
                  <a:cubicBezTo>
                    <a:pt x="127707" y="89354"/>
                    <a:pt x="129578" y="89445"/>
                    <a:pt x="131464" y="89445"/>
                  </a:cubicBezTo>
                  <a:cubicBezTo>
                    <a:pt x="131985" y="89445"/>
                    <a:pt x="132506" y="89438"/>
                    <a:pt x="133029" y="89428"/>
                  </a:cubicBezTo>
                  <a:cubicBezTo>
                    <a:pt x="135744" y="89392"/>
                    <a:pt x="138423" y="89094"/>
                    <a:pt x="141126" y="88868"/>
                  </a:cubicBezTo>
                  <a:cubicBezTo>
                    <a:pt x="143864" y="88642"/>
                    <a:pt x="146602" y="88392"/>
                    <a:pt x="149365" y="88344"/>
                  </a:cubicBezTo>
                  <a:cubicBezTo>
                    <a:pt x="149611" y="88341"/>
                    <a:pt x="149856" y="88339"/>
                    <a:pt x="150102" y="88339"/>
                  </a:cubicBezTo>
                  <a:cubicBezTo>
                    <a:pt x="151591" y="88339"/>
                    <a:pt x="153072" y="88402"/>
                    <a:pt x="154544" y="88535"/>
                  </a:cubicBezTo>
                  <a:cubicBezTo>
                    <a:pt x="157651" y="88820"/>
                    <a:pt x="160509" y="89594"/>
                    <a:pt x="162914" y="91130"/>
                  </a:cubicBezTo>
                  <a:cubicBezTo>
                    <a:pt x="166045" y="93130"/>
                    <a:pt x="168367" y="95619"/>
                    <a:pt x="170094" y="98417"/>
                  </a:cubicBezTo>
                  <a:cubicBezTo>
                    <a:pt x="171987" y="101489"/>
                    <a:pt x="173296" y="104703"/>
                    <a:pt x="174380" y="107989"/>
                  </a:cubicBezTo>
                  <a:cubicBezTo>
                    <a:pt x="175297" y="110740"/>
                    <a:pt x="176106" y="113526"/>
                    <a:pt x="176809" y="116312"/>
                  </a:cubicBezTo>
                  <a:cubicBezTo>
                    <a:pt x="177630" y="119550"/>
                    <a:pt x="178345" y="122813"/>
                    <a:pt x="178987" y="126087"/>
                  </a:cubicBezTo>
                  <a:cubicBezTo>
                    <a:pt x="179607" y="129302"/>
                    <a:pt x="180261" y="132516"/>
                    <a:pt x="180952" y="135731"/>
                  </a:cubicBezTo>
                  <a:cubicBezTo>
                    <a:pt x="181500" y="138362"/>
                    <a:pt x="182155" y="140982"/>
                    <a:pt x="182964" y="143589"/>
                  </a:cubicBezTo>
                  <a:cubicBezTo>
                    <a:pt x="183583" y="145518"/>
                    <a:pt x="184262" y="147459"/>
                    <a:pt x="185024" y="149364"/>
                  </a:cubicBezTo>
                  <a:cubicBezTo>
                    <a:pt x="186060" y="152031"/>
                    <a:pt x="187191" y="154662"/>
                    <a:pt x="188596" y="157222"/>
                  </a:cubicBezTo>
                  <a:cubicBezTo>
                    <a:pt x="189239" y="158400"/>
                    <a:pt x="189929" y="159555"/>
                    <a:pt x="190620" y="160722"/>
                  </a:cubicBezTo>
                  <a:lnTo>
                    <a:pt x="191739" y="160722"/>
                  </a:lnTo>
                  <a:cubicBezTo>
                    <a:pt x="190822" y="159305"/>
                    <a:pt x="189977" y="157877"/>
                    <a:pt x="189251" y="156400"/>
                  </a:cubicBezTo>
                  <a:cubicBezTo>
                    <a:pt x="186584" y="151030"/>
                    <a:pt x="184476" y="145566"/>
                    <a:pt x="183012" y="139958"/>
                  </a:cubicBezTo>
                  <a:cubicBezTo>
                    <a:pt x="182047" y="136243"/>
                    <a:pt x="181345" y="132492"/>
                    <a:pt x="180571" y="128754"/>
                  </a:cubicBezTo>
                  <a:cubicBezTo>
                    <a:pt x="179892" y="125373"/>
                    <a:pt x="179238" y="121991"/>
                    <a:pt x="178428" y="118634"/>
                  </a:cubicBezTo>
                  <a:cubicBezTo>
                    <a:pt x="177202" y="113514"/>
                    <a:pt x="175868" y="108418"/>
                    <a:pt x="173784" y="103453"/>
                  </a:cubicBezTo>
                  <a:cubicBezTo>
                    <a:pt x="172213" y="99667"/>
                    <a:pt x="170141" y="96095"/>
                    <a:pt x="166795" y="92976"/>
                  </a:cubicBezTo>
                  <a:cubicBezTo>
                    <a:pt x="163378" y="89809"/>
                    <a:pt x="159116" y="87999"/>
                    <a:pt x="153722" y="87689"/>
                  </a:cubicBezTo>
                  <a:cubicBezTo>
                    <a:pt x="152623" y="87628"/>
                    <a:pt x="151526" y="87601"/>
                    <a:pt x="150431" y="87601"/>
                  </a:cubicBezTo>
                  <a:cubicBezTo>
                    <a:pt x="147040" y="87601"/>
                    <a:pt x="143661" y="87860"/>
                    <a:pt x="140268" y="88166"/>
                  </a:cubicBezTo>
                  <a:cubicBezTo>
                    <a:pt x="137396" y="88424"/>
                    <a:pt x="134536" y="88724"/>
                    <a:pt x="131654" y="88724"/>
                  </a:cubicBezTo>
                  <a:cubicBezTo>
                    <a:pt x="130426" y="88724"/>
                    <a:pt x="129195" y="88670"/>
                    <a:pt x="127957" y="88535"/>
                  </a:cubicBezTo>
                  <a:cubicBezTo>
                    <a:pt x="123826" y="88094"/>
                    <a:pt x="120564" y="86677"/>
                    <a:pt x="118647" y="83760"/>
                  </a:cubicBezTo>
                  <a:cubicBezTo>
                    <a:pt x="117242" y="81617"/>
                    <a:pt x="116754" y="79343"/>
                    <a:pt x="116634" y="76986"/>
                  </a:cubicBezTo>
                  <a:cubicBezTo>
                    <a:pt x="116456" y="73295"/>
                    <a:pt x="117170" y="69687"/>
                    <a:pt x="117897" y="66056"/>
                  </a:cubicBezTo>
                  <a:cubicBezTo>
                    <a:pt x="118694" y="62198"/>
                    <a:pt x="119730" y="58388"/>
                    <a:pt x="120421" y="54519"/>
                  </a:cubicBezTo>
                  <a:cubicBezTo>
                    <a:pt x="121195" y="50256"/>
                    <a:pt x="121718" y="46018"/>
                    <a:pt x="121254" y="41708"/>
                  </a:cubicBezTo>
                  <a:cubicBezTo>
                    <a:pt x="120814" y="37600"/>
                    <a:pt x="119290" y="33766"/>
                    <a:pt x="116527" y="30218"/>
                  </a:cubicBezTo>
                  <a:cubicBezTo>
                    <a:pt x="114313" y="27361"/>
                    <a:pt x="111265" y="25110"/>
                    <a:pt x="107943" y="23015"/>
                  </a:cubicBezTo>
                  <a:cubicBezTo>
                    <a:pt x="102145" y="19360"/>
                    <a:pt x="95537" y="17074"/>
                    <a:pt x="88071" y="16228"/>
                  </a:cubicBezTo>
                  <a:cubicBezTo>
                    <a:pt x="85789" y="15967"/>
                    <a:pt x="83506" y="15847"/>
                    <a:pt x="81226" y="15847"/>
                  </a:cubicBezTo>
                  <a:cubicBezTo>
                    <a:pt x="77584" y="15847"/>
                    <a:pt x="73948" y="16153"/>
                    <a:pt x="70331" y="16681"/>
                  </a:cubicBezTo>
                  <a:cubicBezTo>
                    <a:pt x="66104" y="17312"/>
                    <a:pt x="62032" y="18347"/>
                    <a:pt x="58032" y="19526"/>
                  </a:cubicBezTo>
                  <a:cubicBezTo>
                    <a:pt x="53936" y="20729"/>
                    <a:pt x="50031" y="22265"/>
                    <a:pt x="45983" y="23551"/>
                  </a:cubicBezTo>
                  <a:cubicBezTo>
                    <a:pt x="42078" y="24777"/>
                    <a:pt x="38113" y="25872"/>
                    <a:pt x="33803" y="26003"/>
                  </a:cubicBezTo>
                  <a:cubicBezTo>
                    <a:pt x="33440" y="26014"/>
                    <a:pt x="33079" y="26020"/>
                    <a:pt x="32721" y="26020"/>
                  </a:cubicBezTo>
                  <a:cubicBezTo>
                    <a:pt x="27703" y="26020"/>
                    <a:pt x="23193" y="24917"/>
                    <a:pt x="19337" y="22372"/>
                  </a:cubicBezTo>
                  <a:cubicBezTo>
                    <a:pt x="14610" y="19264"/>
                    <a:pt x="10681" y="15657"/>
                    <a:pt x="7740" y="11442"/>
                  </a:cubicBezTo>
                  <a:cubicBezTo>
                    <a:pt x="5156" y="7739"/>
                    <a:pt x="2727" y="3989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4961" y="1145"/>
              <a:ext cx="6402752" cy="5142314"/>
            </a:xfrm>
            <a:custGeom>
              <a:rect b="b" l="l" r="r" t="t"/>
              <a:pathLst>
                <a:path extrusionOk="0" h="160735" w="200086">
                  <a:moveTo>
                    <a:pt x="1" y="0"/>
                  </a:moveTo>
                  <a:cubicBezTo>
                    <a:pt x="1155" y="548"/>
                    <a:pt x="2298" y="1060"/>
                    <a:pt x="3489" y="1500"/>
                  </a:cubicBezTo>
                  <a:cubicBezTo>
                    <a:pt x="9573" y="3822"/>
                    <a:pt x="16038" y="5358"/>
                    <a:pt x="22527" y="6822"/>
                  </a:cubicBezTo>
                  <a:cubicBezTo>
                    <a:pt x="26694" y="7751"/>
                    <a:pt x="30707" y="8906"/>
                    <a:pt x="34160" y="10989"/>
                  </a:cubicBezTo>
                  <a:cubicBezTo>
                    <a:pt x="36779" y="12573"/>
                    <a:pt x="39053" y="14418"/>
                    <a:pt x="41315" y="16300"/>
                  </a:cubicBezTo>
                  <a:cubicBezTo>
                    <a:pt x="43268" y="17907"/>
                    <a:pt x="44970" y="19645"/>
                    <a:pt x="46375" y="21562"/>
                  </a:cubicBezTo>
                  <a:cubicBezTo>
                    <a:pt x="49138" y="25301"/>
                    <a:pt x="49995" y="29361"/>
                    <a:pt x="50293" y="33564"/>
                  </a:cubicBezTo>
                  <a:cubicBezTo>
                    <a:pt x="50423" y="35457"/>
                    <a:pt x="50638" y="37338"/>
                    <a:pt x="51257" y="39183"/>
                  </a:cubicBezTo>
                  <a:cubicBezTo>
                    <a:pt x="52257" y="42089"/>
                    <a:pt x="54436" y="44470"/>
                    <a:pt x="56960" y="46708"/>
                  </a:cubicBezTo>
                  <a:cubicBezTo>
                    <a:pt x="60472" y="49816"/>
                    <a:pt x="64866" y="52006"/>
                    <a:pt x="69676" y="53816"/>
                  </a:cubicBezTo>
                  <a:cubicBezTo>
                    <a:pt x="75046" y="55840"/>
                    <a:pt x="80630" y="57150"/>
                    <a:pt x="86666" y="57269"/>
                  </a:cubicBezTo>
                  <a:cubicBezTo>
                    <a:pt x="88986" y="57313"/>
                    <a:pt x="91302" y="57337"/>
                    <a:pt x="93617" y="57337"/>
                  </a:cubicBezTo>
                  <a:cubicBezTo>
                    <a:pt x="96875" y="57337"/>
                    <a:pt x="100130" y="57290"/>
                    <a:pt x="103394" y="57186"/>
                  </a:cubicBezTo>
                  <a:cubicBezTo>
                    <a:pt x="104153" y="57160"/>
                    <a:pt x="104910" y="57147"/>
                    <a:pt x="105664" y="57147"/>
                  </a:cubicBezTo>
                  <a:cubicBezTo>
                    <a:pt x="110174" y="57147"/>
                    <a:pt x="114598" y="57608"/>
                    <a:pt x="118944" y="58567"/>
                  </a:cubicBezTo>
                  <a:cubicBezTo>
                    <a:pt x="126659" y="60257"/>
                    <a:pt x="133148" y="63436"/>
                    <a:pt x="138256" y="68116"/>
                  </a:cubicBezTo>
                  <a:cubicBezTo>
                    <a:pt x="142959" y="72437"/>
                    <a:pt x="145221" y="77438"/>
                    <a:pt x="145102" y="83034"/>
                  </a:cubicBezTo>
                  <a:cubicBezTo>
                    <a:pt x="145066" y="84796"/>
                    <a:pt x="144709" y="86558"/>
                    <a:pt x="144209" y="88285"/>
                  </a:cubicBezTo>
                  <a:cubicBezTo>
                    <a:pt x="142923" y="92559"/>
                    <a:pt x="141185" y="96738"/>
                    <a:pt x="139601" y="100953"/>
                  </a:cubicBezTo>
                  <a:cubicBezTo>
                    <a:pt x="138446" y="104037"/>
                    <a:pt x="137363" y="107132"/>
                    <a:pt x="137101" y="110347"/>
                  </a:cubicBezTo>
                  <a:cubicBezTo>
                    <a:pt x="136887" y="113109"/>
                    <a:pt x="137565" y="115669"/>
                    <a:pt x="139685" y="118003"/>
                  </a:cubicBezTo>
                  <a:cubicBezTo>
                    <a:pt x="142399" y="121015"/>
                    <a:pt x="146078" y="123051"/>
                    <a:pt x="150412" y="124527"/>
                  </a:cubicBezTo>
                  <a:cubicBezTo>
                    <a:pt x="158806" y="127385"/>
                    <a:pt x="167629" y="129171"/>
                    <a:pt x="176594" y="130683"/>
                  </a:cubicBezTo>
                  <a:cubicBezTo>
                    <a:pt x="180166" y="131302"/>
                    <a:pt x="183714" y="131969"/>
                    <a:pt x="187131" y="133040"/>
                  </a:cubicBezTo>
                  <a:cubicBezTo>
                    <a:pt x="192108" y="134600"/>
                    <a:pt x="195477" y="137291"/>
                    <a:pt x="197097" y="141208"/>
                  </a:cubicBezTo>
                  <a:cubicBezTo>
                    <a:pt x="197882" y="143125"/>
                    <a:pt x="198347" y="145089"/>
                    <a:pt x="198656" y="147066"/>
                  </a:cubicBezTo>
                  <a:cubicBezTo>
                    <a:pt x="199121" y="150007"/>
                    <a:pt x="199216" y="152935"/>
                    <a:pt x="198644" y="155864"/>
                  </a:cubicBezTo>
                  <a:cubicBezTo>
                    <a:pt x="198335" y="157507"/>
                    <a:pt x="197811" y="159115"/>
                    <a:pt x="197323" y="160734"/>
                  </a:cubicBezTo>
                  <a:lnTo>
                    <a:pt x="198359" y="160734"/>
                  </a:lnTo>
                  <a:cubicBezTo>
                    <a:pt x="198382" y="160675"/>
                    <a:pt x="198406" y="160615"/>
                    <a:pt x="198418" y="160544"/>
                  </a:cubicBezTo>
                  <a:cubicBezTo>
                    <a:pt x="199394" y="157531"/>
                    <a:pt x="200085" y="154507"/>
                    <a:pt x="200026" y="151400"/>
                  </a:cubicBezTo>
                  <a:cubicBezTo>
                    <a:pt x="199930" y="148625"/>
                    <a:pt x="199537" y="145899"/>
                    <a:pt x="198811" y="143208"/>
                  </a:cubicBezTo>
                  <a:cubicBezTo>
                    <a:pt x="198168" y="140851"/>
                    <a:pt x="197108" y="138648"/>
                    <a:pt x="195192" y="136695"/>
                  </a:cubicBezTo>
                  <a:cubicBezTo>
                    <a:pt x="192882" y="134350"/>
                    <a:pt x="189750" y="132909"/>
                    <a:pt x="186190" y="131921"/>
                  </a:cubicBezTo>
                  <a:cubicBezTo>
                    <a:pt x="181749" y="130683"/>
                    <a:pt x="177118" y="129968"/>
                    <a:pt x="172522" y="129171"/>
                  </a:cubicBezTo>
                  <a:cubicBezTo>
                    <a:pt x="165319" y="127920"/>
                    <a:pt x="158294" y="126254"/>
                    <a:pt x="151496" y="124051"/>
                  </a:cubicBezTo>
                  <a:cubicBezTo>
                    <a:pt x="147602" y="122789"/>
                    <a:pt x="144102" y="121098"/>
                    <a:pt x="141423" y="118538"/>
                  </a:cubicBezTo>
                  <a:cubicBezTo>
                    <a:pt x="139101" y="116336"/>
                    <a:pt x="137875" y="113871"/>
                    <a:pt x="138018" y="111026"/>
                  </a:cubicBezTo>
                  <a:cubicBezTo>
                    <a:pt x="138149" y="108168"/>
                    <a:pt x="138970" y="105418"/>
                    <a:pt x="139958" y="102679"/>
                  </a:cubicBezTo>
                  <a:cubicBezTo>
                    <a:pt x="141387" y="98762"/>
                    <a:pt x="142971" y="94881"/>
                    <a:pt x="144364" y="90952"/>
                  </a:cubicBezTo>
                  <a:cubicBezTo>
                    <a:pt x="145495" y="87737"/>
                    <a:pt x="146233" y="84487"/>
                    <a:pt x="146019" y="81141"/>
                  </a:cubicBezTo>
                  <a:cubicBezTo>
                    <a:pt x="145638" y="75235"/>
                    <a:pt x="142506" y="70187"/>
                    <a:pt x="137149" y="65996"/>
                  </a:cubicBezTo>
                  <a:cubicBezTo>
                    <a:pt x="130422" y="60722"/>
                    <a:pt x="122123" y="57698"/>
                    <a:pt x="112503" y="56709"/>
                  </a:cubicBezTo>
                  <a:cubicBezTo>
                    <a:pt x="110222" y="56466"/>
                    <a:pt x="107942" y="56388"/>
                    <a:pt x="105662" y="56388"/>
                  </a:cubicBezTo>
                  <a:cubicBezTo>
                    <a:pt x="104370" y="56388"/>
                    <a:pt x="103079" y="56413"/>
                    <a:pt x="101787" y="56447"/>
                  </a:cubicBezTo>
                  <a:cubicBezTo>
                    <a:pt x="98934" y="56532"/>
                    <a:pt x="96081" y="56591"/>
                    <a:pt x="93226" y="56591"/>
                  </a:cubicBezTo>
                  <a:cubicBezTo>
                    <a:pt x="91255" y="56591"/>
                    <a:pt x="89283" y="56563"/>
                    <a:pt x="87309" y="56495"/>
                  </a:cubicBezTo>
                  <a:cubicBezTo>
                    <a:pt x="84654" y="56412"/>
                    <a:pt x="82023" y="56257"/>
                    <a:pt x="79439" y="55793"/>
                  </a:cubicBezTo>
                  <a:cubicBezTo>
                    <a:pt x="76046" y="55197"/>
                    <a:pt x="72902" y="54114"/>
                    <a:pt x="69795" y="52983"/>
                  </a:cubicBezTo>
                  <a:cubicBezTo>
                    <a:pt x="64509" y="51066"/>
                    <a:pt x="59913" y="48470"/>
                    <a:pt x="56341" y="44922"/>
                  </a:cubicBezTo>
                  <a:cubicBezTo>
                    <a:pt x="54222" y="42815"/>
                    <a:pt x="52531" y="40553"/>
                    <a:pt x="51900" y="37909"/>
                  </a:cubicBezTo>
                  <a:cubicBezTo>
                    <a:pt x="51400" y="35790"/>
                    <a:pt x="51305" y="33647"/>
                    <a:pt x="51078" y="31504"/>
                  </a:cubicBezTo>
                  <a:cubicBezTo>
                    <a:pt x="50662" y="27277"/>
                    <a:pt x="49161" y="23312"/>
                    <a:pt x="46113" y="19705"/>
                  </a:cubicBezTo>
                  <a:cubicBezTo>
                    <a:pt x="43911" y="17097"/>
                    <a:pt x="41065" y="14930"/>
                    <a:pt x="38243" y="12728"/>
                  </a:cubicBezTo>
                  <a:cubicBezTo>
                    <a:pt x="34612" y="9882"/>
                    <a:pt x="30326" y="7846"/>
                    <a:pt x="25325" y="6667"/>
                  </a:cubicBezTo>
                  <a:cubicBezTo>
                    <a:pt x="22087" y="5905"/>
                    <a:pt x="18836" y="5227"/>
                    <a:pt x="15633" y="4381"/>
                  </a:cubicBezTo>
                  <a:cubicBezTo>
                    <a:pt x="11109" y="3191"/>
                    <a:pt x="6585" y="2012"/>
                    <a:pt x="2406" y="191"/>
                  </a:cubicBezTo>
                  <a:cubicBezTo>
                    <a:pt x="2251" y="131"/>
                    <a:pt x="2108" y="6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2385057" y="1145"/>
              <a:ext cx="5265856" cy="5140395"/>
            </a:xfrm>
            <a:custGeom>
              <a:rect b="b" l="l" r="r" t="t"/>
              <a:pathLst>
                <a:path extrusionOk="0" h="160675" w="164558">
                  <a:moveTo>
                    <a:pt x="1" y="0"/>
                  </a:moveTo>
                  <a:cubicBezTo>
                    <a:pt x="2049" y="5346"/>
                    <a:pt x="4085" y="10668"/>
                    <a:pt x="6204" y="16002"/>
                  </a:cubicBezTo>
                  <a:cubicBezTo>
                    <a:pt x="7752" y="19895"/>
                    <a:pt x="9550" y="23705"/>
                    <a:pt x="12217" y="27277"/>
                  </a:cubicBezTo>
                  <a:cubicBezTo>
                    <a:pt x="16443" y="32968"/>
                    <a:pt x="22444" y="37088"/>
                    <a:pt x="30445" y="39576"/>
                  </a:cubicBezTo>
                  <a:cubicBezTo>
                    <a:pt x="33686" y="40581"/>
                    <a:pt x="36898" y="41101"/>
                    <a:pt x="40096" y="41101"/>
                  </a:cubicBezTo>
                  <a:cubicBezTo>
                    <a:pt x="43454" y="41101"/>
                    <a:pt x="46796" y="40527"/>
                    <a:pt x="50138" y="39338"/>
                  </a:cubicBezTo>
                  <a:cubicBezTo>
                    <a:pt x="53877" y="37993"/>
                    <a:pt x="57639" y="36719"/>
                    <a:pt x="61389" y="35385"/>
                  </a:cubicBezTo>
                  <a:cubicBezTo>
                    <a:pt x="65710" y="33860"/>
                    <a:pt x="70133" y="32911"/>
                    <a:pt x="74711" y="32911"/>
                  </a:cubicBezTo>
                  <a:cubicBezTo>
                    <a:pt x="76781" y="32911"/>
                    <a:pt x="78884" y="33105"/>
                    <a:pt x="81023" y="33528"/>
                  </a:cubicBezTo>
                  <a:cubicBezTo>
                    <a:pt x="90738" y="35445"/>
                    <a:pt x="97370" y="40017"/>
                    <a:pt x="100930" y="47089"/>
                  </a:cubicBezTo>
                  <a:cubicBezTo>
                    <a:pt x="102954" y="51102"/>
                    <a:pt x="103419" y="55352"/>
                    <a:pt x="103490" y="59603"/>
                  </a:cubicBezTo>
                  <a:cubicBezTo>
                    <a:pt x="103550" y="63424"/>
                    <a:pt x="102728" y="67175"/>
                    <a:pt x="101740" y="70913"/>
                  </a:cubicBezTo>
                  <a:cubicBezTo>
                    <a:pt x="100680" y="74902"/>
                    <a:pt x="99513" y="78879"/>
                    <a:pt x="99073" y="82939"/>
                  </a:cubicBezTo>
                  <a:cubicBezTo>
                    <a:pt x="98739" y="85832"/>
                    <a:pt x="99025" y="88666"/>
                    <a:pt x="100347" y="91404"/>
                  </a:cubicBezTo>
                  <a:cubicBezTo>
                    <a:pt x="103466" y="97869"/>
                    <a:pt x="109181" y="102584"/>
                    <a:pt x="117277" y="105656"/>
                  </a:cubicBezTo>
                  <a:cubicBezTo>
                    <a:pt x="120362" y="106824"/>
                    <a:pt x="123595" y="107602"/>
                    <a:pt x="127051" y="107602"/>
                  </a:cubicBezTo>
                  <a:cubicBezTo>
                    <a:pt x="127504" y="107602"/>
                    <a:pt x="127961" y="107588"/>
                    <a:pt x="128422" y="107561"/>
                  </a:cubicBezTo>
                  <a:cubicBezTo>
                    <a:pt x="130862" y="107418"/>
                    <a:pt x="133208" y="106942"/>
                    <a:pt x="135625" y="106668"/>
                  </a:cubicBezTo>
                  <a:cubicBezTo>
                    <a:pt x="137059" y="106490"/>
                    <a:pt x="138499" y="106318"/>
                    <a:pt x="139942" y="106318"/>
                  </a:cubicBezTo>
                  <a:cubicBezTo>
                    <a:pt x="140823" y="106318"/>
                    <a:pt x="141706" y="106382"/>
                    <a:pt x="142590" y="106549"/>
                  </a:cubicBezTo>
                  <a:cubicBezTo>
                    <a:pt x="145495" y="107096"/>
                    <a:pt x="147841" y="108335"/>
                    <a:pt x="149960" y="109894"/>
                  </a:cubicBezTo>
                  <a:cubicBezTo>
                    <a:pt x="152734" y="111942"/>
                    <a:pt x="154794" y="114383"/>
                    <a:pt x="156485" y="117002"/>
                  </a:cubicBezTo>
                  <a:cubicBezTo>
                    <a:pt x="158294" y="119777"/>
                    <a:pt x="160092" y="122563"/>
                    <a:pt x="161164" y="125551"/>
                  </a:cubicBezTo>
                  <a:cubicBezTo>
                    <a:pt x="162795" y="130123"/>
                    <a:pt x="163200" y="134790"/>
                    <a:pt x="163355" y="139481"/>
                  </a:cubicBezTo>
                  <a:cubicBezTo>
                    <a:pt x="163438" y="142101"/>
                    <a:pt x="163378" y="144720"/>
                    <a:pt x="163295" y="147351"/>
                  </a:cubicBezTo>
                  <a:cubicBezTo>
                    <a:pt x="163176" y="151257"/>
                    <a:pt x="163081" y="155150"/>
                    <a:pt x="163378" y="159031"/>
                  </a:cubicBezTo>
                  <a:cubicBezTo>
                    <a:pt x="163426" y="159591"/>
                    <a:pt x="163438" y="160127"/>
                    <a:pt x="163497" y="160675"/>
                  </a:cubicBezTo>
                  <a:lnTo>
                    <a:pt x="164510" y="160675"/>
                  </a:lnTo>
                  <a:cubicBezTo>
                    <a:pt x="164271" y="158650"/>
                    <a:pt x="164212" y="156614"/>
                    <a:pt x="164152" y="154567"/>
                  </a:cubicBezTo>
                  <a:cubicBezTo>
                    <a:pt x="164093" y="152173"/>
                    <a:pt x="164283" y="149780"/>
                    <a:pt x="164331" y="147375"/>
                  </a:cubicBezTo>
                  <a:cubicBezTo>
                    <a:pt x="164462" y="141398"/>
                    <a:pt x="164557" y="135433"/>
                    <a:pt x="163295" y="129516"/>
                  </a:cubicBezTo>
                  <a:cubicBezTo>
                    <a:pt x="162914" y="127766"/>
                    <a:pt x="162474" y="126027"/>
                    <a:pt x="161759" y="124349"/>
                  </a:cubicBezTo>
                  <a:cubicBezTo>
                    <a:pt x="160438" y="121217"/>
                    <a:pt x="158556" y="118288"/>
                    <a:pt x="156509" y="115407"/>
                  </a:cubicBezTo>
                  <a:cubicBezTo>
                    <a:pt x="154151" y="112085"/>
                    <a:pt x="151186" y="109121"/>
                    <a:pt x="146864" y="107096"/>
                  </a:cubicBezTo>
                  <a:cubicBezTo>
                    <a:pt x="144698" y="106075"/>
                    <a:pt x="142380" y="105572"/>
                    <a:pt x="139879" y="105572"/>
                  </a:cubicBezTo>
                  <a:cubicBezTo>
                    <a:pt x="139493" y="105572"/>
                    <a:pt x="139103" y="105584"/>
                    <a:pt x="138709" y="105608"/>
                  </a:cubicBezTo>
                  <a:cubicBezTo>
                    <a:pt x="135732" y="105787"/>
                    <a:pt x="132851" y="106334"/>
                    <a:pt x="129910" y="106668"/>
                  </a:cubicBezTo>
                  <a:cubicBezTo>
                    <a:pt x="128967" y="106773"/>
                    <a:pt x="128031" y="106826"/>
                    <a:pt x="127101" y="106826"/>
                  </a:cubicBezTo>
                  <a:cubicBezTo>
                    <a:pt x="125494" y="106826"/>
                    <a:pt x="123906" y="106666"/>
                    <a:pt x="122338" y="106334"/>
                  </a:cubicBezTo>
                  <a:cubicBezTo>
                    <a:pt x="117599" y="105322"/>
                    <a:pt x="113586" y="103358"/>
                    <a:pt x="109896" y="100965"/>
                  </a:cubicBezTo>
                  <a:cubicBezTo>
                    <a:pt x="106455" y="98750"/>
                    <a:pt x="104133" y="95905"/>
                    <a:pt x="102192" y="92833"/>
                  </a:cubicBezTo>
                  <a:cubicBezTo>
                    <a:pt x="100204" y="89678"/>
                    <a:pt x="99632" y="86344"/>
                    <a:pt x="100025" y="82915"/>
                  </a:cubicBezTo>
                  <a:cubicBezTo>
                    <a:pt x="100287" y="80546"/>
                    <a:pt x="100823" y="78212"/>
                    <a:pt x="101418" y="75890"/>
                  </a:cubicBezTo>
                  <a:cubicBezTo>
                    <a:pt x="102228" y="72759"/>
                    <a:pt x="103145" y="69663"/>
                    <a:pt x="103788" y="66508"/>
                  </a:cubicBezTo>
                  <a:cubicBezTo>
                    <a:pt x="104085" y="65079"/>
                    <a:pt x="104335" y="63639"/>
                    <a:pt x="104419" y="62198"/>
                  </a:cubicBezTo>
                  <a:cubicBezTo>
                    <a:pt x="104609" y="58817"/>
                    <a:pt x="104431" y="55435"/>
                    <a:pt x="103657" y="52090"/>
                  </a:cubicBezTo>
                  <a:cubicBezTo>
                    <a:pt x="103061" y="49482"/>
                    <a:pt x="102287" y="46911"/>
                    <a:pt x="100644" y="44553"/>
                  </a:cubicBezTo>
                  <a:cubicBezTo>
                    <a:pt x="96156" y="38100"/>
                    <a:pt x="89298" y="33945"/>
                    <a:pt x="79677" y="32516"/>
                  </a:cubicBezTo>
                  <a:cubicBezTo>
                    <a:pt x="78016" y="32267"/>
                    <a:pt x="76375" y="32151"/>
                    <a:pt x="74749" y="32151"/>
                  </a:cubicBezTo>
                  <a:cubicBezTo>
                    <a:pt x="71320" y="32151"/>
                    <a:pt x="67964" y="32667"/>
                    <a:pt x="64652" y="33540"/>
                  </a:cubicBezTo>
                  <a:cubicBezTo>
                    <a:pt x="60937" y="34528"/>
                    <a:pt x="57484" y="35945"/>
                    <a:pt x="53912" y="37171"/>
                  </a:cubicBezTo>
                  <a:cubicBezTo>
                    <a:pt x="50972" y="38183"/>
                    <a:pt x="48078" y="39314"/>
                    <a:pt x="44911" y="39910"/>
                  </a:cubicBezTo>
                  <a:cubicBezTo>
                    <a:pt x="43257" y="40228"/>
                    <a:pt x="41607" y="40404"/>
                    <a:pt x="39947" y="40404"/>
                  </a:cubicBezTo>
                  <a:cubicBezTo>
                    <a:pt x="38692" y="40404"/>
                    <a:pt x="37432" y="40304"/>
                    <a:pt x="36160" y="40088"/>
                  </a:cubicBezTo>
                  <a:cubicBezTo>
                    <a:pt x="33517" y="39648"/>
                    <a:pt x="30957" y="38981"/>
                    <a:pt x="28516" y="38088"/>
                  </a:cubicBezTo>
                  <a:cubicBezTo>
                    <a:pt x="24135" y="36493"/>
                    <a:pt x="20337" y="34314"/>
                    <a:pt x="17241" y="31492"/>
                  </a:cubicBezTo>
                  <a:cubicBezTo>
                    <a:pt x="12812" y="27456"/>
                    <a:pt x="10085" y="22753"/>
                    <a:pt x="8002" y="17812"/>
                  </a:cubicBezTo>
                  <a:cubicBezTo>
                    <a:pt x="6859" y="15109"/>
                    <a:pt x="5859" y="12371"/>
                    <a:pt x="4823" y="9644"/>
                  </a:cubicBezTo>
                  <a:cubicBezTo>
                    <a:pt x="3597" y="6429"/>
                    <a:pt x="2323" y="3215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3574177" y="2264"/>
              <a:ext cx="5569088" cy="4917951"/>
            </a:xfrm>
            <a:custGeom>
              <a:rect b="b" l="l" r="r" t="t"/>
              <a:pathLst>
                <a:path extrusionOk="0" h="153722" w="174034">
                  <a:moveTo>
                    <a:pt x="0" y="1"/>
                  </a:moveTo>
                  <a:cubicBezTo>
                    <a:pt x="1274" y="1572"/>
                    <a:pt x="2703" y="3120"/>
                    <a:pt x="4477" y="4489"/>
                  </a:cubicBezTo>
                  <a:cubicBezTo>
                    <a:pt x="9049" y="8014"/>
                    <a:pt x="14562" y="10216"/>
                    <a:pt x="20955" y="11169"/>
                  </a:cubicBezTo>
                  <a:cubicBezTo>
                    <a:pt x="24229" y="11657"/>
                    <a:pt x="27563" y="11693"/>
                    <a:pt x="30885" y="11776"/>
                  </a:cubicBezTo>
                  <a:cubicBezTo>
                    <a:pt x="35910" y="11919"/>
                    <a:pt x="40946" y="12002"/>
                    <a:pt x="45982" y="12121"/>
                  </a:cubicBezTo>
                  <a:cubicBezTo>
                    <a:pt x="47070" y="12144"/>
                    <a:pt x="48155" y="12155"/>
                    <a:pt x="49240" y="12155"/>
                  </a:cubicBezTo>
                  <a:cubicBezTo>
                    <a:pt x="53759" y="12155"/>
                    <a:pt x="58255" y="11964"/>
                    <a:pt x="62758" y="11657"/>
                  </a:cubicBezTo>
                  <a:cubicBezTo>
                    <a:pt x="64914" y="11522"/>
                    <a:pt x="67070" y="11450"/>
                    <a:pt x="69226" y="11450"/>
                  </a:cubicBezTo>
                  <a:cubicBezTo>
                    <a:pt x="70678" y="11450"/>
                    <a:pt x="72129" y="11483"/>
                    <a:pt x="73581" y="11550"/>
                  </a:cubicBezTo>
                  <a:cubicBezTo>
                    <a:pt x="78058" y="11752"/>
                    <a:pt x="82522" y="12228"/>
                    <a:pt x="86916" y="13002"/>
                  </a:cubicBezTo>
                  <a:cubicBezTo>
                    <a:pt x="90035" y="13550"/>
                    <a:pt x="93095" y="14264"/>
                    <a:pt x="95834" y="15610"/>
                  </a:cubicBezTo>
                  <a:cubicBezTo>
                    <a:pt x="98370" y="16860"/>
                    <a:pt x="100549" y="18432"/>
                    <a:pt x="102680" y="20039"/>
                  </a:cubicBezTo>
                  <a:cubicBezTo>
                    <a:pt x="108776" y="24623"/>
                    <a:pt x="111228" y="30266"/>
                    <a:pt x="110871" y="36648"/>
                  </a:cubicBezTo>
                  <a:cubicBezTo>
                    <a:pt x="110693" y="40006"/>
                    <a:pt x="109669" y="43256"/>
                    <a:pt x="108550" y="46506"/>
                  </a:cubicBezTo>
                  <a:cubicBezTo>
                    <a:pt x="107919" y="48376"/>
                    <a:pt x="107287" y="50269"/>
                    <a:pt x="106740" y="52174"/>
                  </a:cubicBezTo>
                  <a:cubicBezTo>
                    <a:pt x="105954" y="54900"/>
                    <a:pt x="105394" y="57639"/>
                    <a:pt x="105252" y="60425"/>
                  </a:cubicBezTo>
                  <a:cubicBezTo>
                    <a:pt x="105144" y="62425"/>
                    <a:pt x="105335" y="64425"/>
                    <a:pt x="106014" y="66378"/>
                  </a:cubicBezTo>
                  <a:cubicBezTo>
                    <a:pt x="106990" y="69271"/>
                    <a:pt x="109204" y="71593"/>
                    <a:pt x="111967" y="73676"/>
                  </a:cubicBezTo>
                  <a:cubicBezTo>
                    <a:pt x="115161" y="76096"/>
                    <a:pt x="118870" y="77438"/>
                    <a:pt x="123286" y="77438"/>
                  </a:cubicBezTo>
                  <a:cubicBezTo>
                    <a:pt x="123759" y="77438"/>
                    <a:pt x="124241" y="77422"/>
                    <a:pt x="124730" y="77391"/>
                  </a:cubicBezTo>
                  <a:cubicBezTo>
                    <a:pt x="126647" y="77272"/>
                    <a:pt x="128540" y="77034"/>
                    <a:pt x="130445" y="76867"/>
                  </a:cubicBezTo>
                  <a:cubicBezTo>
                    <a:pt x="131354" y="76785"/>
                    <a:pt x="132264" y="76738"/>
                    <a:pt x="133169" y="76738"/>
                  </a:cubicBezTo>
                  <a:cubicBezTo>
                    <a:pt x="134622" y="76738"/>
                    <a:pt x="136066" y="76860"/>
                    <a:pt x="137482" y="77153"/>
                  </a:cubicBezTo>
                  <a:cubicBezTo>
                    <a:pt x="141447" y="77951"/>
                    <a:pt x="144887" y="79487"/>
                    <a:pt x="147840" y="81618"/>
                  </a:cubicBezTo>
                  <a:cubicBezTo>
                    <a:pt x="151984" y="84594"/>
                    <a:pt x="154591" y="88297"/>
                    <a:pt x="156508" y="92310"/>
                  </a:cubicBezTo>
                  <a:cubicBezTo>
                    <a:pt x="157984" y="95393"/>
                    <a:pt x="158842" y="98596"/>
                    <a:pt x="159675" y="101811"/>
                  </a:cubicBezTo>
                  <a:cubicBezTo>
                    <a:pt x="160627" y="105549"/>
                    <a:pt x="160985" y="109312"/>
                    <a:pt x="161270" y="113110"/>
                  </a:cubicBezTo>
                  <a:cubicBezTo>
                    <a:pt x="161461" y="115801"/>
                    <a:pt x="161651" y="118480"/>
                    <a:pt x="161890" y="121170"/>
                  </a:cubicBezTo>
                  <a:cubicBezTo>
                    <a:pt x="162163" y="124183"/>
                    <a:pt x="162485" y="127171"/>
                    <a:pt x="162949" y="130160"/>
                  </a:cubicBezTo>
                  <a:cubicBezTo>
                    <a:pt x="163437" y="133291"/>
                    <a:pt x="163973" y="136410"/>
                    <a:pt x="164818" y="139494"/>
                  </a:cubicBezTo>
                  <a:cubicBezTo>
                    <a:pt x="165973" y="143614"/>
                    <a:pt x="167795" y="147519"/>
                    <a:pt x="171176" y="150936"/>
                  </a:cubicBezTo>
                  <a:cubicBezTo>
                    <a:pt x="172105" y="151877"/>
                    <a:pt x="173010" y="152841"/>
                    <a:pt x="174034" y="153722"/>
                  </a:cubicBezTo>
                  <a:lnTo>
                    <a:pt x="174034" y="152519"/>
                  </a:lnTo>
                  <a:cubicBezTo>
                    <a:pt x="171772" y="150353"/>
                    <a:pt x="169712" y="148126"/>
                    <a:pt x="168319" y="145566"/>
                  </a:cubicBezTo>
                  <a:cubicBezTo>
                    <a:pt x="166569" y="142304"/>
                    <a:pt x="165616" y="138887"/>
                    <a:pt x="164902" y="135410"/>
                  </a:cubicBezTo>
                  <a:cubicBezTo>
                    <a:pt x="163830" y="130171"/>
                    <a:pt x="163199" y="124909"/>
                    <a:pt x="162759" y="119623"/>
                  </a:cubicBezTo>
                  <a:cubicBezTo>
                    <a:pt x="162437" y="115920"/>
                    <a:pt x="162187" y="112193"/>
                    <a:pt x="161878" y="108490"/>
                  </a:cubicBezTo>
                  <a:cubicBezTo>
                    <a:pt x="161592" y="105168"/>
                    <a:pt x="160758" y="101930"/>
                    <a:pt x="159901" y="98680"/>
                  </a:cubicBezTo>
                  <a:cubicBezTo>
                    <a:pt x="158925" y="95072"/>
                    <a:pt x="157496" y="91560"/>
                    <a:pt x="155341" y="88250"/>
                  </a:cubicBezTo>
                  <a:cubicBezTo>
                    <a:pt x="152841" y="84416"/>
                    <a:pt x="149495" y="81106"/>
                    <a:pt x="144661" y="78760"/>
                  </a:cubicBezTo>
                  <a:cubicBezTo>
                    <a:pt x="141589" y="77272"/>
                    <a:pt x="138291" y="76224"/>
                    <a:pt x="134600" y="76046"/>
                  </a:cubicBezTo>
                  <a:cubicBezTo>
                    <a:pt x="134161" y="76025"/>
                    <a:pt x="133723" y="76015"/>
                    <a:pt x="133286" y="76015"/>
                  </a:cubicBezTo>
                  <a:cubicBezTo>
                    <a:pt x="131238" y="76015"/>
                    <a:pt x="129214" y="76225"/>
                    <a:pt x="127183" y="76451"/>
                  </a:cubicBezTo>
                  <a:cubicBezTo>
                    <a:pt x="125926" y="76589"/>
                    <a:pt x="124661" y="76678"/>
                    <a:pt x="123395" y="76678"/>
                  </a:cubicBezTo>
                  <a:cubicBezTo>
                    <a:pt x="122586" y="76678"/>
                    <a:pt x="121776" y="76641"/>
                    <a:pt x="120968" y="76558"/>
                  </a:cubicBezTo>
                  <a:cubicBezTo>
                    <a:pt x="117991" y="76212"/>
                    <a:pt x="115539" y="75129"/>
                    <a:pt x="113336" y="73617"/>
                  </a:cubicBezTo>
                  <a:cubicBezTo>
                    <a:pt x="108895" y="70617"/>
                    <a:pt x="106395" y="66914"/>
                    <a:pt x="106228" y="62366"/>
                  </a:cubicBezTo>
                  <a:cubicBezTo>
                    <a:pt x="106097" y="58937"/>
                    <a:pt x="106799" y="55555"/>
                    <a:pt x="107776" y="52210"/>
                  </a:cubicBezTo>
                  <a:cubicBezTo>
                    <a:pt x="108609" y="49376"/>
                    <a:pt x="109645" y="46578"/>
                    <a:pt x="110490" y="43756"/>
                  </a:cubicBezTo>
                  <a:cubicBezTo>
                    <a:pt x="111467" y="40494"/>
                    <a:pt x="112121" y="37220"/>
                    <a:pt x="111859" y="33850"/>
                  </a:cubicBezTo>
                  <a:cubicBezTo>
                    <a:pt x="111562" y="30207"/>
                    <a:pt x="110181" y="26814"/>
                    <a:pt x="107764" y="23658"/>
                  </a:cubicBezTo>
                  <a:cubicBezTo>
                    <a:pt x="106133" y="21515"/>
                    <a:pt x="103787" y="19825"/>
                    <a:pt x="101501" y="18110"/>
                  </a:cubicBezTo>
                  <a:cubicBezTo>
                    <a:pt x="97774" y="15324"/>
                    <a:pt x="93429" y="13407"/>
                    <a:pt x="88309" y="12478"/>
                  </a:cubicBezTo>
                  <a:cubicBezTo>
                    <a:pt x="84547" y="11812"/>
                    <a:pt x="80737" y="11371"/>
                    <a:pt x="76903" y="11038"/>
                  </a:cubicBezTo>
                  <a:cubicBezTo>
                    <a:pt x="74421" y="10819"/>
                    <a:pt x="71939" y="10725"/>
                    <a:pt x="69459" y="10725"/>
                  </a:cubicBezTo>
                  <a:cubicBezTo>
                    <a:pt x="67358" y="10725"/>
                    <a:pt x="65259" y="10792"/>
                    <a:pt x="63163" y="10907"/>
                  </a:cubicBezTo>
                  <a:cubicBezTo>
                    <a:pt x="59222" y="11133"/>
                    <a:pt x="55269" y="11371"/>
                    <a:pt x="51316" y="11407"/>
                  </a:cubicBezTo>
                  <a:cubicBezTo>
                    <a:pt x="50698" y="11413"/>
                    <a:pt x="50079" y="11416"/>
                    <a:pt x="49461" y="11416"/>
                  </a:cubicBezTo>
                  <a:cubicBezTo>
                    <a:pt x="45507" y="11416"/>
                    <a:pt x="41557" y="11296"/>
                    <a:pt x="37624" y="11193"/>
                  </a:cubicBezTo>
                  <a:cubicBezTo>
                    <a:pt x="33695" y="11097"/>
                    <a:pt x="29766" y="11074"/>
                    <a:pt x="25837" y="10895"/>
                  </a:cubicBezTo>
                  <a:cubicBezTo>
                    <a:pt x="20539" y="10657"/>
                    <a:pt x="15609" y="9550"/>
                    <a:pt x="11025" y="7478"/>
                  </a:cubicBezTo>
                  <a:cubicBezTo>
                    <a:pt x="6846" y="5609"/>
                    <a:pt x="3739" y="300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385" y="469259"/>
              <a:ext cx="6141760" cy="4672665"/>
            </a:xfrm>
            <a:custGeom>
              <a:rect b="b" l="l" r="r" t="t"/>
              <a:pathLst>
                <a:path extrusionOk="0" h="146055" w="191930">
                  <a:moveTo>
                    <a:pt x="1" y="1"/>
                  </a:moveTo>
                  <a:lnTo>
                    <a:pt x="1" y="882"/>
                  </a:lnTo>
                  <a:lnTo>
                    <a:pt x="24" y="882"/>
                  </a:lnTo>
                  <a:cubicBezTo>
                    <a:pt x="2977" y="1930"/>
                    <a:pt x="6037" y="2811"/>
                    <a:pt x="8978" y="3930"/>
                  </a:cubicBezTo>
                  <a:cubicBezTo>
                    <a:pt x="12466" y="5251"/>
                    <a:pt x="15622" y="6847"/>
                    <a:pt x="17705" y="9454"/>
                  </a:cubicBezTo>
                  <a:cubicBezTo>
                    <a:pt x="19336" y="11478"/>
                    <a:pt x="20706" y="13538"/>
                    <a:pt x="21265" y="15907"/>
                  </a:cubicBezTo>
                  <a:cubicBezTo>
                    <a:pt x="21920" y="18646"/>
                    <a:pt x="22384" y="21396"/>
                    <a:pt x="23063" y="24123"/>
                  </a:cubicBezTo>
                  <a:cubicBezTo>
                    <a:pt x="23742" y="26849"/>
                    <a:pt x="24456" y="29576"/>
                    <a:pt x="25897" y="32148"/>
                  </a:cubicBezTo>
                  <a:cubicBezTo>
                    <a:pt x="29219" y="38065"/>
                    <a:pt x="33219" y="43709"/>
                    <a:pt x="38410" y="48816"/>
                  </a:cubicBezTo>
                  <a:cubicBezTo>
                    <a:pt x="41684" y="52031"/>
                    <a:pt x="45697" y="54496"/>
                    <a:pt x="50840" y="55889"/>
                  </a:cubicBezTo>
                  <a:cubicBezTo>
                    <a:pt x="56698" y="57472"/>
                    <a:pt x="62723" y="58341"/>
                    <a:pt x="68926" y="58687"/>
                  </a:cubicBezTo>
                  <a:cubicBezTo>
                    <a:pt x="73045" y="58901"/>
                    <a:pt x="77153" y="58937"/>
                    <a:pt x="81273" y="58937"/>
                  </a:cubicBezTo>
                  <a:cubicBezTo>
                    <a:pt x="85964" y="58937"/>
                    <a:pt x="90655" y="59008"/>
                    <a:pt x="95274" y="59639"/>
                  </a:cubicBezTo>
                  <a:cubicBezTo>
                    <a:pt x="99596" y="60234"/>
                    <a:pt x="103811" y="61103"/>
                    <a:pt x="107716" y="62639"/>
                  </a:cubicBezTo>
                  <a:cubicBezTo>
                    <a:pt x="113658" y="64949"/>
                    <a:pt x="116968" y="68747"/>
                    <a:pt x="118230" y="73605"/>
                  </a:cubicBezTo>
                  <a:cubicBezTo>
                    <a:pt x="119027" y="76701"/>
                    <a:pt x="118551" y="79832"/>
                    <a:pt x="118194" y="82928"/>
                  </a:cubicBezTo>
                  <a:cubicBezTo>
                    <a:pt x="117837" y="86095"/>
                    <a:pt x="117230" y="89250"/>
                    <a:pt x="117122" y="92453"/>
                  </a:cubicBezTo>
                  <a:cubicBezTo>
                    <a:pt x="116991" y="96691"/>
                    <a:pt x="117706" y="100811"/>
                    <a:pt x="119956" y="104740"/>
                  </a:cubicBezTo>
                  <a:cubicBezTo>
                    <a:pt x="121671" y="107740"/>
                    <a:pt x="124028" y="110383"/>
                    <a:pt x="127386" y="112479"/>
                  </a:cubicBezTo>
                  <a:cubicBezTo>
                    <a:pt x="131577" y="115122"/>
                    <a:pt x="136363" y="116979"/>
                    <a:pt x="141483" y="118349"/>
                  </a:cubicBezTo>
                  <a:cubicBezTo>
                    <a:pt x="150031" y="120658"/>
                    <a:pt x="158794" y="122397"/>
                    <a:pt x="167486" y="124314"/>
                  </a:cubicBezTo>
                  <a:cubicBezTo>
                    <a:pt x="171724" y="125254"/>
                    <a:pt x="175880" y="126385"/>
                    <a:pt x="179678" y="128159"/>
                  </a:cubicBezTo>
                  <a:cubicBezTo>
                    <a:pt x="182881" y="129648"/>
                    <a:pt x="185750" y="131410"/>
                    <a:pt x="187857" y="133767"/>
                  </a:cubicBezTo>
                  <a:cubicBezTo>
                    <a:pt x="190560" y="136791"/>
                    <a:pt x="191132" y="140137"/>
                    <a:pt x="190167" y="143673"/>
                  </a:cubicBezTo>
                  <a:cubicBezTo>
                    <a:pt x="189941" y="144483"/>
                    <a:pt x="189691" y="145269"/>
                    <a:pt x="189441" y="146054"/>
                  </a:cubicBezTo>
                  <a:lnTo>
                    <a:pt x="190465" y="146054"/>
                  </a:lnTo>
                  <a:cubicBezTo>
                    <a:pt x="190905" y="144780"/>
                    <a:pt x="191286" y="143495"/>
                    <a:pt x="191465" y="142173"/>
                  </a:cubicBezTo>
                  <a:cubicBezTo>
                    <a:pt x="191929" y="138673"/>
                    <a:pt x="190905" y="135494"/>
                    <a:pt x="188060" y="132696"/>
                  </a:cubicBezTo>
                  <a:cubicBezTo>
                    <a:pt x="186012" y="130683"/>
                    <a:pt x="183476" y="129076"/>
                    <a:pt x="180642" y="127707"/>
                  </a:cubicBezTo>
                  <a:cubicBezTo>
                    <a:pt x="175951" y="125445"/>
                    <a:pt x="170736" y="124195"/>
                    <a:pt x="165450" y="123052"/>
                  </a:cubicBezTo>
                  <a:cubicBezTo>
                    <a:pt x="159009" y="121670"/>
                    <a:pt x="152567" y="120313"/>
                    <a:pt x="146197" y="118730"/>
                  </a:cubicBezTo>
                  <a:cubicBezTo>
                    <a:pt x="141804" y="117646"/>
                    <a:pt x="137458" y="116467"/>
                    <a:pt x="133422" y="114705"/>
                  </a:cubicBezTo>
                  <a:cubicBezTo>
                    <a:pt x="129505" y="112955"/>
                    <a:pt x="125993" y="110919"/>
                    <a:pt x="123433" y="108002"/>
                  </a:cubicBezTo>
                  <a:cubicBezTo>
                    <a:pt x="119825" y="103894"/>
                    <a:pt x="118313" y="99322"/>
                    <a:pt x="118099" y="94465"/>
                  </a:cubicBezTo>
                  <a:cubicBezTo>
                    <a:pt x="117920" y="90536"/>
                    <a:pt x="118718" y="86642"/>
                    <a:pt x="119170" y="82749"/>
                  </a:cubicBezTo>
                  <a:cubicBezTo>
                    <a:pt x="119468" y="80082"/>
                    <a:pt x="119825" y="77415"/>
                    <a:pt x="119385" y="74736"/>
                  </a:cubicBezTo>
                  <a:cubicBezTo>
                    <a:pt x="118468" y="68878"/>
                    <a:pt x="114765" y="64413"/>
                    <a:pt x="107657" y="61758"/>
                  </a:cubicBezTo>
                  <a:cubicBezTo>
                    <a:pt x="101168" y="59353"/>
                    <a:pt x="94191" y="58413"/>
                    <a:pt x="87023" y="58234"/>
                  </a:cubicBezTo>
                  <a:cubicBezTo>
                    <a:pt x="83785" y="58163"/>
                    <a:pt x="80546" y="58151"/>
                    <a:pt x="77320" y="58151"/>
                  </a:cubicBezTo>
                  <a:cubicBezTo>
                    <a:pt x="73331" y="58151"/>
                    <a:pt x="69355" y="57972"/>
                    <a:pt x="65390" y="57651"/>
                  </a:cubicBezTo>
                  <a:cubicBezTo>
                    <a:pt x="61080" y="57294"/>
                    <a:pt x="56877" y="56555"/>
                    <a:pt x="52745" y="55567"/>
                  </a:cubicBezTo>
                  <a:cubicBezTo>
                    <a:pt x="47757" y="54400"/>
                    <a:pt x="43601" y="52329"/>
                    <a:pt x="40232" y="49316"/>
                  </a:cubicBezTo>
                  <a:cubicBezTo>
                    <a:pt x="38172" y="47495"/>
                    <a:pt x="36517" y="45471"/>
                    <a:pt x="34719" y="43506"/>
                  </a:cubicBezTo>
                  <a:cubicBezTo>
                    <a:pt x="32576" y="41161"/>
                    <a:pt x="31076" y="38577"/>
                    <a:pt x="29350" y="36077"/>
                  </a:cubicBezTo>
                  <a:cubicBezTo>
                    <a:pt x="27742" y="33743"/>
                    <a:pt x="26325" y="31326"/>
                    <a:pt x="25420" y="28778"/>
                  </a:cubicBezTo>
                  <a:cubicBezTo>
                    <a:pt x="24063" y="25004"/>
                    <a:pt x="23420" y="21122"/>
                    <a:pt x="22587" y="17253"/>
                  </a:cubicBezTo>
                  <a:cubicBezTo>
                    <a:pt x="22051" y="14776"/>
                    <a:pt x="21218" y="12383"/>
                    <a:pt x="19491" y="10204"/>
                  </a:cubicBezTo>
                  <a:cubicBezTo>
                    <a:pt x="17622" y="7859"/>
                    <a:pt x="15443" y="5775"/>
                    <a:pt x="12216" y="4370"/>
                  </a:cubicBezTo>
                  <a:cubicBezTo>
                    <a:pt x="8287" y="2668"/>
                    <a:pt x="4061" y="14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993793" y="1145"/>
              <a:ext cx="5342784" cy="5140779"/>
            </a:xfrm>
            <a:custGeom>
              <a:rect b="b" l="l" r="r" t="t"/>
              <a:pathLst>
                <a:path extrusionOk="0" h="160687" w="166962">
                  <a:moveTo>
                    <a:pt x="0" y="0"/>
                  </a:moveTo>
                  <a:cubicBezTo>
                    <a:pt x="1596" y="2012"/>
                    <a:pt x="3120" y="4048"/>
                    <a:pt x="4679" y="6072"/>
                  </a:cubicBezTo>
                  <a:cubicBezTo>
                    <a:pt x="7049" y="9168"/>
                    <a:pt x="8215" y="12561"/>
                    <a:pt x="9132" y="16014"/>
                  </a:cubicBezTo>
                  <a:cubicBezTo>
                    <a:pt x="10144" y="19895"/>
                    <a:pt x="11013" y="23812"/>
                    <a:pt x="11954" y="27718"/>
                  </a:cubicBezTo>
                  <a:cubicBezTo>
                    <a:pt x="13002" y="32052"/>
                    <a:pt x="14681" y="36254"/>
                    <a:pt x="17169" y="40255"/>
                  </a:cubicBezTo>
                  <a:cubicBezTo>
                    <a:pt x="18312" y="42089"/>
                    <a:pt x="19622" y="43863"/>
                    <a:pt x="21765" y="45148"/>
                  </a:cubicBezTo>
                  <a:cubicBezTo>
                    <a:pt x="23682" y="46315"/>
                    <a:pt x="25920" y="46970"/>
                    <a:pt x="28254" y="47458"/>
                  </a:cubicBezTo>
                  <a:cubicBezTo>
                    <a:pt x="37148" y="49327"/>
                    <a:pt x="46220" y="50601"/>
                    <a:pt x="55352" y="51530"/>
                  </a:cubicBezTo>
                  <a:cubicBezTo>
                    <a:pt x="58484" y="51840"/>
                    <a:pt x="61615" y="52137"/>
                    <a:pt x="64699" y="52733"/>
                  </a:cubicBezTo>
                  <a:cubicBezTo>
                    <a:pt x="69568" y="53685"/>
                    <a:pt x="73986" y="55423"/>
                    <a:pt x="78343" y="57245"/>
                  </a:cubicBezTo>
                  <a:cubicBezTo>
                    <a:pt x="80713" y="58221"/>
                    <a:pt x="82499" y="59686"/>
                    <a:pt x="83844" y="61484"/>
                  </a:cubicBezTo>
                  <a:cubicBezTo>
                    <a:pt x="85189" y="63293"/>
                    <a:pt x="86118" y="65234"/>
                    <a:pt x="86701" y="67270"/>
                  </a:cubicBezTo>
                  <a:cubicBezTo>
                    <a:pt x="87785" y="71128"/>
                    <a:pt x="88130" y="75009"/>
                    <a:pt x="87368" y="78926"/>
                  </a:cubicBezTo>
                  <a:cubicBezTo>
                    <a:pt x="86821" y="81843"/>
                    <a:pt x="86130" y="84760"/>
                    <a:pt x="85844" y="87725"/>
                  </a:cubicBezTo>
                  <a:cubicBezTo>
                    <a:pt x="85475" y="91809"/>
                    <a:pt x="86547" y="95619"/>
                    <a:pt x="89321" y="99167"/>
                  </a:cubicBezTo>
                  <a:cubicBezTo>
                    <a:pt x="91821" y="102370"/>
                    <a:pt x="95357" y="104775"/>
                    <a:pt x="99346" y="106858"/>
                  </a:cubicBezTo>
                  <a:cubicBezTo>
                    <a:pt x="104001" y="109299"/>
                    <a:pt x="109180" y="111002"/>
                    <a:pt x="114419" y="112573"/>
                  </a:cubicBezTo>
                  <a:cubicBezTo>
                    <a:pt x="119325" y="114038"/>
                    <a:pt x="124385" y="115121"/>
                    <a:pt x="129350" y="116383"/>
                  </a:cubicBezTo>
                  <a:cubicBezTo>
                    <a:pt x="138863" y="118812"/>
                    <a:pt x="146888" y="122908"/>
                    <a:pt x="153769" y="128361"/>
                  </a:cubicBezTo>
                  <a:cubicBezTo>
                    <a:pt x="159520" y="132921"/>
                    <a:pt x="163699" y="138088"/>
                    <a:pt x="165199" y="144363"/>
                  </a:cubicBezTo>
                  <a:cubicBezTo>
                    <a:pt x="166057" y="147887"/>
                    <a:pt x="166152" y="151388"/>
                    <a:pt x="164878" y="154888"/>
                  </a:cubicBezTo>
                  <a:cubicBezTo>
                    <a:pt x="164164" y="156817"/>
                    <a:pt x="163521" y="158758"/>
                    <a:pt x="162854" y="160686"/>
                  </a:cubicBezTo>
                  <a:lnTo>
                    <a:pt x="163890" y="160686"/>
                  </a:lnTo>
                  <a:cubicBezTo>
                    <a:pt x="164390" y="159281"/>
                    <a:pt x="164878" y="157877"/>
                    <a:pt x="165366" y="156460"/>
                  </a:cubicBezTo>
                  <a:cubicBezTo>
                    <a:pt x="166080" y="154459"/>
                    <a:pt x="166771" y="152447"/>
                    <a:pt x="166831" y="150364"/>
                  </a:cubicBezTo>
                  <a:cubicBezTo>
                    <a:pt x="166961" y="145637"/>
                    <a:pt x="165699" y="141160"/>
                    <a:pt x="163032" y="136898"/>
                  </a:cubicBezTo>
                  <a:cubicBezTo>
                    <a:pt x="161151" y="133874"/>
                    <a:pt x="158520" y="131254"/>
                    <a:pt x="155603" y="128766"/>
                  </a:cubicBezTo>
                  <a:cubicBezTo>
                    <a:pt x="150662" y="124587"/>
                    <a:pt x="144959" y="121098"/>
                    <a:pt x="138398" y="118467"/>
                  </a:cubicBezTo>
                  <a:cubicBezTo>
                    <a:pt x="133874" y="116657"/>
                    <a:pt x="129004" y="115419"/>
                    <a:pt x="124123" y="114276"/>
                  </a:cubicBezTo>
                  <a:cubicBezTo>
                    <a:pt x="117920" y="112811"/>
                    <a:pt x="111836" y="111145"/>
                    <a:pt x="106013" y="108942"/>
                  </a:cubicBezTo>
                  <a:cubicBezTo>
                    <a:pt x="101025" y="107049"/>
                    <a:pt x="96465" y="104727"/>
                    <a:pt x="92797" y="101512"/>
                  </a:cubicBezTo>
                  <a:cubicBezTo>
                    <a:pt x="89690" y="98798"/>
                    <a:pt x="87690" y="95655"/>
                    <a:pt x="87011" y="92071"/>
                  </a:cubicBezTo>
                  <a:cubicBezTo>
                    <a:pt x="86475" y="89225"/>
                    <a:pt x="86892" y="86415"/>
                    <a:pt x="87428" y="83594"/>
                  </a:cubicBezTo>
                  <a:cubicBezTo>
                    <a:pt x="88154" y="79891"/>
                    <a:pt x="89095" y="76200"/>
                    <a:pt x="88666" y="72402"/>
                  </a:cubicBezTo>
                  <a:cubicBezTo>
                    <a:pt x="88309" y="69330"/>
                    <a:pt x="87737" y="66294"/>
                    <a:pt x="86189" y="63401"/>
                  </a:cubicBezTo>
                  <a:cubicBezTo>
                    <a:pt x="84820" y="60841"/>
                    <a:pt x="82903" y="58591"/>
                    <a:pt x="79808" y="57019"/>
                  </a:cubicBezTo>
                  <a:cubicBezTo>
                    <a:pt x="77855" y="56031"/>
                    <a:pt x="75712" y="55316"/>
                    <a:pt x="73628" y="54531"/>
                  </a:cubicBezTo>
                  <a:cubicBezTo>
                    <a:pt x="69318" y="52876"/>
                    <a:pt x="64806" y="51744"/>
                    <a:pt x="60008" y="51256"/>
                  </a:cubicBezTo>
                  <a:cubicBezTo>
                    <a:pt x="55269" y="50768"/>
                    <a:pt x="50518" y="50197"/>
                    <a:pt x="45780" y="49649"/>
                  </a:cubicBezTo>
                  <a:cubicBezTo>
                    <a:pt x="40053" y="48982"/>
                    <a:pt x="34469" y="47792"/>
                    <a:pt x="28837" y="46780"/>
                  </a:cubicBezTo>
                  <a:cubicBezTo>
                    <a:pt x="23872" y="45887"/>
                    <a:pt x="20384" y="43755"/>
                    <a:pt x="18252" y="40219"/>
                  </a:cubicBezTo>
                  <a:cubicBezTo>
                    <a:pt x="15693" y="35957"/>
                    <a:pt x="13930" y="31528"/>
                    <a:pt x="12787" y="26944"/>
                  </a:cubicBezTo>
                  <a:cubicBezTo>
                    <a:pt x="11823" y="23050"/>
                    <a:pt x="11097" y="19145"/>
                    <a:pt x="9989" y="15288"/>
                  </a:cubicBezTo>
                  <a:cubicBezTo>
                    <a:pt x="9097" y="12192"/>
                    <a:pt x="8084" y="9120"/>
                    <a:pt x="6049" y="6310"/>
                  </a:cubicBezTo>
                  <a:cubicBezTo>
                    <a:pt x="4453" y="4215"/>
                    <a:pt x="2834" y="2095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1153" y="1089753"/>
              <a:ext cx="5081792" cy="4052938"/>
            </a:xfrm>
            <a:custGeom>
              <a:rect b="b" l="l" r="r" t="t"/>
              <a:pathLst>
                <a:path extrusionOk="0" h="126684" w="158806">
                  <a:moveTo>
                    <a:pt x="60" y="1"/>
                  </a:moveTo>
                  <a:lnTo>
                    <a:pt x="60" y="811"/>
                  </a:lnTo>
                  <a:lnTo>
                    <a:pt x="0" y="811"/>
                  </a:lnTo>
                  <a:cubicBezTo>
                    <a:pt x="4644" y="1858"/>
                    <a:pt x="8632" y="3728"/>
                    <a:pt x="11895" y="6502"/>
                  </a:cubicBezTo>
                  <a:cubicBezTo>
                    <a:pt x="14705" y="8895"/>
                    <a:pt x="16955" y="11610"/>
                    <a:pt x="19253" y="14288"/>
                  </a:cubicBezTo>
                  <a:cubicBezTo>
                    <a:pt x="21253" y="16646"/>
                    <a:pt x="23099" y="19075"/>
                    <a:pt x="24611" y="21647"/>
                  </a:cubicBezTo>
                  <a:cubicBezTo>
                    <a:pt x="26254" y="24492"/>
                    <a:pt x="27230" y="27504"/>
                    <a:pt x="28492" y="30433"/>
                  </a:cubicBezTo>
                  <a:cubicBezTo>
                    <a:pt x="30445" y="35005"/>
                    <a:pt x="33445" y="38994"/>
                    <a:pt x="38422" y="42101"/>
                  </a:cubicBezTo>
                  <a:cubicBezTo>
                    <a:pt x="43322" y="45150"/>
                    <a:pt x="48824" y="46804"/>
                    <a:pt x="55201" y="46804"/>
                  </a:cubicBezTo>
                  <a:cubicBezTo>
                    <a:pt x="55223" y="46804"/>
                    <a:pt x="55246" y="46804"/>
                    <a:pt x="55269" y="46804"/>
                  </a:cubicBezTo>
                  <a:cubicBezTo>
                    <a:pt x="57353" y="46804"/>
                    <a:pt x="59413" y="46626"/>
                    <a:pt x="61496" y="46578"/>
                  </a:cubicBezTo>
                  <a:cubicBezTo>
                    <a:pt x="62782" y="46554"/>
                    <a:pt x="64080" y="46447"/>
                    <a:pt x="65354" y="46352"/>
                  </a:cubicBezTo>
                  <a:cubicBezTo>
                    <a:pt x="68242" y="46156"/>
                    <a:pt x="71123" y="45893"/>
                    <a:pt x="74026" y="45893"/>
                  </a:cubicBezTo>
                  <a:cubicBezTo>
                    <a:pt x="74820" y="45893"/>
                    <a:pt x="75616" y="45913"/>
                    <a:pt x="76415" y="45959"/>
                  </a:cubicBezTo>
                  <a:cubicBezTo>
                    <a:pt x="78558" y="46066"/>
                    <a:pt x="80618" y="46388"/>
                    <a:pt x="82630" y="46947"/>
                  </a:cubicBezTo>
                  <a:cubicBezTo>
                    <a:pt x="86356" y="47995"/>
                    <a:pt x="89928" y="49305"/>
                    <a:pt x="93572" y="50495"/>
                  </a:cubicBezTo>
                  <a:cubicBezTo>
                    <a:pt x="95774" y="51222"/>
                    <a:pt x="97941" y="52043"/>
                    <a:pt x="99703" y="53305"/>
                  </a:cubicBezTo>
                  <a:cubicBezTo>
                    <a:pt x="102978" y="55674"/>
                    <a:pt x="104752" y="58651"/>
                    <a:pt x="105609" y="61973"/>
                  </a:cubicBezTo>
                  <a:cubicBezTo>
                    <a:pt x="106323" y="64723"/>
                    <a:pt x="105883" y="67414"/>
                    <a:pt x="104823" y="70081"/>
                  </a:cubicBezTo>
                  <a:cubicBezTo>
                    <a:pt x="103871" y="72486"/>
                    <a:pt x="102513" y="74784"/>
                    <a:pt x="101489" y="77165"/>
                  </a:cubicBezTo>
                  <a:cubicBezTo>
                    <a:pt x="100596" y="79237"/>
                    <a:pt x="99894" y="81344"/>
                    <a:pt x="99739" y="83523"/>
                  </a:cubicBezTo>
                  <a:cubicBezTo>
                    <a:pt x="99441" y="87452"/>
                    <a:pt x="100644" y="91155"/>
                    <a:pt x="102954" y="94679"/>
                  </a:cubicBezTo>
                  <a:cubicBezTo>
                    <a:pt x="104942" y="97751"/>
                    <a:pt x="107776" y="100192"/>
                    <a:pt x="111669" y="101942"/>
                  </a:cubicBezTo>
                  <a:cubicBezTo>
                    <a:pt x="115789" y="103799"/>
                    <a:pt x="120158" y="105276"/>
                    <a:pt x="124599" y="106633"/>
                  </a:cubicBezTo>
                  <a:cubicBezTo>
                    <a:pt x="128528" y="107836"/>
                    <a:pt x="132612" y="108669"/>
                    <a:pt x="136648" y="109610"/>
                  </a:cubicBezTo>
                  <a:cubicBezTo>
                    <a:pt x="139185" y="110205"/>
                    <a:pt x="141709" y="110884"/>
                    <a:pt x="143911" y="112062"/>
                  </a:cubicBezTo>
                  <a:cubicBezTo>
                    <a:pt x="148793" y="114694"/>
                    <a:pt x="152686" y="118015"/>
                    <a:pt x="155579" y="122004"/>
                  </a:cubicBezTo>
                  <a:cubicBezTo>
                    <a:pt x="156627" y="123480"/>
                    <a:pt x="157437" y="125028"/>
                    <a:pt x="157794" y="126683"/>
                  </a:cubicBezTo>
                  <a:lnTo>
                    <a:pt x="158806" y="126683"/>
                  </a:lnTo>
                  <a:cubicBezTo>
                    <a:pt x="158556" y="125493"/>
                    <a:pt x="158092" y="124338"/>
                    <a:pt x="157461" y="123230"/>
                  </a:cubicBezTo>
                  <a:cubicBezTo>
                    <a:pt x="155734" y="120159"/>
                    <a:pt x="153139" y="117539"/>
                    <a:pt x="150114" y="115146"/>
                  </a:cubicBezTo>
                  <a:cubicBezTo>
                    <a:pt x="147543" y="113086"/>
                    <a:pt x="144745" y="111265"/>
                    <a:pt x="141292" y="110098"/>
                  </a:cubicBezTo>
                  <a:cubicBezTo>
                    <a:pt x="138553" y="109181"/>
                    <a:pt x="135660" y="108562"/>
                    <a:pt x="132803" y="107931"/>
                  </a:cubicBezTo>
                  <a:cubicBezTo>
                    <a:pt x="126659" y="106574"/>
                    <a:pt x="120813" y="104716"/>
                    <a:pt x="115110" y="102537"/>
                  </a:cubicBezTo>
                  <a:cubicBezTo>
                    <a:pt x="110157" y="100644"/>
                    <a:pt x="106145" y="98084"/>
                    <a:pt x="103752" y="94179"/>
                  </a:cubicBezTo>
                  <a:cubicBezTo>
                    <a:pt x="101966" y="91262"/>
                    <a:pt x="100823" y="88250"/>
                    <a:pt x="100715" y="85035"/>
                  </a:cubicBezTo>
                  <a:cubicBezTo>
                    <a:pt x="100644" y="82475"/>
                    <a:pt x="101311" y="80011"/>
                    <a:pt x="102418" y="77594"/>
                  </a:cubicBezTo>
                  <a:cubicBezTo>
                    <a:pt x="103394" y="75403"/>
                    <a:pt x="104525" y="73248"/>
                    <a:pt x="105514" y="71057"/>
                  </a:cubicBezTo>
                  <a:cubicBezTo>
                    <a:pt x="107490" y="66640"/>
                    <a:pt x="107609" y="62271"/>
                    <a:pt x="105073" y="57925"/>
                  </a:cubicBezTo>
                  <a:cubicBezTo>
                    <a:pt x="103204" y="54674"/>
                    <a:pt x="100418" y="52126"/>
                    <a:pt x="96143" y="50555"/>
                  </a:cubicBezTo>
                  <a:cubicBezTo>
                    <a:pt x="92691" y="49293"/>
                    <a:pt x="89154" y="48221"/>
                    <a:pt x="85666" y="47007"/>
                  </a:cubicBezTo>
                  <a:cubicBezTo>
                    <a:pt x="81924" y="45707"/>
                    <a:pt x="78035" y="45107"/>
                    <a:pt x="74006" y="45107"/>
                  </a:cubicBezTo>
                  <a:cubicBezTo>
                    <a:pt x="73164" y="45107"/>
                    <a:pt x="72316" y="45134"/>
                    <a:pt x="71462" y="45185"/>
                  </a:cubicBezTo>
                  <a:cubicBezTo>
                    <a:pt x="67068" y="45447"/>
                    <a:pt x="62687" y="45816"/>
                    <a:pt x="58305" y="45971"/>
                  </a:cubicBezTo>
                  <a:cubicBezTo>
                    <a:pt x="57236" y="46005"/>
                    <a:pt x="56163" y="46039"/>
                    <a:pt x="55091" y="46039"/>
                  </a:cubicBezTo>
                  <a:cubicBezTo>
                    <a:pt x="53538" y="46039"/>
                    <a:pt x="51988" y="45967"/>
                    <a:pt x="50459" y="45721"/>
                  </a:cubicBezTo>
                  <a:cubicBezTo>
                    <a:pt x="42661" y="44471"/>
                    <a:pt x="36946" y="40982"/>
                    <a:pt x="32826" y="35958"/>
                  </a:cubicBezTo>
                  <a:cubicBezTo>
                    <a:pt x="30635" y="33279"/>
                    <a:pt x="29468" y="30255"/>
                    <a:pt x="28278" y="27266"/>
                  </a:cubicBezTo>
                  <a:cubicBezTo>
                    <a:pt x="27242" y="24611"/>
                    <a:pt x="26123" y="21992"/>
                    <a:pt x="24468" y="19539"/>
                  </a:cubicBezTo>
                  <a:cubicBezTo>
                    <a:pt x="21753" y="15491"/>
                    <a:pt x="18455" y="11729"/>
                    <a:pt x="14931" y="8062"/>
                  </a:cubicBezTo>
                  <a:cubicBezTo>
                    <a:pt x="12597" y="5621"/>
                    <a:pt x="9799" y="3537"/>
                    <a:pt x="6311" y="2001"/>
                  </a:cubicBezTo>
                  <a:cubicBezTo>
                    <a:pt x="4334" y="1132"/>
                    <a:pt x="2239" y="50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1153" y="1693132"/>
              <a:ext cx="4765952" cy="3448792"/>
            </a:xfrm>
            <a:custGeom>
              <a:rect b="b" l="l" r="r" t="t"/>
              <a:pathLst>
                <a:path extrusionOk="0" h="107800" w="148936">
                  <a:moveTo>
                    <a:pt x="36" y="0"/>
                  </a:moveTo>
                  <a:lnTo>
                    <a:pt x="36" y="810"/>
                  </a:lnTo>
                  <a:lnTo>
                    <a:pt x="0" y="810"/>
                  </a:lnTo>
                  <a:cubicBezTo>
                    <a:pt x="4525" y="1644"/>
                    <a:pt x="8478" y="3310"/>
                    <a:pt x="11907" y="5739"/>
                  </a:cubicBezTo>
                  <a:cubicBezTo>
                    <a:pt x="16586" y="9037"/>
                    <a:pt x="19860" y="12871"/>
                    <a:pt x="20896" y="17729"/>
                  </a:cubicBezTo>
                  <a:cubicBezTo>
                    <a:pt x="21372" y="19967"/>
                    <a:pt x="21777" y="22217"/>
                    <a:pt x="22610" y="24384"/>
                  </a:cubicBezTo>
                  <a:cubicBezTo>
                    <a:pt x="23956" y="27885"/>
                    <a:pt x="25754" y="31207"/>
                    <a:pt x="29147" y="33897"/>
                  </a:cubicBezTo>
                  <a:cubicBezTo>
                    <a:pt x="31350" y="35636"/>
                    <a:pt x="33743" y="37195"/>
                    <a:pt x="36993" y="37707"/>
                  </a:cubicBezTo>
                  <a:cubicBezTo>
                    <a:pt x="38047" y="37871"/>
                    <a:pt x="39103" y="37945"/>
                    <a:pt x="40157" y="37945"/>
                  </a:cubicBezTo>
                  <a:cubicBezTo>
                    <a:pt x="41780" y="37945"/>
                    <a:pt x="43398" y="37770"/>
                    <a:pt x="44994" y="37481"/>
                  </a:cubicBezTo>
                  <a:cubicBezTo>
                    <a:pt x="47925" y="36947"/>
                    <a:pt x="50846" y="36621"/>
                    <a:pt x="53793" y="36621"/>
                  </a:cubicBezTo>
                  <a:cubicBezTo>
                    <a:pt x="55575" y="36621"/>
                    <a:pt x="57366" y="36740"/>
                    <a:pt x="59175" y="37005"/>
                  </a:cubicBezTo>
                  <a:cubicBezTo>
                    <a:pt x="64080" y="37719"/>
                    <a:pt x="68664" y="38862"/>
                    <a:pt x="72414" y="41517"/>
                  </a:cubicBezTo>
                  <a:cubicBezTo>
                    <a:pt x="75712" y="43851"/>
                    <a:pt x="78510" y="46423"/>
                    <a:pt x="79498" y="49864"/>
                  </a:cubicBezTo>
                  <a:cubicBezTo>
                    <a:pt x="80475" y="53352"/>
                    <a:pt x="80427" y="56865"/>
                    <a:pt x="79749" y="60377"/>
                  </a:cubicBezTo>
                  <a:cubicBezTo>
                    <a:pt x="78963" y="64366"/>
                    <a:pt x="78082" y="68330"/>
                    <a:pt x="78367" y="72414"/>
                  </a:cubicBezTo>
                  <a:cubicBezTo>
                    <a:pt x="78546" y="75022"/>
                    <a:pt x="79046" y="77546"/>
                    <a:pt x="80225" y="79986"/>
                  </a:cubicBezTo>
                  <a:cubicBezTo>
                    <a:pt x="82308" y="84368"/>
                    <a:pt x="85928" y="87892"/>
                    <a:pt x="90643" y="90857"/>
                  </a:cubicBezTo>
                  <a:cubicBezTo>
                    <a:pt x="94810" y="93476"/>
                    <a:pt x="99453" y="95203"/>
                    <a:pt x="104811" y="95869"/>
                  </a:cubicBezTo>
                  <a:cubicBezTo>
                    <a:pt x="110300" y="96548"/>
                    <a:pt x="115824" y="97120"/>
                    <a:pt x="121361" y="97643"/>
                  </a:cubicBezTo>
                  <a:cubicBezTo>
                    <a:pt x="127457" y="98203"/>
                    <a:pt x="133255" y="99453"/>
                    <a:pt x="138708" y="101596"/>
                  </a:cubicBezTo>
                  <a:cubicBezTo>
                    <a:pt x="142506" y="103085"/>
                    <a:pt x="145650" y="105037"/>
                    <a:pt x="147781" y="107799"/>
                  </a:cubicBezTo>
                  <a:lnTo>
                    <a:pt x="148936" y="107799"/>
                  </a:lnTo>
                  <a:cubicBezTo>
                    <a:pt x="147602" y="106073"/>
                    <a:pt x="146054" y="104501"/>
                    <a:pt x="143935" y="103239"/>
                  </a:cubicBezTo>
                  <a:cubicBezTo>
                    <a:pt x="141054" y="101513"/>
                    <a:pt x="137756" y="100334"/>
                    <a:pt x="134398" y="99275"/>
                  </a:cubicBezTo>
                  <a:cubicBezTo>
                    <a:pt x="131053" y="98215"/>
                    <a:pt x="127516" y="97560"/>
                    <a:pt x="123933" y="97167"/>
                  </a:cubicBezTo>
                  <a:cubicBezTo>
                    <a:pt x="120718" y="96810"/>
                    <a:pt x="117491" y="96512"/>
                    <a:pt x="114277" y="96179"/>
                  </a:cubicBezTo>
                  <a:cubicBezTo>
                    <a:pt x="111860" y="95929"/>
                    <a:pt x="109455" y="95703"/>
                    <a:pt x="107061" y="95405"/>
                  </a:cubicBezTo>
                  <a:cubicBezTo>
                    <a:pt x="104502" y="95095"/>
                    <a:pt x="101954" y="94714"/>
                    <a:pt x="99513" y="94024"/>
                  </a:cubicBezTo>
                  <a:cubicBezTo>
                    <a:pt x="95655" y="92940"/>
                    <a:pt x="92452" y="91083"/>
                    <a:pt x="89452" y="89023"/>
                  </a:cubicBezTo>
                  <a:cubicBezTo>
                    <a:pt x="83570" y="84975"/>
                    <a:pt x="80272" y="79927"/>
                    <a:pt x="79510" y="73974"/>
                  </a:cubicBezTo>
                  <a:cubicBezTo>
                    <a:pt x="78998" y="69997"/>
                    <a:pt x="79522" y="66009"/>
                    <a:pt x="80427" y="62080"/>
                  </a:cubicBezTo>
                  <a:cubicBezTo>
                    <a:pt x="80749" y="60722"/>
                    <a:pt x="81011" y="59365"/>
                    <a:pt x="81118" y="57972"/>
                  </a:cubicBezTo>
                  <a:cubicBezTo>
                    <a:pt x="81225" y="56484"/>
                    <a:pt x="81284" y="54995"/>
                    <a:pt x="81142" y="53507"/>
                  </a:cubicBezTo>
                  <a:cubicBezTo>
                    <a:pt x="80999" y="51852"/>
                    <a:pt x="80761" y="50233"/>
                    <a:pt x="80130" y="48637"/>
                  </a:cubicBezTo>
                  <a:cubicBezTo>
                    <a:pt x="79272" y="46470"/>
                    <a:pt x="77677" y="44613"/>
                    <a:pt x="75712" y="42922"/>
                  </a:cubicBezTo>
                  <a:cubicBezTo>
                    <a:pt x="73200" y="40779"/>
                    <a:pt x="70354" y="38934"/>
                    <a:pt x="66795" y="37827"/>
                  </a:cubicBezTo>
                  <a:cubicBezTo>
                    <a:pt x="63723" y="36850"/>
                    <a:pt x="60472" y="36374"/>
                    <a:pt x="57186" y="36005"/>
                  </a:cubicBezTo>
                  <a:cubicBezTo>
                    <a:pt x="55982" y="35869"/>
                    <a:pt x="54787" y="35807"/>
                    <a:pt x="53600" y="35807"/>
                  </a:cubicBezTo>
                  <a:cubicBezTo>
                    <a:pt x="51056" y="35807"/>
                    <a:pt x="48546" y="36090"/>
                    <a:pt x="46054" y="36529"/>
                  </a:cubicBezTo>
                  <a:cubicBezTo>
                    <a:pt x="43981" y="36887"/>
                    <a:pt x="41918" y="37151"/>
                    <a:pt x="39787" y="37151"/>
                  </a:cubicBezTo>
                  <a:cubicBezTo>
                    <a:pt x="39654" y="37151"/>
                    <a:pt x="39520" y="37150"/>
                    <a:pt x="39386" y="37148"/>
                  </a:cubicBezTo>
                  <a:cubicBezTo>
                    <a:pt x="37565" y="37124"/>
                    <a:pt x="35862" y="36791"/>
                    <a:pt x="34314" y="36100"/>
                  </a:cubicBezTo>
                  <a:cubicBezTo>
                    <a:pt x="30361" y="34290"/>
                    <a:pt x="27647" y="31707"/>
                    <a:pt x="25706" y="28563"/>
                  </a:cubicBezTo>
                  <a:cubicBezTo>
                    <a:pt x="23682" y="25289"/>
                    <a:pt x="22849" y="21777"/>
                    <a:pt x="22051" y="18265"/>
                  </a:cubicBezTo>
                  <a:cubicBezTo>
                    <a:pt x="21670" y="16657"/>
                    <a:pt x="21170" y="15086"/>
                    <a:pt x="20479" y="13550"/>
                  </a:cubicBezTo>
                  <a:cubicBezTo>
                    <a:pt x="19467" y="11288"/>
                    <a:pt x="17717" y="9371"/>
                    <a:pt x="15657" y="7585"/>
                  </a:cubicBezTo>
                  <a:cubicBezTo>
                    <a:pt x="12288" y="4680"/>
                    <a:pt x="8502" y="2167"/>
                    <a:pt x="3572" y="834"/>
                  </a:cubicBezTo>
                  <a:cubicBezTo>
                    <a:pt x="2417" y="524"/>
                    <a:pt x="1251" y="17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3959745" y="1497"/>
              <a:ext cx="5182784" cy="2259982"/>
            </a:xfrm>
            <a:custGeom>
              <a:rect b="b" l="l" r="r" t="t"/>
              <a:pathLst>
                <a:path extrusionOk="0" h="70641" w="161962">
                  <a:moveTo>
                    <a:pt x="0" y="1"/>
                  </a:moveTo>
                  <a:cubicBezTo>
                    <a:pt x="8025" y="3454"/>
                    <a:pt x="16633" y="5454"/>
                    <a:pt x="25956" y="5525"/>
                  </a:cubicBezTo>
                  <a:cubicBezTo>
                    <a:pt x="26234" y="5528"/>
                    <a:pt x="26511" y="5529"/>
                    <a:pt x="26789" y="5529"/>
                  </a:cubicBezTo>
                  <a:cubicBezTo>
                    <a:pt x="30260" y="5529"/>
                    <a:pt x="33722" y="5330"/>
                    <a:pt x="37184" y="5121"/>
                  </a:cubicBezTo>
                  <a:cubicBezTo>
                    <a:pt x="41041" y="4886"/>
                    <a:pt x="44889" y="4622"/>
                    <a:pt x="48762" y="4622"/>
                  </a:cubicBezTo>
                  <a:cubicBezTo>
                    <a:pt x="49204" y="4622"/>
                    <a:pt x="49647" y="4625"/>
                    <a:pt x="50090" y="4632"/>
                  </a:cubicBezTo>
                  <a:cubicBezTo>
                    <a:pt x="55150" y="4704"/>
                    <a:pt x="60210" y="4692"/>
                    <a:pt x="65247" y="4906"/>
                  </a:cubicBezTo>
                  <a:cubicBezTo>
                    <a:pt x="68402" y="5037"/>
                    <a:pt x="71557" y="5156"/>
                    <a:pt x="74676" y="5585"/>
                  </a:cubicBezTo>
                  <a:cubicBezTo>
                    <a:pt x="81415" y="6549"/>
                    <a:pt x="87738" y="8335"/>
                    <a:pt x="93679" y="10943"/>
                  </a:cubicBezTo>
                  <a:cubicBezTo>
                    <a:pt x="97501" y="12622"/>
                    <a:pt x="100870" y="14669"/>
                    <a:pt x="103406" y="17467"/>
                  </a:cubicBezTo>
                  <a:cubicBezTo>
                    <a:pt x="106371" y="20706"/>
                    <a:pt x="107478" y="24361"/>
                    <a:pt x="107835" y="28207"/>
                  </a:cubicBezTo>
                  <a:cubicBezTo>
                    <a:pt x="108097" y="31100"/>
                    <a:pt x="108157" y="33981"/>
                    <a:pt x="108157" y="36874"/>
                  </a:cubicBezTo>
                  <a:cubicBezTo>
                    <a:pt x="108157" y="40780"/>
                    <a:pt x="108157" y="44697"/>
                    <a:pt x="108681" y="48602"/>
                  </a:cubicBezTo>
                  <a:cubicBezTo>
                    <a:pt x="109216" y="52662"/>
                    <a:pt x="110336" y="56615"/>
                    <a:pt x="112002" y="60508"/>
                  </a:cubicBezTo>
                  <a:cubicBezTo>
                    <a:pt x="112991" y="62842"/>
                    <a:pt x="114741" y="64795"/>
                    <a:pt x="117241" y="66354"/>
                  </a:cubicBezTo>
                  <a:cubicBezTo>
                    <a:pt x="121035" y="68732"/>
                    <a:pt x="125362" y="69639"/>
                    <a:pt x="130009" y="69639"/>
                  </a:cubicBezTo>
                  <a:cubicBezTo>
                    <a:pt x="130832" y="69639"/>
                    <a:pt x="131664" y="69611"/>
                    <a:pt x="132505" y="69557"/>
                  </a:cubicBezTo>
                  <a:cubicBezTo>
                    <a:pt x="136005" y="69331"/>
                    <a:pt x="139446" y="68736"/>
                    <a:pt x="142935" y="68486"/>
                  </a:cubicBezTo>
                  <a:cubicBezTo>
                    <a:pt x="144408" y="68375"/>
                    <a:pt x="145876" y="68314"/>
                    <a:pt x="147336" y="68314"/>
                  </a:cubicBezTo>
                  <a:cubicBezTo>
                    <a:pt x="150890" y="68314"/>
                    <a:pt x="154402" y="68672"/>
                    <a:pt x="157853" y="69533"/>
                  </a:cubicBezTo>
                  <a:cubicBezTo>
                    <a:pt x="159235" y="69879"/>
                    <a:pt x="160592" y="70271"/>
                    <a:pt x="161961" y="70641"/>
                  </a:cubicBezTo>
                  <a:lnTo>
                    <a:pt x="161961" y="69831"/>
                  </a:lnTo>
                  <a:cubicBezTo>
                    <a:pt x="159092" y="68986"/>
                    <a:pt x="156151" y="68271"/>
                    <a:pt x="153103" y="67902"/>
                  </a:cubicBezTo>
                  <a:cubicBezTo>
                    <a:pt x="151224" y="67674"/>
                    <a:pt x="149345" y="67579"/>
                    <a:pt x="147468" y="67579"/>
                  </a:cubicBezTo>
                  <a:cubicBezTo>
                    <a:pt x="144444" y="67579"/>
                    <a:pt x="141423" y="67826"/>
                    <a:pt x="138411" y="68164"/>
                  </a:cubicBezTo>
                  <a:cubicBezTo>
                    <a:pt x="135585" y="68498"/>
                    <a:pt x="132769" y="68904"/>
                    <a:pt x="129881" y="68904"/>
                  </a:cubicBezTo>
                  <a:cubicBezTo>
                    <a:pt x="129472" y="68904"/>
                    <a:pt x="129060" y="68896"/>
                    <a:pt x="128647" y="68878"/>
                  </a:cubicBezTo>
                  <a:cubicBezTo>
                    <a:pt x="121742" y="68581"/>
                    <a:pt x="114955" y="65592"/>
                    <a:pt x="112610" y="59592"/>
                  </a:cubicBezTo>
                  <a:cubicBezTo>
                    <a:pt x="110419" y="53984"/>
                    <a:pt x="109276" y="48269"/>
                    <a:pt x="109181" y="42435"/>
                  </a:cubicBezTo>
                  <a:cubicBezTo>
                    <a:pt x="109145" y="39518"/>
                    <a:pt x="109169" y="36589"/>
                    <a:pt x="109109" y="33672"/>
                  </a:cubicBezTo>
                  <a:cubicBezTo>
                    <a:pt x="109050" y="30945"/>
                    <a:pt x="108907" y="28219"/>
                    <a:pt x="108443" y="25516"/>
                  </a:cubicBezTo>
                  <a:cubicBezTo>
                    <a:pt x="107573" y="20420"/>
                    <a:pt x="104466" y="16253"/>
                    <a:pt x="99322" y="13003"/>
                  </a:cubicBezTo>
                  <a:cubicBezTo>
                    <a:pt x="95572" y="10633"/>
                    <a:pt x="91262" y="8954"/>
                    <a:pt x="86773" y="7549"/>
                  </a:cubicBezTo>
                  <a:cubicBezTo>
                    <a:pt x="80665" y="5656"/>
                    <a:pt x="74343" y="4501"/>
                    <a:pt x="67723" y="4287"/>
                  </a:cubicBezTo>
                  <a:cubicBezTo>
                    <a:pt x="64866" y="4204"/>
                    <a:pt x="62020" y="4097"/>
                    <a:pt x="59163" y="4025"/>
                  </a:cubicBezTo>
                  <a:cubicBezTo>
                    <a:pt x="56324" y="3958"/>
                    <a:pt x="53475" y="3914"/>
                    <a:pt x="50629" y="3914"/>
                  </a:cubicBezTo>
                  <a:cubicBezTo>
                    <a:pt x="48928" y="3914"/>
                    <a:pt x="47227" y="3930"/>
                    <a:pt x="45530" y="3966"/>
                  </a:cubicBezTo>
                  <a:cubicBezTo>
                    <a:pt x="40625" y="4049"/>
                    <a:pt x="35743" y="4549"/>
                    <a:pt x="30826" y="4704"/>
                  </a:cubicBezTo>
                  <a:cubicBezTo>
                    <a:pt x="29352" y="4751"/>
                    <a:pt x="27881" y="4787"/>
                    <a:pt x="26411" y="4787"/>
                  </a:cubicBezTo>
                  <a:cubicBezTo>
                    <a:pt x="24187" y="4787"/>
                    <a:pt x="21968" y="4705"/>
                    <a:pt x="19753" y="4454"/>
                  </a:cubicBezTo>
                  <a:cubicBezTo>
                    <a:pt x="13919" y="3811"/>
                    <a:pt x="8382" y="2465"/>
                    <a:pt x="3144" y="441"/>
                  </a:cubicBezTo>
                  <a:cubicBezTo>
                    <a:pt x="2775" y="287"/>
                    <a:pt x="2382" y="156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1153" y="2952805"/>
              <a:ext cx="3343296" cy="2190271"/>
            </a:xfrm>
            <a:custGeom>
              <a:rect b="b" l="l" r="r" t="t"/>
              <a:pathLst>
                <a:path extrusionOk="0" h="68462" w="104478">
                  <a:moveTo>
                    <a:pt x="0" y="0"/>
                  </a:moveTo>
                  <a:lnTo>
                    <a:pt x="0" y="1120"/>
                  </a:lnTo>
                  <a:cubicBezTo>
                    <a:pt x="2406" y="3155"/>
                    <a:pt x="4882" y="5132"/>
                    <a:pt x="7680" y="6858"/>
                  </a:cubicBezTo>
                  <a:cubicBezTo>
                    <a:pt x="12450" y="9790"/>
                    <a:pt x="17685" y="11621"/>
                    <a:pt x="23720" y="11621"/>
                  </a:cubicBezTo>
                  <a:cubicBezTo>
                    <a:pt x="24645" y="11621"/>
                    <a:pt x="25588" y="11578"/>
                    <a:pt x="26551" y="11490"/>
                  </a:cubicBezTo>
                  <a:cubicBezTo>
                    <a:pt x="28469" y="11316"/>
                    <a:pt x="30395" y="11219"/>
                    <a:pt x="32326" y="11219"/>
                  </a:cubicBezTo>
                  <a:cubicBezTo>
                    <a:pt x="33693" y="11219"/>
                    <a:pt x="35062" y="11267"/>
                    <a:pt x="36434" y="11371"/>
                  </a:cubicBezTo>
                  <a:cubicBezTo>
                    <a:pt x="43399" y="11871"/>
                    <a:pt x="49614" y="13681"/>
                    <a:pt x="54888" y="17205"/>
                  </a:cubicBezTo>
                  <a:cubicBezTo>
                    <a:pt x="57139" y="18693"/>
                    <a:pt x="59341" y="20205"/>
                    <a:pt x="60829" y="22205"/>
                  </a:cubicBezTo>
                  <a:cubicBezTo>
                    <a:pt x="62985" y="25087"/>
                    <a:pt x="63699" y="28278"/>
                    <a:pt x="64032" y="31516"/>
                  </a:cubicBezTo>
                  <a:cubicBezTo>
                    <a:pt x="64282" y="34159"/>
                    <a:pt x="64318" y="36791"/>
                    <a:pt x="64651" y="39422"/>
                  </a:cubicBezTo>
                  <a:cubicBezTo>
                    <a:pt x="64985" y="41898"/>
                    <a:pt x="65663" y="44303"/>
                    <a:pt x="66973" y="46613"/>
                  </a:cubicBezTo>
                  <a:cubicBezTo>
                    <a:pt x="69033" y="50209"/>
                    <a:pt x="71998" y="53352"/>
                    <a:pt x="75248" y="56364"/>
                  </a:cubicBezTo>
                  <a:cubicBezTo>
                    <a:pt x="80475" y="61198"/>
                    <a:pt x="86845" y="64830"/>
                    <a:pt x="94703" y="66866"/>
                  </a:cubicBezTo>
                  <a:cubicBezTo>
                    <a:pt x="96822" y="67413"/>
                    <a:pt x="98941" y="67937"/>
                    <a:pt x="101073" y="68461"/>
                  </a:cubicBezTo>
                  <a:lnTo>
                    <a:pt x="104478" y="68461"/>
                  </a:lnTo>
                  <a:lnTo>
                    <a:pt x="98501" y="67032"/>
                  </a:lnTo>
                  <a:cubicBezTo>
                    <a:pt x="94096" y="65985"/>
                    <a:pt x="89833" y="64699"/>
                    <a:pt x="85952" y="62758"/>
                  </a:cubicBezTo>
                  <a:cubicBezTo>
                    <a:pt x="80903" y="60246"/>
                    <a:pt x="76962" y="56912"/>
                    <a:pt x="73355" y="53293"/>
                  </a:cubicBezTo>
                  <a:cubicBezTo>
                    <a:pt x="70783" y="50709"/>
                    <a:pt x="68628" y="47947"/>
                    <a:pt x="67187" y="44887"/>
                  </a:cubicBezTo>
                  <a:cubicBezTo>
                    <a:pt x="65699" y="41732"/>
                    <a:pt x="65485" y="38410"/>
                    <a:pt x="65259" y="35112"/>
                  </a:cubicBezTo>
                  <a:cubicBezTo>
                    <a:pt x="65104" y="32766"/>
                    <a:pt x="65068" y="30433"/>
                    <a:pt x="64509" y="28123"/>
                  </a:cubicBezTo>
                  <a:cubicBezTo>
                    <a:pt x="63985" y="25980"/>
                    <a:pt x="63270" y="23884"/>
                    <a:pt x="61830" y="21967"/>
                  </a:cubicBezTo>
                  <a:cubicBezTo>
                    <a:pt x="60377" y="20015"/>
                    <a:pt x="58329" y="18479"/>
                    <a:pt x="56138" y="17026"/>
                  </a:cubicBezTo>
                  <a:cubicBezTo>
                    <a:pt x="53221" y="15074"/>
                    <a:pt x="50054" y="13407"/>
                    <a:pt x="46423" y="12347"/>
                  </a:cubicBezTo>
                  <a:cubicBezTo>
                    <a:pt x="41885" y="11028"/>
                    <a:pt x="37204" y="10488"/>
                    <a:pt x="32447" y="10488"/>
                  </a:cubicBezTo>
                  <a:cubicBezTo>
                    <a:pt x="30764" y="10488"/>
                    <a:pt x="29072" y="10556"/>
                    <a:pt x="27373" y="10680"/>
                  </a:cubicBezTo>
                  <a:cubicBezTo>
                    <a:pt x="26050" y="10780"/>
                    <a:pt x="24729" y="10857"/>
                    <a:pt x="23412" y="10857"/>
                  </a:cubicBezTo>
                  <a:cubicBezTo>
                    <a:pt x="21909" y="10857"/>
                    <a:pt x="20411" y="10757"/>
                    <a:pt x="18919" y="10478"/>
                  </a:cubicBezTo>
                  <a:cubicBezTo>
                    <a:pt x="14538" y="9668"/>
                    <a:pt x="10835" y="7906"/>
                    <a:pt x="7454" y="5727"/>
                  </a:cubicBezTo>
                  <a:cubicBezTo>
                    <a:pt x="4763" y="3977"/>
                    <a:pt x="2334" y="20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6502529" y="-7"/>
              <a:ext cx="2641504" cy="2071418"/>
            </a:xfrm>
            <a:custGeom>
              <a:rect b="b" l="l" r="r" t="t"/>
              <a:pathLst>
                <a:path extrusionOk="0" h="64747" w="82547">
                  <a:moveTo>
                    <a:pt x="1" y="0"/>
                  </a:moveTo>
                  <a:cubicBezTo>
                    <a:pt x="3525" y="679"/>
                    <a:pt x="7121" y="1250"/>
                    <a:pt x="10704" y="1870"/>
                  </a:cubicBezTo>
                  <a:cubicBezTo>
                    <a:pt x="16598" y="2882"/>
                    <a:pt x="22361" y="4191"/>
                    <a:pt x="27671" y="6442"/>
                  </a:cubicBezTo>
                  <a:cubicBezTo>
                    <a:pt x="32445" y="8478"/>
                    <a:pt x="36589" y="11061"/>
                    <a:pt x="39625" y="14562"/>
                  </a:cubicBezTo>
                  <a:cubicBezTo>
                    <a:pt x="41327" y="16538"/>
                    <a:pt x="42256" y="18800"/>
                    <a:pt x="43149" y="21062"/>
                  </a:cubicBezTo>
                  <a:cubicBezTo>
                    <a:pt x="44459" y="24372"/>
                    <a:pt x="44959" y="27754"/>
                    <a:pt x="44697" y="31183"/>
                  </a:cubicBezTo>
                  <a:cubicBezTo>
                    <a:pt x="44482" y="33778"/>
                    <a:pt x="44161" y="36362"/>
                    <a:pt x="43887" y="38969"/>
                  </a:cubicBezTo>
                  <a:cubicBezTo>
                    <a:pt x="43673" y="41124"/>
                    <a:pt x="43435" y="43268"/>
                    <a:pt x="43280" y="45434"/>
                  </a:cubicBezTo>
                  <a:cubicBezTo>
                    <a:pt x="42994" y="49209"/>
                    <a:pt x="43554" y="52876"/>
                    <a:pt x="45483" y="56400"/>
                  </a:cubicBezTo>
                  <a:cubicBezTo>
                    <a:pt x="47042" y="59258"/>
                    <a:pt x="49745" y="61067"/>
                    <a:pt x="53626" y="62008"/>
                  </a:cubicBezTo>
                  <a:cubicBezTo>
                    <a:pt x="56794" y="62782"/>
                    <a:pt x="60020" y="62972"/>
                    <a:pt x="63318" y="63032"/>
                  </a:cubicBezTo>
                  <a:cubicBezTo>
                    <a:pt x="66664" y="63091"/>
                    <a:pt x="70009" y="63008"/>
                    <a:pt x="73343" y="63282"/>
                  </a:cubicBezTo>
                  <a:cubicBezTo>
                    <a:pt x="76475" y="63556"/>
                    <a:pt x="79594" y="63853"/>
                    <a:pt x="82547" y="64746"/>
                  </a:cubicBezTo>
                  <a:lnTo>
                    <a:pt x="82547" y="63925"/>
                  </a:lnTo>
                  <a:cubicBezTo>
                    <a:pt x="79296" y="63032"/>
                    <a:pt x="75915" y="62687"/>
                    <a:pt x="72498" y="62484"/>
                  </a:cubicBezTo>
                  <a:cubicBezTo>
                    <a:pt x="68997" y="62258"/>
                    <a:pt x="65473" y="62341"/>
                    <a:pt x="61961" y="62258"/>
                  </a:cubicBezTo>
                  <a:cubicBezTo>
                    <a:pt x="58913" y="62198"/>
                    <a:pt x="55912" y="61841"/>
                    <a:pt x="53043" y="61020"/>
                  </a:cubicBezTo>
                  <a:cubicBezTo>
                    <a:pt x="50233" y="60222"/>
                    <a:pt x="48161" y="58888"/>
                    <a:pt x="46864" y="56805"/>
                  </a:cubicBezTo>
                  <a:cubicBezTo>
                    <a:pt x="44994" y="53781"/>
                    <a:pt x="44173" y="50590"/>
                    <a:pt x="44221" y="47268"/>
                  </a:cubicBezTo>
                  <a:cubicBezTo>
                    <a:pt x="44268" y="44172"/>
                    <a:pt x="44697" y="41101"/>
                    <a:pt x="45006" y="38005"/>
                  </a:cubicBezTo>
                  <a:cubicBezTo>
                    <a:pt x="45280" y="35397"/>
                    <a:pt x="45637" y="32778"/>
                    <a:pt x="45756" y="30159"/>
                  </a:cubicBezTo>
                  <a:cubicBezTo>
                    <a:pt x="45935" y="26134"/>
                    <a:pt x="44923" y="22289"/>
                    <a:pt x="43161" y="18503"/>
                  </a:cubicBezTo>
                  <a:cubicBezTo>
                    <a:pt x="42018" y="16050"/>
                    <a:pt x="40530" y="13752"/>
                    <a:pt x="38208" y="11787"/>
                  </a:cubicBezTo>
                  <a:cubicBezTo>
                    <a:pt x="32719" y="7120"/>
                    <a:pt x="25730" y="4310"/>
                    <a:pt x="17967" y="2489"/>
                  </a:cubicBezTo>
                  <a:cubicBezTo>
                    <a:pt x="13550" y="1465"/>
                    <a:pt x="9002" y="762"/>
                    <a:pt x="4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1153" y="3328365"/>
              <a:ext cx="2449856" cy="1813175"/>
            </a:xfrm>
            <a:custGeom>
              <a:rect b="b" l="l" r="r" t="t"/>
              <a:pathLst>
                <a:path extrusionOk="0" h="56675" w="76558">
                  <a:moveTo>
                    <a:pt x="36" y="1"/>
                  </a:moveTo>
                  <a:lnTo>
                    <a:pt x="36" y="953"/>
                  </a:lnTo>
                  <a:lnTo>
                    <a:pt x="0" y="953"/>
                  </a:lnTo>
                  <a:cubicBezTo>
                    <a:pt x="6108" y="4001"/>
                    <a:pt x="12895" y="5597"/>
                    <a:pt x="20217" y="6121"/>
                  </a:cubicBezTo>
                  <a:cubicBezTo>
                    <a:pt x="23480" y="6359"/>
                    <a:pt x="26766" y="6347"/>
                    <a:pt x="30028" y="6537"/>
                  </a:cubicBezTo>
                  <a:cubicBezTo>
                    <a:pt x="35648" y="6859"/>
                    <a:pt x="40636" y="8395"/>
                    <a:pt x="44673" y="11419"/>
                  </a:cubicBezTo>
                  <a:cubicBezTo>
                    <a:pt x="47625" y="13634"/>
                    <a:pt x="49411" y="16431"/>
                    <a:pt x="50721" y="19396"/>
                  </a:cubicBezTo>
                  <a:cubicBezTo>
                    <a:pt x="52769" y="24040"/>
                    <a:pt x="54293" y="28802"/>
                    <a:pt x="55365" y="33624"/>
                  </a:cubicBezTo>
                  <a:cubicBezTo>
                    <a:pt x="56138" y="37124"/>
                    <a:pt x="57270" y="40530"/>
                    <a:pt x="59448" y="43709"/>
                  </a:cubicBezTo>
                  <a:cubicBezTo>
                    <a:pt x="62306" y="47912"/>
                    <a:pt x="65782" y="51722"/>
                    <a:pt x="70783" y="54639"/>
                  </a:cubicBezTo>
                  <a:cubicBezTo>
                    <a:pt x="72033" y="55365"/>
                    <a:pt x="73331" y="56032"/>
                    <a:pt x="74641" y="56675"/>
                  </a:cubicBezTo>
                  <a:lnTo>
                    <a:pt x="76558" y="56675"/>
                  </a:lnTo>
                  <a:cubicBezTo>
                    <a:pt x="72521" y="54877"/>
                    <a:pt x="68819" y="52757"/>
                    <a:pt x="65890" y="49936"/>
                  </a:cubicBezTo>
                  <a:cubicBezTo>
                    <a:pt x="61591" y="45792"/>
                    <a:pt x="58341" y="41244"/>
                    <a:pt x="56996" y="36017"/>
                  </a:cubicBezTo>
                  <a:cubicBezTo>
                    <a:pt x="56257" y="33207"/>
                    <a:pt x="55698" y="30362"/>
                    <a:pt x="54793" y="27576"/>
                  </a:cubicBezTo>
                  <a:cubicBezTo>
                    <a:pt x="53626" y="24004"/>
                    <a:pt x="52531" y="20420"/>
                    <a:pt x="50626" y="17027"/>
                  </a:cubicBezTo>
                  <a:cubicBezTo>
                    <a:pt x="49173" y="14443"/>
                    <a:pt x="47304" y="12062"/>
                    <a:pt x="44470" y="10193"/>
                  </a:cubicBezTo>
                  <a:cubicBezTo>
                    <a:pt x="39839" y="7145"/>
                    <a:pt x="34362" y="5787"/>
                    <a:pt x="28290" y="5668"/>
                  </a:cubicBezTo>
                  <a:cubicBezTo>
                    <a:pt x="24289" y="5597"/>
                    <a:pt x="20301" y="5430"/>
                    <a:pt x="16348" y="4930"/>
                  </a:cubicBezTo>
                  <a:cubicBezTo>
                    <a:pt x="11657" y="4323"/>
                    <a:pt x="7180" y="3263"/>
                    <a:pt x="3072" y="1406"/>
                  </a:cubicBezTo>
                  <a:cubicBezTo>
                    <a:pt x="2036" y="941"/>
                    <a:pt x="1048" y="465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8002913" y="761"/>
              <a:ext cx="1140352" cy="1709167"/>
            </a:xfrm>
            <a:custGeom>
              <a:rect b="b" l="l" r="r" t="t"/>
              <a:pathLst>
                <a:path extrusionOk="0" h="53424" w="35636">
                  <a:moveTo>
                    <a:pt x="1" y="0"/>
                  </a:moveTo>
                  <a:cubicBezTo>
                    <a:pt x="2620" y="2203"/>
                    <a:pt x="4322" y="4774"/>
                    <a:pt x="5073" y="7787"/>
                  </a:cubicBezTo>
                  <a:cubicBezTo>
                    <a:pt x="5966" y="11359"/>
                    <a:pt x="6192" y="14942"/>
                    <a:pt x="6251" y="18562"/>
                  </a:cubicBezTo>
                  <a:cubicBezTo>
                    <a:pt x="6323" y="22789"/>
                    <a:pt x="6132" y="27027"/>
                    <a:pt x="6525" y="31254"/>
                  </a:cubicBezTo>
                  <a:cubicBezTo>
                    <a:pt x="6799" y="34076"/>
                    <a:pt x="7287" y="36874"/>
                    <a:pt x="8418" y="39588"/>
                  </a:cubicBezTo>
                  <a:cubicBezTo>
                    <a:pt x="9609" y="42446"/>
                    <a:pt x="11395" y="45018"/>
                    <a:pt x="14359" y="47089"/>
                  </a:cubicBezTo>
                  <a:cubicBezTo>
                    <a:pt x="18896" y="50280"/>
                    <a:pt x="24265" y="52161"/>
                    <a:pt x="30326" y="52983"/>
                  </a:cubicBezTo>
                  <a:cubicBezTo>
                    <a:pt x="32088" y="53221"/>
                    <a:pt x="33850" y="53411"/>
                    <a:pt x="35636" y="53423"/>
                  </a:cubicBezTo>
                  <a:lnTo>
                    <a:pt x="35636" y="52685"/>
                  </a:lnTo>
                  <a:cubicBezTo>
                    <a:pt x="34112" y="52626"/>
                    <a:pt x="32576" y="52530"/>
                    <a:pt x="31076" y="52328"/>
                  </a:cubicBezTo>
                  <a:cubicBezTo>
                    <a:pt x="26647" y="51721"/>
                    <a:pt x="22420" y="50685"/>
                    <a:pt x="18693" y="48708"/>
                  </a:cubicBezTo>
                  <a:cubicBezTo>
                    <a:pt x="16193" y="47387"/>
                    <a:pt x="13847" y="45934"/>
                    <a:pt x="12169" y="43970"/>
                  </a:cubicBezTo>
                  <a:cubicBezTo>
                    <a:pt x="9799" y="41208"/>
                    <a:pt x="8692" y="38088"/>
                    <a:pt x="8037" y="34885"/>
                  </a:cubicBezTo>
                  <a:cubicBezTo>
                    <a:pt x="7418" y="31921"/>
                    <a:pt x="7335" y="28932"/>
                    <a:pt x="7275" y="25944"/>
                  </a:cubicBezTo>
                  <a:cubicBezTo>
                    <a:pt x="7216" y="23122"/>
                    <a:pt x="7287" y="20300"/>
                    <a:pt x="7204" y="17490"/>
                  </a:cubicBezTo>
                  <a:cubicBezTo>
                    <a:pt x="7097" y="14157"/>
                    <a:pt x="6882" y="10847"/>
                    <a:pt x="6025" y="7561"/>
                  </a:cubicBezTo>
                  <a:cubicBezTo>
                    <a:pt x="5513" y="5620"/>
                    <a:pt x="4680" y="3774"/>
                    <a:pt x="3334" y="2084"/>
                  </a:cubicBezTo>
                  <a:cubicBezTo>
                    <a:pt x="2739" y="1334"/>
                    <a:pt x="2036" y="655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1153" y="3899751"/>
              <a:ext cx="1548416" cy="1242173"/>
            </a:xfrm>
            <a:custGeom>
              <a:rect b="b" l="l" r="r" t="t"/>
              <a:pathLst>
                <a:path extrusionOk="0" h="38827" w="48388">
                  <a:moveTo>
                    <a:pt x="36" y="0"/>
                  </a:moveTo>
                  <a:lnTo>
                    <a:pt x="36" y="786"/>
                  </a:lnTo>
                  <a:lnTo>
                    <a:pt x="0" y="786"/>
                  </a:lnTo>
                  <a:lnTo>
                    <a:pt x="1036" y="929"/>
                  </a:lnTo>
                  <a:cubicBezTo>
                    <a:pt x="4322" y="1358"/>
                    <a:pt x="7656" y="1346"/>
                    <a:pt x="10978" y="1488"/>
                  </a:cubicBezTo>
                  <a:cubicBezTo>
                    <a:pt x="16038" y="1703"/>
                    <a:pt x="20884" y="2453"/>
                    <a:pt x="25361" y="4334"/>
                  </a:cubicBezTo>
                  <a:cubicBezTo>
                    <a:pt x="29135" y="5930"/>
                    <a:pt x="32731" y="7680"/>
                    <a:pt x="35469" y="10287"/>
                  </a:cubicBezTo>
                  <a:cubicBezTo>
                    <a:pt x="38362" y="13026"/>
                    <a:pt x="39994" y="16074"/>
                    <a:pt x="39577" y="19645"/>
                  </a:cubicBezTo>
                  <a:cubicBezTo>
                    <a:pt x="39351" y="21539"/>
                    <a:pt x="38803" y="23384"/>
                    <a:pt x="38565" y="25265"/>
                  </a:cubicBezTo>
                  <a:cubicBezTo>
                    <a:pt x="38029" y="29432"/>
                    <a:pt x="39517" y="33100"/>
                    <a:pt x="43101" y="36278"/>
                  </a:cubicBezTo>
                  <a:cubicBezTo>
                    <a:pt x="44173" y="37243"/>
                    <a:pt x="45399" y="38064"/>
                    <a:pt x="46697" y="38826"/>
                  </a:cubicBezTo>
                  <a:lnTo>
                    <a:pt x="48387" y="38826"/>
                  </a:lnTo>
                  <a:cubicBezTo>
                    <a:pt x="47173" y="38183"/>
                    <a:pt x="46018" y="37505"/>
                    <a:pt x="44982" y="36695"/>
                  </a:cubicBezTo>
                  <a:cubicBezTo>
                    <a:pt x="41375" y="33885"/>
                    <a:pt x="39339" y="30599"/>
                    <a:pt x="39470" y="26599"/>
                  </a:cubicBezTo>
                  <a:cubicBezTo>
                    <a:pt x="39553" y="24634"/>
                    <a:pt x="40065" y="22729"/>
                    <a:pt x="40410" y="20800"/>
                  </a:cubicBezTo>
                  <a:cubicBezTo>
                    <a:pt x="40708" y="19098"/>
                    <a:pt x="40756" y="17383"/>
                    <a:pt x="40232" y="15693"/>
                  </a:cubicBezTo>
                  <a:cubicBezTo>
                    <a:pt x="39458" y="13121"/>
                    <a:pt x="37648" y="10978"/>
                    <a:pt x="35386" y="9037"/>
                  </a:cubicBezTo>
                  <a:cubicBezTo>
                    <a:pt x="32957" y="6953"/>
                    <a:pt x="29921" y="5441"/>
                    <a:pt x="26790" y="4060"/>
                  </a:cubicBezTo>
                  <a:cubicBezTo>
                    <a:pt x="23372" y="2548"/>
                    <a:pt x="19705" y="1560"/>
                    <a:pt x="15776" y="1107"/>
                  </a:cubicBezTo>
                  <a:cubicBezTo>
                    <a:pt x="12228" y="703"/>
                    <a:pt x="8656" y="691"/>
                    <a:pt x="5084" y="512"/>
                  </a:cubicBezTo>
                  <a:cubicBezTo>
                    <a:pt x="3382" y="417"/>
                    <a:pt x="1691" y="286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1" y="4147021"/>
              <a:ext cx="1082464" cy="995671"/>
            </a:xfrm>
            <a:custGeom>
              <a:rect b="b" l="l" r="r" t="t"/>
              <a:pathLst>
                <a:path extrusionOk="0" h="31122" w="33827">
                  <a:moveTo>
                    <a:pt x="10099" y="1"/>
                  </a:moveTo>
                  <a:cubicBezTo>
                    <a:pt x="8798" y="1"/>
                    <a:pt x="7495" y="89"/>
                    <a:pt x="6192" y="248"/>
                  </a:cubicBezTo>
                  <a:cubicBezTo>
                    <a:pt x="4061" y="498"/>
                    <a:pt x="1965" y="808"/>
                    <a:pt x="1" y="1510"/>
                  </a:cubicBezTo>
                  <a:lnTo>
                    <a:pt x="1" y="2344"/>
                  </a:lnTo>
                  <a:lnTo>
                    <a:pt x="36" y="2344"/>
                  </a:lnTo>
                  <a:cubicBezTo>
                    <a:pt x="251" y="2272"/>
                    <a:pt x="441" y="2201"/>
                    <a:pt x="644" y="2130"/>
                  </a:cubicBezTo>
                  <a:cubicBezTo>
                    <a:pt x="2465" y="1487"/>
                    <a:pt x="4418" y="1237"/>
                    <a:pt x="6382" y="975"/>
                  </a:cubicBezTo>
                  <a:cubicBezTo>
                    <a:pt x="7625" y="826"/>
                    <a:pt x="8867" y="739"/>
                    <a:pt x="10106" y="739"/>
                  </a:cubicBezTo>
                  <a:cubicBezTo>
                    <a:pt x="11054" y="739"/>
                    <a:pt x="11999" y="790"/>
                    <a:pt x="12943" y="903"/>
                  </a:cubicBezTo>
                  <a:cubicBezTo>
                    <a:pt x="16158" y="1296"/>
                    <a:pt x="19229" y="2094"/>
                    <a:pt x="22111" y="3249"/>
                  </a:cubicBezTo>
                  <a:cubicBezTo>
                    <a:pt x="25194" y="4499"/>
                    <a:pt x="27683" y="6225"/>
                    <a:pt x="29242" y="8607"/>
                  </a:cubicBezTo>
                  <a:cubicBezTo>
                    <a:pt x="30326" y="10262"/>
                    <a:pt x="30731" y="12095"/>
                    <a:pt x="31088" y="13917"/>
                  </a:cubicBezTo>
                  <a:cubicBezTo>
                    <a:pt x="31671" y="16846"/>
                    <a:pt x="31707" y="19787"/>
                    <a:pt x="31409" y="22751"/>
                  </a:cubicBezTo>
                  <a:cubicBezTo>
                    <a:pt x="31231" y="24525"/>
                    <a:pt x="31112" y="26323"/>
                    <a:pt x="31588" y="28097"/>
                  </a:cubicBezTo>
                  <a:cubicBezTo>
                    <a:pt x="31862" y="29133"/>
                    <a:pt x="32302" y="30133"/>
                    <a:pt x="32779" y="31121"/>
                  </a:cubicBezTo>
                  <a:lnTo>
                    <a:pt x="33826" y="31121"/>
                  </a:lnTo>
                  <a:cubicBezTo>
                    <a:pt x="32683" y="28883"/>
                    <a:pt x="32040" y="26573"/>
                    <a:pt x="32290" y="24132"/>
                  </a:cubicBezTo>
                  <a:cubicBezTo>
                    <a:pt x="32421" y="22823"/>
                    <a:pt x="32529" y="21513"/>
                    <a:pt x="32564" y="20203"/>
                  </a:cubicBezTo>
                  <a:cubicBezTo>
                    <a:pt x="32648" y="17334"/>
                    <a:pt x="32362" y="14476"/>
                    <a:pt x="31576" y="11643"/>
                  </a:cubicBezTo>
                  <a:cubicBezTo>
                    <a:pt x="31017" y="9654"/>
                    <a:pt x="30100" y="7797"/>
                    <a:pt x="28373" y="6190"/>
                  </a:cubicBezTo>
                  <a:cubicBezTo>
                    <a:pt x="24885" y="2927"/>
                    <a:pt x="20087" y="1427"/>
                    <a:pt x="14907" y="439"/>
                  </a:cubicBezTo>
                  <a:cubicBezTo>
                    <a:pt x="13313" y="136"/>
                    <a:pt x="11708" y="1"/>
                    <a:pt x="10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8607553" y="761"/>
              <a:ext cx="535328" cy="1131319"/>
            </a:xfrm>
            <a:custGeom>
              <a:rect b="b" l="l" r="r" t="t"/>
              <a:pathLst>
                <a:path extrusionOk="0" h="35362" w="16729">
                  <a:moveTo>
                    <a:pt x="977" y="0"/>
                  </a:moveTo>
                  <a:cubicBezTo>
                    <a:pt x="334" y="2572"/>
                    <a:pt x="1" y="5179"/>
                    <a:pt x="60" y="7799"/>
                  </a:cubicBezTo>
                  <a:cubicBezTo>
                    <a:pt x="132" y="10609"/>
                    <a:pt x="584" y="13395"/>
                    <a:pt x="1418" y="16145"/>
                  </a:cubicBezTo>
                  <a:cubicBezTo>
                    <a:pt x="2322" y="19133"/>
                    <a:pt x="3692" y="21991"/>
                    <a:pt x="5513" y="24729"/>
                  </a:cubicBezTo>
                  <a:cubicBezTo>
                    <a:pt x="7716" y="28051"/>
                    <a:pt x="10704" y="30921"/>
                    <a:pt x="14110" y="33564"/>
                  </a:cubicBezTo>
                  <a:cubicBezTo>
                    <a:pt x="14931" y="34195"/>
                    <a:pt x="15765" y="34838"/>
                    <a:pt x="16729" y="35362"/>
                  </a:cubicBezTo>
                  <a:lnTo>
                    <a:pt x="16729" y="34338"/>
                  </a:lnTo>
                  <a:cubicBezTo>
                    <a:pt x="12217" y="31325"/>
                    <a:pt x="8585" y="27801"/>
                    <a:pt x="5966" y="23693"/>
                  </a:cubicBezTo>
                  <a:cubicBezTo>
                    <a:pt x="3727" y="20181"/>
                    <a:pt x="2311" y="16478"/>
                    <a:pt x="1572" y="12621"/>
                  </a:cubicBezTo>
                  <a:cubicBezTo>
                    <a:pt x="1013" y="9585"/>
                    <a:pt x="953" y="6549"/>
                    <a:pt x="1310" y="3501"/>
                  </a:cubicBezTo>
                  <a:cubicBezTo>
                    <a:pt x="1441" y="2322"/>
                    <a:pt x="1715" y="1155"/>
                    <a:pt x="2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1153" y="4475744"/>
              <a:ext cx="756704" cy="666948"/>
            </a:xfrm>
            <a:custGeom>
              <a:rect b="b" l="l" r="r" t="t"/>
              <a:pathLst>
                <a:path extrusionOk="0" h="20847" w="23647">
                  <a:moveTo>
                    <a:pt x="8650" y="0"/>
                  </a:moveTo>
                  <a:cubicBezTo>
                    <a:pt x="8098" y="0"/>
                    <a:pt x="7544" y="17"/>
                    <a:pt x="6989" y="46"/>
                  </a:cubicBezTo>
                  <a:cubicBezTo>
                    <a:pt x="4620" y="189"/>
                    <a:pt x="2275" y="403"/>
                    <a:pt x="0" y="915"/>
                  </a:cubicBezTo>
                  <a:lnTo>
                    <a:pt x="0" y="1701"/>
                  </a:lnTo>
                  <a:cubicBezTo>
                    <a:pt x="2729" y="1101"/>
                    <a:pt x="5513" y="780"/>
                    <a:pt x="8353" y="780"/>
                  </a:cubicBezTo>
                  <a:cubicBezTo>
                    <a:pt x="8723" y="780"/>
                    <a:pt x="9094" y="785"/>
                    <a:pt x="9466" y="796"/>
                  </a:cubicBezTo>
                  <a:cubicBezTo>
                    <a:pt x="14871" y="939"/>
                    <a:pt x="19622" y="3535"/>
                    <a:pt x="21241" y="7356"/>
                  </a:cubicBezTo>
                  <a:cubicBezTo>
                    <a:pt x="22372" y="10035"/>
                    <a:pt x="22325" y="12762"/>
                    <a:pt x="21384" y="15465"/>
                  </a:cubicBezTo>
                  <a:cubicBezTo>
                    <a:pt x="20729" y="17358"/>
                    <a:pt x="19705" y="19144"/>
                    <a:pt x="18455" y="20846"/>
                  </a:cubicBezTo>
                  <a:lnTo>
                    <a:pt x="19586" y="20846"/>
                  </a:lnTo>
                  <a:cubicBezTo>
                    <a:pt x="20003" y="20227"/>
                    <a:pt x="20432" y="19632"/>
                    <a:pt x="20813" y="19013"/>
                  </a:cubicBezTo>
                  <a:cubicBezTo>
                    <a:pt x="22801" y="15596"/>
                    <a:pt x="23646" y="12095"/>
                    <a:pt x="22646" y="8380"/>
                  </a:cubicBezTo>
                  <a:cubicBezTo>
                    <a:pt x="21646" y="4713"/>
                    <a:pt x="18705" y="2249"/>
                    <a:pt x="14264" y="796"/>
                  </a:cubicBezTo>
                  <a:cubicBezTo>
                    <a:pt x="12469" y="204"/>
                    <a:pt x="10573" y="0"/>
                    <a:pt x="8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153" y="4797940"/>
              <a:ext cx="344448" cy="343983"/>
            </a:xfrm>
            <a:custGeom>
              <a:rect b="b" l="l" r="r" t="t"/>
              <a:pathLst>
                <a:path extrusionOk="0" h="10752" w="10764">
                  <a:moveTo>
                    <a:pt x="0" y="0"/>
                  </a:moveTo>
                  <a:lnTo>
                    <a:pt x="0" y="750"/>
                  </a:lnTo>
                  <a:cubicBezTo>
                    <a:pt x="465" y="798"/>
                    <a:pt x="941" y="857"/>
                    <a:pt x="1405" y="917"/>
                  </a:cubicBezTo>
                  <a:cubicBezTo>
                    <a:pt x="5513" y="1548"/>
                    <a:pt x="8847" y="4036"/>
                    <a:pt x="9406" y="7037"/>
                  </a:cubicBezTo>
                  <a:cubicBezTo>
                    <a:pt x="9656" y="8346"/>
                    <a:pt x="9323" y="9585"/>
                    <a:pt x="8644" y="10751"/>
                  </a:cubicBezTo>
                  <a:lnTo>
                    <a:pt x="9740" y="10751"/>
                  </a:lnTo>
                  <a:cubicBezTo>
                    <a:pt x="10454" y="9323"/>
                    <a:pt x="10764" y="7870"/>
                    <a:pt x="10276" y="6346"/>
                  </a:cubicBezTo>
                  <a:cubicBezTo>
                    <a:pt x="9204" y="3096"/>
                    <a:pt x="5465" y="3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153" y="4816976"/>
              <a:ext cx="323104" cy="324948"/>
            </a:xfrm>
            <a:custGeom>
              <a:rect b="b" l="l" r="r" t="t"/>
              <a:pathLst>
                <a:path extrusionOk="0" h="10157" w="10097">
                  <a:moveTo>
                    <a:pt x="0" y="0"/>
                  </a:moveTo>
                  <a:lnTo>
                    <a:pt x="0" y="10156"/>
                  </a:lnTo>
                  <a:lnTo>
                    <a:pt x="8835" y="10156"/>
                  </a:lnTo>
                  <a:cubicBezTo>
                    <a:pt x="9930" y="8240"/>
                    <a:pt x="10097" y="6311"/>
                    <a:pt x="8692" y="4310"/>
                  </a:cubicBezTo>
                  <a:cubicBezTo>
                    <a:pt x="6835" y="1679"/>
                    <a:pt x="3846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2" name="Google Shape;892;p23"/>
          <p:cNvSpPr/>
          <p:nvPr/>
        </p:nvSpPr>
        <p:spPr>
          <a:xfrm>
            <a:off x="454700" y="1219525"/>
            <a:ext cx="8234400" cy="353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3"/>
          <p:cNvSpPr/>
          <p:nvPr/>
        </p:nvSpPr>
        <p:spPr>
          <a:xfrm>
            <a:off x="454800" y="376650"/>
            <a:ext cx="8234400" cy="65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3"/>
          <p:cNvSpPr txBox="1"/>
          <p:nvPr>
            <p:ph type="title"/>
          </p:nvPr>
        </p:nvSpPr>
        <p:spPr>
          <a:xfrm>
            <a:off x="750150" y="2977346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5" name="Google Shape;895;p23"/>
          <p:cNvSpPr txBox="1"/>
          <p:nvPr>
            <p:ph idx="1" type="subTitle"/>
          </p:nvPr>
        </p:nvSpPr>
        <p:spPr>
          <a:xfrm>
            <a:off x="720000" y="3532410"/>
            <a:ext cx="2396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6" name="Google Shape;896;p23"/>
          <p:cNvSpPr txBox="1"/>
          <p:nvPr>
            <p:ph idx="2" type="title"/>
          </p:nvPr>
        </p:nvSpPr>
        <p:spPr>
          <a:xfrm>
            <a:off x="3433950" y="29624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7" name="Google Shape;897;p23"/>
          <p:cNvSpPr txBox="1"/>
          <p:nvPr>
            <p:ph idx="3" type="subTitle"/>
          </p:nvPr>
        </p:nvSpPr>
        <p:spPr>
          <a:xfrm>
            <a:off x="3403800" y="3517501"/>
            <a:ext cx="2396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8" name="Google Shape;898;p23"/>
          <p:cNvSpPr txBox="1"/>
          <p:nvPr>
            <p:ph idx="4" type="title"/>
          </p:nvPr>
        </p:nvSpPr>
        <p:spPr>
          <a:xfrm>
            <a:off x="6057450" y="29624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9" name="Google Shape;899;p23"/>
          <p:cNvSpPr txBox="1"/>
          <p:nvPr>
            <p:ph idx="5" type="subTitle"/>
          </p:nvPr>
        </p:nvSpPr>
        <p:spPr>
          <a:xfrm>
            <a:off x="6027300" y="3517501"/>
            <a:ext cx="2396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0" name="Google Shape;900;p23"/>
          <p:cNvSpPr txBox="1"/>
          <p:nvPr>
            <p:ph idx="6"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01" name="Google Shape;901;p23"/>
          <p:cNvGrpSpPr/>
          <p:nvPr/>
        </p:nvGrpSpPr>
        <p:grpSpPr>
          <a:xfrm>
            <a:off x="84715" y="87319"/>
            <a:ext cx="8999115" cy="5014056"/>
            <a:chOff x="84715" y="87319"/>
            <a:chExt cx="8999115" cy="5014056"/>
          </a:xfrm>
        </p:grpSpPr>
        <p:grpSp>
          <p:nvGrpSpPr>
            <p:cNvPr id="902" name="Google Shape;902;p23"/>
            <p:cNvGrpSpPr/>
            <p:nvPr/>
          </p:nvGrpSpPr>
          <p:grpSpPr>
            <a:xfrm flipH="1">
              <a:off x="84715" y="87319"/>
              <a:ext cx="1322012" cy="874661"/>
              <a:chOff x="3730029" y="87319"/>
              <a:chExt cx="1322012" cy="874661"/>
            </a:xfrm>
          </p:grpSpPr>
          <p:sp>
            <p:nvSpPr>
              <p:cNvPr id="903" name="Google Shape;903;p23"/>
              <p:cNvSpPr/>
              <p:nvPr/>
            </p:nvSpPr>
            <p:spPr>
              <a:xfrm>
                <a:off x="4814096" y="72325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3730029" y="873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5" name="Google Shape;905;p23"/>
            <p:cNvGrpSpPr/>
            <p:nvPr/>
          </p:nvGrpSpPr>
          <p:grpSpPr>
            <a:xfrm>
              <a:off x="157713" y="3583044"/>
              <a:ext cx="2326838" cy="1469974"/>
              <a:chOff x="157713" y="3583044"/>
              <a:chExt cx="2326838" cy="1469974"/>
            </a:xfrm>
          </p:grpSpPr>
          <p:grpSp>
            <p:nvGrpSpPr>
              <p:cNvPr id="906" name="Google Shape;906;p23"/>
              <p:cNvGrpSpPr/>
              <p:nvPr/>
            </p:nvGrpSpPr>
            <p:grpSpPr>
              <a:xfrm flipH="1">
                <a:off x="157713" y="3583044"/>
                <a:ext cx="1703441" cy="1469974"/>
                <a:chOff x="3786876" y="3144844"/>
                <a:chExt cx="1703441" cy="1469974"/>
              </a:xfrm>
            </p:grpSpPr>
            <p:sp>
              <p:nvSpPr>
                <p:cNvPr id="907" name="Google Shape;907;p23"/>
                <p:cNvSpPr/>
                <p:nvPr/>
              </p:nvSpPr>
              <p:spPr>
                <a:xfrm>
                  <a:off x="3786876" y="4429575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23"/>
                <p:cNvSpPr/>
                <p:nvPr/>
              </p:nvSpPr>
              <p:spPr>
                <a:xfrm>
                  <a:off x="5318979" y="3144844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9" name="Google Shape;909;p23"/>
              <p:cNvGrpSpPr/>
              <p:nvPr/>
            </p:nvGrpSpPr>
            <p:grpSpPr>
              <a:xfrm flipH="1">
                <a:off x="194584" y="4225412"/>
                <a:ext cx="2289967" cy="785682"/>
                <a:chOff x="2804604" y="4073012"/>
                <a:chExt cx="2289967" cy="785682"/>
              </a:xfrm>
            </p:grpSpPr>
            <p:sp>
              <p:nvSpPr>
                <p:cNvPr id="910" name="Google Shape;910;p23"/>
                <p:cNvSpPr/>
                <p:nvPr/>
              </p:nvSpPr>
              <p:spPr>
                <a:xfrm>
                  <a:off x="4910001" y="4073012"/>
                  <a:ext cx="184570" cy="185243"/>
                </a:xfrm>
                <a:custGeom>
                  <a:rect b="b" l="l" r="r" t="t"/>
                  <a:pathLst>
                    <a:path extrusionOk="0" h="1652" w="1646">
                      <a:moveTo>
                        <a:pt x="823" y="0"/>
                      </a:moveTo>
                      <a:cubicBezTo>
                        <a:pt x="739" y="418"/>
                        <a:pt x="415" y="741"/>
                        <a:pt x="1" y="826"/>
                      </a:cubicBezTo>
                      <a:cubicBezTo>
                        <a:pt x="415" y="911"/>
                        <a:pt x="739" y="1234"/>
                        <a:pt x="823" y="1651"/>
                      </a:cubicBezTo>
                      <a:cubicBezTo>
                        <a:pt x="908" y="1234"/>
                        <a:pt x="1231" y="911"/>
                        <a:pt x="1646" y="826"/>
                      </a:cubicBezTo>
                      <a:cubicBezTo>
                        <a:pt x="1231" y="741"/>
                        <a:pt x="908" y="418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2804604" y="4687019"/>
                  <a:ext cx="171338" cy="171675"/>
                </a:xfrm>
                <a:custGeom>
                  <a:rect b="b" l="l" r="r" t="t"/>
                  <a:pathLst>
                    <a:path extrusionOk="0" h="1531" w="1528">
                      <a:moveTo>
                        <a:pt x="764" y="0"/>
                      </a:moveTo>
                      <a:cubicBezTo>
                        <a:pt x="686" y="386"/>
                        <a:pt x="385" y="689"/>
                        <a:pt x="1" y="767"/>
                      </a:cubicBezTo>
                      <a:cubicBezTo>
                        <a:pt x="385" y="846"/>
                        <a:pt x="686" y="1146"/>
                        <a:pt x="764" y="1531"/>
                      </a:cubicBezTo>
                      <a:cubicBezTo>
                        <a:pt x="843" y="1146"/>
                        <a:pt x="1143" y="846"/>
                        <a:pt x="1528" y="767"/>
                      </a:cubicBezTo>
                      <a:cubicBezTo>
                        <a:pt x="1143" y="689"/>
                        <a:pt x="843" y="386"/>
                        <a:pt x="764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12" name="Google Shape;912;p23"/>
            <p:cNvGrpSpPr/>
            <p:nvPr/>
          </p:nvGrpSpPr>
          <p:grpSpPr>
            <a:xfrm>
              <a:off x="3186291" y="129244"/>
              <a:ext cx="5814412" cy="1295286"/>
              <a:chOff x="3219754" y="129244"/>
              <a:chExt cx="5814412" cy="1295286"/>
            </a:xfrm>
          </p:grpSpPr>
          <p:sp>
            <p:nvSpPr>
              <p:cNvPr id="913" name="Google Shape;913;p23"/>
              <p:cNvSpPr/>
              <p:nvPr/>
            </p:nvSpPr>
            <p:spPr>
              <a:xfrm>
                <a:off x="6984730" y="135804"/>
                <a:ext cx="171338" cy="171787"/>
              </a:xfrm>
              <a:custGeom>
                <a:rect b="b" l="l" r="r" t="t"/>
                <a:pathLst>
                  <a:path extrusionOk="0" h="1532" w="1528">
                    <a:moveTo>
                      <a:pt x="764" y="1"/>
                    </a:moveTo>
                    <a:cubicBezTo>
                      <a:pt x="685" y="388"/>
                      <a:pt x="385" y="689"/>
                      <a:pt x="0" y="767"/>
                    </a:cubicBezTo>
                    <a:cubicBezTo>
                      <a:pt x="385" y="846"/>
                      <a:pt x="685" y="1146"/>
                      <a:pt x="764" y="1531"/>
                    </a:cubicBezTo>
                    <a:cubicBezTo>
                      <a:pt x="842" y="1146"/>
                      <a:pt x="1142" y="846"/>
                      <a:pt x="1527" y="767"/>
                    </a:cubicBezTo>
                    <a:cubicBezTo>
                      <a:pt x="1142" y="689"/>
                      <a:pt x="842" y="388"/>
                      <a:pt x="764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8796221" y="1185800"/>
                <a:ext cx="237945" cy="238730"/>
              </a:xfrm>
              <a:custGeom>
                <a:rect b="b" l="l" r="r" t="t"/>
                <a:pathLst>
                  <a:path extrusionOk="0" h="2129" w="2122">
                    <a:moveTo>
                      <a:pt x="1061" y="1"/>
                    </a:moveTo>
                    <a:cubicBezTo>
                      <a:pt x="953" y="540"/>
                      <a:pt x="536" y="957"/>
                      <a:pt x="1" y="1065"/>
                    </a:cubicBezTo>
                    <a:cubicBezTo>
                      <a:pt x="536" y="1172"/>
                      <a:pt x="953" y="1594"/>
                      <a:pt x="1061" y="2129"/>
                    </a:cubicBezTo>
                    <a:cubicBezTo>
                      <a:pt x="1169" y="1594"/>
                      <a:pt x="1587" y="1172"/>
                      <a:pt x="2122" y="1065"/>
                    </a:cubicBezTo>
                    <a:cubicBezTo>
                      <a:pt x="1587" y="957"/>
                      <a:pt x="1169" y="540"/>
                      <a:pt x="1061" y="1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219754" y="129244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6" name="Google Shape;916;p23"/>
            <p:cNvGrpSpPr/>
            <p:nvPr/>
          </p:nvGrpSpPr>
          <p:grpSpPr>
            <a:xfrm>
              <a:off x="5633641" y="2821675"/>
              <a:ext cx="3450189" cy="2279700"/>
              <a:chOff x="5633641" y="2821675"/>
              <a:chExt cx="3450189" cy="2279700"/>
            </a:xfrm>
          </p:grpSpPr>
          <p:grpSp>
            <p:nvGrpSpPr>
              <p:cNvPr id="917" name="Google Shape;917;p23"/>
              <p:cNvGrpSpPr/>
              <p:nvPr/>
            </p:nvGrpSpPr>
            <p:grpSpPr>
              <a:xfrm>
                <a:off x="5633641" y="2821675"/>
                <a:ext cx="3450189" cy="2279700"/>
                <a:chOff x="5667104" y="1185800"/>
                <a:chExt cx="3450189" cy="2279700"/>
              </a:xfrm>
            </p:grpSpPr>
            <p:sp>
              <p:nvSpPr>
                <p:cNvPr id="918" name="Google Shape;918;p23"/>
                <p:cNvSpPr/>
                <p:nvPr/>
              </p:nvSpPr>
              <p:spPr>
                <a:xfrm>
                  <a:off x="8945955" y="2097029"/>
                  <a:ext cx="171338" cy="171787"/>
                </a:xfrm>
                <a:custGeom>
                  <a:rect b="b" l="l" r="r" t="t"/>
                  <a:pathLst>
                    <a:path extrusionOk="0" h="1532" w="1528">
                      <a:moveTo>
                        <a:pt x="764" y="1"/>
                      </a:moveTo>
                      <a:cubicBezTo>
                        <a:pt x="685" y="388"/>
                        <a:pt x="385" y="689"/>
                        <a:pt x="0" y="767"/>
                      </a:cubicBezTo>
                      <a:cubicBezTo>
                        <a:pt x="385" y="846"/>
                        <a:pt x="685" y="1146"/>
                        <a:pt x="764" y="1531"/>
                      </a:cubicBezTo>
                      <a:cubicBezTo>
                        <a:pt x="842" y="1146"/>
                        <a:pt x="1142" y="846"/>
                        <a:pt x="1527" y="767"/>
                      </a:cubicBezTo>
                      <a:cubicBezTo>
                        <a:pt x="1142" y="689"/>
                        <a:pt x="842" y="388"/>
                        <a:pt x="764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3"/>
                <p:cNvSpPr/>
                <p:nvPr/>
              </p:nvSpPr>
              <p:spPr>
                <a:xfrm>
                  <a:off x="8796221" y="1185800"/>
                  <a:ext cx="237945" cy="238730"/>
                </a:xfrm>
                <a:custGeom>
                  <a:rect b="b" l="l" r="r" t="t"/>
                  <a:pathLst>
                    <a:path extrusionOk="0" h="2129" w="2122">
                      <a:moveTo>
                        <a:pt x="1061" y="1"/>
                      </a:moveTo>
                      <a:cubicBezTo>
                        <a:pt x="953" y="540"/>
                        <a:pt x="536" y="957"/>
                        <a:pt x="1" y="1065"/>
                      </a:cubicBezTo>
                      <a:cubicBezTo>
                        <a:pt x="536" y="1172"/>
                        <a:pt x="953" y="1594"/>
                        <a:pt x="1061" y="2129"/>
                      </a:cubicBezTo>
                      <a:cubicBezTo>
                        <a:pt x="1169" y="1594"/>
                        <a:pt x="1587" y="1172"/>
                        <a:pt x="2122" y="1065"/>
                      </a:cubicBezTo>
                      <a:cubicBezTo>
                        <a:pt x="1587" y="957"/>
                        <a:pt x="1169" y="540"/>
                        <a:pt x="1061" y="1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3"/>
                <p:cNvSpPr/>
                <p:nvPr/>
              </p:nvSpPr>
              <p:spPr>
                <a:xfrm>
                  <a:off x="5667104" y="3280594"/>
                  <a:ext cx="184570" cy="184906"/>
                </a:xfrm>
                <a:custGeom>
                  <a:rect b="b" l="l" r="r" t="t"/>
                  <a:pathLst>
                    <a:path extrusionOk="0" h="1649" w="1646">
                      <a:moveTo>
                        <a:pt x="823" y="0"/>
                      </a:moveTo>
                      <a:cubicBezTo>
                        <a:pt x="738" y="414"/>
                        <a:pt x="416" y="737"/>
                        <a:pt x="1" y="823"/>
                      </a:cubicBezTo>
                      <a:cubicBezTo>
                        <a:pt x="416" y="907"/>
                        <a:pt x="738" y="1230"/>
                        <a:pt x="823" y="1648"/>
                      </a:cubicBezTo>
                      <a:cubicBezTo>
                        <a:pt x="908" y="1230"/>
                        <a:pt x="1231" y="907"/>
                        <a:pt x="1645" y="823"/>
                      </a:cubicBezTo>
                      <a:cubicBezTo>
                        <a:pt x="1231" y="737"/>
                        <a:pt x="908" y="414"/>
                        <a:pt x="823" y="0"/>
                      </a:cubicBezTo>
                      <a:close/>
                    </a:path>
                  </a:pathLst>
                </a:custGeom>
                <a:solidFill>
                  <a:srgbClr val="FFFD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21" name="Google Shape;921;p23"/>
              <p:cNvSpPr/>
              <p:nvPr/>
            </p:nvSpPr>
            <p:spPr>
              <a:xfrm>
                <a:off x="687559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3"/>
              <p:cNvSpPr/>
              <p:nvPr/>
            </p:nvSpPr>
            <p:spPr>
              <a:xfrm>
                <a:off x="8239441" y="4868119"/>
                <a:ext cx="184570" cy="184906"/>
              </a:xfrm>
              <a:custGeom>
                <a:rect b="b" l="l" r="r" t="t"/>
                <a:pathLst>
                  <a:path extrusionOk="0" h="1649" w="1646">
                    <a:moveTo>
                      <a:pt x="823" y="0"/>
                    </a:moveTo>
                    <a:cubicBezTo>
                      <a:pt x="738" y="414"/>
                      <a:pt x="416" y="737"/>
                      <a:pt x="1" y="823"/>
                    </a:cubicBezTo>
                    <a:cubicBezTo>
                      <a:pt x="416" y="907"/>
                      <a:pt x="738" y="1230"/>
                      <a:pt x="823" y="1648"/>
                    </a:cubicBezTo>
                    <a:cubicBezTo>
                      <a:pt x="908" y="1230"/>
                      <a:pt x="1231" y="907"/>
                      <a:pt x="1645" y="823"/>
                    </a:cubicBezTo>
                    <a:cubicBezTo>
                      <a:pt x="1231" y="737"/>
                      <a:pt x="908" y="414"/>
                      <a:pt x="823" y="0"/>
                    </a:cubicBezTo>
                    <a:close/>
                  </a:path>
                </a:pathLst>
              </a:custGeom>
              <a:solidFill>
                <a:srgbClr val="FFFD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b="0" i="0" sz="3500" u="none" cap="none" strike="noStrik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b="0" i="0" sz="3500" u="none" cap="none" strike="noStrik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b="0" i="0" sz="3500" u="none" cap="none" strike="noStrik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b="0" i="0" sz="3500" u="none" cap="none" strike="noStrik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b="0" i="0" sz="3500" u="none" cap="none" strike="noStrik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b="0" i="0" sz="3500" u="none" cap="none" strike="noStrik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b="0" i="0" sz="3500" u="none" cap="none" strike="noStrik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b="0" i="0" sz="3500" u="none" cap="none" strike="noStrik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dak"/>
              <a:buNone/>
              <a:defRPr b="0" i="0" sz="3500" u="none" cap="none" strike="noStrike">
                <a:solidFill>
                  <a:schemeClr val="dk1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"/>
          <p:cNvSpPr txBox="1"/>
          <p:nvPr>
            <p:ph type="ctrTitle"/>
          </p:nvPr>
        </p:nvSpPr>
        <p:spPr>
          <a:xfrm>
            <a:off x="1678351" y="1105291"/>
            <a:ext cx="58044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MX" sz="1800">
                <a:solidFill>
                  <a:schemeClr val="dk1"/>
                </a:solidFill>
              </a:rPr>
              <a:t>Escuela Normal de Educación Preescolar</a:t>
            </a:r>
            <a:br>
              <a:rPr lang="es-MX" sz="1800">
                <a:solidFill>
                  <a:schemeClr val="dk1"/>
                </a:solidFill>
              </a:rPr>
            </a:br>
            <a:r>
              <a:rPr lang="es-MX" sz="1800">
                <a:solidFill>
                  <a:schemeClr val="dk2"/>
                </a:solidFill>
              </a:rPr>
              <a:t>Licenciatura en Educación Preescolar</a:t>
            </a:r>
            <a:br>
              <a:rPr lang="es-MX" sz="1800">
                <a:solidFill>
                  <a:schemeClr val="dk1"/>
                </a:solidFill>
              </a:rPr>
            </a:br>
            <a:r>
              <a:rPr lang="es-MX" sz="1800">
                <a:solidFill>
                  <a:schemeClr val="dk1"/>
                </a:solidFill>
              </a:rPr>
              <a:t>Curso: Estrategias Para La Exploración Del Mundo Natural</a:t>
            </a:r>
            <a:br>
              <a:rPr lang="es-MX" sz="1800">
                <a:solidFill>
                  <a:schemeClr val="dk1"/>
                </a:solidFill>
              </a:rPr>
            </a:br>
            <a:br>
              <a:rPr lang="es-MX" sz="2400">
                <a:solidFill>
                  <a:schemeClr val="dk1"/>
                </a:solidFill>
              </a:rPr>
            </a:br>
            <a:r>
              <a:rPr b="1" lang="es-MX" sz="2800">
                <a:solidFill>
                  <a:schemeClr val="lt2"/>
                </a:solidFill>
              </a:rPr>
              <a:t>Trabajo Por Proyectos En Ciencias Naturales Y Los Fenómenos Físicos</a:t>
            </a:r>
            <a:endParaRPr b="1" sz="2400">
              <a:solidFill>
                <a:schemeClr val="lt2"/>
              </a:solidFill>
            </a:endParaRPr>
          </a:p>
        </p:txBody>
      </p:sp>
      <p:sp>
        <p:nvSpPr>
          <p:cNvPr id="1360" name="Google Shape;1360;p1"/>
          <p:cNvSpPr txBox="1"/>
          <p:nvPr>
            <p:ph idx="1" type="subTitle"/>
          </p:nvPr>
        </p:nvSpPr>
        <p:spPr>
          <a:xfrm>
            <a:off x="2236575" y="3747275"/>
            <a:ext cx="46710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chemeClr val="dk2"/>
                </a:solidFill>
              </a:rPr>
              <a:t>Profesor: Daniel Díaz Gutiérrez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chemeClr val="dk2"/>
                </a:solidFill>
              </a:rPr>
              <a:t>Alumna: Keren Stephania González Ramos #9 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361" name="Google Shape;1361;p1"/>
          <p:cNvGrpSpPr/>
          <p:nvPr/>
        </p:nvGrpSpPr>
        <p:grpSpPr>
          <a:xfrm flipH="1">
            <a:off x="1181530" y="292226"/>
            <a:ext cx="942664" cy="1088601"/>
            <a:chOff x="6931464" y="292226"/>
            <a:chExt cx="942664" cy="1088601"/>
          </a:xfrm>
        </p:grpSpPr>
        <p:sp>
          <p:nvSpPr>
            <p:cNvPr id="1362" name="Google Shape;1362;p1"/>
            <p:cNvSpPr/>
            <p:nvPr/>
          </p:nvSpPr>
          <p:spPr>
            <a:xfrm rot="1166299">
              <a:off x="7064546" y="378697"/>
              <a:ext cx="676500" cy="915660"/>
            </a:xfrm>
            <a:custGeom>
              <a:rect b="b" l="l" r="r" t="t"/>
              <a:pathLst>
                <a:path extrusionOk="0" h="15261" w="11275">
                  <a:moveTo>
                    <a:pt x="5638" y="1"/>
                  </a:moveTo>
                  <a:cubicBezTo>
                    <a:pt x="4395" y="1"/>
                    <a:pt x="2723" y="547"/>
                    <a:pt x="1537" y="1005"/>
                  </a:cubicBezTo>
                  <a:cubicBezTo>
                    <a:pt x="617" y="1361"/>
                    <a:pt x="0" y="2263"/>
                    <a:pt x="0" y="3248"/>
                  </a:cubicBezTo>
                  <a:lnTo>
                    <a:pt x="0" y="12841"/>
                  </a:lnTo>
                  <a:cubicBezTo>
                    <a:pt x="0" y="14176"/>
                    <a:pt x="1085" y="15260"/>
                    <a:pt x="2419" y="15260"/>
                  </a:cubicBezTo>
                  <a:lnTo>
                    <a:pt x="9828" y="15260"/>
                  </a:lnTo>
                  <a:cubicBezTo>
                    <a:pt x="10626" y="15260"/>
                    <a:pt x="11275" y="14613"/>
                    <a:pt x="11275" y="13815"/>
                  </a:cubicBezTo>
                  <a:lnTo>
                    <a:pt x="11275" y="12419"/>
                  </a:lnTo>
                  <a:cubicBezTo>
                    <a:pt x="11275" y="12297"/>
                    <a:pt x="11258" y="12175"/>
                    <a:pt x="11222" y="12060"/>
                  </a:cubicBezTo>
                  <a:cubicBezTo>
                    <a:pt x="11255" y="11938"/>
                    <a:pt x="11275" y="11809"/>
                    <a:pt x="11275" y="11677"/>
                  </a:cubicBezTo>
                  <a:lnTo>
                    <a:pt x="11275" y="3248"/>
                  </a:lnTo>
                  <a:cubicBezTo>
                    <a:pt x="11275" y="2263"/>
                    <a:pt x="10656" y="1361"/>
                    <a:pt x="9736" y="1005"/>
                  </a:cubicBezTo>
                  <a:cubicBezTo>
                    <a:pt x="8552" y="547"/>
                    <a:pt x="6880" y="1"/>
                    <a:pt x="5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rotWithShape="0" algn="bl" dir="3660000" dist="19050">
                <a:schemeClr val="dk1">
                  <a:alpha val="3294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"/>
            <p:cNvSpPr/>
            <p:nvPr/>
          </p:nvSpPr>
          <p:spPr>
            <a:xfrm rot="1166306">
              <a:off x="7162665" y="457753"/>
              <a:ext cx="503615" cy="741248"/>
            </a:xfrm>
            <a:custGeom>
              <a:rect b="b" l="l" r="r" t="t"/>
              <a:pathLst>
                <a:path extrusionOk="0" h="12393" w="8420">
                  <a:moveTo>
                    <a:pt x="4209" y="0"/>
                  </a:moveTo>
                  <a:cubicBezTo>
                    <a:pt x="3132" y="0"/>
                    <a:pt x="1505" y="568"/>
                    <a:pt x="621" y="907"/>
                  </a:cubicBezTo>
                  <a:cubicBezTo>
                    <a:pt x="247" y="1053"/>
                    <a:pt x="0" y="1413"/>
                    <a:pt x="0" y="1815"/>
                  </a:cubicBezTo>
                  <a:lnTo>
                    <a:pt x="0" y="11405"/>
                  </a:lnTo>
                  <a:cubicBezTo>
                    <a:pt x="0" y="11950"/>
                    <a:pt x="440" y="12393"/>
                    <a:pt x="988" y="12393"/>
                  </a:cubicBezTo>
                  <a:lnTo>
                    <a:pt x="7432" y="12393"/>
                  </a:lnTo>
                  <a:cubicBezTo>
                    <a:pt x="7976" y="12393"/>
                    <a:pt x="8420" y="11951"/>
                    <a:pt x="8420" y="11405"/>
                  </a:cubicBezTo>
                  <a:lnTo>
                    <a:pt x="8420" y="1812"/>
                  </a:lnTo>
                  <a:cubicBezTo>
                    <a:pt x="8420" y="1412"/>
                    <a:pt x="8171" y="1051"/>
                    <a:pt x="7797" y="907"/>
                  </a:cubicBezTo>
                  <a:cubicBezTo>
                    <a:pt x="6913" y="566"/>
                    <a:pt x="5284" y="0"/>
                    <a:pt x="4209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"/>
            <p:cNvSpPr/>
            <p:nvPr/>
          </p:nvSpPr>
          <p:spPr>
            <a:xfrm rot="1166306">
              <a:off x="7342323" y="488522"/>
              <a:ext cx="318677" cy="741307"/>
            </a:xfrm>
            <a:custGeom>
              <a:rect b="b" l="l" r="r" t="t"/>
              <a:pathLst>
                <a:path extrusionOk="0" h="12394" w="5328">
                  <a:moveTo>
                    <a:pt x="1122" y="0"/>
                  </a:moveTo>
                  <a:cubicBezTo>
                    <a:pt x="789" y="0"/>
                    <a:pt x="401" y="54"/>
                    <a:pt x="0" y="140"/>
                  </a:cubicBezTo>
                  <a:cubicBezTo>
                    <a:pt x="892" y="330"/>
                    <a:pt x="1853" y="674"/>
                    <a:pt x="2461" y="907"/>
                  </a:cubicBezTo>
                  <a:cubicBezTo>
                    <a:pt x="2835" y="1051"/>
                    <a:pt x="3082" y="1412"/>
                    <a:pt x="3082" y="1812"/>
                  </a:cubicBezTo>
                  <a:lnTo>
                    <a:pt x="3082" y="11405"/>
                  </a:lnTo>
                  <a:cubicBezTo>
                    <a:pt x="3082" y="11950"/>
                    <a:pt x="2640" y="12393"/>
                    <a:pt x="2094" y="12393"/>
                  </a:cubicBezTo>
                  <a:lnTo>
                    <a:pt x="4338" y="12393"/>
                  </a:lnTo>
                  <a:cubicBezTo>
                    <a:pt x="4388" y="12393"/>
                    <a:pt x="4437" y="12393"/>
                    <a:pt x="4485" y="12393"/>
                  </a:cubicBezTo>
                  <a:cubicBezTo>
                    <a:pt x="4960" y="12393"/>
                    <a:pt x="5327" y="12350"/>
                    <a:pt x="5325" y="11405"/>
                  </a:cubicBezTo>
                  <a:lnTo>
                    <a:pt x="5325" y="1812"/>
                  </a:lnTo>
                  <a:cubicBezTo>
                    <a:pt x="5325" y="1412"/>
                    <a:pt x="5079" y="1051"/>
                    <a:pt x="4703" y="907"/>
                  </a:cubicBezTo>
                  <a:cubicBezTo>
                    <a:pt x="3821" y="566"/>
                    <a:pt x="2195" y="0"/>
                    <a:pt x="1122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"/>
            <p:cNvSpPr/>
            <p:nvPr/>
          </p:nvSpPr>
          <p:spPr>
            <a:xfrm rot="1166306">
              <a:off x="7283027" y="567693"/>
              <a:ext cx="354385" cy="172079"/>
            </a:xfrm>
            <a:custGeom>
              <a:rect b="b" l="l" r="r" t="t"/>
              <a:pathLst>
                <a:path extrusionOk="0" h="2877" w="5925">
                  <a:moveTo>
                    <a:pt x="5396" y="1"/>
                  </a:moveTo>
                  <a:cubicBezTo>
                    <a:pt x="5395" y="1"/>
                    <a:pt x="5394" y="1"/>
                    <a:pt x="5393" y="1"/>
                  </a:cubicBezTo>
                  <a:lnTo>
                    <a:pt x="531" y="1"/>
                  </a:lnTo>
                  <a:cubicBezTo>
                    <a:pt x="238" y="1"/>
                    <a:pt x="0" y="238"/>
                    <a:pt x="0" y="534"/>
                  </a:cubicBezTo>
                  <a:lnTo>
                    <a:pt x="0" y="2345"/>
                  </a:lnTo>
                  <a:cubicBezTo>
                    <a:pt x="0" y="2637"/>
                    <a:pt x="238" y="2877"/>
                    <a:pt x="531" y="2877"/>
                  </a:cubicBezTo>
                  <a:lnTo>
                    <a:pt x="5393" y="2877"/>
                  </a:lnTo>
                  <a:cubicBezTo>
                    <a:pt x="5686" y="2877"/>
                    <a:pt x="5924" y="2639"/>
                    <a:pt x="5924" y="2345"/>
                  </a:cubicBezTo>
                  <a:lnTo>
                    <a:pt x="5924" y="534"/>
                  </a:lnTo>
                  <a:cubicBezTo>
                    <a:pt x="5924" y="239"/>
                    <a:pt x="5691" y="1"/>
                    <a:pt x="5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"/>
            <p:cNvSpPr/>
            <p:nvPr/>
          </p:nvSpPr>
          <p:spPr>
            <a:xfrm rot="1166306">
              <a:off x="7582885" y="624149"/>
              <a:ext cx="74645" cy="172079"/>
            </a:xfrm>
            <a:custGeom>
              <a:rect b="b" l="l" r="r" t="t"/>
              <a:pathLst>
                <a:path extrusionOk="0" h="2877" w="1248">
                  <a:moveTo>
                    <a:pt x="724" y="1"/>
                  </a:moveTo>
                  <a:cubicBezTo>
                    <a:pt x="723" y="1"/>
                    <a:pt x="722" y="1"/>
                    <a:pt x="721" y="1"/>
                  </a:cubicBezTo>
                  <a:lnTo>
                    <a:pt x="1" y="1"/>
                  </a:lnTo>
                  <a:cubicBezTo>
                    <a:pt x="2" y="21"/>
                    <a:pt x="2" y="37"/>
                    <a:pt x="2" y="56"/>
                  </a:cubicBezTo>
                  <a:lnTo>
                    <a:pt x="2" y="2877"/>
                  </a:lnTo>
                  <a:lnTo>
                    <a:pt x="721" y="2877"/>
                  </a:lnTo>
                  <a:cubicBezTo>
                    <a:pt x="1011" y="2877"/>
                    <a:pt x="1248" y="2639"/>
                    <a:pt x="1248" y="2345"/>
                  </a:cubicBezTo>
                  <a:lnTo>
                    <a:pt x="1248" y="534"/>
                  </a:lnTo>
                  <a:cubicBezTo>
                    <a:pt x="1248" y="239"/>
                    <a:pt x="1014" y="1"/>
                    <a:pt x="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"/>
            <p:cNvSpPr/>
            <p:nvPr/>
          </p:nvSpPr>
          <p:spPr>
            <a:xfrm rot="1166306">
              <a:off x="7216878" y="750194"/>
              <a:ext cx="146778" cy="146778"/>
            </a:xfrm>
            <a:custGeom>
              <a:rect b="b" l="l" r="r" t="t"/>
              <a:pathLst>
                <a:path extrusionOk="0" h="2454" w="2454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4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"/>
            <p:cNvSpPr/>
            <p:nvPr/>
          </p:nvSpPr>
          <p:spPr>
            <a:xfrm rot="1166306">
              <a:off x="7441650" y="824237"/>
              <a:ext cx="116872" cy="146778"/>
            </a:xfrm>
            <a:custGeom>
              <a:rect b="b" l="l" r="r" t="t"/>
              <a:pathLst>
                <a:path extrusionOk="0" h="2454" w="1954">
                  <a:moveTo>
                    <a:pt x="1549" y="0"/>
                  </a:moveTo>
                  <a:cubicBezTo>
                    <a:pt x="1548" y="0"/>
                    <a:pt x="1548" y="0"/>
                    <a:pt x="1547" y="0"/>
                  </a:cubicBezTo>
                  <a:lnTo>
                    <a:pt x="407" y="0"/>
                  </a:lnTo>
                  <a:cubicBezTo>
                    <a:pt x="181" y="0"/>
                    <a:pt x="0" y="183"/>
                    <a:pt x="0" y="407"/>
                  </a:cubicBezTo>
                  <a:lnTo>
                    <a:pt x="0" y="2047"/>
                  </a:lnTo>
                  <a:cubicBezTo>
                    <a:pt x="0" y="2271"/>
                    <a:pt x="181" y="2453"/>
                    <a:pt x="407" y="2453"/>
                  </a:cubicBezTo>
                  <a:lnTo>
                    <a:pt x="1547" y="2453"/>
                  </a:lnTo>
                  <a:cubicBezTo>
                    <a:pt x="1772" y="2453"/>
                    <a:pt x="1953" y="2271"/>
                    <a:pt x="1953" y="2047"/>
                  </a:cubicBezTo>
                  <a:lnTo>
                    <a:pt x="1953" y="407"/>
                  </a:lnTo>
                  <a:cubicBezTo>
                    <a:pt x="1953" y="184"/>
                    <a:pt x="1774" y="0"/>
                    <a:pt x="1549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"/>
            <p:cNvSpPr/>
            <p:nvPr/>
          </p:nvSpPr>
          <p:spPr>
            <a:xfrm rot="1166306">
              <a:off x="7150836" y="937339"/>
              <a:ext cx="146778" cy="146778"/>
            </a:xfrm>
            <a:custGeom>
              <a:rect b="b" l="l" r="r" t="t"/>
              <a:pathLst>
                <a:path extrusionOk="0" h="2454" w="2454">
                  <a:moveTo>
                    <a:pt x="407" y="0"/>
                  </a:moveTo>
                  <a:cubicBezTo>
                    <a:pt x="183" y="0"/>
                    <a:pt x="1" y="183"/>
                    <a:pt x="1" y="407"/>
                  </a:cubicBezTo>
                  <a:lnTo>
                    <a:pt x="1" y="2047"/>
                  </a:lnTo>
                  <a:cubicBezTo>
                    <a:pt x="1" y="2271"/>
                    <a:pt x="183" y="2453"/>
                    <a:pt x="407" y="2453"/>
                  </a:cubicBezTo>
                  <a:lnTo>
                    <a:pt x="2048" y="2453"/>
                  </a:lnTo>
                  <a:cubicBezTo>
                    <a:pt x="2272" y="2453"/>
                    <a:pt x="2453" y="2272"/>
                    <a:pt x="2453" y="2048"/>
                  </a:cubicBezTo>
                  <a:lnTo>
                    <a:pt x="2453" y="407"/>
                  </a:lnTo>
                  <a:cubicBezTo>
                    <a:pt x="2453" y="183"/>
                    <a:pt x="2271" y="0"/>
                    <a:pt x="204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"/>
            <p:cNvSpPr/>
            <p:nvPr/>
          </p:nvSpPr>
          <p:spPr>
            <a:xfrm rot="1166306">
              <a:off x="7375608" y="1011382"/>
              <a:ext cx="116872" cy="146778"/>
            </a:xfrm>
            <a:custGeom>
              <a:rect b="b" l="l" r="r" t="t"/>
              <a:pathLst>
                <a:path extrusionOk="0" h="2454" w="1954">
                  <a:moveTo>
                    <a:pt x="1549" y="0"/>
                  </a:moveTo>
                  <a:cubicBezTo>
                    <a:pt x="1548" y="0"/>
                    <a:pt x="1548" y="0"/>
                    <a:pt x="1547" y="0"/>
                  </a:cubicBezTo>
                  <a:lnTo>
                    <a:pt x="407" y="0"/>
                  </a:lnTo>
                  <a:cubicBezTo>
                    <a:pt x="181" y="0"/>
                    <a:pt x="0" y="183"/>
                    <a:pt x="0" y="407"/>
                  </a:cubicBezTo>
                  <a:lnTo>
                    <a:pt x="0" y="2047"/>
                  </a:lnTo>
                  <a:cubicBezTo>
                    <a:pt x="0" y="2271"/>
                    <a:pt x="181" y="2453"/>
                    <a:pt x="407" y="2453"/>
                  </a:cubicBezTo>
                  <a:lnTo>
                    <a:pt x="1547" y="2453"/>
                  </a:lnTo>
                  <a:cubicBezTo>
                    <a:pt x="1772" y="2453"/>
                    <a:pt x="1953" y="2271"/>
                    <a:pt x="1953" y="2047"/>
                  </a:cubicBezTo>
                  <a:lnTo>
                    <a:pt x="1953" y="407"/>
                  </a:lnTo>
                  <a:cubicBezTo>
                    <a:pt x="1953" y="184"/>
                    <a:pt x="1774" y="0"/>
                    <a:pt x="1549" y="0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"/>
            <p:cNvSpPr/>
            <p:nvPr/>
          </p:nvSpPr>
          <p:spPr>
            <a:xfrm rot="1166306">
              <a:off x="7510899" y="841079"/>
              <a:ext cx="74525" cy="146898"/>
            </a:xfrm>
            <a:custGeom>
              <a:rect b="b" l="l" r="r" t="t"/>
              <a:pathLst>
                <a:path extrusionOk="0" h="2456" w="1246">
                  <a:moveTo>
                    <a:pt x="0" y="1"/>
                  </a:moveTo>
                  <a:lnTo>
                    <a:pt x="0" y="2455"/>
                  </a:lnTo>
                  <a:lnTo>
                    <a:pt x="839" y="2455"/>
                  </a:lnTo>
                  <a:cubicBezTo>
                    <a:pt x="1065" y="2455"/>
                    <a:pt x="1246" y="2273"/>
                    <a:pt x="1246" y="2049"/>
                  </a:cubicBezTo>
                  <a:lnTo>
                    <a:pt x="1246" y="409"/>
                  </a:lnTo>
                  <a:cubicBezTo>
                    <a:pt x="1246" y="185"/>
                    <a:pt x="1065" y="1"/>
                    <a:pt x="839" y="1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"/>
            <p:cNvSpPr/>
            <p:nvPr/>
          </p:nvSpPr>
          <p:spPr>
            <a:xfrm rot="1166306">
              <a:off x="7444857" y="1028224"/>
              <a:ext cx="74525" cy="146898"/>
            </a:xfrm>
            <a:custGeom>
              <a:rect b="b" l="l" r="r" t="t"/>
              <a:pathLst>
                <a:path extrusionOk="0" h="2456" w="1246">
                  <a:moveTo>
                    <a:pt x="0" y="1"/>
                  </a:moveTo>
                  <a:lnTo>
                    <a:pt x="0" y="2455"/>
                  </a:lnTo>
                  <a:lnTo>
                    <a:pt x="839" y="2455"/>
                  </a:lnTo>
                  <a:cubicBezTo>
                    <a:pt x="1065" y="2455"/>
                    <a:pt x="1246" y="2273"/>
                    <a:pt x="1246" y="2049"/>
                  </a:cubicBezTo>
                  <a:lnTo>
                    <a:pt x="1246" y="407"/>
                  </a:lnTo>
                  <a:cubicBezTo>
                    <a:pt x="1246" y="182"/>
                    <a:pt x="1066" y="1"/>
                    <a:pt x="839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"/>
            <p:cNvSpPr/>
            <p:nvPr/>
          </p:nvSpPr>
          <p:spPr>
            <a:xfrm rot="1166306">
              <a:off x="7312607" y="602251"/>
              <a:ext cx="87684" cy="69741"/>
            </a:xfrm>
            <a:custGeom>
              <a:rect b="b" l="l" r="r" t="t"/>
              <a:pathLst>
                <a:path extrusionOk="0" h="1166" w="1466">
                  <a:moveTo>
                    <a:pt x="734" y="0"/>
                  </a:moveTo>
                  <a:cubicBezTo>
                    <a:pt x="329" y="0"/>
                    <a:pt x="1" y="261"/>
                    <a:pt x="1" y="583"/>
                  </a:cubicBezTo>
                  <a:cubicBezTo>
                    <a:pt x="1" y="905"/>
                    <a:pt x="329" y="1166"/>
                    <a:pt x="734" y="1166"/>
                  </a:cubicBezTo>
                  <a:cubicBezTo>
                    <a:pt x="1137" y="1166"/>
                    <a:pt x="1466" y="905"/>
                    <a:pt x="1466" y="583"/>
                  </a:cubicBezTo>
                  <a:cubicBezTo>
                    <a:pt x="1466" y="261"/>
                    <a:pt x="1137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"/>
            <p:cNvSpPr/>
            <p:nvPr/>
          </p:nvSpPr>
          <p:spPr>
            <a:xfrm rot="1166306">
              <a:off x="7536356" y="681221"/>
              <a:ext cx="87744" cy="69741"/>
            </a:xfrm>
            <a:custGeom>
              <a:rect b="b" l="l" r="r" t="t"/>
              <a:pathLst>
                <a:path extrusionOk="0" h="1166" w="1467">
                  <a:moveTo>
                    <a:pt x="734" y="0"/>
                  </a:moveTo>
                  <a:cubicBezTo>
                    <a:pt x="329" y="0"/>
                    <a:pt x="0" y="261"/>
                    <a:pt x="0" y="583"/>
                  </a:cubicBezTo>
                  <a:cubicBezTo>
                    <a:pt x="0" y="905"/>
                    <a:pt x="329" y="1166"/>
                    <a:pt x="734" y="1166"/>
                  </a:cubicBezTo>
                  <a:cubicBezTo>
                    <a:pt x="1139" y="1166"/>
                    <a:pt x="1467" y="905"/>
                    <a:pt x="1467" y="583"/>
                  </a:cubicBezTo>
                  <a:cubicBezTo>
                    <a:pt x="1467" y="261"/>
                    <a:pt x="1139" y="0"/>
                    <a:pt x="734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"/>
            <p:cNvSpPr/>
            <p:nvPr/>
          </p:nvSpPr>
          <p:spPr>
            <a:xfrm rot="1166306">
              <a:off x="7152142" y="446942"/>
              <a:ext cx="525327" cy="763677"/>
            </a:xfrm>
            <a:custGeom>
              <a:rect b="b" l="l" r="r" t="t"/>
              <a:pathLst>
                <a:path extrusionOk="0" h="12768" w="8783">
                  <a:moveTo>
                    <a:pt x="4392" y="1"/>
                  </a:moveTo>
                  <a:cubicBezTo>
                    <a:pt x="3286" y="1"/>
                    <a:pt x="1631" y="579"/>
                    <a:pt x="742" y="921"/>
                  </a:cubicBezTo>
                  <a:cubicBezTo>
                    <a:pt x="298" y="1092"/>
                    <a:pt x="1" y="1527"/>
                    <a:pt x="1" y="2001"/>
                  </a:cubicBezTo>
                  <a:lnTo>
                    <a:pt x="1" y="11594"/>
                  </a:lnTo>
                  <a:cubicBezTo>
                    <a:pt x="1" y="12242"/>
                    <a:pt x="527" y="12768"/>
                    <a:pt x="1174" y="12768"/>
                  </a:cubicBezTo>
                  <a:lnTo>
                    <a:pt x="8583" y="12768"/>
                  </a:lnTo>
                  <a:cubicBezTo>
                    <a:pt x="8695" y="12768"/>
                    <a:pt x="8782" y="12677"/>
                    <a:pt x="8782" y="12568"/>
                  </a:cubicBezTo>
                  <a:lnTo>
                    <a:pt x="8782" y="11172"/>
                  </a:lnTo>
                  <a:cubicBezTo>
                    <a:pt x="8782" y="11165"/>
                    <a:pt x="8779" y="11156"/>
                    <a:pt x="8773" y="11149"/>
                  </a:cubicBezTo>
                  <a:cubicBezTo>
                    <a:pt x="8713" y="11086"/>
                    <a:pt x="8648" y="11060"/>
                    <a:pt x="8590" y="11060"/>
                  </a:cubicBezTo>
                  <a:cubicBezTo>
                    <a:pt x="8484" y="11060"/>
                    <a:pt x="8399" y="11145"/>
                    <a:pt x="8399" y="11251"/>
                  </a:cubicBezTo>
                  <a:lnTo>
                    <a:pt x="8399" y="12248"/>
                  </a:lnTo>
                  <a:cubicBezTo>
                    <a:pt x="8399" y="12323"/>
                    <a:pt x="8338" y="12384"/>
                    <a:pt x="8264" y="12384"/>
                  </a:cubicBezTo>
                  <a:lnTo>
                    <a:pt x="1165" y="12384"/>
                  </a:lnTo>
                  <a:cubicBezTo>
                    <a:pt x="725" y="12384"/>
                    <a:pt x="366" y="12025"/>
                    <a:pt x="366" y="11585"/>
                  </a:cubicBezTo>
                  <a:lnTo>
                    <a:pt x="366" y="1992"/>
                  </a:lnTo>
                  <a:cubicBezTo>
                    <a:pt x="366" y="1665"/>
                    <a:pt x="564" y="1378"/>
                    <a:pt x="867" y="1262"/>
                  </a:cubicBezTo>
                  <a:cubicBezTo>
                    <a:pt x="1733" y="927"/>
                    <a:pt x="3337" y="366"/>
                    <a:pt x="4383" y="366"/>
                  </a:cubicBezTo>
                  <a:cubicBezTo>
                    <a:pt x="5428" y="366"/>
                    <a:pt x="7034" y="926"/>
                    <a:pt x="7897" y="1262"/>
                  </a:cubicBezTo>
                  <a:cubicBezTo>
                    <a:pt x="8203" y="1378"/>
                    <a:pt x="8399" y="1665"/>
                    <a:pt x="8399" y="1992"/>
                  </a:cubicBezTo>
                  <a:lnTo>
                    <a:pt x="8399" y="10429"/>
                  </a:lnTo>
                  <a:cubicBezTo>
                    <a:pt x="8399" y="10534"/>
                    <a:pt x="8485" y="10621"/>
                    <a:pt x="8591" y="10621"/>
                  </a:cubicBezTo>
                  <a:cubicBezTo>
                    <a:pt x="8611" y="10621"/>
                    <a:pt x="8631" y="10618"/>
                    <a:pt x="8652" y="10611"/>
                  </a:cubicBezTo>
                  <a:cubicBezTo>
                    <a:pt x="8732" y="10585"/>
                    <a:pt x="8782" y="10511"/>
                    <a:pt x="8782" y="10427"/>
                  </a:cubicBezTo>
                  <a:lnTo>
                    <a:pt x="8782" y="2001"/>
                  </a:lnTo>
                  <a:cubicBezTo>
                    <a:pt x="8782" y="1526"/>
                    <a:pt x="8486" y="1093"/>
                    <a:pt x="8043" y="921"/>
                  </a:cubicBezTo>
                  <a:cubicBezTo>
                    <a:pt x="7155" y="579"/>
                    <a:pt x="5498" y="1"/>
                    <a:pt x="4392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"/>
            <p:cNvSpPr/>
            <p:nvPr/>
          </p:nvSpPr>
          <p:spPr>
            <a:xfrm rot="1166306">
              <a:off x="7270234" y="562104"/>
              <a:ext cx="407438" cy="194029"/>
            </a:xfrm>
            <a:custGeom>
              <a:rect b="b" l="l" r="r" t="t"/>
              <a:pathLst>
                <a:path extrusionOk="0" h="3244" w="6812">
                  <a:moveTo>
                    <a:pt x="2187" y="1"/>
                  </a:moveTo>
                  <a:cubicBezTo>
                    <a:pt x="2105" y="1"/>
                    <a:pt x="2029" y="53"/>
                    <a:pt x="2003" y="133"/>
                  </a:cubicBezTo>
                  <a:cubicBezTo>
                    <a:pt x="1963" y="265"/>
                    <a:pt x="2061" y="384"/>
                    <a:pt x="2185" y="384"/>
                  </a:cubicBezTo>
                  <a:lnTo>
                    <a:pt x="6101" y="384"/>
                  </a:lnTo>
                  <a:cubicBezTo>
                    <a:pt x="6290" y="384"/>
                    <a:pt x="6446" y="538"/>
                    <a:pt x="6446" y="729"/>
                  </a:cubicBezTo>
                  <a:lnTo>
                    <a:pt x="6446" y="2515"/>
                  </a:lnTo>
                  <a:cubicBezTo>
                    <a:pt x="6446" y="2705"/>
                    <a:pt x="6293" y="2860"/>
                    <a:pt x="6101" y="2860"/>
                  </a:cubicBezTo>
                  <a:lnTo>
                    <a:pt x="729" y="2860"/>
                  </a:lnTo>
                  <a:cubicBezTo>
                    <a:pt x="541" y="2860"/>
                    <a:pt x="384" y="2707"/>
                    <a:pt x="384" y="2515"/>
                  </a:cubicBezTo>
                  <a:lnTo>
                    <a:pt x="384" y="587"/>
                  </a:lnTo>
                  <a:cubicBezTo>
                    <a:pt x="384" y="475"/>
                    <a:pt x="475" y="387"/>
                    <a:pt x="584" y="387"/>
                  </a:cubicBezTo>
                  <a:lnTo>
                    <a:pt x="1380" y="387"/>
                  </a:lnTo>
                  <a:cubicBezTo>
                    <a:pt x="1412" y="387"/>
                    <a:pt x="1443" y="374"/>
                    <a:pt x="1464" y="349"/>
                  </a:cubicBezTo>
                  <a:cubicBezTo>
                    <a:pt x="1601" y="188"/>
                    <a:pt x="1489" y="4"/>
                    <a:pt x="1334" y="4"/>
                  </a:cubicBezTo>
                  <a:lnTo>
                    <a:pt x="720" y="4"/>
                  </a:lnTo>
                  <a:cubicBezTo>
                    <a:pt x="323" y="4"/>
                    <a:pt x="1" y="326"/>
                    <a:pt x="1" y="723"/>
                  </a:cubicBezTo>
                  <a:lnTo>
                    <a:pt x="1" y="2526"/>
                  </a:lnTo>
                  <a:cubicBezTo>
                    <a:pt x="1" y="2921"/>
                    <a:pt x="323" y="3244"/>
                    <a:pt x="720" y="3244"/>
                  </a:cubicBezTo>
                  <a:lnTo>
                    <a:pt x="6089" y="3244"/>
                  </a:lnTo>
                  <a:cubicBezTo>
                    <a:pt x="6486" y="3244"/>
                    <a:pt x="6808" y="2921"/>
                    <a:pt x="6808" y="2526"/>
                  </a:cubicBezTo>
                  <a:lnTo>
                    <a:pt x="6808" y="720"/>
                  </a:lnTo>
                  <a:lnTo>
                    <a:pt x="6811" y="720"/>
                  </a:lnTo>
                  <a:cubicBezTo>
                    <a:pt x="6811" y="324"/>
                    <a:pt x="6489" y="1"/>
                    <a:pt x="6093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"/>
            <p:cNvSpPr/>
            <p:nvPr/>
          </p:nvSpPr>
          <p:spPr>
            <a:xfrm rot="1166306">
              <a:off x="7383528" y="585010"/>
              <a:ext cx="23028" cy="41330"/>
            </a:xfrm>
            <a:custGeom>
              <a:rect b="b" l="l" r="r" t="t"/>
              <a:pathLst>
                <a:path extrusionOk="0" h="691" w="385">
                  <a:moveTo>
                    <a:pt x="194" y="1"/>
                  </a:moveTo>
                  <a:cubicBezTo>
                    <a:pt x="87" y="1"/>
                    <a:pt x="1" y="87"/>
                    <a:pt x="1" y="192"/>
                  </a:cubicBezTo>
                  <a:lnTo>
                    <a:pt x="1" y="498"/>
                  </a:lnTo>
                  <a:cubicBezTo>
                    <a:pt x="1" y="580"/>
                    <a:pt x="53" y="657"/>
                    <a:pt x="131" y="682"/>
                  </a:cubicBezTo>
                  <a:cubicBezTo>
                    <a:pt x="152" y="688"/>
                    <a:pt x="172" y="691"/>
                    <a:pt x="191" y="691"/>
                  </a:cubicBezTo>
                  <a:cubicBezTo>
                    <a:pt x="299" y="691"/>
                    <a:pt x="384" y="604"/>
                    <a:pt x="384" y="499"/>
                  </a:cubicBezTo>
                  <a:lnTo>
                    <a:pt x="384" y="195"/>
                  </a:lnTo>
                  <a:cubicBezTo>
                    <a:pt x="384" y="113"/>
                    <a:pt x="334" y="36"/>
                    <a:pt x="254" y="10"/>
                  </a:cubicBezTo>
                  <a:cubicBezTo>
                    <a:pt x="234" y="4"/>
                    <a:pt x="213" y="1"/>
                    <a:pt x="194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"/>
            <p:cNvSpPr/>
            <p:nvPr/>
          </p:nvSpPr>
          <p:spPr>
            <a:xfrm rot="1166306">
              <a:off x="7558716" y="646832"/>
              <a:ext cx="23028" cy="41330"/>
            </a:xfrm>
            <a:custGeom>
              <a:rect b="b" l="l" r="r" t="t"/>
              <a:pathLst>
                <a:path extrusionOk="0" h="691" w="385">
                  <a:moveTo>
                    <a:pt x="194" y="1"/>
                  </a:moveTo>
                  <a:cubicBezTo>
                    <a:pt x="88" y="1"/>
                    <a:pt x="1" y="87"/>
                    <a:pt x="1" y="192"/>
                  </a:cubicBezTo>
                  <a:lnTo>
                    <a:pt x="1" y="498"/>
                  </a:lnTo>
                  <a:cubicBezTo>
                    <a:pt x="1" y="580"/>
                    <a:pt x="53" y="657"/>
                    <a:pt x="131" y="682"/>
                  </a:cubicBezTo>
                  <a:cubicBezTo>
                    <a:pt x="152" y="688"/>
                    <a:pt x="172" y="691"/>
                    <a:pt x="192" y="691"/>
                  </a:cubicBezTo>
                  <a:cubicBezTo>
                    <a:pt x="299" y="691"/>
                    <a:pt x="384" y="604"/>
                    <a:pt x="384" y="499"/>
                  </a:cubicBezTo>
                  <a:lnTo>
                    <a:pt x="384" y="195"/>
                  </a:lnTo>
                  <a:cubicBezTo>
                    <a:pt x="384" y="113"/>
                    <a:pt x="334" y="36"/>
                    <a:pt x="254" y="10"/>
                  </a:cubicBezTo>
                  <a:cubicBezTo>
                    <a:pt x="234" y="4"/>
                    <a:pt x="214" y="1"/>
                    <a:pt x="194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"/>
            <p:cNvSpPr/>
            <p:nvPr/>
          </p:nvSpPr>
          <p:spPr>
            <a:xfrm rot="1166306">
              <a:off x="7440774" y="632842"/>
              <a:ext cx="74167" cy="33674"/>
            </a:xfrm>
            <a:custGeom>
              <a:rect b="b" l="l" r="r" t="t"/>
              <a:pathLst>
                <a:path extrusionOk="0" h="563" w="1240">
                  <a:moveTo>
                    <a:pt x="211" y="0"/>
                  </a:moveTo>
                  <a:cubicBezTo>
                    <a:pt x="167" y="0"/>
                    <a:pt x="122" y="16"/>
                    <a:pt x="86" y="47"/>
                  </a:cubicBezTo>
                  <a:cubicBezTo>
                    <a:pt x="8" y="115"/>
                    <a:pt x="1" y="233"/>
                    <a:pt x="70" y="311"/>
                  </a:cubicBezTo>
                  <a:cubicBezTo>
                    <a:pt x="209" y="471"/>
                    <a:pt x="410" y="563"/>
                    <a:pt x="622" y="563"/>
                  </a:cubicBezTo>
                  <a:cubicBezTo>
                    <a:pt x="832" y="563"/>
                    <a:pt x="1033" y="471"/>
                    <a:pt x="1174" y="311"/>
                  </a:cubicBezTo>
                  <a:cubicBezTo>
                    <a:pt x="1240" y="233"/>
                    <a:pt x="1232" y="116"/>
                    <a:pt x="1156" y="47"/>
                  </a:cubicBezTo>
                  <a:cubicBezTo>
                    <a:pt x="1120" y="16"/>
                    <a:pt x="1076" y="1"/>
                    <a:pt x="1032" y="1"/>
                  </a:cubicBezTo>
                  <a:cubicBezTo>
                    <a:pt x="981" y="1"/>
                    <a:pt x="929" y="22"/>
                    <a:pt x="892" y="64"/>
                  </a:cubicBezTo>
                  <a:cubicBezTo>
                    <a:pt x="824" y="142"/>
                    <a:pt x="725" y="187"/>
                    <a:pt x="622" y="187"/>
                  </a:cubicBezTo>
                  <a:cubicBezTo>
                    <a:pt x="518" y="187"/>
                    <a:pt x="419" y="142"/>
                    <a:pt x="350" y="64"/>
                  </a:cubicBezTo>
                  <a:cubicBezTo>
                    <a:pt x="315" y="22"/>
                    <a:pt x="263" y="0"/>
                    <a:pt x="21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"/>
            <p:cNvSpPr/>
            <p:nvPr/>
          </p:nvSpPr>
          <p:spPr>
            <a:xfrm rot="1166306">
              <a:off x="7205366" y="738646"/>
              <a:ext cx="169806" cy="169686"/>
            </a:xfrm>
            <a:custGeom>
              <a:rect b="b" l="l" r="r" t="t"/>
              <a:pathLst>
                <a:path extrusionOk="0" h="2837" w="2839">
                  <a:moveTo>
                    <a:pt x="200" y="0"/>
                  </a:moveTo>
                  <a:cubicBezTo>
                    <a:pt x="91" y="0"/>
                    <a:pt x="0" y="91"/>
                    <a:pt x="0" y="200"/>
                  </a:cubicBezTo>
                  <a:lnTo>
                    <a:pt x="0" y="1100"/>
                  </a:lnTo>
                  <a:cubicBezTo>
                    <a:pt x="0" y="1118"/>
                    <a:pt x="8" y="1135"/>
                    <a:pt x="22" y="1149"/>
                  </a:cubicBezTo>
                  <a:cubicBezTo>
                    <a:pt x="78" y="1202"/>
                    <a:pt x="138" y="1225"/>
                    <a:pt x="192" y="1225"/>
                  </a:cubicBezTo>
                  <a:cubicBezTo>
                    <a:pt x="298" y="1225"/>
                    <a:pt x="384" y="1141"/>
                    <a:pt x="384" y="1037"/>
                  </a:cubicBezTo>
                  <a:lnTo>
                    <a:pt x="384" y="583"/>
                  </a:lnTo>
                  <a:cubicBezTo>
                    <a:pt x="384" y="462"/>
                    <a:pt x="482" y="362"/>
                    <a:pt x="605" y="362"/>
                  </a:cubicBezTo>
                  <a:lnTo>
                    <a:pt x="2254" y="362"/>
                  </a:lnTo>
                  <a:cubicBezTo>
                    <a:pt x="2373" y="362"/>
                    <a:pt x="2473" y="460"/>
                    <a:pt x="2473" y="583"/>
                  </a:cubicBezTo>
                  <a:lnTo>
                    <a:pt x="2473" y="2232"/>
                  </a:lnTo>
                  <a:cubicBezTo>
                    <a:pt x="2473" y="2353"/>
                    <a:pt x="2376" y="2453"/>
                    <a:pt x="2254" y="2453"/>
                  </a:cubicBezTo>
                  <a:lnTo>
                    <a:pt x="583" y="2453"/>
                  </a:lnTo>
                  <a:cubicBezTo>
                    <a:pt x="474" y="2453"/>
                    <a:pt x="384" y="2362"/>
                    <a:pt x="384" y="2254"/>
                  </a:cubicBezTo>
                  <a:lnTo>
                    <a:pt x="384" y="1899"/>
                  </a:lnTo>
                  <a:cubicBezTo>
                    <a:pt x="384" y="1832"/>
                    <a:pt x="346" y="1770"/>
                    <a:pt x="286" y="1741"/>
                  </a:cubicBezTo>
                  <a:cubicBezTo>
                    <a:pt x="254" y="1726"/>
                    <a:pt x="222" y="1719"/>
                    <a:pt x="192" y="1719"/>
                  </a:cubicBezTo>
                  <a:cubicBezTo>
                    <a:pt x="86" y="1719"/>
                    <a:pt x="0" y="1803"/>
                    <a:pt x="0" y="1907"/>
                  </a:cubicBezTo>
                  <a:lnTo>
                    <a:pt x="0" y="2241"/>
                  </a:lnTo>
                  <a:cubicBezTo>
                    <a:pt x="0" y="2570"/>
                    <a:pt x="267" y="2836"/>
                    <a:pt x="594" y="2836"/>
                  </a:cubicBezTo>
                  <a:lnTo>
                    <a:pt x="2243" y="2836"/>
                  </a:lnTo>
                  <a:cubicBezTo>
                    <a:pt x="2571" y="2836"/>
                    <a:pt x="2838" y="2570"/>
                    <a:pt x="2838" y="2241"/>
                  </a:cubicBezTo>
                  <a:lnTo>
                    <a:pt x="2838" y="595"/>
                  </a:lnTo>
                  <a:cubicBezTo>
                    <a:pt x="2838" y="267"/>
                    <a:pt x="2571" y="0"/>
                    <a:pt x="22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"/>
            <p:cNvSpPr/>
            <p:nvPr/>
          </p:nvSpPr>
          <p:spPr>
            <a:xfrm rot="1166306">
              <a:off x="7429163" y="817624"/>
              <a:ext cx="169806" cy="169746"/>
            </a:xfrm>
            <a:custGeom>
              <a:rect b="b" l="l" r="r" t="t"/>
              <a:pathLst>
                <a:path extrusionOk="0" h="2838" w="2839">
                  <a:moveTo>
                    <a:pt x="2255" y="365"/>
                  </a:moveTo>
                  <a:cubicBezTo>
                    <a:pt x="2377" y="365"/>
                    <a:pt x="2476" y="462"/>
                    <a:pt x="2476" y="585"/>
                  </a:cubicBezTo>
                  <a:lnTo>
                    <a:pt x="2476" y="2234"/>
                  </a:lnTo>
                  <a:cubicBezTo>
                    <a:pt x="2475" y="2356"/>
                    <a:pt x="2377" y="2454"/>
                    <a:pt x="2255" y="2454"/>
                  </a:cubicBezTo>
                  <a:lnTo>
                    <a:pt x="607" y="2454"/>
                  </a:lnTo>
                  <a:cubicBezTo>
                    <a:pt x="487" y="2454"/>
                    <a:pt x="387" y="2356"/>
                    <a:pt x="387" y="2234"/>
                  </a:cubicBezTo>
                  <a:lnTo>
                    <a:pt x="387" y="585"/>
                  </a:lnTo>
                  <a:cubicBezTo>
                    <a:pt x="387" y="465"/>
                    <a:pt x="484" y="365"/>
                    <a:pt x="607" y="365"/>
                  </a:cubicBezTo>
                  <a:close/>
                  <a:moveTo>
                    <a:pt x="596" y="0"/>
                  </a:moveTo>
                  <a:cubicBezTo>
                    <a:pt x="268" y="0"/>
                    <a:pt x="1" y="267"/>
                    <a:pt x="1" y="595"/>
                  </a:cubicBezTo>
                  <a:lnTo>
                    <a:pt x="1" y="2244"/>
                  </a:lnTo>
                  <a:cubicBezTo>
                    <a:pt x="1" y="2571"/>
                    <a:pt x="268" y="2838"/>
                    <a:pt x="596" y="2838"/>
                  </a:cubicBezTo>
                  <a:lnTo>
                    <a:pt x="2245" y="2838"/>
                  </a:lnTo>
                  <a:cubicBezTo>
                    <a:pt x="2573" y="2838"/>
                    <a:pt x="2838" y="2571"/>
                    <a:pt x="2838" y="2244"/>
                  </a:cubicBezTo>
                  <a:lnTo>
                    <a:pt x="2838" y="595"/>
                  </a:lnTo>
                  <a:cubicBezTo>
                    <a:pt x="2838" y="267"/>
                    <a:pt x="2575" y="0"/>
                    <a:pt x="224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"/>
            <p:cNvSpPr/>
            <p:nvPr/>
          </p:nvSpPr>
          <p:spPr>
            <a:xfrm rot="1166306">
              <a:off x="7139314" y="925789"/>
              <a:ext cx="169806" cy="169746"/>
            </a:xfrm>
            <a:custGeom>
              <a:rect b="b" l="l" r="r" t="t"/>
              <a:pathLst>
                <a:path extrusionOk="0" h="2838" w="2839">
                  <a:moveTo>
                    <a:pt x="2255" y="364"/>
                  </a:moveTo>
                  <a:cubicBezTo>
                    <a:pt x="2376" y="364"/>
                    <a:pt x="2476" y="462"/>
                    <a:pt x="2476" y="584"/>
                  </a:cubicBezTo>
                  <a:lnTo>
                    <a:pt x="2476" y="2233"/>
                  </a:lnTo>
                  <a:cubicBezTo>
                    <a:pt x="2473" y="2356"/>
                    <a:pt x="2376" y="2454"/>
                    <a:pt x="2255" y="2454"/>
                  </a:cubicBezTo>
                  <a:lnTo>
                    <a:pt x="606" y="2454"/>
                  </a:lnTo>
                  <a:cubicBezTo>
                    <a:pt x="485" y="2454"/>
                    <a:pt x="385" y="2356"/>
                    <a:pt x="385" y="2233"/>
                  </a:cubicBezTo>
                  <a:lnTo>
                    <a:pt x="385" y="584"/>
                  </a:lnTo>
                  <a:cubicBezTo>
                    <a:pt x="385" y="463"/>
                    <a:pt x="484" y="364"/>
                    <a:pt x="606" y="364"/>
                  </a:cubicBezTo>
                  <a:close/>
                  <a:moveTo>
                    <a:pt x="594" y="0"/>
                  </a:moveTo>
                  <a:cubicBezTo>
                    <a:pt x="267" y="0"/>
                    <a:pt x="0" y="265"/>
                    <a:pt x="0" y="594"/>
                  </a:cubicBezTo>
                  <a:lnTo>
                    <a:pt x="0" y="2243"/>
                  </a:lnTo>
                  <a:cubicBezTo>
                    <a:pt x="0" y="2571"/>
                    <a:pt x="267" y="2838"/>
                    <a:pt x="594" y="2838"/>
                  </a:cubicBezTo>
                  <a:lnTo>
                    <a:pt x="2243" y="2838"/>
                  </a:lnTo>
                  <a:cubicBezTo>
                    <a:pt x="2571" y="2838"/>
                    <a:pt x="2838" y="2571"/>
                    <a:pt x="2838" y="2243"/>
                  </a:cubicBezTo>
                  <a:lnTo>
                    <a:pt x="2838" y="594"/>
                  </a:lnTo>
                  <a:cubicBezTo>
                    <a:pt x="2838" y="265"/>
                    <a:pt x="2573" y="0"/>
                    <a:pt x="22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"/>
            <p:cNvSpPr/>
            <p:nvPr/>
          </p:nvSpPr>
          <p:spPr>
            <a:xfrm rot="1166306">
              <a:off x="7363290" y="1004828"/>
              <a:ext cx="169806" cy="169746"/>
            </a:xfrm>
            <a:custGeom>
              <a:rect b="b" l="l" r="r" t="t"/>
              <a:pathLst>
                <a:path extrusionOk="0" h="2838" w="2839">
                  <a:moveTo>
                    <a:pt x="2252" y="364"/>
                  </a:moveTo>
                  <a:cubicBezTo>
                    <a:pt x="2374" y="364"/>
                    <a:pt x="2473" y="462"/>
                    <a:pt x="2473" y="584"/>
                  </a:cubicBezTo>
                  <a:lnTo>
                    <a:pt x="2473" y="2233"/>
                  </a:lnTo>
                  <a:cubicBezTo>
                    <a:pt x="2472" y="2356"/>
                    <a:pt x="2374" y="2454"/>
                    <a:pt x="2252" y="2454"/>
                  </a:cubicBezTo>
                  <a:lnTo>
                    <a:pt x="604" y="2454"/>
                  </a:lnTo>
                  <a:cubicBezTo>
                    <a:pt x="484" y="2454"/>
                    <a:pt x="384" y="2356"/>
                    <a:pt x="384" y="2233"/>
                  </a:cubicBezTo>
                  <a:lnTo>
                    <a:pt x="384" y="584"/>
                  </a:lnTo>
                  <a:cubicBezTo>
                    <a:pt x="384" y="463"/>
                    <a:pt x="481" y="364"/>
                    <a:pt x="604" y="364"/>
                  </a:cubicBezTo>
                  <a:close/>
                  <a:moveTo>
                    <a:pt x="594" y="0"/>
                  </a:moveTo>
                  <a:cubicBezTo>
                    <a:pt x="266" y="0"/>
                    <a:pt x="1" y="265"/>
                    <a:pt x="1" y="594"/>
                  </a:cubicBezTo>
                  <a:lnTo>
                    <a:pt x="1" y="2243"/>
                  </a:lnTo>
                  <a:cubicBezTo>
                    <a:pt x="1" y="2571"/>
                    <a:pt x="266" y="2838"/>
                    <a:pt x="594" y="2838"/>
                  </a:cubicBezTo>
                  <a:lnTo>
                    <a:pt x="2243" y="2838"/>
                  </a:lnTo>
                  <a:cubicBezTo>
                    <a:pt x="2572" y="2838"/>
                    <a:pt x="2838" y="2571"/>
                    <a:pt x="2838" y="2243"/>
                  </a:cubicBezTo>
                  <a:lnTo>
                    <a:pt x="2838" y="594"/>
                  </a:lnTo>
                  <a:cubicBezTo>
                    <a:pt x="2835" y="265"/>
                    <a:pt x="2572" y="0"/>
                    <a:pt x="22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"/>
            <p:cNvSpPr/>
            <p:nvPr/>
          </p:nvSpPr>
          <p:spPr>
            <a:xfrm rot="1166306">
              <a:off x="7254035" y="789233"/>
              <a:ext cx="72372" cy="68604"/>
            </a:xfrm>
            <a:custGeom>
              <a:rect b="b" l="l" r="r" t="t"/>
              <a:pathLst>
                <a:path extrusionOk="0" h="1147" w="1210">
                  <a:moveTo>
                    <a:pt x="606" y="0"/>
                  </a:moveTo>
                  <a:cubicBezTo>
                    <a:pt x="586" y="0"/>
                    <a:pt x="565" y="3"/>
                    <a:pt x="544" y="10"/>
                  </a:cubicBezTo>
                  <a:cubicBezTo>
                    <a:pt x="466" y="36"/>
                    <a:pt x="414" y="111"/>
                    <a:pt x="414" y="194"/>
                  </a:cubicBezTo>
                  <a:lnTo>
                    <a:pt x="414" y="381"/>
                  </a:lnTo>
                  <a:lnTo>
                    <a:pt x="225" y="381"/>
                  </a:lnTo>
                  <a:cubicBezTo>
                    <a:pt x="142" y="381"/>
                    <a:pt x="65" y="433"/>
                    <a:pt x="41" y="512"/>
                  </a:cubicBezTo>
                  <a:cubicBezTo>
                    <a:pt x="1" y="644"/>
                    <a:pt x="99" y="765"/>
                    <a:pt x="223" y="765"/>
                  </a:cubicBezTo>
                  <a:lnTo>
                    <a:pt x="414" y="765"/>
                  </a:lnTo>
                  <a:lnTo>
                    <a:pt x="414" y="953"/>
                  </a:lnTo>
                  <a:cubicBezTo>
                    <a:pt x="414" y="1035"/>
                    <a:pt x="464" y="1111"/>
                    <a:pt x="544" y="1138"/>
                  </a:cubicBezTo>
                  <a:cubicBezTo>
                    <a:pt x="564" y="1144"/>
                    <a:pt x="584" y="1147"/>
                    <a:pt x="604" y="1147"/>
                  </a:cubicBezTo>
                  <a:cubicBezTo>
                    <a:pt x="710" y="1147"/>
                    <a:pt x="797" y="1060"/>
                    <a:pt x="797" y="955"/>
                  </a:cubicBezTo>
                  <a:lnTo>
                    <a:pt x="797" y="765"/>
                  </a:lnTo>
                  <a:lnTo>
                    <a:pt x="984" y="765"/>
                  </a:lnTo>
                  <a:cubicBezTo>
                    <a:pt x="1067" y="765"/>
                    <a:pt x="1144" y="713"/>
                    <a:pt x="1168" y="634"/>
                  </a:cubicBezTo>
                  <a:cubicBezTo>
                    <a:pt x="1210" y="503"/>
                    <a:pt x="1111" y="381"/>
                    <a:pt x="987" y="381"/>
                  </a:cubicBezTo>
                  <a:lnTo>
                    <a:pt x="797" y="381"/>
                  </a:lnTo>
                  <a:lnTo>
                    <a:pt x="797" y="191"/>
                  </a:lnTo>
                  <a:cubicBezTo>
                    <a:pt x="797" y="85"/>
                    <a:pt x="712" y="0"/>
                    <a:pt x="606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"/>
            <p:cNvSpPr/>
            <p:nvPr/>
          </p:nvSpPr>
          <p:spPr>
            <a:xfrm rot="1166306">
              <a:off x="7196636" y="983405"/>
              <a:ext cx="56103" cy="53831"/>
            </a:xfrm>
            <a:custGeom>
              <a:rect b="b" l="l" r="r" t="t"/>
              <a:pathLst>
                <a:path extrusionOk="0" h="900" w="938">
                  <a:moveTo>
                    <a:pt x="206" y="0"/>
                  </a:moveTo>
                  <a:cubicBezTo>
                    <a:pt x="158" y="0"/>
                    <a:pt x="110" y="18"/>
                    <a:pt x="74" y="55"/>
                  </a:cubicBezTo>
                  <a:cubicBezTo>
                    <a:pt x="0" y="128"/>
                    <a:pt x="0" y="246"/>
                    <a:pt x="74" y="320"/>
                  </a:cubicBezTo>
                  <a:lnTo>
                    <a:pt x="204" y="450"/>
                  </a:lnTo>
                  <a:lnTo>
                    <a:pt x="74" y="581"/>
                  </a:lnTo>
                  <a:cubicBezTo>
                    <a:pt x="0" y="653"/>
                    <a:pt x="0" y="772"/>
                    <a:pt x="74" y="844"/>
                  </a:cubicBezTo>
                  <a:cubicBezTo>
                    <a:pt x="110" y="881"/>
                    <a:pt x="158" y="900"/>
                    <a:pt x="206" y="900"/>
                  </a:cubicBezTo>
                  <a:cubicBezTo>
                    <a:pt x="253" y="900"/>
                    <a:pt x="302" y="881"/>
                    <a:pt x="337" y="844"/>
                  </a:cubicBezTo>
                  <a:lnTo>
                    <a:pt x="468" y="714"/>
                  </a:lnTo>
                  <a:lnTo>
                    <a:pt x="600" y="844"/>
                  </a:lnTo>
                  <a:cubicBezTo>
                    <a:pt x="635" y="881"/>
                    <a:pt x="684" y="900"/>
                    <a:pt x="732" y="900"/>
                  </a:cubicBezTo>
                  <a:cubicBezTo>
                    <a:pt x="779" y="900"/>
                    <a:pt x="827" y="881"/>
                    <a:pt x="864" y="844"/>
                  </a:cubicBezTo>
                  <a:cubicBezTo>
                    <a:pt x="937" y="772"/>
                    <a:pt x="937" y="653"/>
                    <a:pt x="864" y="581"/>
                  </a:cubicBezTo>
                  <a:lnTo>
                    <a:pt x="733" y="450"/>
                  </a:lnTo>
                  <a:lnTo>
                    <a:pt x="864" y="320"/>
                  </a:lnTo>
                  <a:cubicBezTo>
                    <a:pt x="937" y="246"/>
                    <a:pt x="937" y="128"/>
                    <a:pt x="864" y="55"/>
                  </a:cubicBezTo>
                  <a:cubicBezTo>
                    <a:pt x="828" y="18"/>
                    <a:pt x="780" y="0"/>
                    <a:pt x="732" y="0"/>
                  </a:cubicBezTo>
                  <a:cubicBezTo>
                    <a:pt x="684" y="0"/>
                    <a:pt x="636" y="18"/>
                    <a:pt x="600" y="55"/>
                  </a:cubicBezTo>
                  <a:lnTo>
                    <a:pt x="468" y="185"/>
                  </a:lnTo>
                  <a:lnTo>
                    <a:pt x="337" y="55"/>
                  </a:lnTo>
                  <a:cubicBezTo>
                    <a:pt x="301" y="18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"/>
            <p:cNvSpPr/>
            <p:nvPr/>
          </p:nvSpPr>
          <p:spPr>
            <a:xfrm rot="1166306">
              <a:off x="7476779" y="890634"/>
              <a:ext cx="72432" cy="22968"/>
            </a:xfrm>
            <a:custGeom>
              <a:rect b="b" l="l" r="r" t="t"/>
              <a:pathLst>
                <a:path extrusionOk="0" h="384" w="1211">
                  <a:moveTo>
                    <a:pt x="224" y="0"/>
                  </a:moveTo>
                  <a:cubicBezTo>
                    <a:pt x="141" y="0"/>
                    <a:pt x="65" y="52"/>
                    <a:pt x="40" y="131"/>
                  </a:cubicBezTo>
                  <a:cubicBezTo>
                    <a:pt x="0" y="263"/>
                    <a:pt x="98" y="384"/>
                    <a:pt x="223" y="384"/>
                  </a:cubicBezTo>
                  <a:lnTo>
                    <a:pt x="983" y="384"/>
                  </a:lnTo>
                  <a:cubicBezTo>
                    <a:pt x="1066" y="384"/>
                    <a:pt x="1143" y="332"/>
                    <a:pt x="1168" y="253"/>
                  </a:cubicBezTo>
                  <a:cubicBezTo>
                    <a:pt x="1210" y="123"/>
                    <a:pt x="1112" y="0"/>
                    <a:pt x="98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"/>
            <p:cNvSpPr/>
            <p:nvPr/>
          </p:nvSpPr>
          <p:spPr>
            <a:xfrm rot="1166306">
              <a:off x="7418769" y="1054991"/>
              <a:ext cx="72432" cy="23028"/>
            </a:xfrm>
            <a:custGeom>
              <a:rect b="b" l="l" r="r" t="t"/>
              <a:pathLst>
                <a:path extrusionOk="0" h="385" w="1211">
                  <a:moveTo>
                    <a:pt x="224" y="1"/>
                  </a:moveTo>
                  <a:cubicBezTo>
                    <a:pt x="141" y="1"/>
                    <a:pt x="65" y="53"/>
                    <a:pt x="40" y="131"/>
                  </a:cubicBezTo>
                  <a:cubicBezTo>
                    <a:pt x="0" y="263"/>
                    <a:pt x="98" y="384"/>
                    <a:pt x="223" y="384"/>
                  </a:cubicBezTo>
                  <a:lnTo>
                    <a:pt x="983" y="384"/>
                  </a:lnTo>
                  <a:cubicBezTo>
                    <a:pt x="1066" y="384"/>
                    <a:pt x="1143" y="332"/>
                    <a:pt x="1168" y="254"/>
                  </a:cubicBezTo>
                  <a:cubicBezTo>
                    <a:pt x="1210" y="123"/>
                    <a:pt x="1112" y="1"/>
                    <a:pt x="985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"/>
            <p:cNvSpPr/>
            <p:nvPr/>
          </p:nvSpPr>
          <p:spPr>
            <a:xfrm rot="1166306">
              <a:off x="7403871" y="1097238"/>
              <a:ext cx="72432" cy="22968"/>
            </a:xfrm>
            <a:custGeom>
              <a:rect b="b" l="l" r="r" t="t"/>
              <a:pathLst>
                <a:path extrusionOk="0" h="384" w="1211">
                  <a:moveTo>
                    <a:pt x="224" y="0"/>
                  </a:moveTo>
                  <a:cubicBezTo>
                    <a:pt x="141" y="0"/>
                    <a:pt x="65" y="51"/>
                    <a:pt x="40" y="131"/>
                  </a:cubicBezTo>
                  <a:cubicBezTo>
                    <a:pt x="0" y="263"/>
                    <a:pt x="98" y="384"/>
                    <a:pt x="223" y="384"/>
                  </a:cubicBezTo>
                  <a:lnTo>
                    <a:pt x="983" y="384"/>
                  </a:lnTo>
                  <a:cubicBezTo>
                    <a:pt x="1066" y="384"/>
                    <a:pt x="1143" y="332"/>
                    <a:pt x="1168" y="253"/>
                  </a:cubicBezTo>
                  <a:cubicBezTo>
                    <a:pt x="1210" y="123"/>
                    <a:pt x="1112" y="0"/>
                    <a:pt x="98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p1"/>
          <p:cNvGrpSpPr/>
          <p:nvPr/>
        </p:nvGrpSpPr>
        <p:grpSpPr>
          <a:xfrm flipH="1">
            <a:off x="632488" y="3833546"/>
            <a:ext cx="983408" cy="969947"/>
            <a:chOff x="7439761" y="3833546"/>
            <a:chExt cx="983408" cy="969947"/>
          </a:xfrm>
        </p:grpSpPr>
        <p:sp>
          <p:nvSpPr>
            <p:cNvPr id="1390" name="Google Shape;1390;p1"/>
            <p:cNvSpPr/>
            <p:nvPr/>
          </p:nvSpPr>
          <p:spPr>
            <a:xfrm>
              <a:off x="7439761" y="3833546"/>
              <a:ext cx="983408" cy="969947"/>
            </a:xfrm>
            <a:custGeom>
              <a:rect b="b" l="l" r="r" t="t"/>
              <a:pathLst>
                <a:path extrusionOk="0" h="15455" w="15671">
                  <a:moveTo>
                    <a:pt x="9790" y="0"/>
                  </a:moveTo>
                  <a:cubicBezTo>
                    <a:pt x="9213" y="0"/>
                    <a:pt x="8636" y="220"/>
                    <a:pt x="8198" y="660"/>
                  </a:cubicBezTo>
                  <a:lnTo>
                    <a:pt x="7593" y="1262"/>
                  </a:lnTo>
                  <a:cubicBezTo>
                    <a:pt x="7544" y="1260"/>
                    <a:pt x="7495" y="1258"/>
                    <a:pt x="7446" y="1258"/>
                  </a:cubicBezTo>
                  <a:cubicBezTo>
                    <a:pt x="6794" y="1258"/>
                    <a:pt x="6150" y="1512"/>
                    <a:pt x="5670" y="1991"/>
                  </a:cubicBezTo>
                  <a:lnTo>
                    <a:pt x="2214" y="5449"/>
                  </a:lnTo>
                  <a:cubicBezTo>
                    <a:pt x="1695" y="5967"/>
                    <a:pt x="1442" y="6670"/>
                    <a:pt x="1485" y="7372"/>
                  </a:cubicBezTo>
                  <a:lnTo>
                    <a:pt x="881" y="7976"/>
                  </a:lnTo>
                  <a:cubicBezTo>
                    <a:pt x="0" y="8860"/>
                    <a:pt x="0" y="10288"/>
                    <a:pt x="879" y="11167"/>
                  </a:cubicBezTo>
                  <a:lnTo>
                    <a:pt x="4509" y="14796"/>
                  </a:lnTo>
                  <a:cubicBezTo>
                    <a:pt x="4947" y="15235"/>
                    <a:pt x="5524" y="15454"/>
                    <a:pt x="6099" y="15454"/>
                  </a:cubicBezTo>
                  <a:cubicBezTo>
                    <a:pt x="6674" y="15454"/>
                    <a:pt x="7254" y="15233"/>
                    <a:pt x="7693" y="14795"/>
                  </a:cubicBezTo>
                  <a:lnTo>
                    <a:pt x="7859" y="14629"/>
                  </a:lnTo>
                  <a:cubicBezTo>
                    <a:pt x="7961" y="14526"/>
                    <a:pt x="8046" y="14411"/>
                    <a:pt x="8112" y="14285"/>
                  </a:cubicBezTo>
                  <a:cubicBezTo>
                    <a:pt x="8167" y="14258"/>
                    <a:pt x="8219" y="14224"/>
                    <a:pt x="8270" y="14189"/>
                  </a:cubicBezTo>
                  <a:cubicBezTo>
                    <a:pt x="8330" y="14192"/>
                    <a:pt x="8388" y="14193"/>
                    <a:pt x="8446" y="14193"/>
                  </a:cubicBezTo>
                  <a:cubicBezTo>
                    <a:pt x="9098" y="14193"/>
                    <a:pt x="9741" y="13940"/>
                    <a:pt x="10222" y="13460"/>
                  </a:cubicBezTo>
                  <a:lnTo>
                    <a:pt x="13680" y="10003"/>
                  </a:lnTo>
                  <a:cubicBezTo>
                    <a:pt x="14197" y="9484"/>
                    <a:pt x="14450" y="8782"/>
                    <a:pt x="14408" y="8079"/>
                  </a:cubicBezTo>
                  <a:lnTo>
                    <a:pt x="15011" y="7475"/>
                  </a:lnTo>
                  <a:cubicBezTo>
                    <a:pt x="15438" y="7050"/>
                    <a:pt x="15671" y="6484"/>
                    <a:pt x="15671" y="5883"/>
                  </a:cubicBezTo>
                  <a:cubicBezTo>
                    <a:pt x="15671" y="5280"/>
                    <a:pt x="15438" y="4714"/>
                    <a:pt x="15011" y="4289"/>
                  </a:cubicBezTo>
                  <a:lnTo>
                    <a:pt x="11382" y="660"/>
                  </a:lnTo>
                  <a:cubicBezTo>
                    <a:pt x="10943" y="220"/>
                    <a:pt x="10367" y="0"/>
                    <a:pt x="9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rotWithShape="0" algn="bl" dir="3660000" dist="19050">
                <a:schemeClr val="dk1">
                  <a:alpha val="3294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"/>
            <p:cNvSpPr/>
            <p:nvPr/>
          </p:nvSpPr>
          <p:spPr>
            <a:xfrm>
              <a:off x="7551574" y="4311451"/>
              <a:ext cx="383090" cy="378247"/>
            </a:xfrm>
            <a:custGeom>
              <a:rect b="b" l="l" r="r" t="t"/>
              <a:pathLst>
                <a:path extrusionOk="0" h="6046" w="6124">
                  <a:moveTo>
                    <a:pt x="1505" y="1"/>
                  </a:moveTo>
                  <a:lnTo>
                    <a:pt x="322" y="1183"/>
                  </a:lnTo>
                  <a:cubicBezTo>
                    <a:pt x="0" y="1506"/>
                    <a:pt x="0" y="2027"/>
                    <a:pt x="322" y="2348"/>
                  </a:cubicBezTo>
                  <a:lnTo>
                    <a:pt x="3777" y="5804"/>
                  </a:lnTo>
                  <a:cubicBezTo>
                    <a:pt x="3938" y="5965"/>
                    <a:pt x="4149" y="6045"/>
                    <a:pt x="4359" y="6045"/>
                  </a:cubicBezTo>
                  <a:cubicBezTo>
                    <a:pt x="4570" y="6045"/>
                    <a:pt x="4781" y="5965"/>
                    <a:pt x="4941" y="5804"/>
                  </a:cubicBezTo>
                  <a:lnTo>
                    <a:pt x="6123" y="4621"/>
                  </a:lnTo>
                  <a:lnTo>
                    <a:pt x="4264" y="2078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"/>
            <p:cNvSpPr/>
            <p:nvPr/>
          </p:nvSpPr>
          <p:spPr>
            <a:xfrm>
              <a:off x="7717660" y="4532546"/>
              <a:ext cx="227639" cy="167790"/>
            </a:xfrm>
            <a:custGeom>
              <a:rect b="b" l="l" r="r" t="t"/>
              <a:pathLst>
                <a:path extrusionOk="0" h="2682" w="3639">
                  <a:moveTo>
                    <a:pt x="0" y="1184"/>
                  </a:moveTo>
                  <a:lnTo>
                    <a:pt x="0" y="1184"/>
                  </a:lnTo>
                  <a:cubicBezTo>
                    <a:pt x="7" y="1190"/>
                    <a:pt x="13" y="1196"/>
                    <a:pt x="20" y="1202"/>
                  </a:cubicBezTo>
                  <a:lnTo>
                    <a:pt x="20" y="1202"/>
                  </a:lnTo>
                  <a:lnTo>
                    <a:pt x="0" y="1184"/>
                  </a:lnTo>
                  <a:close/>
                  <a:moveTo>
                    <a:pt x="2347" y="1"/>
                  </a:moveTo>
                  <a:lnTo>
                    <a:pt x="1165" y="1184"/>
                  </a:lnTo>
                  <a:cubicBezTo>
                    <a:pt x="1003" y="1345"/>
                    <a:pt x="793" y="1425"/>
                    <a:pt x="582" y="1425"/>
                  </a:cubicBezTo>
                  <a:cubicBezTo>
                    <a:pt x="380" y="1425"/>
                    <a:pt x="177" y="1351"/>
                    <a:pt x="20" y="1202"/>
                  </a:cubicBezTo>
                  <a:lnTo>
                    <a:pt x="20" y="1202"/>
                  </a:lnTo>
                  <a:lnTo>
                    <a:pt x="1292" y="2440"/>
                  </a:lnTo>
                  <a:cubicBezTo>
                    <a:pt x="1453" y="2601"/>
                    <a:pt x="1664" y="2681"/>
                    <a:pt x="1875" y="2681"/>
                  </a:cubicBezTo>
                  <a:cubicBezTo>
                    <a:pt x="2085" y="2681"/>
                    <a:pt x="2296" y="2601"/>
                    <a:pt x="2456" y="2440"/>
                  </a:cubicBezTo>
                  <a:lnTo>
                    <a:pt x="3639" y="1257"/>
                  </a:lnTo>
                  <a:lnTo>
                    <a:pt x="3577" y="651"/>
                  </a:lnTo>
                  <a:lnTo>
                    <a:pt x="2347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"/>
            <p:cNvSpPr/>
            <p:nvPr/>
          </p:nvSpPr>
          <p:spPr>
            <a:xfrm>
              <a:off x="7954748" y="3913243"/>
              <a:ext cx="372393" cy="367486"/>
            </a:xfrm>
            <a:custGeom>
              <a:rect b="b" l="l" r="r" t="t"/>
              <a:pathLst>
                <a:path extrusionOk="0" h="5874" w="5953">
                  <a:moveTo>
                    <a:pt x="1765" y="1"/>
                  </a:moveTo>
                  <a:cubicBezTo>
                    <a:pt x="1554" y="1"/>
                    <a:pt x="1344" y="81"/>
                    <a:pt x="1183" y="242"/>
                  </a:cubicBezTo>
                  <a:lnTo>
                    <a:pt x="1" y="1425"/>
                  </a:lnTo>
                  <a:lnTo>
                    <a:pt x="2055" y="4161"/>
                  </a:lnTo>
                  <a:lnTo>
                    <a:pt x="4449" y="5873"/>
                  </a:lnTo>
                  <a:lnTo>
                    <a:pt x="5632" y="4691"/>
                  </a:lnTo>
                  <a:cubicBezTo>
                    <a:pt x="5952" y="4370"/>
                    <a:pt x="5952" y="3849"/>
                    <a:pt x="5630" y="3526"/>
                  </a:cubicBezTo>
                  <a:lnTo>
                    <a:pt x="2347" y="242"/>
                  </a:lnTo>
                  <a:cubicBezTo>
                    <a:pt x="2186" y="81"/>
                    <a:pt x="1976" y="1"/>
                    <a:pt x="1765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"/>
            <p:cNvSpPr/>
            <p:nvPr/>
          </p:nvSpPr>
          <p:spPr>
            <a:xfrm>
              <a:off x="8175822" y="4075592"/>
              <a:ext cx="172716" cy="226535"/>
            </a:xfrm>
            <a:custGeom>
              <a:rect b="b" l="l" r="r" t="t"/>
              <a:pathLst>
                <a:path extrusionOk="0" h="3621" w="2761">
                  <a:moveTo>
                    <a:pt x="1165" y="0"/>
                  </a:moveTo>
                  <a:cubicBezTo>
                    <a:pt x="1487" y="323"/>
                    <a:pt x="1487" y="844"/>
                    <a:pt x="1165" y="1163"/>
                  </a:cubicBezTo>
                  <a:lnTo>
                    <a:pt x="1" y="2327"/>
                  </a:lnTo>
                  <a:lnTo>
                    <a:pt x="571" y="3538"/>
                  </a:lnTo>
                  <a:lnTo>
                    <a:pt x="1257" y="3620"/>
                  </a:lnTo>
                  <a:lnTo>
                    <a:pt x="2440" y="2436"/>
                  </a:lnTo>
                  <a:cubicBezTo>
                    <a:pt x="2760" y="2114"/>
                    <a:pt x="2760" y="1593"/>
                    <a:pt x="2438" y="1274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"/>
            <p:cNvSpPr/>
            <p:nvPr/>
          </p:nvSpPr>
          <p:spPr>
            <a:xfrm>
              <a:off x="7628518" y="3991759"/>
              <a:ext cx="632373" cy="619234"/>
            </a:xfrm>
            <a:custGeom>
              <a:rect b="b" l="l" r="r" t="t"/>
              <a:pathLst>
                <a:path extrusionOk="0" h="9898" w="10109">
                  <a:moveTo>
                    <a:pt x="4637" y="1"/>
                  </a:moveTo>
                  <a:cubicBezTo>
                    <a:pt x="4360" y="1"/>
                    <a:pt x="4084" y="106"/>
                    <a:pt x="3873" y="317"/>
                  </a:cubicBezTo>
                  <a:lnTo>
                    <a:pt x="422" y="3769"/>
                  </a:lnTo>
                  <a:cubicBezTo>
                    <a:pt x="0" y="4190"/>
                    <a:pt x="0" y="4873"/>
                    <a:pt x="422" y="5295"/>
                  </a:cubicBezTo>
                  <a:lnTo>
                    <a:pt x="4709" y="9582"/>
                  </a:lnTo>
                  <a:cubicBezTo>
                    <a:pt x="4920" y="9792"/>
                    <a:pt x="5196" y="9897"/>
                    <a:pt x="5472" y="9897"/>
                  </a:cubicBezTo>
                  <a:cubicBezTo>
                    <a:pt x="5748" y="9897"/>
                    <a:pt x="6025" y="9792"/>
                    <a:pt x="6236" y="9582"/>
                  </a:cubicBezTo>
                  <a:lnTo>
                    <a:pt x="9687" y="6131"/>
                  </a:lnTo>
                  <a:cubicBezTo>
                    <a:pt x="10109" y="5709"/>
                    <a:pt x="10109" y="5026"/>
                    <a:pt x="9687" y="4605"/>
                  </a:cubicBezTo>
                  <a:lnTo>
                    <a:pt x="5400" y="317"/>
                  </a:lnTo>
                  <a:cubicBezTo>
                    <a:pt x="5189" y="106"/>
                    <a:pt x="4913" y="1"/>
                    <a:pt x="4637" y="1"/>
                  </a:cubicBez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"/>
            <p:cNvSpPr/>
            <p:nvPr/>
          </p:nvSpPr>
          <p:spPr>
            <a:xfrm>
              <a:off x="7864355" y="4221174"/>
              <a:ext cx="407111" cy="400644"/>
            </a:xfrm>
            <a:custGeom>
              <a:rect b="b" l="l" r="r" t="t"/>
              <a:pathLst>
                <a:path extrusionOk="0" h="6404" w="6508">
                  <a:moveTo>
                    <a:pt x="4978" y="0"/>
                  </a:moveTo>
                  <a:lnTo>
                    <a:pt x="4979" y="1"/>
                  </a:lnTo>
                  <a:lnTo>
                    <a:pt x="4979" y="1"/>
                  </a:lnTo>
                  <a:cubicBezTo>
                    <a:pt x="4979" y="1"/>
                    <a:pt x="4979" y="1"/>
                    <a:pt x="4978" y="0"/>
                  </a:cubicBezTo>
                  <a:close/>
                  <a:moveTo>
                    <a:pt x="4979" y="1"/>
                  </a:moveTo>
                  <a:cubicBezTo>
                    <a:pt x="5400" y="423"/>
                    <a:pt x="5400" y="1105"/>
                    <a:pt x="4978" y="1527"/>
                  </a:cubicBezTo>
                  <a:lnTo>
                    <a:pt x="1527" y="4978"/>
                  </a:lnTo>
                  <a:cubicBezTo>
                    <a:pt x="1316" y="5189"/>
                    <a:pt x="1040" y="5294"/>
                    <a:pt x="764" y="5294"/>
                  </a:cubicBezTo>
                  <a:cubicBezTo>
                    <a:pt x="488" y="5294"/>
                    <a:pt x="212" y="5189"/>
                    <a:pt x="1" y="4978"/>
                  </a:cubicBezTo>
                  <a:lnTo>
                    <a:pt x="1" y="4978"/>
                  </a:lnTo>
                  <a:lnTo>
                    <a:pt x="1108" y="6087"/>
                  </a:lnTo>
                  <a:cubicBezTo>
                    <a:pt x="1319" y="6298"/>
                    <a:pt x="1595" y="6403"/>
                    <a:pt x="1871" y="6403"/>
                  </a:cubicBezTo>
                  <a:cubicBezTo>
                    <a:pt x="2147" y="6403"/>
                    <a:pt x="2423" y="6298"/>
                    <a:pt x="2634" y="6087"/>
                  </a:cubicBezTo>
                  <a:lnTo>
                    <a:pt x="6086" y="2636"/>
                  </a:lnTo>
                  <a:cubicBezTo>
                    <a:pt x="6508" y="2214"/>
                    <a:pt x="6508" y="1531"/>
                    <a:pt x="6086" y="1109"/>
                  </a:cubicBezTo>
                  <a:lnTo>
                    <a:pt x="497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"/>
            <p:cNvSpPr/>
            <p:nvPr/>
          </p:nvSpPr>
          <p:spPr>
            <a:xfrm>
              <a:off x="7807241" y="4181948"/>
              <a:ext cx="94584" cy="84083"/>
            </a:xfrm>
            <a:custGeom>
              <a:rect b="b" l="l" r="r" t="t"/>
              <a:pathLst>
                <a:path extrusionOk="0" h="1344" w="1512">
                  <a:moveTo>
                    <a:pt x="607" y="0"/>
                  </a:moveTo>
                  <a:cubicBezTo>
                    <a:pt x="464" y="0"/>
                    <a:pt x="330" y="48"/>
                    <a:pt x="231" y="147"/>
                  </a:cubicBezTo>
                  <a:cubicBezTo>
                    <a:pt x="1" y="379"/>
                    <a:pt x="47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2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"/>
            <p:cNvSpPr/>
            <p:nvPr/>
          </p:nvSpPr>
          <p:spPr>
            <a:xfrm>
              <a:off x="7985338" y="4360062"/>
              <a:ext cx="94709" cy="84083"/>
            </a:xfrm>
            <a:custGeom>
              <a:rect b="b" l="l" r="r" t="t"/>
              <a:pathLst>
                <a:path extrusionOk="0" h="1344" w="1514">
                  <a:moveTo>
                    <a:pt x="607" y="0"/>
                  </a:moveTo>
                  <a:cubicBezTo>
                    <a:pt x="464" y="0"/>
                    <a:pt x="331" y="48"/>
                    <a:pt x="233" y="147"/>
                  </a:cubicBezTo>
                  <a:cubicBezTo>
                    <a:pt x="1" y="379"/>
                    <a:pt x="48" y="801"/>
                    <a:pt x="337" y="1091"/>
                  </a:cubicBezTo>
                  <a:cubicBezTo>
                    <a:pt x="503" y="1257"/>
                    <a:pt x="713" y="1343"/>
                    <a:pt x="906" y="1343"/>
                  </a:cubicBezTo>
                  <a:cubicBezTo>
                    <a:pt x="1049" y="1343"/>
                    <a:pt x="1183" y="1295"/>
                    <a:pt x="1282" y="1196"/>
                  </a:cubicBezTo>
                  <a:cubicBezTo>
                    <a:pt x="1513" y="965"/>
                    <a:pt x="1466" y="543"/>
                    <a:pt x="1176" y="253"/>
                  </a:cubicBezTo>
                  <a:cubicBezTo>
                    <a:pt x="1010" y="87"/>
                    <a:pt x="800" y="0"/>
                    <a:pt x="607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"/>
            <p:cNvSpPr/>
            <p:nvPr/>
          </p:nvSpPr>
          <p:spPr>
            <a:xfrm>
              <a:off x="7538312" y="3901419"/>
              <a:ext cx="823168" cy="810860"/>
            </a:xfrm>
            <a:custGeom>
              <a:rect b="b" l="l" r="r" t="t"/>
              <a:pathLst>
                <a:path extrusionOk="0" h="12961" w="13159">
                  <a:moveTo>
                    <a:pt x="8425" y="359"/>
                  </a:moveTo>
                  <a:cubicBezTo>
                    <a:pt x="8590" y="359"/>
                    <a:pt x="8754" y="422"/>
                    <a:pt x="8880" y="548"/>
                  </a:cubicBezTo>
                  <a:lnTo>
                    <a:pt x="12509" y="4177"/>
                  </a:lnTo>
                  <a:cubicBezTo>
                    <a:pt x="12761" y="4433"/>
                    <a:pt x="12761" y="4841"/>
                    <a:pt x="12509" y="5090"/>
                  </a:cubicBezTo>
                  <a:lnTo>
                    <a:pt x="11471" y="6130"/>
                  </a:lnTo>
                  <a:cubicBezTo>
                    <a:pt x="11459" y="6116"/>
                    <a:pt x="11445" y="6102"/>
                    <a:pt x="11433" y="6090"/>
                  </a:cubicBezTo>
                  <a:lnTo>
                    <a:pt x="8073" y="2731"/>
                  </a:lnTo>
                  <a:cubicBezTo>
                    <a:pt x="8037" y="2695"/>
                    <a:pt x="7991" y="2677"/>
                    <a:pt x="7944" y="2677"/>
                  </a:cubicBezTo>
                  <a:cubicBezTo>
                    <a:pt x="7897" y="2677"/>
                    <a:pt x="7851" y="2695"/>
                    <a:pt x="7816" y="2731"/>
                  </a:cubicBezTo>
                  <a:cubicBezTo>
                    <a:pt x="7745" y="2801"/>
                    <a:pt x="7745" y="2916"/>
                    <a:pt x="7816" y="2987"/>
                  </a:cubicBezTo>
                  <a:lnTo>
                    <a:pt x="11175" y="6346"/>
                  </a:lnTo>
                  <a:cubicBezTo>
                    <a:pt x="11526" y="6697"/>
                    <a:pt x="11526" y="7266"/>
                    <a:pt x="11175" y="7618"/>
                  </a:cubicBezTo>
                  <a:lnTo>
                    <a:pt x="7721" y="11075"/>
                  </a:lnTo>
                  <a:cubicBezTo>
                    <a:pt x="7545" y="11250"/>
                    <a:pt x="7315" y="11337"/>
                    <a:pt x="7085" y="11337"/>
                  </a:cubicBezTo>
                  <a:cubicBezTo>
                    <a:pt x="6855" y="11337"/>
                    <a:pt x="6625" y="11250"/>
                    <a:pt x="6449" y="11075"/>
                  </a:cubicBezTo>
                  <a:lnTo>
                    <a:pt x="1985" y="6611"/>
                  </a:lnTo>
                  <a:cubicBezTo>
                    <a:pt x="1634" y="6260"/>
                    <a:pt x="1634" y="5691"/>
                    <a:pt x="1985" y="5340"/>
                  </a:cubicBezTo>
                  <a:lnTo>
                    <a:pt x="5443" y="1882"/>
                  </a:lnTo>
                  <a:cubicBezTo>
                    <a:pt x="5618" y="1707"/>
                    <a:pt x="5848" y="1619"/>
                    <a:pt x="6078" y="1619"/>
                  </a:cubicBezTo>
                  <a:cubicBezTo>
                    <a:pt x="6308" y="1619"/>
                    <a:pt x="6538" y="1707"/>
                    <a:pt x="6713" y="1882"/>
                  </a:cubicBezTo>
                  <a:lnTo>
                    <a:pt x="7233" y="2402"/>
                  </a:lnTo>
                  <a:cubicBezTo>
                    <a:pt x="7268" y="2438"/>
                    <a:pt x="7315" y="2455"/>
                    <a:pt x="7361" y="2455"/>
                  </a:cubicBezTo>
                  <a:cubicBezTo>
                    <a:pt x="7408" y="2455"/>
                    <a:pt x="7454" y="2438"/>
                    <a:pt x="7491" y="2402"/>
                  </a:cubicBezTo>
                  <a:cubicBezTo>
                    <a:pt x="7561" y="2332"/>
                    <a:pt x="7561" y="2217"/>
                    <a:pt x="7491" y="2145"/>
                  </a:cubicBezTo>
                  <a:lnTo>
                    <a:pt x="6971" y="1625"/>
                  </a:lnTo>
                  <a:cubicBezTo>
                    <a:pt x="6957" y="1612"/>
                    <a:pt x="6943" y="1600"/>
                    <a:pt x="6929" y="1586"/>
                  </a:cubicBezTo>
                  <a:lnTo>
                    <a:pt x="7969" y="548"/>
                  </a:lnTo>
                  <a:cubicBezTo>
                    <a:pt x="8095" y="422"/>
                    <a:pt x="8260" y="359"/>
                    <a:pt x="8425" y="359"/>
                  </a:cubicBezTo>
                  <a:close/>
                  <a:moveTo>
                    <a:pt x="8424" y="0"/>
                  </a:moveTo>
                  <a:cubicBezTo>
                    <a:pt x="8167" y="0"/>
                    <a:pt x="7909" y="98"/>
                    <a:pt x="7713" y="295"/>
                  </a:cubicBezTo>
                  <a:lnTo>
                    <a:pt x="6624" y="1384"/>
                  </a:lnTo>
                  <a:cubicBezTo>
                    <a:pt x="6451" y="1301"/>
                    <a:pt x="6263" y="1260"/>
                    <a:pt x="6075" y="1260"/>
                  </a:cubicBezTo>
                  <a:cubicBezTo>
                    <a:pt x="5752" y="1260"/>
                    <a:pt x="5430" y="1382"/>
                    <a:pt x="5184" y="1628"/>
                  </a:cubicBezTo>
                  <a:lnTo>
                    <a:pt x="1726" y="5085"/>
                  </a:lnTo>
                  <a:cubicBezTo>
                    <a:pt x="1336" y="5473"/>
                    <a:pt x="1257" y="6055"/>
                    <a:pt x="1482" y="6524"/>
                  </a:cubicBezTo>
                  <a:lnTo>
                    <a:pt x="393" y="7613"/>
                  </a:lnTo>
                  <a:cubicBezTo>
                    <a:pt x="0" y="8007"/>
                    <a:pt x="0" y="8644"/>
                    <a:pt x="393" y="9037"/>
                  </a:cubicBezTo>
                  <a:lnTo>
                    <a:pt x="4024" y="12666"/>
                  </a:lnTo>
                  <a:cubicBezTo>
                    <a:pt x="4220" y="12862"/>
                    <a:pt x="4478" y="12960"/>
                    <a:pt x="4735" y="12960"/>
                  </a:cubicBezTo>
                  <a:cubicBezTo>
                    <a:pt x="4992" y="12960"/>
                    <a:pt x="5249" y="12862"/>
                    <a:pt x="5446" y="12666"/>
                  </a:cubicBezTo>
                  <a:lnTo>
                    <a:pt x="5611" y="12502"/>
                  </a:lnTo>
                  <a:cubicBezTo>
                    <a:pt x="5682" y="12430"/>
                    <a:pt x="5682" y="12315"/>
                    <a:pt x="5611" y="12244"/>
                  </a:cubicBezTo>
                  <a:cubicBezTo>
                    <a:pt x="5575" y="12209"/>
                    <a:pt x="5529" y="12191"/>
                    <a:pt x="5482" y="12191"/>
                  </a:cubicBezTo>
                  <a:cubicBezTo>
                    <a:pt x="5435" y="12191"/>
                    <a:pt x="5389" y="12209"/>
                    <a:pt x="5354" y="12244"/>
                  </a:cubicBezTo>
                  <a:lnTo>
                    <a:pt x="5190" y="12410"/>
                  </a:lnTo>
                  <a:cubicBezTo>
                    <a:pt x="5064" y="12535"/>
                    <a:pt x="4899" y="12597"/>
                    <a:pt x="4734" y="12597"/>
                  </a:cubicBezTo>
                  <a:cubicBezTo>
                    <a:pt x="4569" y="12597"/>
                    <a:pt x="4404" y="12535"/>
                    <a:pt x="4279" y="12410"/>
                  </a:cubicBezTo>
                  <a:lnTo>
                    <a:pt x="649" y="8779"/>
                  </a:lnTo>
                  <a:cubicBezTo>
                    <a:pt x="398" y="8529"/>
                    <a:pt x="398" y="8119"/>
                    <a:pt x="649" y="7869"/>
                  </a:cubicBezTo>
                  <a:lnTo>
                    <a:pt x="1688" y="6829"/>
                  </a:lnTo>
                  <a:cubicBezTo>
                    <a:pt x="1700" y="6843"/>
                    <a:pt x="1712" y="6857"/>
                    <a:pt x="1726" y="6869"/>
                  </a:cubicBezTo>
                  <a:lnTo>
                    <a:pt x="6190" y="11333"/>
                  </a:lnTo>
                  <a:cubicBezTo>
                    <a:pt x="6204" y="11347"/>
                    <a:pt x="6216" y="11359"/>
                    <a:pt x="6228" y="11370"/>
                  </a:cubicBezTo>
                  <a:lnTo>
                    <a:pt x="5957" y="11646"/>
                  </a:lnTo>
                  <a:cubicBezTo>
                    <a:pt x="5885" y="11716"/>
                    <a:pt x="5885" y="11831"/>
                    <a:pt x="5957" y="11903"/>
                  </a:cubicBezTo>
                  <a:cubicBezTo>
                    <a:pt x="5992" y="11939"/>
                    <a:pt x="6038" y="11956"/>
                    <a:pt x="6085" y="11956"/>
                  </a:cubicBezTo>
                  <a:cubicBezTo>
                    <a:pt x="6131" y="11956"/>
                    <a:pt x="6177" y="11939"/>
                    <a:pt x="6213" y="11903"/>
                  </a:cubicBezTo>
                  <a:lnTo>
                    <a:pt x="6538" y="11577"/>
                  </a:lnTo>
                  <a:cubicBezTo>
                    <a:pt x="6711" y="11660"/>
                    <a:pt x="6899" y="11702"/>
                    <a:pt x="7087" y="11702"/>
                  </a:cubicBezTo>
                  <a:cubicBezTo>
                    <a:pt x="7410" y="11702"/>
                    <a:pt x="7733" y="11578"/>
                    <a:pt x="7978" y="11333"/>
                  </a:cubicBezTo>
                  <a:lnTo>
                    <a:pt x="11436" y="7877"/>
                  </a:lnTo>
                  <a:cubicBezTo>
                    <a:pt x="11825" y="7487"/>
                    <a:pt x="11905" y="6906"/>
                    <a:pt x="11680" y="6437"/>
                  </a:cubicBezTo>
                  <a:lnTo>
                    <a:pt x="12769" y="5348"/>
                  </a:lnTo>
                  <a:cubicBezTo>
                    <a:pt x="13158" y="4955"/>
                    <a:pt x="13158" y="4318"/>
                    <a:pt x="12767" y="3924"/>
                  </a:cubicBezTo>
                  <a:lnTo>
                    <a:pt x="9135" y="295"/>
                  </a:lnTo>
                  <a:cubicBezTo>
                    <a:pt x="8939" y="98"/>
                    <a:pt x="8681" y="0"/>
                    <a:pt x="842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"/>
            <p:cNvSpPr/>
            <p:nvPr/>
          </p:nvSpPr>
          <p:spPr>
            <a:xfrm>
              <a:off x="7885936" y="4192583"/>
              <a:ext cx="39598" cy="37349"/>
            </a:xfrm>
            <a:custGeom>
              <a:rect b="b" l="l" r="r" t="t"/>
              <a:pathLst>
                <a:path extrusionOk="0" h="597" w="633">
                  <a:moveTo>
                    <a:pt x="425" y="1"/>
                  </a:moveTo>
                  <a:cubicBezTo>
                    <a:pt x="376" y="1"/>
                    <a:pt x="327" y="19"/>
                    <a:pt x="289" y="57"/>
                  </a:cubicBezTo>
                  <a:lnTo>
                    <a:pt x="74" y="272"/>
                  </a:lnTo>
                  <a:cubicBezTo>
                    <a:pt x="1" y="347"/>
                    <a:pt x="1" y="465"/>
                    <a:pt x="74" y="540"/>
                  </a:cubicBezTo>
                  <a:cubicBezTo>
                    <a:pt x="112" y="578"/>
                    <a:pt x="161" y="597"/>
                    <a:pt x="209" y="597"/>
                  </a:cubicBezTo>
                  <a:cubicBezTo>
                    <a:pt x="258" y="597"/>
                    <a:pt x="306" y="578"/>
                    <a:pt x="343" y="540"/>
                  </a:cubicBezTo>
                  <a:lnTo>
                    <a:pt x="558" y="325"/>
                  </a:lnTo>
                  <a:cubicBezTo>
                    <a:pt x="633" y="250"/>
                    <a:pt x="633" y="132"/>
                    <a:pt x="558" y="57"/>
                  </a:cubicBezTo>
                  <a:cubicBezTo>
                    <a:pt x="522" y="19"/>
                    <a:pt x="473" y="1"/>
                    <a:pt x="425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"/>
            <p:cNvSpPr/>
            <p:nvPr/>
          </p:nvSpPr>
          <p:spPr>
            <a:xfrm>
              <a:off x="8025749" y="4332285"/>
              <a:ext cx="39598" cy="37349"/>
            </a:xfrm>
            <a:custGeom>
              <a:rect b="b" l="l" r="r" t="t"/>
              <a:pathLst>
                <a:path extrusionOk="0" h="597" w="633">
                  <a:moveTo>
                    <a:pt x="424" y="1"/>
                  </a:moveTo>
                  <a:cubicBezTo>
                    <a:pt x="376" y="1"/>
                    <a:pt x="327" y="20"/>
                    <a:pt x="291" y="57"/>
                  </a:cubicBezTo>
                  <a:lnTo>
                    <a:pt x="76" y="272"/>
                  </a:lnTo>
                  <a:cubicBezTo>
                    <a:pt x="1" y="347"/>
                    <a:pt x="1" y="465"/>
                    <a:pt x="76" y="541"/>
                  </a:cubicBezTo>
                  <a:cubicBezTo>
                    <a:pt x="113" y="578"/>
                    <a:pt x="162" y="597"/>
                    <a:pt x="210" y="597"/>
                  </a:cubicBezTo>
                  <a:cubicBezTo>
                    <a:pt x="258" y="597"/>
                    <a:pt x="307" y="578"/>
                    <a:pt x="344" y="541"/>
                  </a:cubicBezTo>
                  <a:lnTo>
                    <a:pt x="559" y="326"/>
                  </a:lnTo>
                  <a:cubicBezTo>
                    <a:pt x="633" y="251"/>
                    <a:pt x="633" y="133"/>
                    <a:pt x="559" y="57"/>
                  </a:cubicBezTo>
                  <a:cubicBezTo>
                    <a:pt x="521" y="20"/>
                    <a:pt x="473" y="1"/>
                    <a:pt x="424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"/>
            <p:cNvSpPr/>
            <p:nvPr/>
          </p:nvSpPr>
          <p:spPr>
            <a:xfrm>
              <a:off x="7937983" y="4257022"/>
              <a:ext cx="61930" cy="60685"/>
            </a:xfrm>
            <a:custGeom>
              <a:rect b="b" l="l" r="r" t="t"/>
              <a:pathLst>
                <a:path extrusionOk="0" h="970" w="990">
                  <a:moveTo>
                    <a:pt x="205" y="0"/>
                  </a:moveTo>
                  <a:cubicBezTo>
                    <a:pt x="106" y="0"/>
                    <a:pt x="23" y="76"/>
                    <a:pt x="16" y="177"/>
                  </a:cubicBezTo>
                  <a:cubicBezTo>
                    <a:pt x="0" y="392"/>
                    <a:pt x="78" y="601"/>
                    <a:pt x="230" y="753"/>
                  </a:cubicBezTo>
                  <a:cubicBezTo>
                    <a:pt x="370" y="891"/>
                    <a:pt x="558" y="969"/>
                    <a:pt x="753" y="969"/>
                  </a:cubicBezTo>
                  <a:cubicBezTo>
                    <a:pt x="771" y="969"/>
                    <a:pt x="788" y="969"/>
                    <a:pt x="805" y="967"/>
                  </a:cubicBezTo>
                  <a:cubicBezTo>
                    <a:pt x="911" y="960"/>
                    <a:pt x="990" y="869"/>
                    <a:pt x="982" y="763"/>
                  </a:cubicBezTo>
                  <a:cubicBezTo>
                    <a:pt x="979" y="667"/>
                    <a:pt x="896" y="591"/>
                    <a:pt x="797" y="591"/>
                  </a:cubicBezTo>
                  <a:cubicBezTo>
                    <a:pt x="792" y="591"/>
                    <a:pt x="787" y="591"/>
                    <a:pt x="782" y="592"/>
                  </a:cubicBezTo>
                  <a:cubicBezTo>
                    <a:pt x="774" y="592"/>
                    <a:pt x="765" y="593"/>
                    <a:pt x="756" y="593"/>
                  </a:cubicBezTo>
                  <a:cubicBezTo>
                    <a:pt x="660" y="593"/>
                    <a:pt x="569" y="555"/>
                    <a:pt x="500" y="486"/>
                  </a:cubicBezTo>
                  <a:cubicBezTo>
                    <a:pt x="427" y="411"/>
                    <a:pt x="388" y="309"/>
                    <a:pt x="396" y="203"/>
                  </a:cubicBezTo>
                  <a:cubicBezTo>
                    <a:pt x="402" y="99"/>
                    <a:pt x="324" y="9"/>
                    <a:pt x="220" y="1"/>
                  </a:cubicBezTo>
                  <a:cubicBezTo>
                    <a:pt x="215" y="1"/>
                    <a:pt x="210" y="0"/>
                    <a:pt x="205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3" name="Google Shape;1403;p1"/>
          <p:cNvGrpSpPr/>
          <p:nvPr/>
        </p:nvGrpSpPr>
        <p:grpSpPr>
          <a:xfrm flipH="1">
            <a:off x="7449227" y="2119771"/>
            <a:ext cx="973948" cy="970647"/>
            <a:chOff x="632484" y="2119771"/>
            <a:chExt cx="973948" cy="970647"/>
          </a:xfrm>
        </p:grpSpPr>
        <p:sp>
          <p:nvSpPr>
            <p:cNvPr id="1404" name="Google Shape;1404;p1"/>
            <p:cNvSpPr/>
            <p:nvPr/>
          </p:nvSpPr>
          <p:spPr>
            <a:xfrm rot="-448286">
              <a:off x="685035" y="2172588"/>
              <a:ext cx="868845" cy="865014"/>
            </a:xfrm>
            <a:custGeom>
              <a:rect b="b" l="l" r="r" t="t"/>
              <a:pathLst>
                <a:path extrusionOk="0" h="15276" w="15345">
                  <a:moveTo>
                    <a:pt x="2971" y="1"/>
                  </a:moveTo>
                  <a:cubicBezTo>
                    <a:pt x="2379" y="1"/>
                    <a:pt x="1821" y="234"/>
                    <a:pt x="1401" y="651"/>
                  </a:cubicBezTo>
                  <a:cubicBezTo>
                    <a:pt x="1045" y="1009"/>
                    <a:pt x="824" y="1464"/>
                    <a:pt x="767" y="1957"/>
                  </a:cubicBezTo>
                  <a:cubicBezTo>
                    <a:pt x="256" y="2425"/>
                    <a:pt x="0" y="2938"/>
                    <a:pt x="0" y="3486"/>
                  </a:cubicBezTo>
                  <a:cubicBezTo>
                    <a:pt x="0" y="4133"/>
                    <a:pt x="287" y="4724"/>
                    <a:pt x="752" y="5127"/>
                  </a:cubicBezTo>
                  <a:lnTo>
                    <a:pt x="752" y="10033"/>
                  </a:lnTo>
                  <a:cubicBezTo>
                    <a:pt x="749" y="10562"/>
                    <a:pt x="937" y="11074"/>
                    <a:pt x="1284" y="11475"/>
                  </a:cubicBezTo>
                  <a:cubicBezTo>
                    <a:pt x="1399" y="11608"/>
                    <a:pt x="1528" y="11725"/>
                    <a:pt x="1668" y="11824"/>
                  </a:cubicBezTo>
                  <a:cubicBezTo>
                    <a:pt x="1714" y="11956"/>
                    <a:pt x="1772" y="12084"/>
                    <a:pt x="1843" y="12206"/>
                  </a:cubicBezTo>
                  <a:cubicBezTo>
                    <a:pt x="2135" y="12714"/>
                    <a:pt x="2609" y="13078"/>
                    <a:pt x="3177" y="13229"/>
                  </a:cubicBezTo>
                  <a:lnTo>
                    <a:pt x="10531" y="15200"/>
                  </a:lnTo>
                  <a:cubicBezTo>
                    <a:pt x="10716" y="15251"/>
                    <a:pt x="10908" y="15276"/>
                    <a:pt x="11100" y="15276"/>
                  </a:cubicBezTo>
                  <a:cubicBezTo>
                    <a:pt x="12092" y="15276"/>
                    <a:pt x="12965" y="14607"/>
                    <a:pt x="13223" y="13648"/>
                  </a:cubicBezTo>
                  <a:lnTo>
                    <a:pt x="14730" y="8014"/>
                  </a:lnTo>
                  <a:cubicBezTo>
                    <a:pt x="14772" y="7867"/>
                    <a:pt x="14784" y="7720"/>
                    <a:pt x="14780" y="7575"/>
                  </a:cubicBezTo>
                  <a:cubicBezTo>
                    <a:pt x="14858" y="7453"/>
                    <a:pt x="14919" y="7318"/>
                    <a:pt x="14957" y="7172"/>
                  </a:cubicBezTo>
                  <a:lnTo>
                    <a:pt x="15194" y="6295"/>
                  </a:lnTo>
                  <a:cubicBezTo>
                    <a:pt x="15344" y="5727"/>
                    <a:pt x="15267" y="5135"/>
                    <a:pt x="14974" y="4626"/>
                  </a:cubicBezTo>
                  <a:cubicBezTo>
                    <a:pt x="14680" y="4124"/>
                    <a:pt x="14215" y="3764"/>
                    <a:pt x="13660" y="3609"/>
                  </a:cubicBezTo>
                  <a:lnTo>
                    <a:pt x="12982" y="3405"/>
                  </a:lnTo>
                  <a:lnTo>
                    <a:pt x="12982" y="1447"/>
                  </a:lnTo>
                  <a:cubicBezTo>
                    <a:pt x="12982" y="650"/>
                    <a:pt x="12334" y="1"/>
                    <a:pt x="11537" y="1"/>
                  </a:cubicBezTo>
                  <a:lnTo>
                    <a:pt x="4781" y="1"/>
                  </a:lnTo>
                  <a:cubicBezTo>
                    <a:pt x="4657" y="1"/>
                    <a:pt x="4535" y="19"/>
                    <a:pt x="4418" y="53"/>
                  </a:cubicBezTo>
                  <a:cubicBezTo>
                    <a:pt x="4295" y="19"/>
                    <a:pt x="4166" y="1"/>
                    <a:pt x="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rotWithShape="0" algn="bl" dir="3660000" dist="19050">
                <a:schemeClr val="dk1">
                  <a:alpha val="32941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"/>
            <p:cNvSpPr/>
            <p:nvPr/>
          </p:nvSpPr>
          <p:spPr>
            <a:xfrm rot="-448313">
              <a:off x="859815" y="2405858"/>
              <a:ext cx="622072" cy="529019"/>
            </a:xfrm>
            <a:custGeom>
              <a:rect b="b" l="l" r="r" t="t"/>
              <a:pathLst>
                <a:path extrusionOk="0" h="9372" w="11021">
                  <a:moveTo>
                    <a:pt x="8647" y="0"/>
                  </a:moveTo>
                  <a:lnTo>
                    <a:pt x="139" y="6331"/>
                  </a:lnTo>
                  <a:lnTo>
                    <a:pt x="111" y="6438"/>
                  </a:lnTo>
                  <a:cubicBezTo>
                    <a:pt x="1" y="6846"/>
                    <a:pt x="243" y="7263"/>
                    <a:pt x="651" y="7374"/>
                  </a:cubicBezTo>
                  <a:lnTo>
                    <a:pt x="8006" y="9345"/>
                  </a:lnTo>
                  <a:cubicBezTo>
                    <a:pt x="8072" y="9363"/>
                    <a:pt x="8139" y="9371"/>
                    <a:pt x="8204" y="9371"/>
                  </a:cubicBezTo>
                  <a:cubicBezTo>
                    <a:pt x="8542" y="9371"/>
                    <a:pt x="8851" y="9145"/>
                    <a:pt x="8942" y="8804"/>
                  </a:cubicBezTo>
                  <a:lnTo>
                    <a:pt x="10913" y="1448"/>
                  </a:lnTo>
                  <a:cubicBezTo>
                    <a:pt x="11020" y="1042"/>
                    <a:pt x="10779" y="622"/>
                    <a:pt x="10373" y="513"/>
                  </a:cubicBezTo>
                  <a:lnTo>
                    <a:pt x="8647" y="0"/>
                  </a:ln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"/>
            <p:cNvSpPr/>
            <p:nvPr/>
          </p:nvSpPr>
          <p:spPr>
            <a:xfrm rot="-448313">
              <a:off x="1175514" y="2385247"/>
              <a:ext cx="305025" cy="529019"/>
            </a:xfrm>
            <a:custGeom>
              <a:rect b="b" l="l" r="r" t="t"/>
              <a:pathLst>
                <a:path extrusionOk="0" h="9372" w="5404">
                  <a:moveTo>
                    <a:pt x="3030" y="0"/>
                  </a:moveTo>
                  <a:lnTo>
                    <a:pt x="2869" y="120"/>
                  </a:lnTo>
                  <a:cubicBezTo>
                    <a:pt x="2865" y="131"/>
                    <a:pt x="2863" y="145"/>
                    <a:pt x="2858" y="157"/>
                  </a:cubicBezTo>
                  <a:lnTo>
                    <a:pt x="502" y="8164"/>
                  </a:lnTo>
                  <a:cubicBezTo>
                    <a:pt x="429" y="8412"/>
                    <a:pt x="237" y="8604"/>
                    <a:pt x="1" y="8704"/>
                  </a:cubicBezTo>
                  <a:lnTo>
                    <a:pt x="2388" y="9345"/>
                  </a:lnTo>
                  <a:cubicBezTo>
                    <a:pt x="2454" y="9363"/>
                    <a:pt x="2520" y="9371"/>
                    <a:pt x="2585" y="9371"/>
                  </a:cubicBezTo>
                  <a:cubicBezTo>
                    <a:pt x="2923" y="9371"/>
                    <a:pt x="3232" y="9145"/>
                    <a:pt x="3323" y="8804"/>
                  </a:cubicBezTo>
                  <a:lnTo>
                    <a:pt x="5294" y="1448"/>
                  </a:lnTo>
                  <a:cubicBezTo>
                    <a:pt x="5403" y="1042"/>
                    <a:pt x="5162" y="622"/>
                    <a:pt x="4756" y="513"/>
                  </a:cubicBezTo>
                  <a:lnTo>
                    <a:pt x="3030" y="0"/>
                  </a:ln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"/>
            <p:cNvSpPr/>
            <p:nvPr/>
          </p:nvSpPr>
          <p:spPr>
            <a:xfrm rot="-448313">
              <a:off x="798574" y="2249333"/>
              <a:ext cx="500040" cy="528116"/>
            </a:xfrm>
            <a:custGeom>
              <a:rect b="b" l="l" r="r" t="t"/>
              <a:pathLst>
                <a:path extrusionOk="0" h="9356" w="8859">
                  <a:moveTo>
                    <a:pt x="764" y="0"/>
                  </a:moveTo>
                  <a:cubicBezTo>
                    <a:pt x="342" y="0"/>
                    <a:pt x="0" y="341"/>
                    <a:pt x="0" y="763"/>
                  </a:cubicBezTo>
                  <a:lnTo>
                    <a:pt x="0" y="8592"/>
                  </a:lnTo>
                  <a:cubicBezTo>
                    <a:pt x="0" y="9014"/>
                    <a:pt x="342" y="9356"/>
                    <a:pt x="764" y="9356"/>
                  </a:cubicBezTo>
                  <a:lnTo>
                    <a:pt x="8094" y="9356"/>
                  </a:lnTo>
                  <a:cubicBezTo>
                    <a:pt x="8516" y="9356"/>
                    <a:pt x="8858" y="9014"/>
                    <a:pt x="8857" y="8592"/>
                  </a:cubicBezTo>
                  <a:lnTo>
                    <a:pt x="8857" y="763"/>
                  </a:lnTo>
                  <a:cubicBezTo>
                    <a:pt x="8857" y="341"/>
                    <a:pt x="8516" y="0"/>
                    <a:pt x="8094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"/>
            <p:cNvSpPr/>
            <p:nvPr/>
          </p:nvSpPr>
          <p:spPr>
            <a:xfrm rot="-448313">
              <a:off x="1169402" y="2223287"/>
              <a:ext cx="155617" cy="528116"/>
            </a:xfrm>
            <a:custGeom>
              <a:rect b="b" l="l" r="r" t="t"/>
              <a:pathLst>
                <a:path extrusionOk="0" h="9356" w="2757">
                  <a:moveTo>
                    <a:pt x="0" y="0"/>
                  </a:moveTo>
                  <a:cubicBezTo>
                    <a:pt x="422" y="0"/>
                    <a:pt x="763" y="342"/>
                    <a:pt x="763" y="764"/>
                  </a:cubicBezTo>
                  <a:lnTo>
                    <a:pt x="763" y="8592"/>
                  </a:lnTo>
                  <a:cubicBezTo>
                    <a:pt x="763" y="9014"/>
                    <a:pt x="422" y="9356"/>
                    <a:pt x="0" y="9356"/>
                  </a:cubicBezTo>
                  <a:lnTo>
                    <a:pt x="1995" y="9356"/>
                  </a:lnTo>
                  <a:cubicBezTo>
                    <a:pt x="2416" y="9356"/>
                    <a:pt x="2757" y="9014"/>
                    <a:pt x="2757" y="8592"/>
                  </a:cubicBezTo>
                  <a:lnTo>
                    <a:pt x="2757" y="764"/>
                  </a:lnTo>
                  <a:cubicBezTo>
                    <a:pt x="2757" y="342"/>
                    <a:pt x="2416" y="0"/>
                    <a:pt x="1995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"/>
            <p:cNvSpPr/>
            <p:nvPr/>
          </p:nvSpPr>
          <p:spPr>
            <a:xfrm rot="-448313">
              <a:off x="930727" y="2654362"/>
              <a:ext cx="82747" cy="66099"/>
            </a:xfrm>
            <a:custGeom>
              <a:rect b="b" l="l" r="r" t="t"/>
              <a:pathLst>
                <a:path extrusionOk="0" h="1171" w="1466">
                  <a:moveTo>
                    <a:pt x="732" y="1"/>
                  </a:moveTo>
                  <a:cubicBezTo>
                    <a:pt x="329" y="1"/>
                    <a:pt x="1" y="263"/>
                    <a:pt x="1" y="587"/>
                  </a:cubicBezTo>
                  <a:cubicBezTo>
                    <a:pt x="1" y="909"/>
                    <a:pt x="329" y="1171"/>
                    <a:pt x="732" y="1171"/>
                  </a:cubicBezTo>
                  <a:cubicBezTo>
                    <a:pt x="1137" y="1171"/>
                    <a:pt x="1466" y="909"/>
                    <a:pt x="1466" y="587"/>
                  </a:cubicBezTo>
                  <a:cubicBezTo>
                    <a:pt x="1466" y="263"/>
                    <a:pt x="1137" y="1"/>
                    <a:pt x="732" y="1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"/>
            <p:cNvSpPr/>
            <p:nvPr/>
          </p:nvSpPr>
          <p:spPr>
            <a:xfrm rot="-448313">
              <a:off x="1153074" y="2625202"/>
              <a:ext cx="82747" cy="66099"/>
            </a:xfrm>
            <a:custGeom>
              <a:rect b="b" l="l" r="r" t="t"/>
              <a:pathLst>
                <a:path extrusionOk="0" h="1171" w="1466">
                  <a:moveTo>
                    <a:pt x="732" y="1"/>
                  </a:moveTo>
                  <a:cubicBezTo>
                    <a:pt x="329" y="1"/>
                    <a:pt x="1" y="263"/>
                    <a:pt x="1" y="587"/>
                  </a:cubicBezTo>
                  <a:cubicBezTo>
                    <a:pt x="1" y="909"/>
                    <a:pt x="329" y="1171"/>
                    <a:pt x="732" y="1171"/>
                  </a:cubicBezTo>
                  <a:cubicBezTo>
                    <a:pt x="1137" y="1171"/>
                    <a:pt x="1465" y="909"/>
                    <a:pt x="1465" y="587"/>
                  </a:cubicBezTo>
                  <a:cubicBezTo>
                    <a:pt x="1465" y="263"/>
                    <a:pt x="1137" y="1"/>
                    <a:pt x="732" y="1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"/>
            <p:cNvSpPr/>
            <p:nvPr/>
          </p:nvSpPr>
          <p:spPr>
            <a:xfrm rot="-448313">
              <a:off x="1047561" y="2625149"/>
              <a:ext cx="66717" cy="59890"/>
            </a:xfrm>
            <a:custGeom>
              <a:rect b="b" l="l" r="r" t="t"/>
              <a:pathLst>
                <a:path extrusionOk="0" h="1061" w="1182">
                  <a:moveTo>
                    <a:pt x="591" y="0"/>
                  </a:moveTo>
                  <a:cubicBezTo>
                    <a:pt x="266" y="0"/>
                    <a:pt x="0" y="36"/>
                    <a:pt x="0" y="399"/>
                  </a:cubicBezTo>
                  <a:cubicBezTo>
                    <a:pt x="0" y="764"/>
                    <a:pt x="266" y="1060"/>
                    <a:pt x="591" y="1060"/>
                  </a:cubicBezTo>
                  <a:cubicBezTo>
                    <a:pt x="918" y="1060"/>
                    <a:pt x="1181" y="766"/>
                    <a:pt x="1181" y="399"/>
                  </a:cubicBezTo>
                  <a:cubicBezTo>
                    <a:pt x="1181" y="32"/>
                    <a:pt x="918" y="0"/>
                    <a:pt x="591" y="0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"/>
            <p:cNvSpPr/>
            <p:nvPr/>
          </p:nvSpPr>
          <p:spPr>
            <a:xfrm rot="-448313">
              <a:off x="755901" y="2231992"/>
              <a:ext cx="694886" cy="721446"/>
            </a:xfrm>
            <a:custGeom>
              <a:rect b="b" l="l" r="r" t="t"/>
              <a:pathLst>
                <a:path extrusionOk="0" h="12781" w="12311">
                  <a:moveTo>
                    <a:pt x="754" y="1720"/>
                  </a:moveTo>
                  <a:lnTo>
                    <a:pt x="754" y="2761"/>
                  </a:lnTo>
                  <a:cubicBezTo>
                    <a:pt x="537" y="2686"/>
                    <a:pt x="379" y="2480"/>
                    <a:pt x="379" y="2240"/>
                  </a:cubicBezTo>
                  <a:cubicBezTo>
                    <a:pt x="379" y="1997"/>
                    <a:pt x="537" y="1793"/>
                    <a:pt x="754" y="1720"/>
                  </a:cubicBezTo>
                  <a:close/>
                  <a:moveTo>
                    <a:pt x="1726" y="0"/>
                  </a:moveTo>
                  <a:cubicBezTo>
                    <a:pt x="676" y="0"/>
                    <a:pt x="752" y="437"/>
                    <a:pt x="752" y="974"/>
                  </a:cubicBezTo>
                  <a:lnTo>
                    <a:pt x="752" y="1333"/>
                  </a:lnTo>
                  <a:cubicBezTo>
                    <a:pt x="752" y="1333"/>
                    <a:pt x="1" y="1789"/>
                    <a:pt x="1" y="2240"/>
                  </a:cubicBezTo>
                  <a:cubicBezTo>
                    <a:pt x="1" y="2688"/>
                    <a:pt x="323" y="3063"/>
                    <a:pt x="752" y="3146"/>
                  </a:cubicBezTo>
                  <a:lnTo>
                    <a:pt x="752" y="8791"/>
                  </a:lnTo>
                  <a:cubicBezTo>
                    <a:pt x="748" y="9266"/>
                    <a:pt x="1099" y="9661"/>
                    <a:pt x="1554" y="9731"/>
                  </a:cubicBezTo>
                  <a:cubicBezTo>
                    <a:pt x="1527" y="9940"/>
                    <a:pt x="1567" y="10150"/>
                    <a:pt x="1674" y="10334"/>
                  </a:cubicBezTo>
                  <a:cubicBezTo>
                    <a:pt x="1800" y="10555"/>
                    <a:pt x="2005" y="10713"/>
                    <a:pt x="2251" y="10777"/>
                  </a:cubicBezTo>
                  <a:lnTo>
                    <a:pt x="9606" y="12748"/>
                  </a:lnTo>
                  <a:cubicBezTo>
                    <a:pt x="9689" y="12770"/>
                    <a:pt x="9772" y="12781"/>
                    <a:pt x="9851" y="12781"/>
                  </a:cubicBezTo>
                  <a:cubicBezTo>
                    <a:pt x="10272" y="12781"/>
                    <a:pt x="10657" y="12502"/>
                    <a:pt x="10770" y="12075"/>
                  </a:cubicBezTo>
                  <a:lnTo>
                    <a:pt x="12280" y="6443"/>
                  </a:lnTo>
                  <a:cubicBezTo>
                    <a:pt x="12310" y="6343"/>
                    <a:pt x="12250" y="6239"/>
                    <a:pt x="12151" y="6212"/>
                  </a:cubicBezTo>
                  <a:cubicBezTo>
                    <a:pt x="12134" y="6208"/>
                    <a:pt x="12118" y="6206"/>
                    <a:pt x="12101" y="6206"/>
                  </a:cubicBezTo>
                  <a:cubicBezTo>
                    <a:pt x="12019" y="6206"/>
                    <a:pt x="11944" y="6261"/>
                    <a:pt x="11921" y="6344"/>
                  </a:cubicBezTo>
                  <a:lnTo>
                    <a:pt x="10411" y="11978"/>
                  </a:lnTo>
                  <a:cubicBezTo>
                    <a:pt x="10343" y="12235"/>
                    <a:pt x="10109" y="12406"/>
                    <a:pt x="9855" y="12406"/>
                  </a:cubicBezTo>
                  <a:cubicBezTo>
                    <a:pt x="9806" y="12406"/>
                    <a:pt x="9755" y="12400"/>
                    <a:pt x="9706" y="12386"/>
                  </a:cubicBezTo>
                  <a:lnTo>
                    <a:pt x="2351" y="10415"/>
                  </a:lnTo>
                  <a:cubicBezTo>
                    <a:pt x="2202" y="10374"/>
                    <a:pt x="2079" y="10279"/>
                    <a:pt x="2001" y="10147"/>
                  </a:cubicBezTo>
                  <a:cubicBezTo>
                    <a:pt x="1929" y="10023"/>
                    <a:pt x="1906" y="9880"/>
                    <a:pt x="1935" y="9740"/>
                  </a:cubicBezTo>
                  <a:lnTo>
                    <a:pt x="8517" y="9740"/>
                  </a:lnTo>
                  <a:cubicBezTo>
                    <a:pt x="8621" y="9740"/>
                    <a:pt x="8706" y="9656"/>
                    <a:pt x="8706" y="9552"/>
                  </a:cubicBezTo>
                  <a:cubicBezTo>
                    <a:pt x="8706" y="9449"/>
                    <a:pt x="8621" y="9365"/>
                    <a:pt x="8517" y="9357"/>
                  </a:cubicBezTo>
                  <a:lnTo>
                    <a:pt x="1702" y="9357"/>
                  </a:lnTo>
                  <a:cubicBezTo>
                    <a:pt x="1176" y="9305"/>
                    <a:pt x="1214" y="8596"/>
                    <a:pt x="1214" y="8596"/>
                  </a:cubicBezTo>
                  <a:lnTo>
                    <a:pt x="1137" y="3163"/>
                  </a:lnTo>
                  <a:lnTo>
                    <a:pt x="2148" y="3163"/>
                  </a:lnTo>
                  <a:cubicBezTo>
                    <a:pt x="2588" y="3163"/>
                    <a:pt x="2979" y="2856"/>
                    <a:pt x="3065" y="2424"/>
                  </a:cubicBezTo>
                  <a:cubicBezTo>
                    <a:pt x="3185" y="1827"/>
                    <a:pt x="2731" y="1304"/>
                    <a:pt x="2156" y="1304"/>
                  </a:cubicBezTo>
                  <a:lnTo>
                    <a:pt x="1818" y="1304"/>
                  </a:lnTo>
                  <a:cubicBezTo>
                    <a:pt x="1735" y="1304"/>
                    <a:pt x="1659" y="1356"/>
                    <a:pt x="1634" y="1434"/>
                  </a:cubicBezTo>
                  <a:cubicBezTo>
                    <a:pt x="1594" y="1566"/>
                    <a:pt x="1691" y="1687"/>
                    <a:pt x="1817" y="1687"/>
                  </a:cubicBezTo>
                  <a:lnTo>
                    <a:pt x="2131" y="1687"/>
                  </a:lnTo>
                  <a:cubicBezTo>
                    <a:pt x="2427" y="1687"/>
                    <a:pt x="2680" y="1921"/>
                    <a:pt x="2688" y="2218"/>
                  </a:cubicBezTo>
                  <a:cubicBezTo>
                    <a:pt x="2699" y="2526"/>
                    <a:pt x="2449" y="2780"/>
                    <a:pt x="2142" y="2780"/>
                  </a:cubicBezTo>
                  <a:lnTo>
                    <a:pt x="1136" y="2780"/>
                  </a:lnTo>
                  <a:lnTo>
                    <a:pt x="1136" y="583"/>
                  </a:lnTo>
                  <a:cubicBezTo>
                    <a:pt x="1136" y="471"/>
                    <a:pt x="1225" y="384"/>
                    <a:pt x="1335" y="384"/>
                  </a:cubicBezTo>
                  <a:lnTo>
                    <a:pt x="2854" y="384"/>
                  </a:lnTo>
                  <a:cubicBezTo>
                    <a:pt x="2872" y="384"/>
                    <a:pt x="2890" y="376"/>
                    <a:pt x="2901" y="362"/>
                  </a:cubicBezTo>
                  <a:cubicBezTo>
                    <a:pt x="3062" y="196"/>
                    <a:pt x="2947" y="0"/>
                    <a:pt x="2788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"/>
            <p:cNvSpPr/>
            <p:nvPr/>
          </p:nvSpPr>
          <p:spPr>
            <a:xfrm rot="-448313">
              <a:off x="932290" y="2218634"/>
              <a:ext cx="534640" cy="549848"/>
            </a:xfrm>
            <a:custGeom>
              <a:rect b="b" l="l" r="r" t="t"/>
              <a:pathLst>
                <a:path extrusionOk="0" h="9741" w="9472">
                  <a:moveTo>
                    <a:pt x="200" y="0"/>
                  </a:moveTo>
                  <a:cubicBezTo>
                    <a:pt x="191" y="0"/>
                    <a:pt x="179" y="3"/>
                    <a:pt x="171" y="11"/>
                  </a:cubicBezTo>
                  <a:cubicBezTo>
                    <a:pt x="1" y="178"/>
                    <a:pt x="114" y="384"/>
                    <a:pt x="274" y="384"/>
                  </a:cubicBezTo>
                  <a:lnTo>
                    <a:pt x="6195" y="384"/>
                  </a:lnTo>
                  <a:cubicBezTo>
                    <a:pt x="6230" y="383"/>
                    <a:pt x="6264" y="383"/>
                    <a:pt x="6295" y="383"/>
                  </a:cubicBezTo>
                  <a:cubicBezTo>
                    <a:pt x="6875" y="383"/>
                    <a:pt x="6772" y="509"/>
                    <a:pt x="6772" y="960"/>
                  </a:cubicBezTo>
                  <a:lnTo>
                    <a:pt x="6772" y="8799"/>
                  </a:lnTo>
                  <a:cubicBezTo>
                    <a:pt x="6772" y="9118"/>
                    <a:pt x="6512" y="9375"/>
                    <a:pt x="6195" y="9375"/>
                  </a:cubicBezTo>
                  <a:lnTo>
                    <a:pt x="6035" y="9375"/>
                  </a:lnTo>
                  <a:cubicBezTo>
                    <a:pt x="6035" y="9375"/>
                    <a:pt x="5847" y="9451"/>
                    <a:pt x="5847" y="9552"/>
                  </a:cubicBezTo>
                  <a:cubicBezTo>
                    <a:pt x="5847" y="9655"/>
                    <a:pt x="5931" y="9740"/>
                    <a:pt x="6035" y="9740"/>
                  </a:cubicBezTo>
                  <a:lnTo>
                    <a:pt x="6195" y="9740"/>
                  </a:lnTo>
                  <a:cubicBezTo>
                    <a:pt x="6719" y="9740"/>
                    <a:pt x="7146" y="9314"/>
                    <a:pt x="7137" y="8789"/>
                  </a:cubicBezTo>
                  <a:lnTo>
                    <a:pt x="7137" y="3474"/>
                  </a:lnTo>
                  <a:lnTo>
                    <a:pt x="8629" y="3915"/>
                  </a:lnTo>
                  <a:cubicBezTo>
                    <a:pt x="8632" y="3915"/>
                    <a:pt x="8634" y="3915"/>
                    <a:pt x="8635" y="3918"/>
                  </a:cubicBezTo>
                  <a:cubicBezTo>
                    <a:pt x="8786" y="3958"/>
                    <a:pt x="8908" y="4053"/>
                    <a:pt x="8987" y="4186"/>
                  </a:cubicBezTo>
                  <a:cubicBezTo>
                    <a:pt x="9063" y="4320"/>
                    <a:pt x="9085" y="4475"/>
                    <a:pt x="9043" y="4623"/>
                  </a:cubicBezTo>
                  <a:lnTo>
                    <a:pt x="8809" y="5501"/>
                  </a:lnTo>
                  <a:cubicBezTo>
                    <a:pt x="8781" y="5600"/>
                    <a:pt x="8841" y="5705"/>
                    <a:pt x="8941" y="5731"/>
                  </a:cubicBezTo>
                  <a:cubicBezTo>
                    <a:pt x="8956" y="5735"/>
                    <a:pt x="8973" y="5737"/>
                    <a:pt x="8988" y="5737"/>
                  </a:cubicBezTo>
                  <a:cubicBezTo>
                    <a:pt x="9071" y="5737"/>
                    <a:pt x="9148" y="5682"/>
                    <a:pt x="9169" y="5599"/>
                  </a:cubicBezTo>
                  <a:lnTo>
                    <a:pt x="9404" y="4720"/>
                  </a:lnTo>
                  <a:cubicBezTo>
                    <a:pt x="9471" y="4475"/>
                    <a:pt x="9438" y="4220"/>
                    <a:pt x="9310" y="3999"/>
                  </a:cubicBezTo>
                  <a:cubicBezTo>
                    <a:pt x="9184" y="3781"/>
                    <a:pt x="8980" y="3623"/>
                    <a:pt x="8735" y="3557"/>
                  </a:cubicBezTo>
                  <a:lnTo>
                    <a:pt x="7155" y="3085"/>
                  </a:lnTo>
                  <a:lnTo>
                    <a:pt x="7155" y="200"/>
                  </a:lnTo>
                  <a:cubicBezTo>
                    <a:pt x="7155" y="91"/>
                    <a:pt x="7065" y="0"/>
                    <a:pt x="6956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"/>
            <p:cNvSpPr/>
            <p:nvPr/>
          </p:nvSpPr>
          <p:spPr>
            <a:xfrm rot="-448313">
              <a:off x="935448" y="2542526"/>
              <a:ext cx="264385" cy="21732"/>
            </a:xfrm>
            <a:custGeom>
              <a:rect b="b" l="l" r="r" t="t"/>
              <a:pathLst>
                <a:path extrusionOk="0" h="385" w="4684">
                  <a:moveTo>
                    <a:pt x="216" y="1"/>
                  </a:moveTo>
                  <a:cubicBezTo>
                    <a:pt x="129" y="1"/>
                    <a:pt x="48" y="60"/>
                    <a:pt x="29" y="146"/>
                  </a:cubicBezTo>
                  <a:cubicBezTo>
                    <a:pt x="0" y="274"/>
                    <a:pt x="92" y="384"/>
                    <a:pt x="212" y="384"/>
                  </a:cubicBezTo>
                  <a:lnTo>
                    <a:pt x="4465" y="384"/>
                  </a:lnTo>
                  <a:cubicBezTo>
                    <a:pt x="4554" y="384"/>
                    <a:pt x="4634" y="324"/>
                    <a:pt x="4654" y="238"/>
                  </a:cubicBezTo>
                  <a:cubicBezTo>
                    <a:pt x="4683" y="113"/>
                    <a:pt x="4591" y="1"/>
                    <a:pt x="4471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"/>
            <p:cNvSpPr/>
            <p:nvPr/>
          </p:nvSpPr>
          <p:spPr>
            <a:xfrm rot="-448313">
              <a:off x="918985" y="2416991"/>
              <a:ext cx="264385" cy="21732"/>
            </a:xfrm>
            <a:custGeom>
              <a:rect b="b" l="l" r="r" t="t"/>
              <a:pathLst>
                <a:path extrusionOk="0" h="385" w="4684">
                  <a:moveTo>
                    <a:pt x="216" y="1"/>
                  </a:moveTo>
                  <a:cubicBezTo>
                    <a:pt x="129" y="1"/>
                    <a:pt x="48" y="61"/>
                    <a:pt x="29" y="147"/>
                  </a:cubicBezTo>
                  <a:cubicBezTo>
                    <a:pt x="0" y="272"/>
                    <a:pt x="92" y="384"/>
                    <a:pt x="212" y="384"/>
                  </a:cubicBezTo>
                  <a:lnTo>
                    <a:pt x="4465" y="384"/>
                  </a:lnTo>
                  <a:cubicBezTo>
                    <a:pt x="4554" y="384"/>
                    <a:pt x="4634" y="325"/>
                    <a:pt x="4654" y="239"/>
                  </a:cubicBezTo>
                  <a:cubicBezTo>
                    <a:pt x="4683" y="111"/>
                    <a:pt x="4591" y="1"/>
                    <a:pt x="4471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"/>
            <p:cNvSpPr/>
            <p:nvPr/>
          </p:nvSpPr>
          <p:spPr>
            <a:xfrm rot="-448313">
              <a:off x="960247" y="2480306"/>
              <a:ext cx="198232" cy="21676"/>
            </a:xfrm>
            <a:custGeom>
              <a:rect b="b" l="l" r="r" t="t"/>
              <a:pathLst>
                <a:path extrusionOk="0" h="384" w="3512">
                  <a:moveTo>
                    <a:pt x="212" y="0"/>
                  </a:moveTo>
                  <a:cubicBezTo>
                    <a:pt x="92" y="0"/>
                    <a:pt x="0" y="112"/>
                    <a:pt x="30" y="238"/>
                  </a:cubicBezTo>
                  <a:cubicBezTo>
                    <a:pt x="50" y="324"/>
                    <a:pt x="129" y="384"/>
                    <a:pt x="218" y="384"/>
                  </a:cubicBezTo>
                  <a:lnTo>
                    <a:pt x="3295" y="384"/>
                  </a:lnTo>
                  <a:cubicBezTo>
                    <a:pt x="3383" y="384"/>
                    <a:pt x="3464" y="324"/>
                    <a:pt x="3482" y="238"/>
                  </a:cubicBezTo>
                  <a:cubicBezTo>
                    <a:pt x="3512" y="112"/>
                    <a:pt x="3420" y="0"/>
                    <a:pt x="330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"/>
            <p:cNvSpPr/>
            <p:nvPr/>
          </p:nvSpPr>
          <p:spPr>
            <a:xfrm rot="-448313">
              <a:off x="961426" y="2619665"/>
              <a:ext cx="21731" cy="39005"/>
            </a:xfrm>
            <a:custGeom>
              <a:rect b="b" l="l" r="r" t="t"/>
              <a:pathLst>
                <a:path extrusionOk="0" h="691" w="385">
                  <a:moveTo>
                    <a:pt x="194" y="0"/>
                  </a:moveTo>
                  <a:cubicBezTo>
                    <a:pt x="87" y="0"/>
                    <a:pt x="1" y="87"/>
                    <a:pt x="1" y="192"/>
                  </a:cubicBezTo>
                  <a:lnTo>
                    <a:pt x="1" y="497"/>
                  </a:lnTo>
                  <a:cubicBezTo>
                    <a:pt x="1" y="580"/>
                    <a:pt x="53" y="657"/>
                    <a:pt x="131" y="681"/>
                  </a:cubicBezTo>
                  <a:cubicBezTo>
                    <a:pt x="152" y="687"/>
                    <a:pt x="172" y="690"/>
                    <a:pt x="191" y="690"/>
                  </a:cubicBezTo>
                  <a:cubicBezTo>
                    <a:pt x="299" y="690"/>
                    <a:pt x="384" y="604"/>
                    <a:pt x="384" y="499"/>
                  </a:cubicBezTo>
                  <a:lnTo>
                    <a:pt x="384" y="193"/>
                  </a:lnTo>
                  <a:cubicBezTo>
                    <a:pt x="384" y="112"/>
                    <a:pt x="334" y="35"/>
                    <a:pt x="254" y="9"/>
                  </a:cubicBezTo>
                  <a:cubicBezTo>
                    <a:pt x="233" y="3"/>
                    <a:pt x="213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"/>
            <p:cNvSpPr/>
            <p:nvPr/>
          </p:nvSpPr>
          <p:spPr>
            <a:xfrm rot="-448313">
              <a:off x="1037009" y="2614586"/>
              <a:ext cx="87940" cy="81058"/>
            </a:xfrm>
            <a:custGeom>
              <a:rect b="b" l="l" r="r" t="t"/>
              <a:pathLst>
                <a:path extrusionOk="0" h="1436" w="1558">
                  <a:moveTo>
                    <a:pt x="778" y="373"/>
                  </a:moveTo>
                  <a:cubicBezTo>
                    <a:pt x="1166" y="373"/>
                    <a:pt x="1183" y="439"/>
                    <a:pt x="1183" y="586"/>
                  </a:cubicBezTo>
                  <a:cubicBezTo>
                    <a:pt x="1183" y="847"/>
                    <a:pt x="1000" y="1060"/>
                    <a:pt x="778" y="1060"/>
                  </a:cubicBezTo>
                  <a:cubicBezTo>
                    <a:pt x="555" y="1060"/>
                    <a:pt x="374" y="847"/>
                    <a:pt x="374" y="586"/>
                  </a:cubicBezTo>
                  <a:cubicBezTo>
                    <a:pt x="374" y="439"/>
                    <a:pt x="391" y="373"/>
                    <a:pt x="778" y="373"/>
                  </a:cubicBezTo>
                  <a:close/>
                  <a:moveTo>
                    <a:pt x="778" y="0"/>
                  </a:moveTo>
                  <a:cubicBezTo>
                    <a:pt x="545" y="0"/>
                    <a:pt x="0" y="0"/>
                    <a:pt x="0" y="586"/>
                  </a:cubicBezTo>
                  <a:cubicBezTo>
                    <a:pt x="0" y="1054"/>
                    <a:pt x="348" y="1436"/>
                    <a:pt x="778" y="1436"/>
                  </a:cubicBezTo>
                  <a:cubicBezTo>
                    <a:pt x="1207" y="1436"/>
                    <a:pt x="1557" y="1054"/>
                    <a:pt x="1557" y="586"/>
                  </a:cubicBezTo>
                  <a:cubicBezTo>
                    <a:pt x="1557" y="0"/>
                    <a:pt x="1012" y="0"/>
                    <a:pt x="778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"/>
            <p:cNvSpPr/>
            <p:nvPr/>
          </p:nvSpPr>
          <p:spPr>
            <a:xfrm rot="-448313">
              <a:off x="1170734" y="2592219"/>
              <a:ext cx="21675" cy="39005"/>
            </a:xfrm>
            <a:custGeom>
              <a:rect b="b" l="l" r="r" t="t"/>
              <a:pathLst>
                <a:path extrusionOk="0" h="691" w="384">
                  <a:moveTo>
                    <a:pt x="193" y="0"/>
                  </a:moveTo>
                  <a:cubicBezTo>
                    <a:pt x="85" y="0"/>
                    <a:pt x="0" y="87"/>
                    <a:pt x="0" y="192"/>
                  </a:cubicBezTo>
                  <a:lnTo>
                    <a:pt x="0" y="497"/>
                  </a:lnTo>
                  <a:cubicBezTo>
                    <a:pt x="0" y="580"/>
                    <a:pt x="53" y="657"/>
                    <a:pt x="131" y="681"/>
                  </a:cubicBezTo>
                  <a:cubicBezTo>
                    <a:pt x="151" y="687"/>
                    <a:pt x="171" y="690"/>
                    <a:pt x="191" y="690"/>
                  </a:cubicBezTo>
                  <a:cubicBezTo>
                    <a:pt x="297" y="690"/>
                    <a:pt x="384" y="604"/>
                    <a:pt x="384" y="499"/>
                  </a:cubicBezTo>
                  <a:lnTo>
                    <a:pt x="384" y="193"/>
                  </a:lnTo>
                  <a:cubicBezTo>
                    <a:pt x="384" y="112"/>
                    <a:pt x="332" y="35"/>
                    <a:pt x="253" y="9"/>
                  </a:cubicBezTo>
                  <a:cubicBezTo>
                    <a:pt x="233" y="3"/>
                    <a:pt x="212" y="0"/>
                    <a:pt x="19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0" name="Google Shape;14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8520" y="884483"/>
            <a:ext cx="808011" cy="59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10"/>
          <p:cNvSpPr txBox="1"/>
          <p:nvPr>
            <p:ph idx="6"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0" i="0" lang="es-MX" sz="2800">
                <a:solidFill>
                  <a:schemeClr val="accent4"/>
                </a:solidFill>
              </a:rPr>
              <a:t>¿Qué actividades realizan los docentes?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654" name="Google Shape;1654;p10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55" name="Google Shape;1655;p10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0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0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0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0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0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0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0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0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0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0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0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0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10"/>
          <p:cNvSpPr txBox="1"/>
          <p:nvPr/>
        </p:nvSpPr>
        <p:spPr>
          <a:xfrm>
            <a:off x="808074" y="1584251"/>
            <a:ext cx="7600966" cy="199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Deben ser capaces de iniciar a sus alumnos en una cultura científica.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general, favorecen la curiosidad y el interés de los niños por los fenómenos del mundo material; promueven el trabajo cooperativo así como el aprendizaje de saberes propios de la ciencia adaptados a estas edades. </a:t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1"/>
          <p:cNvSpPr txBox="1"/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400">
                <a:solidFill>
                  <a:schemeClr val="accent4"/>
                </a:solidFill>
              </a:rPr>
              <a:t>¿Qué tipo de productos se pueden obtener?</a:t>
            </a:r>
            <a:endParaRPr sz="2400">
              <a:solidFill>
                <a:schemeClr val="accent4"/>
              </a:solidFill>
            </a:endParaRPr>
          </a:p>
        </p:txBody>
      </p:sp>
      <p:grpSp>
        <p:nvGrpSpPr>
          <p:cNvPr id="1681" name="Google Shape;1681;p11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82" name="Google Shape;1682;p11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11"/>
          <p:cNvSpPr txBox="1"/>
          <p:nvPr/>
        </p:nvSpPr>
        <p:spPr>
          <a:xfrm>
            <a:off x="802728" y="2296632"/>
            <a:ext cx="7538543" cy="116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El trabajo con proyectos permite al alumno desarrollar habilidades de trabajo productivo, así como habilidades de aprendizaje autónomo y de mejora continua. Los resultados incluyen habilidades y estrategias para usar el conocimiento.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2"/>
          <p:cNvSpPr txBox="1"/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800">
                <a:solidFill>
                  <a:schemeClr val="accent4"/>
                </a:solidFill>
              </a:rPr>
              <a:t>¿Cómo se evalúa este trabajo?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708" name="Google Shape;1708;p12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709" name="Google Shape;1709;p12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2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9" name="Google Shape;1729;p12"/>
          <p:cNvSpPr txBox="1"/>
          <p:nvPr/>
        </p:nvSpPr>
        <p:spPr>
          <a:xfrm>
            <a:off x="727480" y="1658679"/>
            <a:ext cx="7689040" cy="3378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El trabajo por proyectos requiere mucho esfuerzo, tiempo y dedicación, tanto por parte del docente como del alumnado, por lo que es necesaria una evaluación del proyecto con la que determinar si todo este esfuerzo ha dado sus frutos y ha merecido la pena. Por ello es necesario recurrir a una evaluación alternativa a la tradicional, con la que evaluar contenidos, objetivos, actividades, competencias y el producto final obtenido, dándole importancia tanto a la evaluación por parte del docente como a la evaluación que realice el alumnado de su trabajo.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3"/>
          <p:cNvSpPr txBox="1"/>
          <p:nvPr>
            <p:ph type="title"/>
          </p:nvPr>
        </p:nvSpPr>
        <p:spPr>
          <a:xfrm>
            <a:off x="479488" y="479105"/>
            <a:ext cx="818494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s-MX" sz="2000">
                <a:solidFill>
                  <a:schemeClr val="accent4"/>
                </a:solidFill>
              </a:rPr>
              <a:t>¿En qué consisten los proyectos científicos, ciudadanos y tecnológicos?</a:t>
            </a:r>
            <a:endParaRPr sz="2000">
              <a:solidFill>
                <a:schemeClr val="accent4"/>
              </a:solidFill>
            </a:endParaRPr>
          </a:p>
        </p:txBody>
      </p:sp>
      <p:grpSp>
        <p:nvGrpSpPr>
          <p:cNvPr id="1735" name="Google Shape;1735;p13"/>
          <p:cNvGrpSpPr/>
          <p:nvPr/>
        </p:nvGrpSpPr>
        <p:grpSpPr>
          <a:xfrm>
            <a:off x="8322895" y="231717"/>
            <a:ext cx="680892" cy="663643"/>
            <a:chOff x="5595966" y="4052544"/>
            <a:chExt cx="478054" cy="465943"/>
          </a:xfrm>
        </p:grpSpPr>
        <p:sp>
          <p:nvSpPr>
            <p:cNvPr id="1736" name="Google Shape;1736;p13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6" name="Google Shape;1756;p13"/>
          <p:cNvSpPr txBox="1"/>
          <p:nvPr/>
        </p:nvSpPr>
        <p:spPr>
          <a:xfrm>
            <a:off x="776177" y="1520458"/>
            <a:ext cx="7546718" cy="2967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Proyecto científico: </a:t>
            </a:r>
            <a:r>
              <a:rPr b="0" i="0" lang="es-MX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Son métodos, procedimientos o técnicas encaminados a la demostración de una hipótesis inicial, que es la que se plantea el autor en su origen. El recurso trasversal de este tipo de proyectos es el método científico?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Proyecto ciudadano: </a:t>
            </a:r>
            <a:r>
              <a:rPr b="0" i="0" lang="es-MX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Aprenden a conocer y a ejercer sus derechos y obligaciones como ciudadanos a través de la investigación de un problema en común.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r>
              <a:rPr b="1" i="0" lang="es-MX" sz="1400" u="none" cap="none" strike="noStrike">
                <a:solidFill>
                  <a:schemeClr val="accent3"/>
                </a:solidFill>
                <a:latin typeface="Glegoo"/>
                <a:ea typeface="Glegoo"/>
                <a:cs typeface="Glegoo"/>
                <a:sym typeface="Glegoo"/>
              </a:rPr>
              <a:t>Proyecto tecnológico:  </a:t>
            </a:r>
            <a:r>
              <a:rPr b="0" i="0" lang="es-MX" sz="14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C</a:t>
            </a:r>
            <a:r>
              <a:rPr b="0" i="0" lang="es-MX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reación, modificación y/o concreción de un producto, o la organización y/o planificación de un proceso o de un servicio. El proyecto tecnológico es el resultado de una búsqueda tendiente a solucionar, metódica y racionalmente, un problema del mundo material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"/>
          <p:cNvSpPr txBox="1"/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0" i="0" lang="es-MX" sz="2800">
                <a:solidFill>
                  <a:schemeClr val="accent4"/>
                </a:solidFill>
              </a:rPr>
              <a:t>¿En qué consiste el trabajo por proyectos?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426" name="Google Shape;1426;p2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427" name="Google Shape;1427;p2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7" name="Google Shape;1447;p2"/>
          <p:cNvSpPr txBox="1"/>
          <p:nvPr>
            <p:ph idx="1" type="body"/>
          </p:nvPr>
        </p:nvSpPr>
        <p:spPr>
          <a:xfrm>
            <a:off x="719900" y="1414675"/>
            <a:ext cx="7704000" cy="3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1397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600"/>
              <a:t>El trabajo por proyecto implica pensar en términos de resultados y procesos, se sustenta en una actitud de insatisfacción acerca de la manera como suceden las cosas y de disposición para hacerlas de forma distinta, direcciona el camino, estableciendo desde dónde se parte, adónde se quiere llegar (resultados) y visualiza cómo hacerlo (el proceso).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"/>
          <p:cNvSpPr txBox="1"/>
          <p:nvPr>
            <p:ph idx="15"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0" i="0" lang="es-MX" sz="2800">
                <a:solidFill>
                  <a:schemeClr val="accent4"/>
                </a:solidFill>
              </a:rPr>
              <a:t>¿Desde cuándo se utilizan?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453" name="Google Shape;1453;p3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454" name="Google Shape;1454;p3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4" name="Google Shape;1474;p3"/>
          <p:cNvSpPr txBox="1"/>
          <p:nvPr/>
        </p:nvSpPr>
        <p:spPr>
          <a:xfrm>
            <a:off x="709267" y="1361510"/>
            <a:ext cx="7704000" cy="3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None/>
            </a:pPr>
            <a:r>
              <a:rPr b="0" i="0" lang="es-MX" sz="1600" u="none" cap="none" strike="noStrike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rPr>
              <a:t>Este modelo educativo nace como consecuencia de los trabajos de Blank, Dickinson y Harwell en el año 1997 aunque sus raíces parten del constructivismo y de conocidos psicólogos y educadores tales como Lev Vygotsky, Jerome Bruner, Jean Piaget y John Dewey.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"/>
          <p:cNvSpPr txBox="1"/>
          <p:nvPr>
            <p:ph type="title"/>
          </p:nvPr>
        </p:nvSpPr>
        <p:spPr>
          <a:xfrm>
            <a:off x="329223" y="832950"/>
            <a:ext cx="8302431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es-MX" sz="2800">
                <a:solidFill>
                  <a:schemeClr val="accent4"/>
                </a:solidFill>
              </a:rPr>
              <a:t>¿Cuál es la importancia de trabajar por proyectos?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480" name="Google Shape;1480;p4"/>
          <p:cNvGrpSpPr/>
          <p:nvPr/>
        </p:nvGrpSpPr>
        <p:grpSpPr>
          <a:xfrm rot="296091">
            <a:off x="8357753" y="380736"/>
            <a:ext cx="686140" cy="922386"/>
            <a:chOff x="8175673" y="1554612"/>
            <a:chExt cx="345775" cy="464829"/>
          </a:xfrm>
        </p:grpSpPr>
        <p:sp>
          <p:nvSpPr>
            <p:cNvPr id="1481" name="Google Shape;1481;p4"/>
            <p:cNvSpPr/>
            <p:nvPr/>
          </p:nvSpPr>
          <p:spPr>
            <a:xfrm>
              <a:off x="8175673" y="1554612"/>
              <a:ext cx="345775" cy="464829"/>
            </a:xfrm>
            <a:custGeom>
              <a:rect b="b" l="l" r="r" t="t"/>
              <a:pathLst>
                <a:path extrusionOk="0" h="15430" w="11478">
                  <a:moveTo>
                    <a:pt x="5719" y="1"/>
                  </a:moveTo>
                  <a:cubicBezTo>
                    <a:pt x="5404" y="1"/>
                    <a:pt x="5090" y="61"/>
                    <a:pt x="4791" y="181"/>
                  </a:cubicBezTo>
                  <a:lnTo>
                    <a:pt x="3966" y="509"/>
                  </a:lnTo>
                  <a:cubicBezTo>
                    <a:pt x="3827" y="566"/>
                    <a:pt x="3702" y="641"/>
                    <a:pt x="3588" y="733"/>
                  </a:cubicBezTo>
                  <a:cubicBezTo>
                    <a:pt x="3442" y="744"/>
                    <a:pt x="3298" y="776"/>
                    <a:pt x="3160" y="833"/>
                  </a:cubicBezTo>
                  <a:lnTo>
                    <a:pt x="2139" y="1241"/>
                  </a:lnTo>
                  <a:cubicBezTo>
                    <a:pt x="1556" y="1473"/>
                    <a:pt x="1180" y="2030"/>
                    <a:pt x="1180" y="2657"/>
                  </a:cubicBezTo>
                  <a:cubicBezTo>
                    <a:pt x="1180" y="2862"/>
                    <a:pt x="1220" y="3060"/>
                    <a:pt x="1295" y="3243"/>
                  </a:cubicBezTo>
                  <a:cubicBezTo>
                    <a:pt x="468" y="4251"/>
                    <a:pt x="3" y="5528"/>
                    <a:pt x="3" y="6869"/>
                  </a:cubicBezTo>
                  <a:cubicBezTo>
                    <a:pt x="0" y="8024"/>
                    <a:pt x="345" y="9141"/>
                    <a:pt x="997" y="10093"/>
                  </a:cubicBezTo>
                  <a:cubicBezTo>
                    <a:pt x="1096" y="10236"/>
                    <a:pt x="1215" y="10356"/>
                    <a:pt x="1353" y="10454"/>
                  </a:cubicBezTo>
                  <a:cubicBezTo>
                    <a:pt x="1425" y="10638"/>
                    <a:pt x="1539" y="10808"/>
                    <a:pt x="1683" y="10951"/>
                  </a:cubicBezTo>
                  <a:cubicBezTo>
                    <a:pt x="1922" y="11184"/>
                    <a:pt x="2182" y="11397"/>
                    <a:pt x="2458" y="11586"/>
                  </a:cubicBezTo>
                  <a:cubicBezTo>
                    <a:pt x="2324" y="11857"/>
                    <a:pt x="2252" y="12163"/>
                    <a:pt x="2255" y="12480"/>
                  </a:cubicBezTo>
                  <a:cubicBezTo>
                    <a:pt x="2266" y="13299"/>
                    <a:pt x="2777" y="14003"/>
                    <a:pt x="3498" y="14301"/>
                  </a:cubicBezTo>
                  <a:cubicBezTo>
                    <a:pt x="3826" y="14970"/>
                    <a:pt x="4513" y="15430"/>
                    <a:pt x="5306" y="15430"/>
                  </a:cubicBezTo>
                  <a:lnTo>
                    <a:pt x="6134" y="15430"/>
                  </a:lnTo>
                  <a:cubicBezTo>
                    <a:pt x="6924" y="15430"/>
                    <a:pt x="7609" y="14973"/>
                    <a:pt x="7937" y="14310"/>
                  </a:cubicBezTo>
                  <a:cubicBezTo>
                    <a:pt x="8176" y="14213"/>
                    <a:pt x="8397" y="14074"/>
                    <a:pt x="8589" y="13890"/>
                  </a:cubicBezTo>
                  <a:cubicBezTo>
                    <a:pt x="8978" y="13516"/>
                    <a:pt x="9195" y="13015"/>
                    <a:pt x="9201" y="12480"/>
                  </a:cubicBezTo>
                  <a:cubicBezTo>
                    <a:pt x="9204" y="12161"/>
                    <a:pt x="9132" y="11856"/>
                    <a:pt x="8997" y="11583"/>
                  </a:cubicBezTo>
                  <a:cubicBezTo>
                    <a:pt x="9624" y="11152"/>
                    <a:pt x="10163" y="10601"/>
                    <a:pt x="10577" y="9957"/>
                  </a:cubicBezTo>
                  <a:cubicBezTo>
                    <a:pt x="11166" y="9043"/>
                    <a:pt x="11477" y="7986"/>
                    <a:pt x="11477" y="6900"/>
                  </a:cubicBezTo>
                  <a:cubicBezTo>
                    <a:pt x="11477" y="6176"/>
                    <a:pt x="11341" y="5470"/>
                    <a:pt x="11074" y="4803"/>
                  </a:cubicBezTo>
                  <a:cubicBezTo>
                    <a:pt x="10997" y="4610"/>
                    <a:pt x="10880" y="4439"/>
                    <a:pt x="10735" y="4300"/>
                  </a:cubicBezTo>
                  <a:cubicBezTo>
                    <a:pt x="10701" y="4117"/>
                    <a:pt x="10633" y="3936"/>
                    <a:pt x="10525" y="3769"/>
                  </a:cubicBezTo>
                  <a:cubicBezTo>
                    <a:pt x="10408" y="3588"/>
                    <a:pt x="10281" y="3413"/>
                    <a:pt x="10141" y="3244"/>
                  </a:cubicBezTo>
                  <a:cubicBezTo>
                    <a:pt x="10218" y="3062"/>
                    <a:pt x="10259" y="2862"/>
                    <a:pt x="10259" y="2655"/>
                  </a:cubicBezTo>
                  <a:cubicBezTo>
                    <a:pt x="10259" y="2030"/>
                    <a:pt x="9883" y="1473"/>
                    <a:pt x="9300" y="1241"/>
                  </a:cubicBezTo>
                  <a:lnTo>
                    <a:pt x="6648" y="181"/>
                  </a:lnTo>
                  <a:cubicBezTo>
                    <a:pt x="6348" y="61"/>
                    <a:pt x="6034" y="1"/>
                    <a:pt x="5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8220626" y="1645357"/>
              <a:ext cx="257657" cy="278949"/>
            </a:xfrm>
            <a:custGeom>
              <a:rect b="b" l="l" r="r" t="t"/>
              <a:pathLst>
                <a:path extrusionOk="0" h="9289" w="8580">
                  <a:moveTo>
                    <a:pt x="2200" y="1"/>
                  </a:moveTo>
                  <a:cubicBezTo>
                    <a:pt x="887" y="732"/>
                    <a:pt x="1" y="2134"/>
                    <a:pt x="1" y="3751"/>
                  </a:cubicBezTo>
                  <a:cubicBezTo>
                    <a:pt x="1" y="5442"/>
                    <a:pt x="979" y="6903"/>
                    <a:pt x="2400" y="7603"/>
                  </a:cubicBezTo>
                  <a:cubicBezTo>
                    <a:pt x="2689" y="7744"/>
                    <a:pt x="2870" y="8043"/>
                    <a:pt x="2870" y="8368"/>
                  </a:cubicBezTo>
                  <a:lnTo>
                    <a:pt x="2870" y="8782"/>
                  </a:lnTo>
                  <a:lnTo>
                    <a:pt x="4289" y="9289"/>
                  </a:lnTo>
                  <a:lnTo>
                    <a:pt x="5711" y="8782"/>
                  </a:lnTo>
                  <a:lnTo>
                    <a:pt x="5708" y="8368"/>
                  </a:lnTo>
                  <a:cubicBezTo>
                    <a:pt x="5708" y="8043"/>
                    <a:pt x="5891" y="7744"/>
                    <a:pt x="6182" y="7603"/>
                  </a:cubicBezTo>
                  <a:cubicBezTo>
                    <a:pt x="7601" y="6903"/>
                    <a:pt x="8580" y="5442"/>
                    <a:pt x="8580" y="3753"/>
                  </a:cubicBezTo>
                  <a:cubicBezTo>
                    <a:pt x="8577" y="2141"/>
                    <a:pt x="7687" y="734"/>
                    <a:pt x="6374" y="2"/>
                  </a:cubicBezTo>
                  <a:lnTo>
                    <a:pt x="2200" y="1"/>
                  </a:ln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8286452" y="1645417"/>
              <a:ext cx="191621" cy="272432"/>
            </a:xfrm>
            <a:custGeom>
              <a:rect b="b" l="l" r="r" t="t"/>
              <a:pathLst>
                <a:path extrusionOk="0" h="9072" w="6381">
                  <a:moveTo>
                    <a:pt x="0" y="0"/>
                  </a:moveTo>
                  <a:lnTo>
                    <a:pt x="0" y="19"/>
                  </a:lnTo>
                  <a:lnTo>
                    <a:pt x="2407" y="19"/>
                  </a:lnTo>
                  <a:cubicBezTo>
                    <a:pt x="3720" y="735"/>
                    <a:pt x="4610" y="2139"/>
                    <a:pt x="4610" y="3749"/>
                  </a:cubicBezTo>
                  <a:cubicBezTo>
                    <a:pt x="4610" y="5199"/>
                    <a:pt x="3891" y="6480"/>
                    <a:pt x="2791" y="7256"/>
                  </a:cubicBezTo>
                  <a:lnTo>
                    <a:pt x="2706" y="8780"/>
                  </a:lnTo>
                  <a:lnTo>
                    <a:pt x="3223" y="9072"/>
                  </a:lnTo>
                  <a:lnTo>
                    <a:pt x="3519" y="8780"/>
                  </a:lnTo>
                  <a:lnTo>
                    <a:pt x="3519" y="8366"/>
                  </a:lnTo>
                  <a:cubicBezTo>
                    <a:pt x="3509" y="8041"/>
                    <a:pt x="3691" y="7745"/>
                    <a:pt x="3983" y="7601"/>
                  </a:cubicBezTo>
                  <a:cubicBezTo>
                    <a:pt x="5403" y="6901"/>
                    <a:pt x="6380" y="5440"/>
                    <a:pt x="6380" y="3751"/>
                  </a:cubicBezTo>
                  <a:cubicBezTo>
                    <a:pt x="6380" y="2139"/>
                    <a:pt x="5490" y="732"/>
                    <a:pt x="4176" y="0"/>
                  </a:cubicBezTo>
                  <a:close/>
                </a:path>
              </a:pathLst>
            </a:custGeom>
            <a:solidFill>
              <a:srgbClr val="FFEF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8288374" y="1645958"/>
              <a:ext cx="122102" cy="67838"/>
            </a:xfrm>
            <a:custGeom>
              <a:rect b="b" l="l" r="r" t="t"/>
              <a:pathLst>
                <a:path extrusionOk="0" h="2259" w="4066">
                  <a:moveTo>
                    <a:pt x="1" y="1"/>
                  </a:moveTo>
                  <a:lnTo>
                    <a:pt x="1" y="1303"/>
                  </a:lnTo>
                  <a:cubicBezTo>
                    <a:pt x="1" y="1426"/>
                    <a:pt x="76" y="1538"/>
                    <a:pt x="191" y="1584"/>
                  </a:cubicBezTo>
                  <a:lnTo>
                    <a:pt x="1716" y="2197"/>
                  </a:lnTo>
                  <a:cubicBezTo>
                    <a:pt x="1819" y="2238"/>
                    <a:pt x="1927" y="2258"/>
                    <a:pt x="2035" y="2258"/>
                  </a:cubicBezTo>
                  <a:cubicBezTo>
                    <a:pt x="2143" y="2258"/>
                    <a:pt x="2250" y="2238"/>
                    <a:pt x="2352" y="2197"/>
                  </a:cubicBezTo>
                  <a:lnTo>
                    <a:pt x="3877" y="1584"/>
                  </a:lnTo>
                  <a:cubicBezTo>
                    <a:pt x="3992" y="1538"/>
                    <a:pt x="4066" y="1426"/>
                    <a:pt x="4066" y="1303"/>
                  </a:cubicBezTo>
                  <a:lnTo>
                    <a:pt x="406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8255161" y="1594636"/>
              <a:ext cx="187988" cy="73393"/>
            </a:xfrm>
            <a:custGeom>
              <a:rect b="b" l="l" r="r" t="t"/>
              <a:pathLst>
                <a:path extrusionOk="0" h="2444" w="6260">
                  <a:moveTo>
                    <a:pt x="3131" y="0"/>
                  </a:moveTo>
                  <a:cubicBezTo>
                    <a:pt x="2996" y="0"/>
                    <a:pt x="2861" y="25"/>
                    <a:pt x="2733" y="76"/>
                  </a:cubicBezTo>
                  <a:lnTo>
                    <a:pt x="76" y="1139"/>
                  </a:lnTo>
                  <a:cubicBezTo>
                    <a:pt x="1" y="1170"/>
                    <a:pt x="1" y="1276"/>
                    <a:pt x="76" y="1306"/>
                  </a:cubicBezTo>
                  <a:lnTo>
                    <a:pt x="2733" y="2368"/>
                  </a:lnTo>
                  <a:cubicBezTo>
                    <a:pt x="2861" y="2418"/>
                    <a:pt x="2996" y="2444"/>
                    <a:pt x="3131" y="2444"/>
                  </a:cubicBezTo>
                  <a:cubicBezTo>
                    <a:pt x="3266" y="2444"/>
                    <a:pt x="3401" y="2418"/>
                    <a:pt x="3527" y="2368"/>
                  </a:cubicBezTo>
                  <a:lnTo>
                    <a:pt x="6184" y="1306"/>
                  </a:lnTo>
                  <a:cubicBezTo>
                    <a:pt x="6259" y="1274"/>
                    <a:pt x="6259" y="1170"/>
                    <a:pt x="6184" y="1139"/>
                  </a:cubicBezTo>
                  <a:lnTo>
                    <a:pt x="3527" y="76"/>
                  </a:lnTo>
                  <a:cubicBezTo>
                    <a:pt x="3400" y="25"/>
                    <a:pt x="3266" y="0"/>
                    <a:pt x="3131" y="0"/>
                  </a:cubicBez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8319486" y="1942537"/>
              <a:ext cx="59339" cy="29369"/>
            </a:xfrm>
            <a:custGeom>
              <a:rect b="b" l="l" r="r" t="t"/>
              <a:pathLst>
                <a:path extrusionOk="0" h="978" w="1976">
                  <a:moveTo>
                    <a:pt x="0" y="0"/>
                  </a:moveTo>
                  <a:lnTo>
                    <a:pt x="0" y="402"/>
                  </a:lnTo>
                  <a:cubicBezTo>
                    <a:pt x="0" y="721"/>
                    <a:pt x="258" y="977"/>
                    <a:pt x="576" y="977"/>
                  </a:cubicBezTo>
                  <a:lnTo>
                    <a:pt x="1401" y="977"/>
                  </a:lnTo>
                  <a:cubicBezTo>
                    <a:pt x="1718" y="977"/>
                    <a:pt x="1976" y="721"/>
                    <a:pt x="1976" y="402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8262278" y="1760193"/>
              <a:ext cx="46877" cy="37357"/>
            </a:xfrm>
            <a:custGeom>
              <a:rect b="b" l="l" r="r" t="t"/>
              <a:pathLst>
                <a:path extrusionOk="0" h="1244" w="1561">
                  <a:moveTo>
                    <a:pt x="781" y="1"/>
                  </a:moveTo>
                  <a:cubicBezTo>
                    <a:pt x="350" y="1"/>
                    <a:pt x="0" y="280"/>
                    <a:pt x="0" y="622"/>
                  </a:cubicBezTo>
                  <a:cubicBezTo>
                    <a:pt x="0" y="966"/>
                    <a:pt x="350" y="1243"/>
                    <a:pt x="781" y="1243"/>
                  </a:cubicBezTo>
                  <a:cubicBezTo>
                    <a:pt x="1210" y="1243"/>
                    <a:pt x="1560" y="966"/>
                    <a:pt x="1560" y="622"/>
                  </a:cubicBezTo>
                  <a:cubicBezTo>
                    <a:pt x="1560" y="280"/>
                    <a:pt x="1210" y="1"/>
                    <a:pt x="781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8389216" y="1760193"/>
              <a:ext cx="46937" cy="37357"/>
            </a:xfrm>
            <a:custGeom>
              <a:rect b="b" l="l" r="r" t="t"/>
              <a:pathLst>
                <a:path extrusionOk="0" h="1244" w="1563">
                  <a:moveTo>
                    <a:pt x="781" y="1"/>
                  </a:moveTo>
                  <a:cubicBezTo>
                    <a:pt x="350" y="1"/>
                    <a:pt x="1" y="280"/>
                    <a:pt x="1" y="622"/>
                  </a:cubicBezTo>
                  <a:cubicBezTo>
                    <a:pt x="1" y="966"/>
                    <a:pt x="350" y="1243"/>
                    <a:pt x="781" y="1243"/>
                  </a:cubicBezTo>
                  <a:cubicBezTo>
                    <a:pt x="1212" y="1243"/>
                    <a:pt x="1562" y="966"/>
                    <a:pt x="1562" y="622"/>
                  </a:cubicBezTo>
                  <a:cubicBezTo>
                    <a:pt x="1562" y="280"/>
                    <a:pt x="1212" y="1"/>
                    <a:pt x="781" y="1"/>
                  </a:cubicBezTo>
                  <a:close/>
                </a:path>
              </a:pathLst>
            </a:custGeom>
            <a:solidFill>
              <a:srgbClr val="F79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8286302" y="1909114"/>
              <a:ext cx="125706" cy="33994"/>
            </a:xfrm>
            <a:custGeom>
              <a:rect b="b" l="l" r="r" t="t"/>
              <a:pathLst>
                <a:path extrusionOk="0" h="1132" w="4186">
                  <a:moveTo>
                    <a:pt x="619" y="1"/>
                  </a:moveTo>
                  <a:cubicBezTo>
                    <a:pt x="274" y="1"/>
                    <a:pt x="1" y="308"/>
                    <a:pt x="61" y="662"/>
                  </a:cubicBezTo>
                  <a:cubicBezTo>
                    <a:pt x="107" y="937"/>
                    <a:pt x="351" y="1131"/>
                    <a:pt x="627" y="1131"/>
                  </a:cubicBezTo>
                  <a:lnTo>
                    <a:pt x="3567" y="1131"/>
                  </a:lnTo>
                  <a:cubicBezTo>
                    <a:pt x="3912" y="1131"/>
                    <a:pt x="4185" y="825"/>
                    <a:pt x="4126" y="470"/>
                  </a:cubicBezTo>
                  <a:cubicBezTo>
                    <a:pt x="4080" y="196"/>
                    <a:pt x="3836" y="1"/>
                    <a:pt x="3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8361318" y="1909114"/>
              <a:ext cx="50510" cy="33994"/>
            </a:xfrm>
            <a:custGeom>
              <a:rect b="b" l="l" r="r" t="t"/>
              <a:pathLst>
                <a:path extrusionOk="0" h="1132" w="1682">
                  <a:moveTo>
                    <a:pt x="0" y="1"/>
                  </a:moveTo>
                  <a:cubicBezTo>
                    <a:pt x="313" y="1"/>
                    <a:pt x="566" y="254"/>
                    <a:pt x="566" y="567"/>
                  </a:cubicBezTo>
                  <a:cubicBezTo>
                    <a:pt x="566" y="878"/>
                    <a:pt x="313" y="1131"/>
                    <a:pt x="0" y="1131"/>
                  </a:cubicBezTo>
                  <a:lnTo>
                    <a:pt x="1065" y="1131"/>
                  </a:lnTo>
                  <a:cubicBezTo>
                    <a:pt x="1410" y="1131"/>
                    <a:pt x="1681" y="825"/>
                    <a:pt x="1621" y="470"/>
                  </a:cubicBezTo>
                  <a:cubicBezTo>
                    <a:pt x="1575" y="199"/>
                    <a:pt x="1335" y="1"/>
                    <a:pt x="1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8293599" y="1730583"/>
              <a:ext cx="11532" cy="20721"/>
            </a:xfrm>
            <a:custGeom>
              <a:rect b="b" l="l" r="r" t="t"/>
              <a:pathLst>
                <a:path extrusionOk="0" h="690" w="384">
                  <a:moveTo>
                    <a:pt x="193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494"/>
                  </a:lnTo>
                  <a:cubicBezTo>
                    <a:pt x="0" y="585"/>
                    <a:pt x="60" y="665"/>
                    <a:pt x="146" y="685"/>
                  </a:cubicBezTo>
                  <a:cubicBezTo>
                    <a:pt x="161" y="688"/>
                    <a:pt x="176" y="690"/>
                    <a:pt x="191" y="690"/>
                  </a:cubicBezTo>
                  <a:cubicBezTo>
                    <a:pt x="297" y="690"/>
                    <a:pt x="384" y="604"/>
                    <a:pt x="384" y="499"/>
                  </a:cubicBezTo>
                  <a:lnTo>
                    <a:pt x="384" y="195"/>
                  </a:lnTo>
                  <a:cubicBezTo>
                    <a:pt x="384" y="105"/>
                    <a:pt x="324" y="25"/>
                    <a:pt x="238" y="5"/>
                  </a:cubicBezTo>
                  <a:cubicBezTo>
                    <a:pt x="223" y="2"/>
                    <a:pt x="208" y="0"/>
                    <a:pt x="19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8329606" y="1739743"/>
              <a:ext cx="39039" cy="17417"/>
            </a:xfrm>
            <a:custGeom>
              <a:rect b="b" l="l" r="r" t="t"/>
              <a:pathLst>
                <a:path extrusionOk="0" h="580" w="1300">
                  <a:moveTo>
                    <a:pt x="213" y="1"/>
                  </a:moveTo>
                  <a:cubicBezTo>
                    <a:pt x="168" y="1"/>
                    <a:pt x="124" y="15"/>
                    <a:pt x="88" y="45"/>
                  </a:cubicBezTo>
                  <a:cubicBezTo>
                    <a:pt x="8" y="114"/>
                    <a:pt x="1" y="234"/>
                    <a:pt x="68" y="314"/>
                  </a:cubicBezTo>
                  <a:cubicBezTo>
                    <a:pt x="214" y="482"/>
                    <a:pt x="427" y="579"/>
                    <a:pt x="650" y="579"/>
                  </a:cubicBezTo>
                  <a:cubicBezTo>
                    <a:pt x="872" y="579"/>
                    <a:pt x="1082" y="482"/>
                    <a:pt x="1229" y="314"/>
                  </a:cubicBezTo>
                  <a:cubicBezTo>
                    <a:pt x="1300" y="235"/>
                    <a:pt x="1292" y="114"/>
                    <a:pt x="1211" y="45"/>
                  </a:cubicBezTo>
                  <a:cubicBezTo>
                    <a:pt x="1176" y="15"/>
                    <a:pt x="1133" y="1"/>
                    <a:pt x="1090" y="1"/>
                  </a:cubicBezTo>
                  <a:cubicBezTo>
                    <a:pt x="1038" y="1"/>
                    <a:pt x="985" y="22"/>
                    <a:pt x="947" y="65"/>
                  </a:cubicBezTo>
                  <a:cubicBezTo>
                    <a:pt x="872" y="150"/>
                    <a:pt x="765" y="199"/>
                    <a:pt x="651" y="199"/>
                  </a:cubicBezTo>
                  <a:cubicBezTo>
                    <a:pt x="538" y="199"/>
                    <a:pt x="430" y="150"/>
                    <a:pt x="357" y="65"/>
                  </a:cubicBezTo>
                  <a:cubicBezTo>
                    <a:pt x="319" y="22"/>
                    <a:pt x="266" y="1"/>
                    <a:pt x="213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8384531" y="1729022"/>
              <a:ext cx="32583" cy="21952"/>
            </a:xfrm>
            <a:custGeom>
              <a:rect b="b" l="l" r="r" t="t"/>
              <a:pathLst>
                <a:path extrusionOk="0" h="731" w="1085">
                  <a:moveTo>
                    <a:pt x="540" y="0"/>
                  </a:moveTo>
                  <a:cubicBezTo>
                    <a:pt x="241" y="0"/>
                    <a:pt x="0" y="244"/>
                    <a:pt x="0" y="540"/>
                  </a:cubicBezTo>
                  <a:cubicBezTo>
                    <a:pt x="0" y="646"/>
                    <a:pt x="85" y="730"/>
                    <a:pt x="189" y="730"/>
                  </a:cubicBezTo>
                  <a:cubicBezTo>
                    <a:pt x="295" y="730"/>
                    <a:pt x="379" y="646"/>
                    <a:pt x="379" y="540"/>
                  </a:cubicBezTo>
                  <a:cubicBezTo>
                    <a:pt x="379" y="451"/>
                    <a:pt x="451" y="378"/>
                    <a:pt x="542" y="378"/>
                  </a:cubicBezTo>
                  <a:cubicBezTo>
                    <a:pt x="632" y="378"/>
                    <a:pt x="704" y="451"/>
                    <a:pt x="704" y="540"/>
                  </a:cubicBezTo>
                  <a:cubicBezTo>
                    <a:pt x="704" y="646"/>
                    <a:pt x="789" y="730"/>
                    <a:pt x="894" y="730"/>
                  </a:cubicBezTo>
                  <a:cubicBezTo>
                    <a:pt x="1000" y="730"/>
                    <a:pt x="1085" y="646"/>
                    <a:pt x="1085" y="540"/>
                  </a:cubicBezTo>
                  <a:cubicBezTo>
                    <a:pt x="1083" y="241"/>
                    <a:pt x="839" y="0"/>
                    <a:pt x="540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8214830" y="1589050"/>
              <a:ext cx="249009" cy="247057"/>
            </a:xfrm>
            <a:custGeom>
              <a:rect b="b" l="l" r="r" t="t"/>
              <a:pathLst>
                <a:path extrusionOk="0" h="8227" w="8292">
                  <a:moveTo>
                    <a:pt x="6323" y="2183"/>
                  </a:moveTo>
                  <a:lnTo>
                    <a:pt x="6323" y="3204"/>
                  </a:lnTo>
                  <a:cubicBezTo>
                    <a:pt x="6323" y="3250"/>
                    <a:pt x="6297" y="3290"/>
                    <a:pt x="6252" y="3307"/>
                  </a:cubicBezTo>
                  <a:lnTo>
                    <a:pt x="4728" y="3924"/>
                  </a:lnTo>
                  <a:cubicBezTo>
                    <a:pt x="4649" y="3955"/>
                    <a:pt x="4565" y="3971"/>
                    <a:pt x="4481" y="3971"/>
                  </a:cubicBezTo>
                  <a:cubicBezTo>
                    <a:pt x="4398" y="3971"/>
                    <a:pt x="4314" y="3955"/>
                    <a:pt x="4234" y="3924"/>
                  </a:cubicBezTo>
                  <a:lnTo>
                    <a:pt x="2709" y="3307"/>
                  </a:lnTo>
                  <a:cubicBezTo>
                    <a:pt x="2668" y="3290"/>
                    <a:pt x="2639" y="3250"/>
                    <a:pt x="2639" y="3204"/>
                  </a:cubicBezTo>
                  <a:lnTo>
                    <a:pt x="2639" y="2183"/>
                  </a:lnTo>
                  <a:lnTo>
                    <a:pt x="4011" y="2730"/>
                  </a:lnTo>
                  <a:cubicBezTo>
                    <a:pt x="4166" y="2790"/>
                    <a:pt x="4326" y="2821"/>
                    <a:pt x="4482" y="2821"/>
                  </a:cubicBezTo>
                  <a:cubicBezTo>
                    <a:pt x="4642" y="2821"/>
                    <a:pt x="4800" y="2790"/>
                    <a:pt x="4950" y="2730"/>
                  </a:cubicBezTo>
                  <a:lnTo>
                    <a:pt x="6323" y="2183"/>
                  </a:lnTo>
                  <a:close/>
                  <a:moveTo>
                    <a:pt x="4472" y="1"/>
                  </a:moveTo>
                  <a:cubicBezTo>
                    <a:pt x="4314" y="1"/>
                    <a:pt x="4156" y="31"/>
                    <a:pt x="4005" y="92"/>
                  </a:cubicBezTo>
                  <a:lnTo>
                    <a:pt x="3180" y="422"/>
                  </a:lnTo>
                  <a:cubicBezTo>
                    <a:pt x="3076" y="465"/>
                    <a:pt x="3030" y="590"/>
                    <a:pt x="3086" y="692"/>
                  </a:cubicBezTo>
                  <a:cubicBezTo>
                    <a:pt x="3121" y="752"/>
                    <a:pt x="3186" y="785"/>
                    <a:pt x="3253" y="785"/>
                  </a:cubicBezTo>
                  <a:cubicBezTo>
                    <a:pt x="3278" y="785"/>
                    <a:pt x="3302" y="780"/>
                    <a:pt x="3326" y="771"/>
                  </a:cubicBezTo>
                  <a:lnTo>
                    <a:pt x="4145" y="443"/>
                  </a:lnTo>
                  <a:cubicBezTo>
                    <a:pt x="4251" y="401"/>
                    <a:pt x="4361" y="380"/>
                    <a:pt x="4471" y="380"/>
                  </a:cubicBezTo>
                  <a:cubicBezTo>
                    <a:pt x="4582" y="380"/>
                    <a:pt x="4692" y="401"/>
                    <a:pt x="4797" y="443"/>
                  </a:cubicBezTo>
                  <a:lnTo>
                    <a:pt x="7217" y="1411"/>
                  </a:lnTo>
                  <a:lnTo>
                    <a:pt x="4797" y="2379"/>
                  </a:lnTo>
                  <a:cubicBezTo>
                    <a:pt x="4692" y="2421"/>
                    <a:pt x="4582" y="2442"/>
                    <a:pt x="4471" y="2442"/>
                  </a:cubicBezTo>
                  <a:cubicBezTo>
                    <a:pt x="4361" y="2442"/>
                    <a:pt x="4251" y="2421"/>
                    <a:pt x="4145" y="2379"/>
                  </a:cubicBezTo>
                  <a:lnTo>
                    <a:pt x="1726" y="1411"/>
                  </a:lnTo>
                  <a:lnTo>
                    <a:pt x="2510" y="1097"/>
                  </a:lnTo>
                  <a:cubicBezTo>
                    <a:pt x="2597" y="1063"/>
                    <a:pt x="2651" y="966"/>
                    <a:pt x="2629" y="874"/>
                  </a:cubicBezTo>
                  <a:cubicBezTo>
                    <a:pt x="2607" y="784"/>
                    <a:pt x="2528" y="728"/>
                    <a:pt x="2444" y="728"/>
                  </a:cubicBezTo>
                  <a:cubicBezTo>
                    <a:pt x="2421" y="728"/>
                    <a:pt x="2397" y="733"/>
                    <a:pt x="2373" y="742"/>
                  </a:cubicBezTo>
                  <a:lnTo>
                    <a:pt x="1352" y="1150"/>
                  </a:lnTo>
                  <a:cubicBezTo>
                    <a:pt x="1244" y="1193"/>
                    <a:pt x="1177" y="1294"/>
                    <a:pt x="1177" y="1409"/>
                  </a:cubicBezTo>
                  <a:cubicBezTo>
                    <a:pt x="1177" y="1524"/>
                    <a:pt x="1246" y="1626"/>
                    <a:pt x="1352" y="1669"/>
                  </a:cubicBezTo>
                  <a:lnTo>
                    <a:pt x="1965" y="1914"/>
                  </a:lnTo>
                  <a:cubicBezTo>
                    <a:pt x="744" y="2739"/>
                    <a:pt x="0" y="4126"/>
                    <a:pt x="0" y="5622"/>
                  </a:cubicBezTo>
                  <a:cubicBezTo>
                    <a:pt x="0" y="6527"/>
                    <a:pt x="269" y="7399"/>
                    <a:pt x="778" y="8143"/>
                  </a:cubicBezTo>
                  <a:cubicBezTo>
                    <a:pt x="815" y="8197"/>
                    <a:pt x="875" y="8226"/>
                    <a:pt x="936" y="8226"/>
                  </a:cubicBezTo>
                  <a:cubicBezTo>
                    <a:pt x="973" y="8226"/>
                    <a:pt x="1011" y="8214"/>
                    <a:pt x="1043" y="8192"/>
                  </a:cubicBezTo>
                  <a:cubicBezTo>
                    <a:pt x="1129" y="8134"/>
                    <a:pt x="1152" y="8016"/>
                    <a:pt x="1092" y="7930"/>
                  </a:cubicBezTo>
                  <a:cubicBezTo>
                    <a:pt x="628" y="7249"/>
                    <a:pt x="382" y="6451"/>
                    <a:pt x="382" y="5623"/>
                  </a:cubicBezTo>
                  <a:cubicBezTo>
                    <a:pt x="382" y="4224"/>
                    <a:pt x="1095" y="2926"/>
                    <a:pt x="2261" y="2178"/>
                  </a:cubicBezTo>
                  <a:lnTo>
                    <a:pt x="2261" y="3204"/>
                  </a:lnTo>
                  <a:cubicBezTo>
                    <a:pt x="2261" y="3405"/>
                    <a:pt x="2381" y="3583"/>
                    <a:pt x="2568" y="3658"/>
                  </a:cubicBezTo>
                  <a:lnTo>
                    <a:pt x="4087" y="4272"/>
                  </a:lnTo>
                  <a:cubicBezTo>
                    <a:pt x="4211" y="4322"/>
                    <a:pt x="4343" y="4348"/>
                    <a:pt x="4475" y="4348"/>
                  </a:cubicBezTo>
                  <a:cubicBezTo>
                    <a:pt x="4608" y="4348"/>
                    <a:pt x="4739" y="4324"/>
                    <a:pt x="4864" y="4272"/>
                  </a:cubicBezTo>
                  <a:lnTo>
                    <a:pt x="6383" y="3658"/>
                  </a:lnTo>
                  <a:cubicBezTo>
                    <a:pt x="6568" y="3583"/>
                    <a:pt x="6690" y="3405"/>
                    <a:pt x="6690" y="3204"/>
                  </a:cubicBezTo>
                  <a:lnTo>
                    <a:pt x="6690" y="2183"/>
                  </a:lnTo>
                  <a:cubicBezTo>
                    <a:pt x="7179" y="2499"/>
                    <a:pt x="7601" y="2919"/>
                    <a:pt x="7917" y="3410"/>
                  </a:cubicBezTo>
                  <a:cubicBezTo>
                    <a:pt x="7954" y="3465"/>
                    <a:pt x="8015" y="3496"/>
                    <a:pt x="8076" y="3496"/>
                  </a:cubicBezTo>
                  <a:cubicBezTo>
                    <a:pt x="8110" y="3496"/>
                    <a:pt x="8147" y="3486"/>
                    <a:pt x="8178" y="3465"/>
                  </a:cubicBezTo>
                  <a:cubicBezTo>
                    <a:pt x="8267" y="3407"/>
                    <a:pt x="8291" y="3290"/>
                    <a:pt x="8233" y="3203"/>
                  </a:cubicBezTo>
                  <a:cubicBezTo>
                    <a:pt x="7905" y="2693"/>
                    <a:pt x="7475" y="2255"/>
                    <a:pt x="6975" y="1917"/>
                  </a:cubicBezTo>
                  <a:lnTo>
                    <a:pt x="7590" y="1670"/>
                  </a:lnTo>
                  <a:cubicBezTo>
                    <a:pt x="7697" y="1627"/>
                    <a:pt x="7765" y="1526"/>
                    <a:pt x="7765" y="1411"/>
                  </a:cubicBezTo>
                  <a:cubicBezTo>
                    <a:pt x="7765" y="1296"/>
                    <a:pt x="7696" y="1195"/>
                    <a:pt x="7590" y="1152"/>
                  </a:cubicBezTo>
                  <a:lnTo>
                    <a:pt x="4939" y="92"/>
                  </a:lnTo>
                  <a:cubicBezTo>
                    <a:pt x="4788" y="31"/>
                    <a:pt x="4630" y="1"/>
                    <a:pt x="4472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8251917" y="1706259"/>
              <a:ext cx="232853" cy="271381"/>
            </a:xfrm>
            <a:custGeom>
              <a:rect b="b" l="l" r="r" t="t"/>
              <a:pathLst>
                <a:path extrusionOk="0" h="9037" w="7754">
                  <a:moveTo>
                    <a:pt x="4373" y="3423"/>
                  </a:moveTo>
                  <a:cubicBezTo>
                    <a:pt x="4528" y="3423"/>
                    <a:pt x="4655" y="3550"/>
                    <a:pt x="4655" y="3705"/>
                  </a:cubicBezTo>
                  <a:cubicBezTo>
                    <a:pt x="4655" y="3860"/>
                    <a:pt x="4528" y="3987"/>
                    <a:pt x="4373" y="3987"/>
                  </a:cubicBezTo>
                  <a:cubicBezTo>
                    <a:pt x="4220" y="3987"/>
                    <a:pt x="4094" y="3861"/>
                    <a:pt x="4091" y="3708"/>
                  </a:cubicBezTo>
                  <a:lnTo>
                    <a:pt x="4091" y="3697"/>
                  </a:lnTo>
                  <a:cubicBezTo>
                    <a:pt x="4094" y="3547"/>
                    <a:pt x="4218" y="3423"/>
                    <a:pt x="4373" y="3423"/>
                  </a:cubicBezTo>
                  <a:close/>
                  <a:moveTo>
                    <a:pt x="2105" y="3426"/>
                  </a:moveTo>
                  <a:cubicBezTo>
                    <a:pt x="2258" y="3426"/>
                    <a:pt x="2385" y="3550"/>
                    <a:pt x="2387" y="3703"/>
                  </a:cubicBezTo>
                  <a:lnTo>
                    <a:pt x="2387" y="3714"/>
                  </a:lnTo>
                  <a:cubicBezTo>
                    <a:pt x="2385" y="3865"/>
                    <a:pt x="2261" y="3989"/>
                    <a:pt x="2105" y="3989"/>
                  </a:cubicBezTo>
                  <a:cubicBezTo>
                    <a:pt x="1950" y="3989"/>
                    <a:pt x="1822" y="3863"/>
                    <a:pt x="1822" y="3707"/>
                  </a:cubicBezTo>
                  <a:cubicBezTo>
                    <a:pt x="1822" y="3552"/>
                    <a:pt x="1950" y="3426"/>
                    <a:pt x="2105" y="3426"/>
                  </a:cubicBezTo>
                  <a:close/>
                  <a:moveTo>
                    <a:pt x="3708" y="4072"/>
                  </a:moveTo>
                  <a:lnTo>
                    <a:pt x="3708" y="6564"/>
                  </a:lnTo>
                  <a:lnTo>
                    <a:pt x="2769" y="6564"/>
                  </a:lnTo>
                  <a:lnTo>
                    <a:pt x="2769" y="4072"/>
                  </a:lnTo>
                  <a:cubicBezTo>
                    <a:pt x="2914" y="4141"/>
                    <a:pt x="3074" y="4174"/>
                    <a:pt x="3238" y="4174"/>
                  </a:cubicBezTo>
                  <a:cubicBezTo>
                    <a:pt x="3404" y="4174"/>
                    <a:pt x="3562" y="4139"/>
                    <a:pt x="3708" y="4072"/>
                  </a:cubicBezTo>
                  <a:close/>
                  <a:moveTo>
                    <a:pt x="4709" y="6948"/>
                  </a:moveTo>
                  <a:cubicBezTo>
                    <a:pt x="4933" y="6948"/>
                    <a:pt x="5111" y="7147"/>
                    <a:pt x="5079" y="7377"/>
                  </a:cubicBezTo>
                  <a:cubicBezTo>
                    <a:pt x="5053" y="7561"/>
                    <a:pt x="4889" y="7695"/>
                    <a:pt x="4702" y="7695"/>
                  </a:cubicBezTo>
                  <a:lnTo>
                    <a:pt x="1775" y="7695"/>
                  </a:lnTo>
                  <a:cubicBezTo>
                    <a:pt x="1589" y="7695"/>
                    <a:pt x="1425" y="7561"/>
                    <a:pt x="1397" y="7377"/>
                  </a:cubicBezTo>
                  <a:cubicBezTo>
                    <a:pt x="1364" y="7147"/>
                    <a:pt x="1543" y="6948"/>
                    <a:pt x="1767" y="6948"/>
                  </a:cubicBezTo>
                  <a:close/>
                  <a:moveTo>
                    <a:pt x="4034" y="8078"/>
                  </a:moveTo>
                  <a:lnTo>
                    <a:pt x="4034" y="8288"/>
                  </a:lnTo>
                  <a:cubicBezTo>
                    <a:pt x="4034" y="8500"/>
                    <a:pt x="3861" y="8673"/>
                    <a:pt x="3649" y="8673"/>
                  </a:cubicBezTo>
                  <a:lnTo>
                    <a:pt x="2829" y="8673"/>
                  </a:lnTo>
                  <a:cubicBezTo>
                    <a:pt x="2615" y="8673"/>
                    <a:pt x="2442" y="8500"/>
                    <a:pt x="2442" y="8288"/>
                  </a:cubicBezTo>
                  <a:lnTo>
                    <a:pt x="2442" y="8078"/>
                  </a:lnTo>
                  <a:close/>
                  <a:moveTo>
                    <a:pt x="7260" y="0"/>
                  </a:moveTo>
                  <a:cubicBezTo>
                    <a:pt x="7238" y="0"/>
                    <a:pt x="7215" y="4"/>
                    <a:pt x="7193" y="13"/>
                  </a:cubicBezTo>
                  <a:cubicBezTo>
                    <a:pt x="7093" y="48"/>
                    <a:pt x="7044" y="168"/>
                    <a:pt x="7085" y="267"/>
                  </a:cubicBezTo>
                  <a:cubicBezTo>
                    <a:pt x="7272" y="741"/>
                    <a:pt x="7369" y="1240"/>
                    <a:pt x="7369" y="1754"/>
                  </a:cubicBezTo>
                  <a:cubicBezTo>
                    <a:pt x="7369" y="3318"/>
                    <a:pt x="6484" y="4719"/>
                    <a:pt x="5060" y="5412"/>
                  </a:cubicBezTo>
                  <a:cubicBezTo>
                    <a:pt x="4705" y="5584"/>
                    <a:pt x="4474" y="5949"/>
                    <a:pt x="4474" y="6342"/>
                  </a:cubicBezTo>
                  <a:lnTo>
                    <a:pt x="4478" y="6564"/>
                  </a:lnTo>
                  <a:lnTo>
                    <a:pt x="4091" y="6564"/>
                  </a:lnTo>
                  <a:lnTo>
                    <a:pt x="4091" y="4305"/>
                  </a:lnTo>
                  <a:cubicBezTo>
                    <a:pt x="4180" y="4347"/>
                    <a:pt x="4278" y="4369"/>
                    <a:pt x="4384" y="4369"/>
                  </a:cubicBezTo>
                  <a:cubicBezTo>
                    <a:pt x="4391" y="4369"/>
                    <a:pt x="4397" y="4369"/>
                    <a:pt x="4404" y="4369"/>
                  </a:cubicBezTo>
                  <a:cubicBezTo>
                    <a:pt x="4737" y="4355"/>
                    <a:pt x="5013" y="4088"/>
                    <a:pt x="5039" y="3756"/>
                  </a:cubicBezTo>
                  <a:cubicBezTo>
                    <a:pt x="5065" y="3368"/>
                    <a:pt x="4758" y="3045"/>
                    <a:pt x="4378" y="3045"/>
                  </a:cubicBezTo>
                  <a:cubicBezTo>
                    <a:pt x="4040" y="3045"/>
                    <a:pt x="3761" y="3297"/>
                    <a:pt x="3720" y="3621"/>
                  </a:cubicBezTo>
                  <a:cubicBezTo>
                    <a:pt x="3588" y="3736"/>
                    <a:pt x="3419" y="3797"/>
                    <a:pt x="3240" y="3797"/>
                  </a:cubicBezTo>
                  <a:cubicBezTo>
                    <a:pt x="3062" y="3797"/>
                    <a:pt x="2895" y="3734"/>
                    <a:pt x="2761" y="3621"/>
                  </a:cubicBezTo>
                  <a:cubicBezTo>
                    <a:pt x="2718" y="3297"/>
                    <a:pt x="2439" y="3046"/>
                    <a:pt x="2102" y="3046"/>
                  </a:cubicBezTo>
                  <a:cubicBezTo>
                    <a:pt x="2079" y="3046"/>
                    <a:pt x="2055" y="3047"/>
                    <a:pt x="2031" y="3050"/>
                  </a:cubicBezTo>
                  <a:cubicBezTo>
                    <a:pt x="1726" y="3082"/>
                    <a:pt x="1479" y="3326"/>
                    <a:pt x="1443" y="3630"/>
                  </a:cubicBezTo>
                  <a:cubicBezTo>
                    <a:pt x="1399" y="4029"/>
                    <a:pt x="1712" y="4369"/>
                    <a:pt x="2103" y="4369"/>
                  </a:cubicBezTo>
                  <a:cubicBezTo>
                    <a:pt x="2204" y="4369"/>
                    <a:pt x="2301" y="4346"/>
                    <a:pt x="2387" y="4305"/>
                  </a:cubicBezTo>
                  <a:lnTo>
                    <a:pt x="2387" y="6564"/>
                  </a:lnTo>
                  <a:lnTo>
                    <a:pt x="2022" y="6564"/>
                  </a:lnTo>
                  <a:lnTo>
                    <a:pt x="2022" y="6340"/>
                  </a:lnTo>
                  <a:cubicBezTo>
                    <a:pt x="2022" y="5946"/>
                    <a:pt x="1795" y="5582"/>
                    <a:pt x="1439" y="5412"/>
                  </a:cubicBezTo>
                  <a:cubicBezTo>
                    <a:pt x="1035" y="5216"/>
                    <a:pt x="666" y="4957"/>
                    <a:pt x="345" y="4642"/>
                  </a:cubicBezTo>
                  <a:cubicBezTo>
                    <a:pt x="308" y="4606"/>
                    <a:pt x="258" y="4588"/>
                    <a:pt x="209" y="4588"/>
                  </a:cubicBezTo>
                  <a:cubicBezTo>
                    <a:pt x="160" y="4588"/>
                    <a:pt x="110" y="4606"/>
                    <a:pt x="74" y="4642"/>
                  </a:cubicBezTo>
                  <a:cubicBezTo>
                    <a:pt x="0" y="4717"/>
                    <a:pt x="0" y="4837"/>
                    <a:pt x="74" y="4909"/>
                  </a:cubicBezTo>
                  <a:cubicBezTo>
                    <a:pt x="425" y="5253"/>
                    <a:pt x="828" y="5535"/>
                    <a:pt x="1270" y="5750"/>
                  </a:cubicBezTo>
                  <a:cubicBezTo>
                    <a:pt x="1496" y="5859"/>
                    <a:pt x="1641" y="6089"/>
                    <a:pt x="1641" y="6340"/>
                  </a:cubicBezTo>
                  <a:lnTo>
                    <a:pt x="1641" y="6578"/>
                  </a:lnTo>
                  <a:cubicBezTo>
                    <a:pt x="1285" y="6644"/>
                    <a:pt x="1020" y="6951"/>
                    <a:pt x="1023" y="7319"/>
                  </a:cubicBezTo>
                  <a:cubicBezTo>
                    <a:pt x="1028" y="7732"/>
                    <a:pt x="1374" y="8060"/>
                    <a:pt x="1789" y="8060"/>
                  </a:cubicBezTo>
                  <a:lnTo>
                    <a:pt x="2065" y="8060"/>
                  </a:lnTo>
                  <a:lnTo>
                    <a:pt x="2065" y="8273"/>
                  </a:lnTo>
                  <a:cubicBezTo>
                    <a:pt x="2065" y="8695"/>
                    <a:pt x="2408" y="9037"/>
                    <a:pt x="2830" y="9037"/>
                  </a:cubicBezTo>
                  <a:lnTo>
                    <a:pt x="3658" y="9037"/>
                  </a:lnTo>
                  <a:cubicBezTo>
                    <a:pt x="4080" y="9037"/>
                    <a:pt x="4422" y="8695"/>
                    <a:pt x="4422" y="8273"/>
                  </a:cubicBezTo>
                  <a:lnTo>
                    <a:pt x="4422" y="8060"/>
                  </a:lnTo>
                  <a:lnTo>
                    <a:pt x="4714" y="8060"/>
                  </a:lnTo>
                  <a:cubicBezTo>
                    <a:pt x="5126" y="8060"/>
                    <a:pt x="5473" y="7733"/>
                    <a:pt x="5478" y="7319"/>
                  </a:cubicBezTo>
                  <a:cubicBezTo>
                    <a:pt x="5481" y="6951"/>
                    <a:pt x="5215" y="6642"/>
                    <a:pt x="4863" y="6578"/>
                  </a:cubicBezTo>
                  <a:lnTo>
                    <a:pt x="4860" y="6340"/>
                  </a:lnTo>
                  <a:cubicBezTo>
                    <a:pt x="4860" y="6090"/>
                    <a:pt x="5005" y="5857"/>
                    <a:pt x="5231" y="5747"/>
                  </a:cubicBezTo>
                  <a:cubicBezTo>
                    <a:pt x="5976" y="5385"/>
                    <a:pt x="6605" y="4829"/>
                    <a:pt x="7051" y="4134"/>
                  </a:cubicBezTo>
                  <a:cubicBezTo>
                    <a:pt x="7510" y="3423"/>
                    <a:pt x="7754" y="2599"/>
                    <a:pt x="7754" y="1751"/>
                  </a:cubicBezTo>
                  <a:cubicBezTo>
                    <a:pt x="7749" y="1189"/>
                    <a:pt x="7645" y="639"/>
                    <a:pt x="7438" y="120"/>
                  </a:cubicBezTo>
                  <a:cubicBezTo>
                    <a:pt x="7408" y="46"/>
                    <a:pt x="7336" y="0"/>
                    <a:pt x="7260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6" name="Google Shape;1496;p4"/>
          <p:cNvGrpSpPr/>
          <p:nvPr/>
        </p:nvGrpSpPr>
        <p:grpSpPr>
          <a:xfrm rot="-528064">
            <a:off x="884063" y="3791542"/>
            <a:ext cx="945745" cy="705377"/>
            <a:chOff x="7288138" y="2233143"/>
            <a:chExt cx="465582" cy="347251"/>
          </a:xfrm>
        </p:grpSpPr>
        <p:sp>
          <p:nvSpPr>
            <p:cNvPr id="1497" name="Google Shape;1497;p4"/>
            <p:cNvSpPr/>
            <p:nvPr/>
          </p:nvSpPr>
          <p:spPr>
            <a:xfrm>
              <a:off x="7288138" y="2233143"/>
              <a:ext cx="465582" cy="347251"/>
            </a:xfrm>
            <a:custGeom>
              <a:rect b="b" l="l" r="r" t="t"/>
              <a:pathLst>
                <a:path extrusionOk="0" h="11527" w="15455">
                  <a:moveTo>
                    <a:pt x="12455" y="0"/>
                  </a:moveTo>
                  <a:cubicBezTo>
                    <a:pt x="12378" y="0"/>
                    <a:pt x="12300" y="3"/>
                    <a:pt x="12223" y="9"/>
                  </a:cubicBezTo>
                  <a:lnTo>
                    <a:pt x="5224" y="572"/>
                  </a:lnTo>
                  <a:cubicBezTo>
                    <a:pt x="5113" y="583"/>
                    <a:pt x="5006" y="605"/>
                    <a:pt x="4903" y="635"/>
                  </a:cubicBezTo>
                  <a:cubicBezTo>
                    <a:pt x="4802" y="613"/>
                    <a:pt x="4699" y="601"/>
                    <a:pt x="4596" y="601"/>
                  </a:cubicBezTo>
                  <a:cubicBezTo>
                    <a:pt x="4557" y="601"/>
                    <a:pt x="4518" y="603"/>
                    <a:pt x="4480" y="606"/>
                  </a:cubicBezTo>
                  <a:lnTo>
                    <a:pt x="2769" y="744"/>
                  </a:lnTo>
                  <a:cubicBezTo>
                    <a:pt x="2136" y="796"/>
                    <a:pt x="1547" y="1037"/>
                    <a:pt x="1064" y="1448"/>
                  </a:cubicBezTo>
                  <a:cubicBezTo>
                    <a:pt x="573" y="1864"/>
                    <a:pt x="228" y="2422"/>
                    <a:pt x="66" y="3063"/>
                  </a:cubicBezTo>
                  <a:cubicBezTo>
                    <a:pt x="24" y="3243"/>
                    <a:pt x="1" y="3430"/>
                    <a:pt x="1" y="3620"/>
                  </a:cubicBezTo>
                  <a:lnTo>
                    <a:pt x="1" y="4800"/>
                  </a:lnTo>
                  <a:cubicBezTo>
                    <a:pt x="1" y="5525"/>
                    <a:pt x="455" y="6150"/>
                    <a:pt x="1093" y="6400"/>
                  </a:cubicBezTo>
                  <a:cubicBezTo>
                    <a:pt x="1083" y="6456"/>
                    <a:pt x="1077" y="6513"/>
                    <a:pt x="1076" y="6571"/>
                  </a:cubicBezTo>
                  <a:cubicBezTo>
                    <a:pt x="435" y="6917"/>
                    <a:pt x="1" y="7593"/>
                    <a:pt x="1" y="8369"/>
                  </a:cubicBezTo>
                  <a:lnTo>
                    <a:pt x="1" y="8567"/>
                  </a:lnTo>
                  <a:cubicBezTo>
                    <a:pt x="1" y="10198"/>
                    <a:pt x="1327" y="11526"/>
                    <a:pt x="2955" y="11526"/>
                  </a:cubicBezTo>
                  <a:lnTo>
                    <a:pt x="12500" y="11526"/>
                  </a:lnTo>
                  <a:cubicBezTo>
                    <a:pt x="14129" y="11526"/>
                    <a:pt x="15455" y="10201"/>
                    <a:pt x="15455" y="8570"/>
                  </a:cubicBezTo>
                  <a:lnTo>
                    <a:pt x="15455" y="7768"/>
                  </a:lnTo>
                  <a:cubicBezTo>
                    <a:pt x="15455" y="7164"/>
                    <a:pt x="15079" y="6644"/>
                    <a:pt x="14550" y="6430"/>
                  </a:cubicBezTo>
                  <a:cubicBezTo>
                    <a:pt x="14597" y="6283"/>
                    <a:pt x="14628" y="6130"/>
                    <a:pt x="14642" y="5970"/>
                  </a:cubicBezTo>
                  <a:cubicBezTo>
                    <a:pt x="15048" y="5645"/>
                    <a:pt x="15455" y="5150"/>
                    <a:pt x="15455" y="4472"/>
                  </a:cubicBezTo>
                  <a:lnTo>
                    <a:pt x="15455" y="2994"/>
                  </a:lnTo>
                  <a:cubicBezTo>
                    <a:pt x="15455" y="2163"/>
                    <a:pt x="15105" y="1359"/>
                    <a:pt x="14491" y="793"/>
                  </a:cubicBezTo>
                  <a:cubicBezTo>
                    <a:pt x="13937" y="280"/>
                    <a:pt x="13204" y="0"/>
                    <a:pt x="12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7375722" y="2365575"/>
              <a:ext cx="187748" cy="110961"/>
            </a:xfrm>
            <a:custGeom>
              <a:rect b="b" l="l" r="r" t="t"/>
              <a:pathLst>
                <a:path extrusionOk="0" h="3695" w="6252">
                  <a:moveTo>
                    <a:pt x="1873" y="1"/>
                  </a:moveTo>
                  <a:lnTo>
                    <a:pt x="0" y="507"/>
                  </a:lnTo>
                  <a:lnTo>
                    <a:pt x="0" y="3188"/>
                  </a:lnTo>
                  <a:lnTo>
                    <a:pt x="3062" y="3694"/>
                  </a:lnTo>
                  <a:lnTo>
                    <a:pt x="6251" y="3188"/>
                  </a:lnTo>
                  <a:lnTo>
                    <a:pt x="6251" y="2670"/>
                  </a:lnTo>
                  <a:cubicBezTo>
                    <a:pt x="6251" y="2214"/>
                    <a:pt x="5883" y="1846"/>
                    <a:pt x="5427" y="1846"/>
                  </a:cubicBezTo>
                  <a:lnTo>
                    <a:pt x="4429" y="1846"/>
                  </a:lnTo>
                  <a:cubicBezTo>
                    <a:pt x="4122" y="1846"/>
                    <a:pt x="3874" y="1597"/>
                    <a:pt x="3874" y="1291"/>
                  </a:cubicBezTo>
                  <a:lnTo>
                    <a:pt x="3874" y="507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7343470" y="2461281"/>
              <a:ext cx="362792" cy="69730"/>
            </a:xfrm>
            <a:custGeom>
              <a:rect b="b" l="l" r="r" t="t"/>
              <a:pathLst>
                <a:path extrusionOk="0" h="2322" w="12081">
                  <a:moveTo>
                    <a:pt x="608" y="1"/>
                  </a:moveTo>
                  <a:cubicBezTo>
                    <a:pt x="272" y="1"/>
                    <a:pt x="1" y="274"/>
                    <a:pt x="1" y="610"/>
                  </a:cubicBezTo>
                  <a:lnTo>
                    <a:pt x="1" y="803"/>
                  </a:lnTo>
                  <a:cubicBezTo>
                    <a:pt x="1" y="1641"/>
                    <a:pt x="680" y="2322"/>
                    <a:pt x="1519" y="2322"/>
                  </a:cubicBezTo>
                  <a:lnTo>
                    <a:pt x="10562" y="2322"/>
                  </a:lnTo>
                  <a:cubicBezTo>
                    <a:pt x="11401" y="2322"/>
                    <a:pt x="12080" y="1641"/>
                    <a:pt x="12080" y="803"/>
                  </a:cubicBezTo>
                  <a:lnTo>
                    <a:pt x="12080" y="610"/>
                  </a:lnTo>
                  <a:cubicBezTo>
                    <a:pt x="12080" y="274"/>
                    <a:pt x="11807" y="1"/>
                    <a:pt x="1147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7491429" y="2365485"/>
              <a:ext cx="190090" cy="55525"/>
            </a:xfrm>
            <a:custGeom>
              <a:rect b="b" l="l" r="r" t="t"/>
              <a:pathLst>
                <a:path extrusionOk="0" h="1849" w="6330">
                  <a:moveTo>
                    <a:pt x="3167" y="0"/>
                  </a:moveTo>
                  <a:lnTo>
                    <a:pt x="2" y="507"/>
                  </a:lnTo>
                  <a:lnTo>
                    <a:pt x="2" y="1292"/>
                  </a:lnTo>
                  <a:cubicBezTo>
                    <a:pt x="1" y="1600"/>
                    <a:pt x="251" y="1849"/>
                    <a:pt x="559" y="1849"/>
                  </a:cubicBezTo>
                  <a:lnTo>
                    <a:pt x="5698" y="1849"/>
                  </a:lnTo>
                  <a:cubicBezTo>
                    <a:pt x="6046" y="1849"/>
                    <a:pt x="6330" y="1565"/>
                    <a:pt x="6330" y="1217"/>
                  </a:cubicBezTo>
                  <a:lnTo>
                    <a:pt x="6330" y="507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7622722" y="2461281"/>
              <a:ext cx="98498" cy="69730"/>
            </a:xfrm>
            <a:custGeom>
              <a:rect b="b" l="l" r="r" t="t"/>
              <a:pathLst>
                <a:path extrusionOk="0" h="2322" w="3280">
                  <a:moveTo>
                    <a:pt x="910" y="1"/>
                  </a:moveTo>
                  <a:cubicBezTo>
                    <a:pt x="1243" y="1"/>
                    <a:pt x="1513" y="272"/>
                    <a:pt x="1513" y="607"/>
                  </a:cubicBezTo>
                  <a:lnTo>
                    <a:pt x="1513" y="809"/>
                  </a:lnTo>
                  <a:cubicBezTo>
                    <a:pt x="1513" y="1645"/>
                    <a:pt x="836" y="2322"/>
                    <a:pt x="0" y="2322"/>
                  </a:cubicBezTo>
                  <a:lnTo>
                    <a:pt x="1758" y="2322"/>
                  </a:lnTo>
                  <a:cubicBezTo>
                    <a:pt x="2597" y="2322"/>
                    <a:pt x="3277" y="1641"/>
                    <a:pt x="3277" y="803"/>
                  </a:cubicBezTo>
                  <a:lnTo>
                    <a:pt x="3277" y="610"/>
                  </a:lnTo>
                  <a:lnTo>
                    <a:pt x="3280" y="610"/>
                  </a:lnTo>
                  <a:cubicBezTo>
                    <a:pt x="3280" y="274"/>
                    <a:pt x="3007" y="1"/>
                    <a:pt x="267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7343470" y="2274192"/>
              <a:ext cx="347717" cy="106516"/>
            </a:xfrm>
            <a:custGeom>
              <a:rect b="b" l="l" r="r" t="t"/>
              <a:pathLst>
                <a:path extrusionOk="0" h="3547" w="11579">
                  <a:moveTo>
                    <a:pt x="9787" y="0"/>
                  </a:moveTo>
                  <a:lnTo>
                    <a:pt x="1432" y="674"/>
                  </a:lnTo>
                  <a:cubicBezTo>
                    <a:pt x="623" y="738"/>
                    <a:pt x="1" y="1413"/>
                    <a:pt x="1" y="2224"/>
                  </a:cubicBezTo>
                  <a:lnTo>
                    <a:pt x="1" y="2939"/>
                  </a:lnTo>
                  <a:cubicBezTo>
                    <a:pt x="1" y="3275"/>
                    <a:pt x="272" y="3547"/>
                    <a:pt x="608" y="3547"/>
                  </a:cubicBezTo>
                  <a:lnTo>
                    <a:pt x="11579" y="3547"/>
                  </a:lnTo>
                  <a:lnTo>
                    <a:pt x="11183" y="132"/>
                  </a:lnTo>
                  <a:lnTo>
                    <a:pt x="9787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7637737" y="2271370"/>
              <a:ext cx="83573" cy="109339"/>
            </a:xfrm>
            <a:custGeom>
              <a:rect b="b" l="l" r="r" t="t"/>
              <a:pathLst>
                <a:path extrusionOk="0" h="3641" w="2783">
                  <a:moveTo>
                    <a:pt x="1233" y="0"/>
                  </a:moveTo>
                  <a:cubicBezTo>
                    <a:pt x="1192" y="0"/>
                    <a:pt x="1150" y="2"/>
                    <a:pt x="1108" y="5"/>
                  </a:cubicBezTo>
                  <a:lnTo>
                    <a:pt x="0" y="96"/>
                  </a:lnTo>
                  <a:cubicBezTo>
                    <a:pt x="589" y="312"/>
                    <a:pt x="1017" y="883"/>
                    <a:pt x="1017" y="1558"/>
                  </a:cubicBezTo>
                  <a:lnTo>
                    <a:pt x="1017" y="3033"/>
                  </a:lnTo>
                  <a:cubicBezTo>
                    <a:pt x="1017" y="3369"/>
                    <a:pt x="747" y="3641"/>
                    <a:pt x="413" y="3641"/>
                  </a:cubicBezTo>
                  <a:lnTo>
                    <a:pt x="2175" y="3641"/>
                  </a:lnTo>
                  <a:cubicBezTo>
                    <a:pt x="2511" y="3641"/>
                    <a:pt x="2783" y="3369"/>
                    <a:pt x="2783" y="3033"/>
                  </a:cubicBezTo>
                  <a:lnTo>
                    <a:pt x="2783" y="1558"/>
                  </a:lnTo>
                  <a:cubicBezTo>
                    <a:pt x="2780" y="690"/>
                    <a:pt x="2079" y="0"/>
                    <a:pt x="1233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7419897" y="2408999"/>
              <a:ext cx="23664" cy="23664"/>
            </a:xfrm>
            <a:custGeom>
              <a:rect b="b" l="l" r="r" t="t"/>
              <a:pathLst>
                <a:path extrusionOk="0" h="788" w="788">
                  <a:moveTo>
                    <a:pt x="395" y="1"/>
                  </a:moveTo>
                  <a:cubicBezTo>
                    <a:pt x="177" y="1"/>
                    <a:pt x="0" y="177"/>
                    <a:pt x="0" y="394"/>
                  </a:cubicBezTo>
                  <a:cubicBezTo>
                    <a:pt x="0" y="611"/>
                    <a:pt x="177" y="788"/>
                    <a:pt x="395" y="788"/>
                  </a:cubicBezTo>
                  <a:cubicBezTo>
                    <a:pt x="611" y="788"/>
                    <a:pt x="787" y="611"/>
                    <a:pt x="787" y="394"/>
                  </a:cubicBezTo>
                  <a:cubicBezTo>
                    <a:pt x="787" y="177"/>
                    <a:pt x="611" y="1"/>
                    <a:pt x="395" y="1"/>
                  </a:cubicBezTo>
                  <a:close/>
                </a:path>
              </a:pathLst>
            </a:custGeom>
            <a:solidFill>
              <a:srgbClr val="8CAD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7639989" y="2380680"/>
              <a:ext cx="57057" cy="40330"/>
            </a:xfrm>
            <a:custGeom>
              <a:rect b="b" l="l" r="r" t="t"/>
              <a:pathLst>
                <a:path extrusionOk="0" h="1343" w="1900">
                  <a:moveTo>
                    <a:pt x="634" y="1"/>
                  </a:moveTo>
                  <a:lnTo>
                    <a:pt x="634" y="711"/>
                  </a:lnTo>
                  <a:cubicBezTo>
                    <a:pt x="634" y="1059"/>
                    <a:pt x="350" y="1343"/>
                    <a:pt x="1" y="1343"/>
                  </a:cubicBezTo>
                  <a:lnTo>
                    <a:pt x="1266" y="1343"/>
                  </a:lnTo>
                  <a:cubicBezTo>
                    <a:pt x="1616" y="1343"/>
                    <a:pt x="1900" y="1059"/>
                    <a:pt x="1900" y="711"/>
                  </a:cubicBezTo>
                  <a:lnTo>
                    <a:pt x="1900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7450017" y="2321400"/>
              <a:ext cx="44625" cy="35586"/>
            </a:xfrm>
            <a:custGeom>
              <a:rect b="b" l="l" r="r" t="t"/>
              <a:pathLst>
                <a:path extrusionOk="0" h="1185" w="1486">
                  <a:moveTo>
                    <a:pt x="743" y="0"/>
                  </a:moveTo>
                  <a:cubicBezTo>
                    <a:pt x="334" y="0"/>
                    <a:pt x="1" y="266"/>
                    <a:pt x="1" y="593"/>
                  </a:cubicBezTo>
                  <a:cubicBezTo>
                    <a:pt x="1" y="919"/>
                    <a:pt x="334" y="1185"/>
                    <a:pt x="743" y="1185"/>
                  </a:cubicBezTo>
                  <a:cubicBezTo>
                    <a:pt x="1153" y="1185"/>
                    <a:pt x="1485" y="919"/>
                    <a:pt x="1485" y="593"/>
                  </a:cubicBezTo>
                  <a:cubicBezTo>
                    <a:pt x="1485" y="266"/>
                    <a:pt x="1153" y="0"/>
                    <a:pt x="743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7570949" y="2321400"/>
              <a:ext cx="44595" cy="35586"/>
            </a:xfrm>
            <a:custGeom>
              <a:rect b="b" l="l" r="r" t="t"/>
              <a:pathLst>
                <a:path extrusionOk="0" h="1185" w="1485">
                  <a:moveTo>
                    <a:pt x="743" y="0"/>
                  </a:moveTo>
                  <a:cubicBezTo>
                    <a:pt x="333" y="0"/>
                    <a:pt x="0" y="266"/>
                    <a:pt x="0" y="593"/>
                  </a:cubicBezTo>
                  <a:cubicBezTo>
                    <a:pt x="0" y="919"/>
                    <a:pt x="333" y="1185"/>
                    <a:pt x="743" y="1185"/>
                  </a:cubicBezTo>
                  <a:cubicBezTo>
                    <a:pt x="1152" y="1185"/>
                    <a:pt x="1485" y="919"/>
                    <a:pt x="1485" y="593"/>
                  </a:cubicBezTo>
                  <a:cubicBezTo>
                    <a:pt x="1485" y="266"/>
                    <a:pt x="1152" y="0"/>
                    <a:pt x="743" y="0"/>
                  </a:cubicBezTo>
                  <a:close/>
                </a:path>
              </a:pathLst>
            </a:custGeom>
            <a:solidFill>
              <a:srgbClr val="FFA1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7414191" y="2403353"/>
              <a:ext cx="35045" cy="35045"/>
            </a:xfrm>
            <a:custGeom>
              <a:rect b="b" l="l" r="r" t="t"/>
              <a:pathLst>
                <a:path extrusionOk="0" h="1167" w="1167">
                  <a:moveTo>
                    <a:pt x="585" y="379"/>
                  </a:moveTo>
                  <a:cubicBezTo>
                    <a:pt x="698" y="379"/>
                    <a:pt x="787" y="470"/>
                    <a:pt x="787" y="583"/>
                  </a:cubicBezTo>
                  <a:cubicBezTo>
                    <a:pt x="787" y="695"/>
                    <a:pt x="698" y="786"/>
                    <a:pt x="585" y="786"/>
                  </a:cubicBezTo>
                  <a:cubicBezTo>
                    <a:pt x="471" y="786"/>
                    <a:pt x="381" y="694"/>
                    <a:pt x="381" y="583"/>
                  </a:cubicBezTo>
                  <a:cubicBezTo>
                    <a:pt x="381" y="471"/>
                    <a:pt x="471" y="379"/>
                    <a:pt x="585" y="379"/>
                  </a:cubicBezTo>
                  <a:close/>
                  <a:moveTo>
                    <a:pt x="583" y="0"/>
                  </a:moveTo>
                  <a:cubicBezTo>
                    <a:pt x="263" y="0"/>
                    <a:pt x="0" y="260"/>
                    <a:pt x="0" y="583"/>
                  </a:cubicBezTo>
                  <a:cubicBezTo>
                    <a:pt x="0" y="902"/>
                    <a:pt x="261" y="1166"/>
                    <a:pt x="583" y="1166"/>
                  </a:cubicBezTo>
                  <a:cubicBezTo>
                    <a:pt x="905" y="1166"/>
                    <a:pt x="1166" y="905"/>
                    <a:pt x="1166" y="583"/>
                  </a:cubicBezTo>
                  <a:cubicBezTo>
                    <a:pt x="1166" y="263"/>
                    <a:pt x="905" y="0"/>
                    <a:pt x="58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7337704" y="2265574"/>
              <a:ext cx="389279" cy="271291"/>
            </a:xfrm>
            <a:custGeom>
              <a:rect b="b" l="l" r="r" t="t"/>
              <a:pathLst>
                <a:path extrusionOk="0" h="9034" w="12963">
                  <a:moveTo>
                    <a:pt x="11774" y="4025"/>
                  </a:moveTo>
                  <a:lnTo>
                    <a:pt x="11774" y="4542"/>
                  </a:lnTo>
                  <a:cubicBezTo>
                    <a:pt x="11774" y="4788"/>
                    <a:pt x="11576" y="4984"/>
                    <a:pt x="11330" y="4984"/>
                  </a:cubicBezTo>
                  <a:lnTo>
                    <a:pt x="5680" y="4984"/>
                  </a:lnTo>
                  <a:cubicBezTo>
                    <a:pt x="5477" y="4984"/>
                    <a:pt x="5311" y="4820"/>
                    <a:pt x="5311" y="4619"/>
                  </a:cubicBezTo>
                  <a:lnTo>
                    <a:pt x="5311" y="4025"/>
                  </a:lnTo>
                  <a:close/>
                  <a:moveTo>
                    <a:pt x="11218" y="1"/>
                  </a:moveTo>
                  <a:cubicBezTo>
                    <a:pt x="11171" y="1"/>
                    <a:pt x="11124" y="3"/>
                    <a:pt x="11077" y="7"/>
                  </a:cubicBezTo>
                  <a:lnTo>
                    <a:pt x="4077" y="571"/>
                  </a:lnTo>
                  <a:cubicBezTo>
                    <a:pt x="3971" y="579"/>
                    <a:pt x="3894" y="671"/>
                    <a:pt x="3902" y="775"/>
                  </a:cubicBezTo>
                  <a:cubicBezTo>
                    <a:pt x="3909" y="875"/>
                    <a:pt x="3993" y="950"/>
                    <a:pt x="4093" y="950"/>
                  </a:cubicBezTo>
                  <a:cubicBezTo>
                    <a:pt x="4098" y="950"/>
                    <a:pt x="4102" y="950"/>
                    <a:pt x="4107" y="950"/>
                  </a:cubicBezTo>
                  <a:lnTo>
                    <a:pt x="11108" y="387"/>
                  </a:lnTo>
                  <a:cubicBezTo>
                    <a:pt x="11146" y="384"/>
                    <a:pt x="11184" y="382"/>
                    <a:pt x="11221" y="382"/>
                  </a:cubicBezTo>
                  <a:cubicBezTo>
                    <a:pt x="11565" y="382"/>
                    <a:pt x="11888" y="508"/>
                    <a:pt x="12143" y="744"/>
                  </a:cubicBezTo>
                  <a:cubicBezTo>
                    <a:pt x="12427" y="1005"/>
                    <a:pt x="12582" y="1362"/>
                    <a:pt x="12579" y="1749"/>
                  </a:cubicBezTo>
                  <a:lnTo>
                    <a:pt x="12579" y="3226"/>
                  </a:lnTo>
                  <a:cubicBezTo>
                    <a:pt x="12582" y="3456"/>
                    <a:pt x="12165" y="3646"/>
                    <a:pt x="12165" y="3646"/>
                  </a:cubicBezTo>
                  <a:lnTo>
                    <a:pt x="631" y="3646"/>
                  </a:lnTo>
                  <a:cubicBezTo>
                    <a:pt x="495" y="3646"/>
                    <a:pt x="384" y="3535"/>
                    <a:pt x="384" y="3398"/>
                  </a:cubicBezTo>
                  <a:lnTo>
                    <a:pt x="384" y="2501"/>
                  </a:lnTo>
                  <a:cubicBezTo>
                    <a:pt x="384" y="1787"/>
                    <a:pt x="941" y="1181"/>
                    <a:pt x="1653" y="1126"/>
                  </a:cubicBezTo>
                  <a:lnTo>
                    <a:pt x="3363" y="988"/>
                  </a:lnTo>
                  <a:cubicBezTo>
                    <a:pt x="3469" y="981"/>
                    <a:pt x="3547" y="887"/>
                    <a:pt x="3540" y="781"/>
                  </a:cubicBezTo>
                  <a:cubicBezTo>
                    <a:pt x="3532" y="680"/>
                    <a:pt x="3447" y="604"/>
                    <a:pt x="3347" y="604"/>
                  </a:cubicBezTo>
                  <a:cubicBezTo>
                    <a:pt x="3342" y="604"/>
                    <a:pt x="3337" y="604"/>
                    <a:pt x="3333" y="605"/>
                  </a:cubicBezTo>
                  <a:lnTo>
                    <a:pt x="1622" y="743"/>
                  </a:lnTo>
                  <a:cubicBezTo>
                    <a:pt x="883" y="803"/>
                    <a:pt x="233" y="1320"/>
                    <a:pt x="32" y="2125"/>
                  </a:cubicBezTo>
                  <a:cubicBezTo>
                    <a:pt x="10" y="2208"/>
                    <a:pt x="1" y="2292"/>
                    <a:pt x="1" y="2376"/>
                  </a:cubicBezTo>
                  <a:lnTo>
                    <a:pt x="1" y="3556"/>
                  </a:lnTo>
                  <a:cubicBezTo>
                    <a:pt x="1" y="3817"/>
                    <a:pt x="213" y="4030"/>
                    <a:pt x="473" y="4030"/>
                  </a:cubicBezTo>
                  <a:lnTo>
                    <a:pt x="1075" y="4030"/>
                  </a:lnTo>
                  <a:lnTo>
                    <a:pt x="1075" y="4505"/>
                  </a:lnTo>
                  <a:cubicBezTo>
                    <a:pt x="1075" y="4594"/>
                    <a:pt x="1133" y="4676"/>
                    <a:pt x="1222" y="4694"/>
                  </a:cubicBezTo>
                  <a:cubicBezTo>
                    <a:pt x="1237" y="4698"/>
                    <a:pt x="1253" y="4700"/>
                    <a:pt x="1268" y="4700"/>
                  </a:cubicBezTo>
                  <a:cubicBezTo>
                    <a:pt x="1372" y="4700"/>
                    <a:pt x="1458" y="4615"/>
                    <a:pt x="1458" y="4510"/>
                  </a:cubicBezTo>
                  <a:lnTo>
                    <a:pt x="1458" y="4030"/>
                  </a:lnTo>
                  <a:lnTo>
                    <a:pt x="4948" y="4030"/>
                  </a:lnTo>
                  <a:lnTo>
                    <a:pt x="4948" y="4625"/>
                  </a:lnTo>
                  <a:cubicBezTo>
                    <a:pt x="4948" y="5038"/>
                    <a:pt x="5281" y="5372"/>
                    <a:pt x="5693" y="5372"/>
                  </a:cubicBezTo>
                  <a:lnTo>
                    <a:pt x="6692" y="5372"/>
                  </a:lnTo>
                  <a:cubicBezTo>
                    <a:pt x="7042" y="5372"/>
                    <a:pt x="7325" y="5656"/>
                    <a:pt x="7325" y="6004"/>
                  </a:cubicBezTo>
                  <a:lnTo>
                    <a:pt x="7325" y="6331"/>
                  </a:lnTo>
                  <a:lnTo>
                    <a:pt x="1458" y="6331"/>
                  </a:lnTo>
                  <a:lnTo>
                    <a:pt x="1458" y="5395"/>
                  </a:lnTo>
                  <a:cubicBezTo>
                    <a:pt x="1458" y="5305"/>
                    <a:pt x="1398" y="5223"/>
                    <a:pt x="1309" y="5205"/>
                  </a:cubicBezTo>
                  <a:cubicBezTo>
                    <a:pt x="1294" y="5201"/>
                    <a:pt x="1279" y="5200"/>
                    <a:pt x="1264" y="5200"/>
                  </a:cubicBezTo>
                  <a:cubicBezTo>
                    <a:pt x="1159" y="5200"/>
                    <a:pt x="1075" y="5284"/>
                    <a:pt x="1075" y="5389"/>
                  </a:cubicBezTo>
                  <a:lnTo>
                    <a:pt x="1075" y="6331"/>
                  </a:lnTo>
                  <a:lnTo>
                    <a:pt x="799" y="6331"/>
                  </a:lnTo>
                  <a:cubicBezTo>
                    <a:pt x="357" y="6331"/>
                    <a:pt x="1" y="6687"/>
                    <a:pt x="1" y="7128"/>
                  </a:cubicBezTo>
                  <a:lnTo>
                    <a:pt x="1" y="7325"/>
                  </a:lnTo>
                  <a:cubicBezTo>
                    <a:pt x="1" y="8268"/>
                    <a:pt x="765" y="9034"/>
                    <a:pt x="1708" y="9034"/>
                  </a:cubicBezTo>
                  <a:lnTo>
                    <a:pt x="11254" y="9034"/>
                  </a:lnTo>
                  <a:cubicBezTo>
                    <a:pt x="12197" y="9034"/>
                    <a:pt x="12963" y="8268"/>
                    <a:pt x="12963" y="7325"/>
                  </a:cubicBezTo>
                  <a:lnTo>
                    <a:pt x="12963" y="6523"/>
                  </a:lnTo>
                  <a:cubicBezTo>
                    <a:pt x="12963" y="6417"/>
                    <a:pt x="12875" y="6331"/>
                    <a:pt x="12771" y="6331"/>
                  </a:cubicBezTo>
                  <a:lnTo>
                    <a:pt x="11522" y="6331"/>
                  </a:lnTo>
                  <a:cubicBezTo>
                    <a:pt x="11510" y="6331"/>
                    <a:pt x="11499" y="6334"/>
                    <a:pt x="11492" y="6342"/>
                  </a:cubicBezTo>
                  <a:cubicBezTo>
                    <a:pt x="11321" y="6501"/>
                    <a:pt x="11433" y="6694"/>
                    <a:pt x="11597" y="6694"/>
                  </a:cubicBezTo>
                  <a:lnTo>
                    <a:pt x="12162" y="6694"/>
                  </a:lnTo>
                  <a:cubicBezTo>
                    <a:pt x="12392" y="6694"/>
                    <a:pt x="12581" y="6883"/>
                    <a:pt x="12581" y="7113"/>
                  </a:cubicBezTo>
                  <a:lnTo>
                    <a:pt x="12581" y="7322"/>
                  </a:lnTo>
                  <a:cubicBezTo>
                    <a:pt x="12581" y="8056"/>
                    <a:pt x="11985" y="8650"/>
                    <a:pt x="11252" y="8650"/>
                  </a:cubicBezTo>
                  <a:lnTo>
                    <a:pt x="1714" y="8650"/>
                  </a:lnTo>
                  <a:cubicBezTo>
                    <a:pt x="980" y="8650"/>
                    <a:pt x="386" y="8056"/>
                    <a:pt x="386" y="7322"/>
                  </a:cubicBezTo>
                  <a:lnTo>
                    <a:pt x="386" y="6914"/>
                  </a:lnTo>
                  <a:cubicBezTo>
                    <a:pt x="386" y="6802"/>
                    <a:pt x="476" y="6714"/>
                    <a:pt x="585" y="6714"/>
                  </a:cubicBezTo>
                  <a:lnTo>
                    <a:pt x="10792" y="6714"/>
                  </a:lnTo>
                  <a:cubicBezTo>
                    <a:pt x="10818" y="6714"/>
                    <a:pt x="10846" y="6702"/>
                    <a:pt x="10863" y="6681"/>
                  </a:cubicBezTo>
                  <a:cubicBezTo>
                    <a:pt x="11007" y="6518"/>
                    <a:pt x="10893" y="6331"/>
                    <a:pt x="10738" y="6331"/>
                  </a:cubicBezTo>
                  <a:lnTo>
                    <a:pt x="7709" y="6331"/>
                  </a:lnTo>
                  <a:lnTo>
                    <a:pt x="7709" y="6004"/>
                  </a:lnTo>
                  <a:cubicBezTo>
                    <a:pt x="7709" y="5765"/>
                    <a:pt x="7626" y="5544"/>
                    <a:pt x="7486" y="5372"/>
                  </a:cubicBezTo>
                  <a:lnTo>
                    <a:pt x="11337" y="5372"/>
                  </a:lnTo>
                  <a:cubicBezTo>
                    <a:pt x="11789" y="5368"/>
                    <a:pt x="12157" y="4998"/>
                    <a:pt x="12157" y="4545"/>
                  </a:cubicBezTo>
                  <a:lnTo>
                    <a:pt x="12157" y="4025"/>
                  </a:lnTo>
                  <a:lnTo>
                    <a:pt x="12165" y="4025"/>
                  </a:lnTo>
                  <a:cubicBezTo>
                    <a:pt x="12165" y="4025"/>
                    <a:pt x="12963" y="3662"/>
                    <a:pt x="12963" y="3223"/>
                  </a:cubicBezTo>
                  <a:lnTo>
                    <a:pt x="12963" y="1746"/>
                  </a:lnTo>
                  <a:cubicBezTo>
                    <a:pt x="12963" y="1261"/>
                    <a:pt x="12757" y="793"/>
                    <a:pt x="12400" y="464"/>
                  </a:cubicBezTo>
                  <a:cubicBezTo>
                    <a:pt x="12078" y="166"/>
                    <a:pt x="11653" y="1"/>
                    <a:pt x="112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7479357" y="2307196"/>
              <a:ext cx="11562" cy="20691"/>
            </a:xfrm>
            <a:custGeom>
              <a:rect b="b" l="l" r="r" t="t"/>
              <a:pathLst>
                <a:path extrusionOk="0" h="689" w="385">
                  <a:moveTo>
                    <a:pt x="192" y="0"/>
                  </a:moveTo>
                  <a:cubicBezTo>
                    <a:pt x="87" y="0"/>
                    <a:pt x="1" y="85"/>
                    <a:pt x="1" y="191"/>
                  </a:cubicBezTo>
                  <a:lnTo>
                    <a:pt x="1" y="495"/>
                  </a:lnTo>
                  <a:cubicBezTo>
                    <a:pt x="1" y="584"/>
                    <a:pt x="59" y="665"/>
                    <a:pt x="146" y="684"/>
                  </a:cubicBezTo>
                  <a:cubicBezTo>
                    <a:pt x="162" y="687"/>
                    <a:pt x="178" y="689"/>
                    <a:pt x="193" y="689"/>
                  </a:cubicBezTo>
                  <a:cubicBezTo>
                    <a:pt x="298" y="689"/>
                    <a:pt x="384" y="604"/>
                    <a:pt x="384" y="498"/>
                  </a:cubicBezTo>
                  <a:lnTo>
                    <a:pt x="384" y="196"/>
                  </a:lnTo>
                  <a:cubicBezTo>
                    <a:pt x="384" y="105"/>
                    <a:pt x="324" y="24"/>
                    <a:pt x="239" y="6"/>
                  </a:cubicBezTo>
                  <a:cubicBezTo>
                    <a:pt x="223" y="2"/>
                    <a:pt x="207" y="0"/>
                    <a:pt x="192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7574343" y="2307196"/>
              <a:ext cx="11562" cy="20691"/>
            </a:xfrm>
            <a:custGeom>
              <a:rect b="b" l="l" r="r" t="t"/>
              <a:pathLst>
                <a:path extrusionOk="0" h="689" w="385">
                  <a:moveTo>
                    <a:pt x="193" y="0"/>
                  </a:moveTo>
                  <a:cubicBezTo>
                    <a:pt x="88" y="0"/>
                    <a:pt x="1" y="85"/>
                    <a:pt x="1" y="191"/>
                  </a:cubicBezTo>
                  <a:lnTo>
                    <a:pt x="1" y="495"/>
                  </a:lnTo>
                  <a:cubicBezTo>
                    <a:pt x="1" y="584"/>
                    <a:pt x="61" y="665"/>
                    <a:pt x="146" y="684"/>
                  </a:cubicBezTo>
                  <a:cubicBezTo>
                    <a:pt x="162" y="687"/>
                    <a:pt x="178" y="689"/>
                    <a:pt x="193" y="689"/>
                  </a:cubicBezTo>
                  <a:cubicBezTo>
                    <a:pt x="300" y="689"/>
                    <a:pt x="384" y="604"/>
                    <a:pt x="384" y="498"/>
                  </a:cubicBezTo>
                  <a:lnTo>
                    <a:pt x="384" y="196"/>
                  </a:lnTo>
                  <a:cubicBezTo>
                    <a:pt x="384" y="105"/>
                    <a:pt x="324" y="24"/>
                    <a:pt x="238" y="6"/>
                  </a:cubicBezTo>
                  <a:cubicBezTo>
                    <a:pt x="223" y="2"/>
                    <a:pt x="208" y="0"/>
                    <a:pt x="19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7513772" y="2316085"/>
              <a:ext cx="37928" cy="17147"/>
            </a:xfrm>
            <a:custGeom>
              <a:rect b="b" l="l" r="r" t="t"/>
              <a:pathLst>
                <a:path extrusionOk="0" h="571" w="1263">
                  <a:moveTo>
                    <a:pt x="1049" y="0"/>
                  </a:moveTo>
                  <a:cubicBezTo>
                    <a:pt x="996" y="0"/>
                    <a:pt x="943" y="22"/>
                    <a:pt x="906" y="66"/>
                  </a:cubicBezTo>
                  <a:cubicBezTo>
                    <a:pt x="837" y="145"/>
                    <a:pt x="737" y="191"/>
                    <a:pt x="631" y="191"/>
                  </a:cubicBezTo>
                  <a:cubicBezTo>
                    <a:pt x="527" y="191"/>
                    <a:pt x="427" y="145"/>
                    <a:pt x="358" y="66"/>
                  </a:cubicBezTo>
                  <a:cubicBezTo>
                    <a:pt x="320" y="23"/>
                    <a:pt x="267" y="1"/>
                    <a:pt x="214" y="1"/>
                  </a:cubicBezTo>
                  <a:cubicBezTo>
                    <a:pt x="170" y="1"/>
                    <a:pt x="126" y="16"/>
                    <a:pt x="90" y="47"/>
                  </a:cubicBezTo>
                  <a:cubicBezTo>
                    <a:pt x="10" y="116"/>
                    <a:pt x="1" y="234"/>
                    <a:pt x="70" y="316"/>
                  </a:cubicBezTo>
                  <a:cubicBezTo>
                    <a:pt x="215" y="478"/>
                    <a:pt x="419" y="570"/>
                    <a:pt x="634" y="570"/>
                  </a:cubicBezTo>
                  <a:cubicBezTo>
                    <a:pt x="849" y="570"/>
                    <a:pt x="1051" y="478"/>
                    <a:pt x="1194" y="316"/>
                  </a:cubicBezTo>
                  <a:cubicBezTo>
                    <a:pt x="1263" y="237"/>
                    <a:pt x="1255" y="116"/>
                    <a:pt x="1174" y="47"/>
                  </a:cubicBezTo>
                  <a:cubicBezTo>
                    <a:pt x="1138" y="16"/>
                    <a:pt x="1094" y="0"/>
                    <a:pt x="1049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3" name="Google Shape;1513;p4"/>
          <p:cNvSpPr txBox="1"/>
          <p:nvPr>
            <p:ph idx="1" type="subTitle"/>
          </p:nvPr>
        </p:nvSpPr>
        <p:spPr>
          <a:xfrm>
            <a:off x="1178737" y="2104275"/>
            <a:ext cx="6625557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Trabajar por proyectos tiene múltiples beneficios, el principal es que ayuda</a:t>
            </a:r>
            <a:endParaRPr/>
          </a:p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a fortalecer la autoeficacia (¿sabes que es la autoeficacia?), la creatividad y</a:t>
            </a:r>
            <a:endParaRPr/>
          </a:p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la autonomía del individuo (sea un estudiante o un colaborador) para</a:t>
            </a:r>
            <a:endParaRPr/>
          </a:p>
          <a:p>
            <a:pPr indent="-3175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>
                <a:solidFill>
                  <a:srgbClr val="000000"/>
                </a:solidFill>
              </a:rPr>
              <a:t>resolver retos construyendo sus propias soluciones.</a:t>
            </a:r>
            <a:endParaRPr/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5"/>
          <p:cNvSpPr txBox="1"/>
          <p:nvPr>
            <p:ph idx="6" type="title"/>
          </p:nvPr>
        </p:nvSpPr>
        <p:spPr>
          <a:xfrm>
            <a:off x="720000" y="41569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0" i="0" lang="es-MX" sz="2800">
                <a:solidFill>
                  <a:schemeClr val="accent4"/>
                </a:solidFill>
              </a:rPr>
              <a:t>¿Qué habilidades se desarrollan?</a:t>
            </a:r>
            <a:endParaRPr sz="2800">
              <a:solidFill>
                <a:schemeClr val="accent4"/>
              </a:solidFill>
            </a:endParaRPr>
          </a:p>
        </p:txBody>
      </p:sp>
      <p:sp>
        <p:nvSpPr>
          <p:cNvPr id="1519" name="Google Shape;1519;p5"/>
          <p:cNvSpPr txBox="1"/>
          <p:nvPr>
            <p:ph idx="5" type="subTitle"/>
          </p:nvPr>
        </p:nvSpPr>
        <p:spPr>
          <a:xfrm>
            <a:off x="720000" y="1533449"/>
            <a:ext cx="7739896" cy="29152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600">
                <a:solidFill>
                  <a:srgbClr val="000000"/>
                </a:solidFill>
              </a:rPr>
              <a:t>El trabajo organizado en proyectos permite integrar la teoría y la práctica; potenciar las habilidades intelectuales superando la capacidad de memorización; promover la responsabilidad personal y de equipo al establecer metas propias; así como fomentar el pensamiento autocrítico y evaluativo.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grpSp>
        <p:nvGrpSpPr>
          <p:cNvPr id="1520" name="Google Shape;1520;p5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521" name="Google Shape;1521;p5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6"/>
          <p:cNvSpPr txBox="1"/>
          <p:nvPr>
            <p:ph idx="8"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0" i="0" lang="es-MX" sz="2000">
                <a:solidFill>
                  <a:schemeClr val="accent4"/>
                </a:solidFill>
              </a:rPr>
              <a:t>¿Qué tipos de proyectos se pueden utilizar en ciencias naturales?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1546" name="Google Shape;1546;p6"/>
          <p:cNvSpPr txBox="1"/>
          <p:nvPr>
            <p:ph idx="7" type="subTitle"/>
          </p:nvPr>
        </p:nvSpPr>
        <p:spPr>
          <a:xfrm>
            <a:off x="720000" y="1539755"/>
            <a:ext cx="7704000" cy="2908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MX">
                <a:solidFill>
                  <a:schemeClr val="lt2"/>
                </a:solidFill>
              </a:rPr>
              <a:t>• Proyectos de investigación:</a:t>
            </a:r>
            <a:r>
              <a:rPr lang="es-MX"/>
              <a:t> Proyectos centrados en la documentación y el hallazgo de fuentes, pero aun así se les considera científicos si el aporte tiene tales alcances.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MX">
                <a:solidFill>
                  <a:schemeClr val="lt2"/>
                </a:solidFill>
              </a:rPr>
              <a:t>• Proyectos de intervención: </a:t>
            </a:r>
            <a:r>
              <a:rPr lang="es-MX"/>
              <a:t>Proyectos de intervención, la agricultura y la agronomía son propias de estos proyectos.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MX">
                <a:solidFill>
                  <a:schemeClr val="lt2"/>
                </a:solidFill>
              </a:rPr>
              <a:t>• Proyectos de desarrollo tecnológico: </a:t>
            </a:r>
            <a:r>
              <a:rPr lang="es-MX"/>
              <a:t>Proyectos cuyo fin es la elaboración de una obra tecnológica que realice aportaciones al campo científico.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MX">
                <a:solidFill>
                  <a:schemeClr val="lt2"/>
                </a:solidFill>
              </a:rPr>
              <a:t>• Proyectos de evaluación:</a:t>
            </a:r>
            <a:r>
              <a:rPr lang="es-MX"/>
              <a:t> Aquellos que se enfocan en la ponderación del impacto o el alcance de una obra científica.</a:t>
            </a:r>
            <a:endParaRPr/>
          </a:p>
        </p:txBody>
      </p:sp>
      <p:grpSp>
        <p:nvGrpSpPr>
          <p:cNvPr id="1547" name="Google Shape;1547;p6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548" name="Google Shape;1548;p6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7"/>
          <p:cNvSpPr txBox="1"/>
          <p:nvPr>
            <p:ph idx="15"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0" i="0" lang="es-MX" sz="2400">
                <a:solidFill>
                  <a:schemeClr val="accent4"/>
                </a:solidFill>
              </a:rPr>
              <a:t>¿Cuáles son las etapas para trabajar por proyectos?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1573" name="Google Shape;1573;p7"/>
          <p:cNvSpPr txBox="1"/>
          <p:nvPr>
            <p:ph idx="14" type="subTitle"/>
          </p:nvPr>
        </p:nvSpPr>
        <p:spPr>
          <a:xfrm>
            <a:off x="720000" y="1598013"/>
            <a:ext cx="7676678" cy="2850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MX">
                <a:solidFill>
                  <a:schemeClr val="accent1"/>
                </a:solidFill>
              </a:rPr>
              <a:t>1. Inició:</a:t>
            </a:r>
            <a:r>
              <a:rPr lang="es-MX"/>
              <a:t> La fase de inicio es crucial en el ciclo de vida del proyecto, ya que es el </a:t>
            </a:r>
            <a:r>
              <a:rPr lang="es-MX"/>
              <a:t>momento de definir el alcance y proceder a la selección del equipo.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MX">
                <a:solidFill>
                  <a:schemeClr val="accent1"/>
                </a:solidFill>
              </a:rPr>
              <a:t>2. Planificación: </a:t>
            </a:r>
            <a:r>
              <a:rPr lang="es-MX"/>
              <a:t>Ésta es más difícil para un proyecto, ya que tiene que hacer un importante esfuerzo de abstracción para calcular las necesidades de personal, recursos y equipo que habrán de preverse para lograr la consecución a tiempo y dentro de los parámetros previstos.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MX">
                <a:solidFill>
                  <a:schemeClr val="accent1"/>
                </a:solidFill>
              </a:rPr>
              <a:t>3. Ejecución: </a:t>
            </a:r>
            <a:r>
              <a:rPr lang="es-MX"/>
              <a:t>Planificación, habrá que completar las actividades programadas, con sus tareas, y proceder a la entrega de los productos intermedios.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MX">
                <a:solidFill>
                  <a:schemeClr val="accent1"/>
                </a:solidFill>
              </a:rPr>
              <a:t>4. Seguimiento y control: </a:t>
            </a:r>
            <a:r>
              <a:rPr lang="es-MX"/>
              <a:t>Procesos necesarios para realizar el seguimiento, revisión y monitorización del progreso del proyecto.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MX">
                <a:solidFill>
                  <a:schemeClr val="accent1"/>
                </a:solidFill>
              </a:rPr>
              <a:t>5. Cierre:</a:t>
            </a:r>
            <a:r>
              <a:rPr lang="es-MX"/>
              <a:t> Esta fase comprende todos procesos orientados a completar formalmente el proyecto y las obligaciones contractuales inherentes.</a:t>
            </a:r>
            <a:endParaRPr/>
          </a:p>
        </p:txBody>
      </p:sp>
      <p:grpSp>
        <p:nvGrpSpPr>
          <p:cNvPr id="1574" name="Google Shape;1574;p7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575" name="Google Shape;1575;p7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8"/>
          <p:cNvSpPr txBox="1"/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0" i="0" lang="es-MX" sz="2800">
                <a:solidFill>
                  <a:schemeClr val="accent4"/>
                </a:solidFill>
              </a:rPr>
              <a:t>¿Cuánto tiempo duran?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600" name="Google Shape;1600;p8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01" name="Google Shape;1601;p8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1" name="Google Shape;1621;p8"/>
          <p:cNvSpPr txBox="1"/>
          <p:nvPr/>
        </p:nvSpPr>
        <p:spPr>
          <a:xfrm>
            <a:off x="815100" y="2027567"/>
            <a:ext cx="75138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Depende de cada proyecto el tiempo que se va a realizar o investigar, pero para que </a:t>
            </a: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esté</a:t>
            </a: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 completo y de las necesidades de la entidad, el proyecto la duración del proceso dure alrededor de 2 meses hasta 12 meses, en otros casos hay algunos que tardan </a:t>
            </a: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más</a:t>
            </a: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 pude ser de 2 a 3 años de duración para que se pueda terminar el proyecto.</a:t>
            </a:r>
            <a:endParaRPr b="0" i="0" sz="16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9"/>
          <p:cNvSpPr txBox="1"/>
          <p:nvPr>
            <p:ph type="title"/>
          </p:nvPr>
        </p:nvSpPr>
        <p:spPr>
          <a:xfrm>
            <a:off x="720000" y="479105"/>
            <a:ext cx="770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0" i="0" lang="es-MX" sz="2800">
                <a:solidFill>
                  <a:schemeClr val="accent4"/>
                </a:solidFill>
              </a:rPr>
              <a:t>¿Qué actividades realizan los estudiantes?</a:t>
            </a:r>
            <a:endParaRPr sz="2800">
              <a:solidFill>
                <a:schemeClr val="accent4"/>
              </a:solidFill>
            </a:endParaRPr>
          </a:p>
        </p:txBody>
      </p:sp>
      <p:grpSp>
        <p:nvGrpSpPr>
          <p:cNvPr id="1627" name="Google Shape;1627;p9"/>
          <p:cNvGrpSpPr/>
          <p:nvPr/>
        </p:nvGrpSpPr>
        <p:grpSpPr>
          <a:xfrm>
            <a:off x="8088450" y="203181"/>
            <a:ext cx="680892" cy="663643"/>
            <a:chOff x="5595966" y="4052544"/>
            <a:chExt cx="478054" cy="465943"/>
          </a:xfrm>
        </p:grpSpPr>
        <p:sp>
          <p:nvSpPr>
            <p:cNvPr id="1628" name="Google Shape;1628;p9"/>
            <p:cNvSpPr/>
            <p:nvPr/>
          </p:nvSpPr>
          <p:spPr>
            <a:xfrm>
              <a:off x="5595966" y="4052544"/>
              <a:ext cx="478054" cy="465943"/>
            </a:xfrm>
            <a:custGeom>
              <a:rect b="b" l="l" r="r" t="t"/>
              <a:pathLst>
                <a:path extrusionOk="0" h="15467" w="15869">
                  <a:moveTo>
                    <a:pt x="10845" y="0"/>
                  </a:moveTo>
                  <a:cubicBezTo>
                    <a:pt x="10219" y="0"/>
                    <a:pt x="9633" y="244"/>
                    <a:pt x="9192" y="688"/>
                  </a:cubicBezTo>
                  <a:lnTo>
                    <a:pt x="4154" y="5745"/>
                  </a:lnTo>
                  <a:cubicBezTo>
                    <a:pt x="4059" y="5842"/>
                    <a:pt x="3978" y="5949"/>
                    <a:pt x="3915" y="6064"/>
                  </a:cubicBezTo>
                  <a:cubicBezTo>
                    <a:pt x="3800" y="6128"/>
                    <a:pt x="3693" y="6210"/>
                    <a:pt x="3597" y="6305"/>
                  </a:cubicBezTo>
                  <a:lnTo>
                    <a:pt x="2605" y="7300"/>
                  </a:lnTo>
                  <a:cubicBezTo>
                    <a:pt x="2245" y="7662"/>
                    <a:pt x="2044" y="8145"/>
                    <a:pt x="2041" y="8658"/>
                  </a:cubicBezTo>
                  <a:cubicBezTo>
                    <a:pt x="2041" y="8715"/>
                    <a:pt x="2042" y="8773"/>
                    <a:pt x="2045" y="8828"/>
                  </a:cubicBezTo>
                  <a:cubicBezTo>
                    <a:pt x="1568" y="9334"/>
                    <a:pt x="1429" y="10046"/>
                    <a:pt x="1629" y="10670"/>
                  </a:cubicBezTo>
                  <a:cubicBezTo>
                    <a:pt x="1528" y="10862"/>
                    <a:pt x="1398" y="11038"/>
                    <a:pt x="1246" y="11192"/>
                  </a:cubicBezTo>
                  <a:cubicBezTo>
                    <a:pt x="974" y="11465"/>
                    <a:pt x="813" y="11813"/>
                    <a:pt x="769" y="12177"/>
                  </a:cubicBezTo>
                  <a:lnTo>
                    <a:pt x="738" y="12209"/>
                  </a:lnTo>
                  <a:cubicBezTo>
                    <a:pt x="0" y="12951"/>
                    <a:pt x="0" y="14157"/>
                    <a:pt x="738" y="14899"/>
                  </a:cubicBezTo>
                  <a:cubicBezTo>
                    <a:pt x="1099" y="15260"/>
                    <a:pt x="1576" y="15459"/>
                    <a:pt x="2087" y="15459"/>
                  </a:cubicBezTo>
                  <a:cubicBezTo>
                    <a:pt x="2577" y="15459"/>
                    <a:pt x="3041" y="15272"/>
                    <a:pt x="3395" y="14938"/>
                  </a:cubicBezTo>
                  <a:cubicBezTo>
                    <a:pt x="3814" y="14916"/>
                    <a:pt x="4203" y="14741"/>
                    <a:pt x="4502" y="14442"/>
                  </a:cubicBezTo>
                  <a:cubicBezTo>
                    <a:pt x="4651" y="14290"/>
                    <a:pt x="4825" y="14163"/>
                    <a:pt x="5012" y="14060"/>
                  </a:cubicBezTo>
                  <a:cubicBezTo>
                    <a:pt x="5193" y="14119"/>
                    <a:pt x="5384" y="14149"/>
                    <a:pt x="5579" y="14149"/>
                  </a:cubicBezTo>
                  <a:cubicBezTo>
                    <a:pt x="5662" y="14149"/>
                    <a:pt x="5745" y="14143"/>
                    <a:pt x="5825" y="14134"/>
                  </a:cubicBezTo>
                  <a:cubicBezTo>
                    <a:pt x="5915" y="14416"/>
                    <a:pt x="6072" y="14677"/>
                    <a:pt x="6290" y="14893"/>
                  </a:cubicBezTo>
                  <a:cubicBezTo>
                    <a:pt x="6653" y="15263"/>
                    <a:pt x="7141" y="15467"/>
                    <a:pt x="7659" y="15467"/>
                  </a:cubicBezTo>
                  <a:lnTo>
                    <a:pt x="9001" y="15467"/>
                  </a:lnTo>
                  <a:cubicBezTo>
                    <a:pt x="9158" y="15467"/>
                    <a:pt x="9313" y="15441"/>
                    <a:pt x="9460" y="15392"/>
                  </a:cubicBezTo>
                  <a:cubicBezTo>
                    <a:pt x="9604" y="15439"/>
                    <a:pt x="9758" y="15467"/>
                    <a:pt x="9919" y="15467"/>
                  </a:cubicBezTo>
                  <a:lnTo>
                    <a:pt x="10954" y="15467"/>
                  </a:lnTo>
                  <a:cubicBezTo>
                    <a:pt x="12016" y="15467"/>
                    <a:pt x="12882" y="14603"/>
                    <a:pt x="12885" y="13542"/>
                  </a:cubicBezTo>
                  <a:lnTo>
                    <a:pt x="12885" y="13537"/>
                  </a:lnTo>
                  <a:lnTo>
                    <a:pt x="12885" y="11706"/>
                  </a:lnTo>
                  <a:lnTo>
                    <a:pt x="12885" y="11703"/>
                  </a:lnTo>
                  <a:cubicBezTo>
                    <a:pt x="12882" y="10974"/>
                    <a:pt x="12513" y="10314"/>
                    <a:pt x="11927" y="9926"/>
                  </a:cubicBezTo>
                  <a:lnTo>
                    <a:pt x="11927" y="9632"/>
                  </a:lnTo>
                  <a:cubicBezTo>
                    <a:pt x="11927" y="9604"/>
                    <a:pt x="11927" y="9580"/>
                    <a:pt x="11924" y="9554"/>
                  </a:cubicBezTo>
                  <a:cubicBezTo>
                    <a:pt x="11924" y="9541"/>
                    <a:pt x="11922" y="9531"/>
                    <a:pt x="11922" y="9518"/>
                  </a:cubicBezTo>
                  <a:lnTo>
                    <a:pt x="14965" y="6463"/>
                  </a:lnTo>
                  <a:cubicBezTo>
                    <a:pt x="15869" y="5553"/>
                    <a:pt x="15869" y="4071"/>
                    <a:pt x="14961" y="3160"/>
                  </a:cubicBezTo>
                  <a:lnTo>
                    <a:pt x="14398" y="2594"/>
                  </a:lnTo>
                  <a:cubicBezTo>
                    <a:pt x="14292" y="2490"/>
                    <a:pt x="14175" y="2402"/>
                    <a:pt x="14047" y="2337"/>
                  </a:cubicBezTo>
                  <a:cubicBezTo>
                    <a:pt x="13981" y="2208"/>
                    <a:pt x="13893" y="2088"/>
                    <a:pt x="13789" y="1984"/>
                  </a:cubicBezTo>
                  <a:lnTo>
                    <a:pt x="12497" y="688"/>
                  </a:lnTo>
                  <a:cubicBezTo>
                    <a:pt x="12057" y="244"/>
                    <a:pt x="11470" y="0"/>
                    <a:pt x="10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2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5670900" y="4361841"/>
              <a:ext cx="89670" cy="89309"/>
            </a:xfrm>
            <a:custGeom>
              <a:rect b="b" l="l" r="r" t="t"/>
              <a:pathLst>
                <a:path extrusionOk="0" h="2974" w="2986">
                  <a:moveTo>
                    <a:pt x="1063" y="1"/>
                  </a:moveTo>
                  <a:lnTo>
                    <a:pt x="956" y="308"/>
                  </a:lnTo>
                  <a:cubicBezTo>
                    <a:pt x="776" y="823"/>
                    <a:pt x="482" y="1291"/>
                    <a:pt x="97" y="1679"/>
                  </a:cubicBezTo>
                  <a:cubicBezTo>
                    <a:pt x="0" y="1777"/>
                    <a:pt x="0" y="1938"/>
                    <a:pt x="97" y="2035"/>
                  </a:cubicBezTo>
                  <a:lnTo>
                    <a:pt x="959" y="2900"/>
                  </a:lnTo>
                  <a:cubicBezTo>
                    <a:pt x="1007" y="2949"/>
                    <a:pt x="1071" y="2974"/>
                    <a:pt x="1136" y="2974"/>
                  </a:cubicBezTo>
                  <a:cubicBezTo>
                    <a:pt x="1200" y="2974"/>
                    <a:pt x="1264" y="2949"/>
                    <a:pt x="1313" y="2900"/>
                  </a:cubicBezTo>
                  <a:cubicBezTo>
                    <a:pt x="1698" y="2513"/>
                    <a:pt x="2165" y="2219"/>
                    <a:pt x="2678" y="2038"/>
                  </a:cubicBezTo>
                  <a:lnTo>
                    <a:pt x="2985" y="1930"/>
                  </a:lnTo>
                  <a:lnTo>
                    <a:pt x="2427" y="651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9"/>
            <p:cNvSpPr/>
            <p:nvPr/>
          </p:nvSpPr>
          <p:spPr>
            <a:xfrm>
              <a:off x="5678588" y="4397728"/>
              <a:ext cx="81982" cy="53363"/>
            </a:xfrm>
            <a:custGeom>
              <a:rect b="b" l="l" r="r" t="t"/>
              <a:pathLst>
                <a:path extrusionOk="0" h="1777" w="2730">
                  <a:moveTo>
                    <a:pt x="1999" y="1"/>
                  </a:moveTo>
                  <a:lnTo>
                    <a:pt x="1735" y="93"/>
                  </a:lnTo>
                  <a:cubicBezTo>
                    <a:pt x="1211" y="278"/>
                    <a:pt x="734" y="579"/>
                    <a:pt x="339" y="975"/>
                  </a:cubicBezTo>
                  <a:cubicBezTo>
                    <a:pt x="290" y="1025"/>
                    <a:pt x="224" y="1050"/>
                    <a:pt x="159" y="1050"/>
                  </a:cubicBezTo>
                  <a:cubicBezTo>
                    <a:pt x="103" y="1050"/>
                    <a:pt x="47" y="1032"/>
                    <a:pt x="0" y="996"/>
                  </a:cubicBezTo>
                  <a:lnTo>
                    <a:pt x="0" y="996"/>
                  </a:lnTo>
                  <a:lnTo>
                    <a:pt x="704" y="1703"/>
                  </a:lnTo>
                  <a:cubicBezTo>
                    <a:pt x="754" y="1752"/>
                    <a:pt x="818" y="1777"/>
                    <a:pt x="882" y="1777"/>
                  </a:cubicBezTo>
                  <a:cubicBezTo>
                    <a:pt x="946" y="1777"/>
                    <a:pt x="1010" y="1752"/>
                    <a:pt x="1059" y="1703"/>
                  </a:cubicBezTo>
                  <a:cubicBezTo>
                    <a:pt x="1444" y="1315"/>
                    <a:pt x="1910" y="1022"/>
                    <a:pt x="2424" y="840"/>
                  </a:cubicBezTo>
                  <a:lnTo>
                    <a:pt x="2729" y="732"/>
                  </a:lnTo>
                  <a:lnTo>
                    <a:pt x="2717" y="36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9"/>
            <p:cNvSpPr/>
            <p:nvPr/>
          </p:nvSpPr>
          <p:spPr>
            <a:xfrm>
              <a:off x="5694053" y="4320520"/>
              <a:ext cx="96907" cy="96156"/>
            </a:xfrm>
            <a:custGeom>
              <a:rect b="b" l="l" r="r" t="t"/>
              <a:pathLst>
                <a:path extrusionOk="0" h="3202" w="3227">
                  <a:moveTo>
                    <a:pt x="814" y="1"/>
                  </a:moveTo>
                  <a:lnTo>
                    <a:pt x="162" y="656"/>
                  </a:lnTo>
                  <a:cubicBezTo>
                    <a:pt x="1" y="818"/>
                    <a:pt x="1" y="1082"/>
                    <a:pt x="162" y="1245"/>
                  </a:cubicBezTo>
                  <a:lnTo>
                    <a:pt x="1987" y="3079"/>
                  </a:lnTo>
                  <a:cubicBezTo>
                    <a:pt x="2068" y="3161"/>
                    <a:pt x="2174" y="3202"/>
                    <a:pt x="2281" y="3202"/>
                  </a:cubicBezTo>
                  <a:cubicBezTo>
                    <a:pt x="2387" y="3202"/>
                    <a:pt x="2494" y="3161"/>
                    <a:pt x="2575" y="3081"/>
                  </a:cubicBezTo>
                  <a:lnTo>
                    <a:pt x="3227" y="2426"/>
                  </a:lnTo>
                  <a:lnTo>
                    <a:pt x="2559" y="1036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9"/>
            <p:cNvSpPr/>
            <p:nvPr/>
          </p:nvSpPr>
          <p:spPr>
            <a:xfrm>
              <a:off x="5738618" y="4371811"/>
              <a:ext cx="68468" cy="55646"/>
            </a:xfrm>
            <a:custGeom>
              <a:rect b="b" l="l" r="r" t="t"/>
              <a:pathLst>
                <a:path extrusionOk="0" h="1853" w="2280">
                  <a:moveTo>
                    <a:pt x="1384" y="0"/>
                  </a:moveTo>
                  <a:lnTo>
                    <a:pt x="552" y="835"/>
                  </a:lnTo>
                  <a:cubicBezTo>
                    <a:pt x="471" y="916"/>
                    <a:pt x="365" y="956"/>
                    <a:pt x="259" y="956"/>
                  </a:cubicBezTo>
                  <a:cubicBezTo>
                    <a:pt x="167" y="956"/>
                    <a:pt x="76" y="926"/>
                    <a:pt x="0" y="865"/>
                  </a:cubicBezTo>
                  <a:lnTo>
                    <a:pt x="0" y="865"/>
                  </a:lnTo>
                  <a:lnTo>
                    <a:pt x="861" y="1730"/>
                  </a:lnTo>
                  <a:cubicBezTo>
                    <a:pt x="941" y="1812"/>
                    <a:pt x="1047" y="1852"/>
                    <a:pt x="1153" y="1852"/>
                  </a:cubicBezTo>
                  <a:cubicBezTo>
                    <a:pt x="1259" y="1852"/>
                    <a:pt x="1365" y="1812"/>
                    <a:pt x="1447" y="1730"/>
                  </a:cubicBezTo>
                  <a:lnTo>
                    <a:pt x="2279" y="8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9"/>
            <p:cNvSpPr/>
            <p:nvPr/>
          </p:nvSpPr>
          <p:spPr>
            <a:xfrm>
              <a:off x="5708768" y="4120968"/>
              <a:ext cx="291651" cy="291381"/>
            </a:xfrm>
            <a:custGeom>
              <a:rect b="b" l="l" r="r" t="t"/>
              <a:pathLst>
                <a:path extrusionOk="0" h="9703" w="9712">
                  <a:moveTo>
                    <a:pt x="5976" y="1"/>
                  </a:moveTo>
                  <a:lnTo>
                    <a:pt x="196" y="5807"/>
                  </a:lnTo>
                  <a:cubicBezTo>
                    <a:pt x="0" y="6003"/>
                    <a:pt x="0" y="6321"/>
                    <a:pt x="196" y="6519"/>
                  </a:cubicBezTo>
                  <a:lnTo>
                    <a:pt x="3221" y="9556"/>
                  </a:lnTo>
                  <a:cubicBezTo>
                    <a:pt x="3320" y="9654"/>
                    <a:pt x="3449" y="9703"/>
                    <a:pt x="3577" y="9703"/>
                  </a:cubicBezTo>
                  <a:cubicBezTo>
                    <a:pt x="3705" y="9703"/>
                    <a:pt x="3833" y="9654"/>
                    <a:pt x="3930" y="9556"/>
                  </a:cubicBezTo>
                  <a:lnTo>
                    <a:pt x="9711" y="3750"/>
                  </a:lnTo>
                  <a:lnTo>
                    <a:pt x="8717" y="1256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5774805" y="4200158"/>
              <a:ext cx="225555" cy="212192"/>
            </a:xfrm>
            <a:custGeom>
              <a:rect b="b" l="l" r="r" t="t"/>
              <a:pathLst>
                <a:path extrusionOk="0" h="7066" w="7511">
                  <a:moveTo>
                    <a:pt x="6403" y="1"/>
                  </a:moveTo>
                  <a:lnTo>
                    <a:pt x="622" y="5807"/>
                  </a:lnTo>
                  <a:cubicBezTo>
                    <a:pt x="520" y="5907"/>
                    <a:pt x="384" y="5960"/>
                    <a:pt x="249" y="5960"/>
                  </a:cubicBezTo>
                  <a:cubicBezTo>
                    <a:pt x="162" y="5960"/>
                    <a:pt x="76" y="5938"/>
                    <a:pt x="1" y="5893"/>
                  </a:cubicBezTo>
                  <a:lnTo>
                    <a:pt x="1" y="5893"/>
                  </a:lnTo>
                  <a:lnTo>
                    <a:pt x="1021" y="6919"/>
                  </a:lnTo>
                  <a:cubicBezTo>
                    <a:pt x="1118" y="7017"/>
                    <a:pt x="1247" y="7066"/>
                    <a:pt x="1375" y="7066"/>
                  </a:cubicBezTo>
                  <a:cubicBezTo>
                    <a:pt x="1504" y="7066"/>
                    <a:pt x="1632" y="7017"/>
                    <a:pt x="1729" y="6919"/>
                  </a:cubicBezTo>
                  <a:lnTo>
                    <a:pt x="7511" y="1113"/>
                  </a:lnTo>
                  <a:lnTo>
                    <a:pt x="7327" y="246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9999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5888230" y="4088715"/>
              <a:ext cx="146877" cy="144865"/>
            </a:xfrm>
            <a:custGeom>
              <a:rect b="b" l="l" r="r" t="t"/>
              <a:pathLst>
                <a:path extrusionOk="0" h="4824" w="4891">
                  <a:moveTo>
                    <a:pt x="1441" y="0"/>
                  </a:moveTo>
                  <a:cubicBezTo>
                    <a:pt x="1211" y="0"/>
                    <a:pt x="981" y="89"/>
                    <a:pt x="806" y="265"/>
                  </a:cubicBezTo>
                  <a:lnTo>
                    <a:pt x="0" y="1073"/>
                  </a:lnTo>
                  <a:lnTo>
                    <a:pt x="3734" y="4824"/>
                  </a:lnTo>
                  <a:lnTo>
                    <a:pt x="4539" y="4015"/>
                  </a:lnTo>
                  <a:cubicBezTo>
                    <a:pt x="4890" y="3663"/>
                    <a:pt x="4890" y="3091"/>
                    <a:pt x="4539" y="2738"/>
                  </a:cubicBezTo>
                  <a:lnTo>
                    <a:pt x="2077" y="265"/>
                  </a:lnTo>
                  <a:cubicBezTo>
                    <a:pt x="1902" y="89"/>
                    <a:pt x="1671" y="0"/>
                    <a:pt x="1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9"/>
            <p:cNvSpPr/>
            <p:nvPr/>
          </p:nvSpPr>
          <p:spPr>
            <a:xfrm>
              <a:off x="5967089" y="4145112"/>
              <a:ext cx="68018" cy="88468"/>
            </a:xfrm>
            <a:custGeom>
              <a:rect b="b" l="l" r="r" t="t"/>
              <a:pathLst>
                <a:path extrusionOk="0" h="2946" w="2265">
                  <a:moveTo>
                    <a:pt x="1056" y="1"/>
                  </a:moveTo>
                  <a:cubicBezTo>
                    <a:pt x="1185" y="327"/>
                    <a:pt x="1117" y="711"/>
                    <a:pt x="856" y="973"/>
                  </a:cubicBezTo>
                  <a:lnTo>
                    <a:pt x="0" y="1834"/>
                  </a:lnTo>
                  <a:lnTo>
                    <a:pt x="1108" y="2946"/>
                  </a:lnTo>
                  <a:lnTo>
                    <a:pt x="1913" y="2137"/>
                  </a:lnTo>
                  <a:cubicBezTo>
                    <a:pt x="2264" y="1785"/>
                    <a:pt x="2264" y="1213"/>
                    <a:pt x="1913" y="860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9"/>
            <p:cNvSpPr/>
            <p:nvPr/>
          </p:nvSpPr>
          <p:spPr>
            <a:xfrm>
              <a:off x="5653062" y="4425145"/>
              <a:ext cx="42823" cy="41592"/>
            </a:xfrm>
            <a:custGeom>
              <a:rect b="b" l="l" r="r" t="t"/>
              <a:pathLst>
                <a:path extrusionOk="0" h="1385" w="1426">
                  <a:moveTo>
                    <a:pt x="766" y="0"/>
                  </a:moveTo>
                  <a:lnTo>
                    <a:pt x="183" y="585"/>
                  </a:lnTo>
                  <a:cubicBezTo>
                    <a:pt x="1" y="769"/>
                    <a:pt x="1" y="1066"/>
                    <a:pt x="183" y="1249"/>
                  </a:cubicBezTo>
                  <a:cubicBezTo>
                    <a:pt x="274" y="1339"/>
                    <a:pt x="394" y="1385"/>
                    <a:pt x="513" y="1385"/>
                  </a:cubicBezTo>
                  <a:cubicBezTo>
                    <a:pt x="632" y="1385"/>
                    <a:pt x="751" y="1339"/>
                    <a:pt x="843" y="1249"/>
                  </a:cubicBezTo>
                  <a:lnTo>
                    <a:pt x="1426" y="66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5821052" y="4320610"/>
              <a:ext cx="128408" cy="146306"/>
            </a:xfrm>
            <a:custGeom>
              <a:rect b="b" l="l" r="r" t="t"/>
              <a:pathLst>
                <a:path extrusionOk="0" h="4872" w="4276">
                  <a:moveTo>
                    <a:pt x="1435" y="1"/>
                  </a:moveTo>
                  <a:cubicBezTo>
                    <a:pt x="1171" y="1"/>
                    <a:pt x="960" y="216"/>
                    <a:pt x="960" y="478"/>
                  </a:cubicBezTo>
                  <a:lnTo>
                    <a:pt x="960" y="1443"/>
                  </a:lnTo>
                  <a:cubicBezTo>
                    <a:pt x="960" y="1618"/>
                    <a:pt x="848" y="1771"/>
                    <a:pt x="683" y="1825"/>
                  </a:cubicBezTo>
                  <a:lnTo>
                    <a:pt x="479" y="1889"/>
                  </a:lnTo>
                  <a:cubicBezTo>
                    <a:pt x="194" y="1981"/>
                    <a:pt x="1" y="2250"/>
                    <a:pt x="1" y="2552"/>
                  </a:cubicBezTo>
                  <a:lnTo>
                    <a:pt x="1" y="4380"/>
                  </a:lnTo>
                  <a:cubicBezTo>
                    <a:pt x="1" y="4653"/>
                    <a:pt x="219" y="4871"/>
                    <a:pt x="489" y="4871"/>
                  </a:cubicBezTo>
                  <a:lnTo>
                    <a:pt x="3787" y="4871"/>
                  </a:lnTo>
                  <a:cubicBezTo>
                    <a:pt x="4058" y="4871"/>
                    <a:pt x="4276" y="4650"/>
                    <a:pt x="4276" y="4380"/>
                  </a:cubicBezTo>
                  <a:lnTo>
                    <a:pt x="4276" y="2552"/>
                  </a:lnTo>
                  <a:cubicBezTo>
                    <a:pt x="4276" y="2250"/>
                    <a:pt x="4083" y="1981"/>
                    <a:pt x="3796" y="1889"/>
                  </a:cubicBezTo>
                  <a:lnTo>
                    <a:pt x="3593" y="1825"/>
                  </a:lnTo>
                  <a:cubicBezTo>
                    <a:pt x="3428" y="1771"/>
                    <a:pt x="3317" y="1618"/>
                    <a:pt x="3317" y="1443"/>
                  </a:cubicBezTo>
                  <a:lnTo>
                    <a:pt x="3317" y="478"/>
                  </a:lnTo>
                  <a:cubicBezTo>
                    <a:pt x="3317" y="214"/>
                    <a:pt x="3104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5875887" y="4320580"/>
              <a:ext cx="73574" cy="146276"/>
            </a:xfrm>
            <a:custGeom>
              <a:rect b="b" l="l" r="r" t="t"/>
              <a:pathLst>
                <a:path extrusionOk="0" h="4871" w="2450">
                  <a:moveTo>
                    <a:pt x="0" y="0"/>
                  </a:moveTo>
                  <a:cubicBezTo>
                    <a:pt x="262" y="0"/>
                    <a:pt x="474" y="215"/>
                    <a:pt x="474" y="477"/>
                  </a:cubicBezTo>
                  <a:lnTo>
                    <a:pt x="474" y="1442"/>
                  </a:lnTo>
                  <a:cubicBezTo>
                    <a:pt x="474" y="1617"/>
                    <a:pt x="586" y="1771"/>
                    <a:pt x="750" y="1824"/>
                  </a:cubicBezTo>
                  <a:lnTo>
                    <a:pt x="954" y="1889"/>
                  </a:lnTo>
                  <a:cubicBezTo>
                    <a:pt x="1240" y="1981"/>
                    <a:pt x="1433" y="2249"/>
                    <a:pt x="1433" y="2550"/>
                  </a:cubicBezTo>
                  <a:lnTo>
                    <a:pt x="1433" y="4380"/>
                  </a:lnTo>
                  <a:cubicBezTo>
                    <a:pt x="1433" y="4651"/>
                    <a:pt x="1215" y="4871"/>
                    <a:pt x="945" y="4871"/>
                  </a:cubicBezTo>
                  <a:lnTo>
                    <a:pt x="1961" y="4871"/>
                  </a:lnTo>
                  <a:cubicBezTo>
                    <a:pt x="2232" y="4871"/>
                    <a:pt x="2450" y="4650"/>
                    <a:pt x="2450" y="4380"/>
                  </a:cubicBezTo>
                  <a:lnTo>
                    <a:pt x="2450" y="2550"/>
                  </a:lnTo>
                  <a:cubicBezTo>
                    <a:pt x="2450" y="2249"/>
                    <a:pt x="2257" y="1982"/>
                    <a:pt x="1970" y="1889"/>
                  </a:cubicBezTo>
                  <a:lnTo>
                    <a:pt x="1767" y="1824"/>
                  </a:lnTo>
                  <a:cubicBezTo>
                    <a:pt x="1602" y="1771"/>
                    <a:pt x="1491" y="1617"/>
                    <a:pt x="1491" y="1442"/>
                  </a:cubicBezTo>
                  <a:lnTo>
                    <a:pt x="1491" y="477"/>
                  </a:lnTo>
                  <a:cubicBezTo>
                    <a:pt x="1491" y="214"/>
                    <a:pt x="1278" y="0"/>
                    <a:pt x="1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9"/>
            <p:cNvSpPr/>
            <p:nvPr/>
          </p:nvSpPr>
          <p:spPr>
            <a:xfrm>
              <a:off x="5785316" y="4298688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4" y="1"/>
                  </a:moveTo>
                  <a:cubicBezTo>
                    <a:pt x="751" y="1"/>
                    <a:pt x="530" y="92"/>
                    <a:pt x="355" y="268"/>
                  </a:cubicBezTo>
                  <a:cubicBezTo>
                    <a:pt x="51" y="571"/>
                    <a:pt x="0" y="1016"/>
                    <a:pt x="243" y="1259"/>
                  </a:cubicBezTo>
                  <a:cubicBezTo>
                    <a:pt x="346" y="1362"/>
                    <a:pt x="486" y="1412"/>
                    <a:pt x="636" y="1412"/>
                  </a:cubicBezTo>
                  <a:cubicBezTo>
                    <a:pt x="838" y="1412"/>
                    <a:pt x="1059" y="1320"/>
                    <a:pt x="1234" y="1145"/>
                  </a:cubicBezTo>
                  <a:cubicBezTo>
                    <a:pt x="1539" y="841"/>
                    <a:pt x="1590" y="397"/>
                    <a:pt x="1347" y="154"/>
                  </a:cubicBezTo>
                  <a:cubicBezTo>
                    <a:pt x="1244" y="51"/>
                    <a:pt x="1104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5875196" y="4208837"/>
              <a:ext cx="47748" cy="42402"/>
            </a:xfrm>
            <a:custGeom>
              <a:rect b="b" l="l" r="r" t="t"/>
              <a:pathLst>
                <a:path extrusionOk="0" h="1412" w="1590">
                  <a:moveTo>
                    <a:pt x="953" y="0"/>
                  </a:moveTo>
                  <a:cubicBezTo>
                    <a:pt x="751" y="0"/>
                    <a:pt x="530" y="92"/>
                    <a:pt x="354" y="267"/>
                  </a:cubicBezTo>
                  <a:cubicBezTo>
                    <a:pt x="51" y="571"/>
                    <a:pt x="0" y="1016"/>
                    <a:pt x="243" y="1258"/>
                  </a:cubicBezTo>
                  <a:cubicBezTo>
                    <a:pt x="346" y="1361"/>
                    <a:pt x="485" y="1411"/>
                    <a:pt x="635" y="1411"/>
                  </a:cubicBezTo>
                  <a:cubicBezTo>
                    <a:pt x="838" y="1411"/>
                    <a:pt x="1059" y="1320"/>
                    <a:pt x="1233" y="1144"/>
                  </a:cubicBezTo>
                  <a:cubicBezTo>
                    <a:pt x="1539" y="841"/>
                    <a:pt x="1589" y="396"/>
                    <a:pt x="1347" y="154"/>
                  </a:cubicBezTo>
                  <a:cubicBezTo>
                    <a:pt x="1243" y="50"/>
                    <a:pt x="1103" y="0"/>
                    <a:pt x="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5646846" y="4082980"/>
              <a:ext cx="394474" cy="389669"/>
            </a:xfrm>
            <a:custGeom>
              <a:rect b="b" l="l" r="r" t="t"/>
              <a:pathLst>
                <a:path extrusionOk="0" h="12976" w="13136">
                  <a:moveTo>
                    <a:pt x="2384" y="8179"/>
                  </a:moveTo>
                  <a:lnTo>
                    <a:pt x="4886" y="10692"/>
                  </a:lnTo>
                  <a:lnTo>
                    <a:pt x="4369" y="11212"/>
                  </a:lnTo>
                  <a:cubicBezTo>
                    <a:pt x="4326" y="11255"/>
                    <a:pt x="4271" y="11278"/>
                    <a:pt x="4210" y="11278"/>
                  </a:cubicBezTo>
                  <a:cubicBezTo>
                    <a:pt x="4150" y="11278"/>
                    <a:pt x="4093" y="11255"/>
                    <a:pt x="4050" y="11212"/>
                  </a:cubicBezTo>
                  <a:lnTo>
                    <a:pt x="1867" y="9018"/>
                  </a:lnTo>
                  <a:cubicBezTo>
                    <a:pt x="1778" y="8931"/>
                    <a:pt x="1778" y="8787"/>
                    <a:pt x="1867" y="8698"/>
                  </a:cubicBezTo>
                  <a:lnTo>
                    <a:pt x="2384" y="8179"/>
                  </a:lnTo>
                  <a:close/>
                  <a:moveTo>
                    <a:pt x="1946" y="9633"/>
                  </a:moveTo>
                  <a:lnTo>
                    <a:pt x="3440" y="11135"/>
                  </a:lnTo>
                  <a:lnTo>
                    <a:pt x="3418" y="11143"/>
                  </a:lnTo>
                  <a:cubicBezTo>
                    <a:pt x="2881" y="11333"/>
                    <a:pt x="2384" y="11646"/>
                    <a:pt x="1982" y="12049"/>
                  </a:cubicBezTo>
                  <a:cubicBezTo>
                    <a:pt x="1967" y="12065"/>
                    <a:pt x="1949" y="12068"/>
                    <a:pt x="1939" y="12068"/>
                  </a:cubicBezTo>
                  <a:cubicBezTo>
                    <a:pt x="1930" y="12068"/>
                    <a:pt x="1910" y="12063"/>
                    <a:pt x="1895" y="12049"/>
                  </a:cubicBezTo>
                  <a:lnTo>
                    <a:pt x="1034" y="11186"/>
                  </a:lnTo>
                  <a:cubicBezTo>
                    <a:pt x="1010" y="11160"/>
                    <a:pt x="1010" y="11120"/>
                    <a:pt x="1034" y="11097"/>
                  </a:cubicBezTo>
                  <a:cubicBezTo>
                    <a:pt x="1438" y="10692"/>
                    <a:pt x="1749" y="10193"/>
                    <a:pt x="1938" y="9655"/>
                  </a:cubicBezTo>
                  <a:lnTo>
                    <a:pt x="1946" y="9633"/>
                  </a:lnTo>
                  <a:close/>
                  <a:moveTo>
                    <a:pt x="976" y="11661"/>
                  </a:moveTo>
                  <a:lnTo>
                    <a:pt x="1367" y="12054"/>
                  </a:lnTo>
                  <a:lnTo>
                    <a:pt x="919" y="12506"/>
                  </a:lnTo>
                  <a:cubicBezTo>
                    <a:pt x="867" y="12559"/>
                    <a:pt x="798" y="12586"/>
                    <a:pt x="725" y="12586"/>
                  </a:cubicBezTo>
                  <a:cubicBezTo>
                    <a:pt x="651" y="12586"/>
                    <a:pt x="580" y="12559"/>
                    <a:pt x="528" y="12506"/>
                  </a:cubicBezTo>
                  <a:cubicBezTo>
                    <a:pt x="421" y="12398"/>
                    <a:pt x="421" y="12221"/>
                    <a:pt x="528" y="12111"/>
                  </a:cubicBezTo>
                  <a:lnTo>
                    <a:pt x="976" y="11661"/>
                  </a:lnTo>
                  <a:close/>
                  <a:moveTo>
                    <a:pt x="9477" y="0"/>
                  </a:moveTo>
                  <a:cubicBezTo>
                    <a:pt x="9186" y="0"/>
                    <a:pt x="8913" y="114"/>
                    <a:pt x="8706" y="321"/>
                  </a:cubicBezTo>
                  <a:lnTo>
                    <a:pt x="3668" y="5380"/>
                  </a:lnTo>
                  <a:cubicBezTo>
                    <a:pt x="3595" y="5454"/>
                    <a:pt x="3596" y="5575"/>
                    <a:pt x="3668" y="5648"/>
                  </a:cubicBezTo>
                  <a:cubicBezTo>
                    <a:pt x="3705" y="5684"/>
                    <a:pt x="3756" y="5704"/>
                    <a:pt x="3803" y="5704"/>
                  </a:cubicBezTo>
                  <a:cubicBezTo>
                    <a:pt x="3851" y="5704"/>
                    <a:pt x="3901" y="5684"/>
                    <a:pt x="3937" y="5648"/>
                  </a:cubicBezTo>
                  <a:lnTo>
                    <a:pt x="8035" y="1533"/>
                  </a:lnTo>
                  <a:lnTo>
                    <a:pt x="11500" y="5013"/>
                  </a:lnTo>
                  <a:lnTo>
                    <a:pt x="8787" y="7739"/>
                  </a:lnTo>
                  <a:cubicBezTo>
                    <a:pt x="8735" y="7727"/>
                    <a:pt x="8626" y="7722"/>
                    <a:pt x="8626" y="7722"/>
                  </a:cubicBezTo>
                  <a:lnTo>
                    <a:pt x="7241" y="7722"/>
                  </a:lnTo>
                  <a:cubicBezTo>
                    <a:pt x="6868" y="7722"/>
                    <a:pt x="6564" y="8021"/>
                    <a:pt x="6564" y="8389"/>
                  </a:cubicBezTo>
                  <a:lnTo>
                    <a:pt x="6564" y="9354"/>
                  </a:lnTo>
                  <a:cubicBezTo>
                    <a:pt x="6564" y="9446"/>
                    <a:pt x="6504" y="9526"/>
                    <a:pt x="6415" y="9555"/>
                  </a:cubicBezTo>
                  <a:lnTo>
                    <a:pt x="6208" y="9621"/>
                  </a:lnTo>
                  <a:cubicBezTo>
                    <a:pt x="5836" y="9739"/>
                    <a:pt x="5587" y="10077"/>
                    <a:pt x="5587" y="10465"/>
                  </a:cubicBezTo>
                  <a:lnTo>
                    <a:pt x="5587" y="10775"/>
                  </a:lnTo>
                  <a:cubicBezTo>
                    <a:pt x="5587" y="10775"/>
                    <a:pt x="5466" y="10736"/>
                    <a:pt x="5414" y="10684"/>
                  </a:cubicBezTo>
                  <a:lnTo>
                    <a:pt x="2392" y="7647"/>
                  </a:lnTo>
                  <a:cubicBezTo>
                    <a:pt x="2269" y="7524"/>
                    <a:pt x="2269" y="7325"/>
                    <a:pt x="2392" y="7205"/>
                  </a:cubicBezTo>
                  <a:lnTo>
                    <a:pt x="3383" y="6210"/>
                  </a:lnTo>
                  <a:cubicBezTo>
                    <a:pt x="3458" y="6135"/>
                    <a:pt x="3456" y="6013"/>
                    <a:pt x="3383" y="5941"/>
                  </a:cubicBezTo>
                  <a:cubicBezTo>
                    <a:pt x="3346" y="5904"/>
                    <a:pt x="3298" y="5886"/>
                    <a:pt x="3249" y="5886"/>
                  </a:cubicBezTo>
                  <a:cubicBezTo>
                    <a:pt x="3200" y="5886"/>
                    <a:pt x="3151" y="5904"/>
                    <a:pt x="3114" y="5941"/>
                  </a:cubicBezTo>
                  <a:lnTo>
                    <a:pt x="2123" y="6937"/>
                  </a:lnTo>
                  <a:cubicBezTo>
                    <a:pt x="1857" y="7205"/>
                    <a:pt x="1855" y="7639"/>
                    <a:pt x="2117" y="7911"/>
                  </a:cubicBezTo>
                  <a:lnTo>
                    <a:pt x="1599" y="8432"/>
                  </a:lnTo>
                  <a:cubicBezTo>
                    <a:pt x="1363" y="8667"/>
                    <a:pt x="1363" y="9052"/>
                    <a:pt x="1599" y="9288"/>
                  </a:cubicBezTo>
                  <a:lnTo>
                    <a:pt x="1646" y="9336"/>
                  </a:lnTo>
                  <a:lnTo>
                    <a:pt x="1579" y="9531"/>
                  </a:lnTo>
                  <a:cubicBezTo>
                    <a:pt x="1409" y="10015"/>
                    <a:pt x="1128" y="10466"/>
                    <a:pt x="764" y="10830"/>
                  </a:cubicBezTo>
                  <a:cubicBezTo>
                    <a:pt x="613" y="10982"/>
                    <a:pt x="596" y="11218"/>
                    <a:pt x="711" y="11388"/>
                  </a:cubicBezTo>
                  <a:lnTo>
                    <a:pt x="257" y="11845"/>
                  </a:lnTo>
                  <a:cubicBezTo>
                    <a:pt x="1" y="12102"/>
                    <a:pt x="1" y="12520"/>
                    <a:pt x="257" y="12775"/>
                  </a:cubicBezTo>
                  <a:cubicBezTo>
                    <a:pt x="381" y="12899"/>
                    <a:pt x="545" y="12968"/>
                    <a:pt x="720" y="12968"/>
                  </a:cubicBezTo>
                  <a:cubicBezTo>
                    <a:pt x="896" y="12968"/>
                    <a:pt x="1062" y="12899"/>
                    <a:pt x="1185" y="12775"/>
                  </a:cubicBezTo>
                  <a:lnTo>
                    <a:pt x="1633" y="12324"/>
                  </a:lnTo>
                  <a:cubicBezTo>
                    <a:pt x="1715" y="12405"/>
                    <a:pt x="1824" y="12447"/>
                    <a:pt x="1939" y="12447"/>
                  </a:cubicBezTo>
                  <a:cubicBezTo>
                    <a:pt x="2059" y="12447"/>
                    <a:pt x="2168" y="12401"/>
                    <a:pt x="2252" y="12316"/>
                  </a:cubicBezTo>
                  <a:cubicBezTo>
                    <a:pt x="2614" y="11953"/>
                    <a:pt x="3061" y="11670"/>
                    <a:pt x="3544" y="11500"/>
                  </a:cubicBezTo>
                  <a:lnTo>
                    <a:pt x="3736" y="11433"/>
                  </a:lnTo>
                  <a:lnTo>
                    <a:pt x="3785" y="11480"/>
                  </a:lnTo>
                  <a:cubicBezTo>
                    <a:pt x="3900" y="11595"/>
                    <a:pt x="4050" y="11658"/>
                    <a:pt x="4211" y="11658"/>
                  </a:cubicBezTo>
                  <a:cubicBezTo>
                    <a:pt x="4372" y="11658"/>
                    <a:pt x="4526" y="11595"/>
                    <a:pt x="4639" y="11480"/>
                  </a:cubicBezTo>
                  <a:lnTo>
                    <a:pt x="5156" y="10960"/>
                  </a:lnTo>
                  <a:cubicBezTo>
                    <a:pt x="5282" y="11081"/>
                    <a:pt x="5440" y="11149"/>
                    <a:pt x="5612" y="11157"/>
                  </a:cubicBezTo>
                  <a:lnTo>
                    <a:pt x="5612" y="12293"/>
                  </a:lnTo>
                  <a:cubicBezTo>
                    <a:pt x="5607" y="12669"/>
                    <a:pt x="5914" y="12976"/>
                    <a:pt x="6293" y="12976"/>
                  </a:cubicBezTo>
                  <a:lnTo>
                    <a:pt x="7635" y="12976"/>
                  </a:lnTo>
                  <a:cubicBezTo>
                    <a:pt x="7724" y="12976"/>
                    <a:pt x="7805" y="12916"/>
                    <a:pt x="7824" y="12829"/>
                  </a:cubicBezTo>
                  <a:cubicBezTo>
                    <a:pt x="7851" y="12704"/>
                    <a:pt x="7759" y="12592"/>
                    <a:pt x="7639" y="12592"/>
                  </a:cubicBezTo>
                  <a:lnTo>
                    <a:pt x="6294" y="12592"/>
                  </a:lnTo>
                  <a:cubicBezTo>
                    <a:pt x="6127" y="12592"/>
                    <a:pt x="5992" y="12456"/>
                    <a:pt x="5992" y="12287"/>
                  </a:cubicBezTo>
                  <a:lnTo>
                    <a:pt x="5992" y="10439"/>
                  </a:lnTo>
                  <a:cubicBezTo>
                    <a:pt x="5992" y="10216"/>
                    <a:pt x="6133" y="10022"/>
                    <a:pt x="6342" y="9954"/>
                  </a:cubicBezTo>
                  <a:lnTo>
                    <a:pt x="6544" y="9887"/>
                  </a:lnTo>
                  <a:cubicBezTo>
                    <a:pt x="6788" y="9807"/>
                    <a:pt x="6951" y="9578"/>
                    <a:pt x="6951" y="9319"/>
                  </a:cubicBezTo>
                  <a:lnTo>
                    <a:pt x="6951" y="8396"/>
                  </a:lnTo>
                  <a:cubicBezTo>
                    <a:pt x="6951" y="8236"/>
                    <a:pt x="7081" y="8107"/>
                    <a:pt x="7244" y="8107"/>
                  </a:cubicBezTo>
                  <a:lnTo>
                    <a:pt x="8635" y="8107"/>
                  </a:lnTo>
                  <a:cubicBezTo>
                    <a:pt x="8796" y="8107"/>
                    <a:pt x="8926" y="8236"/>
                    <a:pt x="8926" y="8396"/>
                  </a:cubicBezTo>
                  <a:lnTo>
                    <a:pt x="8926" y="9319"/>
                  </a:lnTo>
                  <a:cubicBezTo>
                    <a:pt x="8926" y="9580"/>
                    <a:pt x="9089" y="9808"/>
                    <a:pt x="9333" y="9887"/>
                  </a:cubicBezTo>
                  <a:lnTo>
                    <a:pt x="9537" y="9954"/>
                  </a:lnTo>
                  <a:cubicBezTo>
                    <a:pt x="9746" y="10023"/>
                    <a:pt x="9885" y="10216"/>
                    <a:pt x="9885" y="10439"/>
                  </a:cubicBezTo>
                  <a:lnTo>
                    <a:pt x="9885" y="12287"/>
                  </a:lnTo>
                  <a:cubicBezTo>
                    <a:pt x="9885" y="12456"/>
                    <a:pt x="9752" y="12592"/>
                    <a:pt x="9584" y="12592"/>
                  </a:cubicBezTo>
                  <a:lnTo>
                    <a:pt x="8557" y="12592"/>
                  </a:lnTo>
                  <a:cubicBezTo>
                    <a:pt x="8466" y="12592"/>
                    <a:pt x="8386" y="12652"/>
                    <a:pt x="8367" y="12740"/>
                  </a:cubicBezTo>
                  <a:cubicBezTo>
                    <a:pt x="8340" y="12864"/>
                    <a:pt x="8432" y="12976"/>
                    <a:pt x="8551" y="12976"/>
                  </a:cubicBezTo>
                  <a:lnTo>
                    <a:pt x="9586" y="12976"/>
                  </a:lnTo>
                  <a:cubicBezTo>
                    <a:pt x="9963" y="12976"/>
                    <a:pt x="10270" y="12669"/>
                    <a:pt x="10270" y="12293"/>
                  </a:cubicBezTo>
                  <a:lnTo>
                    <a:pt x="10270" y="10462"/>
                  </a:lnTo>
                  <a:cubicBezTo>
                    <a:pt x="10269" y="10077"/>
                    <a:pt x="10022" y="9738"/>
                    <a:pt x="9653" y="9618"/>
                  </a:cubicBezTo>
                  <a:lnTo>
                    <a:pt x="9448" y="9554"/>
                  </a:lnTo>
                  <a:cubicBezTo>
                    <a:pt x="9360" y="9525"/>
                    <a:pt x="9301" y="9445"/>
                    <a:pt x="9311" y="9353"/>
                  </a:cubicBezTo>
                  <a:lnTo>
                    <a:pt x="9311" y="8388"/>
                  </a:lnTo>
                  <a:cubicBezTo>
                    <a:pt x="9301" y="8215"/>
                    <a:pt x="9235" y="8058"/>
                    <a:pt x="9127" y="7940"/>
                  </a:cubicBezTo>
                  <a:lnTo>
                    <a:pt x="12714" y="4340"/>
                  </a:lnTo>
                  <a:cubicBezTo>
                    <a:pt x="13135" y="3912"/>
                    <a:pt x="13135" y="3220"/>
                    <a:pt x="12712" y="2795"/>
                  </a:cubicBezTo>
                  <a:lnTo>
                    <a:pt x="12148" y="2229"/>
                  </a:lnTo>
                  <a:cubicBezTo>
                    <a:pt x="12110" y="2192"/>
                    <a:pt x="12062" y="2173"/>
                    <a:pt x="12013" y="2173"/>
                  </a:cubicBezTo>
                  <a:cubicBezTo>
                    <a:pt x="11965" y="2173"/>
                    <a:pt x="11917" y="2192"/>
                    <a:pt x="11879" y="2229"/>
                  </a:cubicBezTo>
                  <a:cubicBezTo>
                    <a:pt x="11804" y="2304"/>
                    <a:pt x="11804" y="2423"/>
                    <a:pt x="11879" y="2498"/>
                  </a:cubicBezTo>
                  <a:lnTo>
                    <a:pt x="12444" y="3064"/>
                  </a:lnTo>
                  <a:cubicBezTo>
                    <a:pt x="12720" y="3341"/>
                    <a:pt x="12720" y="3794"/>
                    <a:pt x="12444" y="4071"/>
                  </a:cubicBezTo>
                  <a:lnTo>
                    <a:pt x="11772" y="4745"/>
                  </a:lnTo>
                  <a:lnTo>
                    <a:pt x="8307" y="1264"/>
                  </a:lnTo>
                  <a:lnTo>
                    <a:pt x="8979" y="589"/>
                  </a:lnTo>
                  <a:cubicBezTo>
                    <a:pt x="9112" y="456"/>
                    <a:pt x="9290" y="381"/>
                    <a:pt x="9479" y="381"/>
                  </a:cubicBezTo>
                  <a:cubicBezTo>
                    <a:pt x="9669" y="381"/>
                    <a:pt x="9845" y="456"/>
                    <a:pt x="9979" y="589"/>
                  </a:cubicBezTo>
                  <a:lnTo>
                    <a:pt x="11270" y="1886"/>
                  </a:lnTo>
                  <a:cubicBezTo>
                    <a:pt x="11307" y="1923"/>
                    <a:pt x="11355" y="1942"/>
                    <a:pt x="11404" y="1942"/>
                  </a:cubicBezTo>
                  <a:cubicBezTo>
                    <a:pt x="11452" y="1942"/>
                    <a:pt x="11501" y="1923"/>
                    <a:pt x="11539" y="1886"/>
                  </a:cubicBezTo>
                  <a:cubicBezTo>
                    <a:pt x="11612" y="1810"/>
                    <a:pt x="11612" y="1692"/>
                    <a:pt x="11539" y="1617"/>
                  </a:cubicBezTo>
                  <a:lnTo>
                    <a:pt x="10247" y="321"/>
                  </a:lnTo>
                  <a:cubicBezTo>
                    <a:pt x="10043" y="114"/>
                    <a:pt x="9769" y="0"/>
                    <a:pt x="9477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5793334" y="4285144"/>
              <a:ext cx="19039" cy="17898"/>
            </a:xfrm>
            <a:custGeom>
              <a:rect b="b" l="l" r="r" t="t"/>
              <a:pathLst>
                <a:path extrusionOk="0" h="596" w="634">
                  <a:moveTo>
                    <a:pt x="210" y="1"/>
                  </a:moveTo>
                  <a:cubicBezTo>
                    <a:pt x="161" y="1"/>
                    <a:pt x="113" y="19"/>
                    <a:pt x="76" y="56"/>
                  </a:cubicBezTo>
                  <a:cubicBezTo>
                    <a:pt x="0" y="131"/>
                    <a:pt x="0" y="251"/>
                    <a:pt x="76" y="324"/>
                  </a:cubicBezTo>
                  <a:lnTo>
                    <a:pt x="290" y="539"/>
                  </a:lnTo>
                  <a:cubicBezTo>
                    <a:pt x="327" y="576"/>
                    <a:pt x="376" y="596"/>
                    <a:pt x="424" y="596"/>
                  </a:cubicBezTo>
                  <a:cubicBezTo>
                    <a:pt x="473" y="596"/>
                    <a:pt x="522" y="576"/>
                    <a:pt x="559" y="539"/>
                  </a:cubicBezTo>
                  <a:cubicBezTo>
                    <a:pt x="634" y="466"/>
                    <a:pt x="634" y="346"/>
                    <a:pt x="559" y="271"/>
                  </a:cubicBezTo>
                  <a:lnTo>
                    <a:pt x="344" y="56"/>
                  </a:lnTo>
                  <a:cubicBezTo>
                    <a:pt x="306" y="19"/>
                    <a:pt x="258" y="1"/>
                    <a:pt x="210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5826037" y="4246945"/>
              <a:ext cx="30721" cy="30120"/>
            </a:xfrm>
            <a:custGeom>
              <a:rect b="b" l="l" r="r" t="t"/>
              <a:pathLst>
                <a:path extrusionOk="0" h="1003" w="1023">
                  <a:moveTo>
                    <a:pt x="818" y="1"/>
                  </a:moveTo>
                  <a:cubicBezTo>
                    <a:pt x="814" y="1"/>
                    <a:pt x="809" y="1"/>
                    <a:pt x="804" y="1"/>
                  </a:cubicBezTo>
                  <a:cubicBezTo>
                    <a:pt x="698" y="9"/>
                    <a:pt x="620" y="99"/>
                    <a:pt x="628" y="205"/>
                  </a:cubicBezTo>
                  <a:cubicBezTo>
                    <a:pt x="636" y="319"/>
                    <a:pt x="594" y="429"/>
                    <a:pt x="514" y="507"/>
                  </a:cubicBezTo>
                  <a:cubicBezTo>
                    <a:pt x="442" y="582"/>
                    <a:pt x="343" y="622"/>
                    <a:pt x="240" y="622"/>
                  </a:cubicBezTo>
                  <a:cubicBezTo>
                    <a:pt x="231" y="622"/>
                    <a:pt x="221" y="622"/>
                    <a:pt x="212" y="621"/>
                  </a:cubicBezTo>
                  <a:cubicBezTo>
                    <a:pt x="207" y="621"/>
                    <a:pt x="203" y="620"/>
                    <a:pt x="198" y="620"/>
                  </a:cubicBezTo>
                  <a:cubicBezTo>
                    <a:pt x="98" y="620"/>
                    <a:pt x="15" y="696"/>
                    <a:pt x="8" y="797"/>
                  </a:cubicBezTo>
                  <a:cubicBezTo>
                    <a:pt x="0" y="903"/>
                    <a:pt x="80" y="994"/>
                    <a:pt x="185" y="1001"/>
                  </a:cubicBezTo>
                  <a:cubicBezTo>
                    <a:pt x="203" y="1003"/>
                    <a:pt x="220" y="1003"/>
                    <a:pt x="238" y="1003"/>
                  </a:cubicBezTo>
                  <a:cubicBezTo>
                    <a:pt x="442" y="1003"/>
                    <a:pt x="639" y="922"/>
                    <a:pt x="783" y="776"/>
                  </a:cubicBezTo>
                  <a:cubicBezTo>
                    <a:pt x="941" y="619"/>
                    <a:pt x="1022" y="400"/>
                    <a:pt x="1008" y="178"/>
                  </a:cubicBezTo>
                  <a:cubicBezTo>
                    <a:pt x="1001" y="78"/>
                    <a:pt x="918" y="1"/>
                    <a:pt x="818" y="1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5861413" y="4209077"/>
              <a:ext cx="30060" cy="29489"/>
            </a:xfrm>
            <a:custGeom>
              <a:rect b="b" l="l" r="r" t="t"/>
              <a:pathLst>
                <a:path extrusionOk="0" h="982" w="1001">
                  <a:moveTo>
                    <a:pt x="543" y="0"/>
                  </a:moveTo>
                  <a:cubicBezTo>
                    <a:pt x="404" y="0"/>
                    <a:pt x="265" y="53"/>
                    <a:pt x="160" y="158"/>
                  </a:cubicBezTo>
                  <a:cubicBezTo>
                    <a:pt x="57" y="261"/>
                    <a:pt x="1" y="396"/>
                    <a:pt x="1" y="541"/>
                  </a:cubicBezTo>
                  <a:cubicBezTo>
                    <a:pt x="1" y="687"/>
                    <a:pt x="56" y="823"/>
                    <a:pt x="160" y="925"/>
                  </a:cubicBezTo>
                  <a:cubicBezTo>
                    <a:pt x="195" y="962"/>
                    <a:pt x="246" y="981"/>
                    <a:pt x="293" y="981"/>
                  </a:cubicBezTo>
                  <a:cubicBezTo>
                    <a:pt x="341" y="981"/>
                    <a:pt x="392" y="962"/>
                    <a:pt x="428" y="925"/>
                  </a:cubicBezTo>
                  <a:cubicBezTo>
                    <a:pt x="502" y="851"/>
                    <a:pt x="502" y="731"/>
                    <a:pt x="428" y="656"/>
                  </a:cubicBezTo>
                  <a:cubicBezTo>
                    <a:pt x="364" y="593"/>
                    <a:pt x="364" y="491"/>
                    <a:pt x="428" y="426"/>
                  </a:cubicBezTo>
                  <a:cubicBezTo>
                    <a:pt x="460" y="395"/>
                    <a:pt x="501" y="379"/>
                    <a:pt x="543" y="379"/>
                  </a:cubicBezTo>
                  <a:cubicBezTo>
                    <a:pt x="585" y="379"/>
                    <a:pt x="626" y="395"/>
                    <a:pt x="659" y="426"/>
                  </a:cubicBezTo>
                  <a:cubicBezTo>
                    <a:pt x="695" y="464"/>
                    <a:pt x="744" y="483"/>
                    <a:pt x="792" y="483"/>
                  </a:cubicBezTo>
                  <a:cubicBezTo>
                    <a:pt x="841" y="483"/>
                    <a:pt x="889" y="464"/>
                    <a:pt x="927" y="426"/>
                  </a:cubicBezTo>
                  <a:cubicBezTo>
                    <a:pt x="1001" y="353"/>
                    <a:pt x="1001" y="233"/>
                    <a:pt x="927" y="158"/>
                  </a:cubicBezTo>
                  <a:cubicBezTo>
                    <a:pt x="821" y="53"/>
                    <a:pt x="682" y="0"/>
                    <a:pt x="543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5900482" y="4387788"/>
              <a:ext cx="11532" cy="51832"/>
            </a:xfrm>
            <a:custGeom>
              <a:rect b="b" l="l" r="r" t="t"/>
              <a:pathLst>
                <a:path extrusionOk="0" h="1726" w="384">
                  <a:moveTo>
                    <a:pt x="194" y="0"/>
                  </a:moveTo>
                  <a:cubicBezTo>
                    <a:pt x="88" y="0"/>
                    <a:pt x="0" y="85"/>
                    <a:pt x="0" y="192"/>
                  </a:cubicBezTo>
                  <a:lnTo>
                    <a:pt x="0" y="1530"/>
                  </a:lnTo>
                  <a:cubicBezTo>
                    <a:pt x="0" y="1620"/>
                    <a:pt x="60" y="1700"/>
                    <a:pt x="148" y="1720"/>
                  </a:cubicBezTo>
                  <a:cubicBezTo>
                    <a:pt x="163" y="1723"/>
                    <a:pt x="178" y="1725"/>
                    <a:pt x="193" y="1725"/>
                  </a:cubicBezTo>
                  <a:cubicBezTo>
                    <a:pt x="299" y="1725"/>
                    <a:pt x="384" y="1639"/>
                    <a:pt x="384" y="1534"/>
                  </a:cubicBezTo>
                  <a:lnTo>
                    <a:pt x="384" y="195"/>
                  </a:lnTo>
                  <a:cubicBezTo>
                    <a:pt x="384" y="105"/>
                    <a:pt x="325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5858470" y="4387757"/>
              <a:ext cx="11532" cy="51862"/>
            </a:xfrm>
            <a:custGeom>
              <a:rect b="b" l="l" r="r" t="t"/>
              <a:pathLst>
                <a:path extrusionOk="0" h="1727" w="384">
                  <a:moveTo>
                    <a:pt x="191" y="0"/>
                  </a:moveTo>
                  <a:cubicBezTo>
                    <a:pt x="86" y="0"/>
                    <a:pt x="0" y="87"/>
                    <a:pt x="0" y="193"/>
                  </a:cubicBezTo>
                  <a:lnTo>
                    <a:pt x="0" y="1531"/>
                  </a:lnTo>
                  <a:cubicBezTo>
                    <a:pt x="0" y="1621"/>
                    <a:pt x="60" y="1701"/>
                    <a:pt x="146" y="1721"/>
                  </a:cubicBezTo>
                  <a:cubicBezTo>
                    <a:pt x="161" y="1724"/>
                    <a:pt x="177" y="1726"/>
                    <a:pt x="191" y="1726"/>
                  </a:cubicBezTo>
                  <a:cubicBezTo>
                    <a:pt x="297" y="1726"/>
                    <a:pt x="384" y="1640"/>
                    <a:pt x="384" y="1535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8" y="6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311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8" name="Google Shape;1648;p9"/>
          <p:cNvSpPr txBox="1"/>
          <p:nvPr/>
        </p:nvSpPr>
        <p:spPr>
          <a:xfrm>
            <a:off x="1180199" y="1967374"/>
            <a:ext cx="67836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latin typeface="Glegoo"/>
                <a:ea typeface="Glegoo"/>
                <a:cs typeface="Glegoo"/>
                <a:sym typeface="Glegoo"/>
              </a:rPr>
              <a:t>Los alumnos para trabajar con problemas que les interesan o proyectos que les son de su agrado, empiezan a trabajar y permitirá investigar y proponer hipótesis y explicaciones, discutir sus opiniones, intercambiar comentarios con los demás y poder tener más amplia información sobre el proyecto que se va a hablar.</a:t>
            </a:r>
            <a:endParaRPr b="0" i="0" sz="16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un Education Center by Slidesgo">
  <a:themeElements>
    <a:clrScheme name="Simple Light">
      <a:dk1>
        <a:srgbClr val="13112C"/>
      </a:dk1>
      <a:lt1>
        <a:srgbClr val="FFFDF3"/>
      </a:lt1>
      <a:dk2>
        <a:srgbClr val="5455CE"/>
      </a:dk2>
      <a:lt2>
        <a:srgbClr val="F792B2"/>
      </a:lt2>
      <a:accent1>
        <a:srgbClr val="9CC1FC"/>
      </a:accent1>
      <a:accent2>
        <a:srgbClr val="FFEF99"/>
      </a:accent2>
      <a:accent3>
        <a:srgbClr val="F9CB9C"/>
      </a:accent3>
      <a:accent4>
        <a:srgbClr val="9999F1"/>
      </a:accent4>
      <a:accent5>
        <a:srgbClr val="FFFFFF"/>
      </a:accent5>
      <a:accent6>
        <a:srgbClr val="FFFFFF"/>
      </a:accent6>
      <a:hlink>
        <a:srgbClr val="1311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Alejo González</dc:creator>
</cp:coreProperties>
</file>